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159" r:id="rId2"/>
    <p:sldId id="3160" r:id="rId3"/>
    <p:sldId id="3161" r:id="rId4"/>
    <p:sldId id="3134" r:id="rId5"/>
    <p:sldId id="3075" r:id="rId6"/>
    <p:sldId id="3136" r:id="rId7"/>
    <p:sldId id="3081" r:id="rId8"/>
    <p:sldId id="3133" r:id="rId9"/>
    <p:sldId id="3162" r:id="rId10"/>
    <p:sldId id="3073" r:id="rId11"/>
    <p:sldId id="3080" r:id="rId12"/>
    <p:sldId id="3092" r:id="rId13"/>
    <p:sldId id="3135" r:id="rId14"/>
    <p:sldId id="3163" r:id="rId15"/>
    <p:sldId id="3097" r:id="rId16"/>
    <p:sldId id="3083" r:id="rId17"/>
    <p:sldId id="3074" r:id="rId18"/>
    <p:sldId id="3095" r:id="rId19"/>
    <p:sldId id="3076" r:id="rId20"/>
    <p:sldId id="3164" r:id="rId21"/>
    <p:sldId id="3093" r:id="rId22"/>
    <p:sldId id="3084" r:id="rId23"/>
    <p:sldId id="3077" r:id="rId24"/>
    <p:sldId id="3079" r:id="rId25"/>
    <p:sldId id="3085" r:id="rId26"/>
    <p:sldId id="3165"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202"/>
    <a:srgbClr val="FCFCFC"/>
    <a:srgbClr val="FBB600"/>
    <a:srgbClr val="28C7D4"/>
    <a:srgbClr val="F94D4D"/>
    <a:srgbClr val="FEFEFE"/>
    <a:srgbClr val="FFFFFF"/>
    <a:srgbClr val="8F1A12"/>
    <a:srgbClr val="F84E4B"/>
    <a:srgbClr val="26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varScale="1">
        <p:scale>
          <a:sx n="57" d="100"/>
          <a:sy n="57" d="100"/>
        </p:scale>
        <p:origin x="84" y="43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3" name="矩形 2"/>
          <p:cNvSpPr/>
          <p:nvPr userDrawn="1"/>
        </p:nvSpPr>
        <p:spPr>
          <a:xfrm>
            <a:off x="0" y="0"/>
            <a:ext cx="12858750" cy="7222792"/>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26800" y="0"/>
            <a:ext cx="12885550" cy="808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t>2021/1/6</a:t>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p14:dur="10" advTm="1000"/>
    </mc:Choice>
    <mc:Fallback xmlns="">
      <p:transition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382" y="1338"/>
            <a:ext cx="12873826" cy="7241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4"/>
          <p:cNvSpPr txBox="1"/>
          <p:nvPr/>
        </p:nvSpPr>
        <p:spPr>
          <a:xfrm>
            <a:off x="2159616" y="2187368"/>
            <a:ext cx="8539518" cy="1107996"/>
          </a:xfrm>
          <a:prstGeom prst="rect">
            <a:avLst/>
          </a:prstGeom>
          <a:noFill/>
        </p:spPr>
        <p:txBody>
          <a:bodyPr wrap="none" rtlCol="0">
            <a:spAutoFit/>
          </a:bodyPr>
          <a:lstStyle/>
          <a:p>
            <a:pPr algn="ctr"/>
            <a:r>
              <a:rPr lang="zh-CN" altLang="en-US" sz="6600" dirty="0">
                <a:solidFill>
                  <a:schemeClr val="accent1"/>
                </a:solidFill>
                <a:latin typeface="方正粗谭黑简体" panose="02000000000000000000" pitchFamily="2" charset="-122"/>
                <a:ea typeface="方正粗谭黑简体" panose="02000000000000000000" pitchFamily="2" charset="-122"/>
              </a:rPr>
              <a:t>财务数据分析报告</a:t>
            </a:r>
            <a:r>
              <a:rPr lang="en-US" altLang="zh-CN" sz="6600" dirty="0">
                <a:solidFill>
                  <a:schemeClr val="accent1"/>
                </a:solidFill>
                <a:latin typeface="方正粗谭黑简体" panose="02000000000000000000" pitchFamily="2" charset="-122"/>
                <a:ea typeface="方正粗谭黑简体" panose="02000000000000000000" pitchFamily="2" charset="-122"/>
              </a:rPr>
              <a:t>PPT</a:t>
            </a:r>
            <a:endParaRPr lang="zh-CN" altLang="en-US" sz="6600" dirty="0">
              <a:solidFill>
                <a:schemeClr val="accent1"/>
              </a:solidFill>
              <a:latin typeface="方正粗谭黑简体" panose="02000000000000000000" pitchFamily="2" charset="-122"/>
              <a:ea typeface="方正粗谭黑简体" panose="02000000000000000000" pitchFamily="2" charset="-122"/>
            </a:endParaRPr>
          </a:p>
        </p:txBody>
      </p:sp>
      <p:sp>
        <p:nvSpPr>
          <p:cNvPr id="7" name="TextBox 23"/>
          <p:cNvSpPr txBox="1"/>
          <p:nvPr/>
        </p:nvSpPr>
        <p:spPr>
          <a:xfrm>
            <a:off x="2931685" y="3142538"/>
            <a:ext cx="6995381" cy="683779"/>
          </a:xfrm>
          <a:prstGeom prst="rect">
            <a:avLst/>
          </a:prstGeom>
          <a:noFill/>
        </p:spPr>
        <p:txBody>
          <a:bodyPr wrap="none" lIns="128526" tIns="64263" rIns="128526" bIns="64263" rtlCol="0">
            <a:spAutoFit/>
          </a:bodyPr>
          <a:lstStyle/>
          <a:p>
            <a:pPr algn="ctr"/>
            <a:r>
              <a:rPr lang="en-US" altLang="zh-CN" sz="3600" dirty="0">
                <a:solidFill>
                  <a:schemeClr val="accent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3600" dirty="0">
                <a:solidFill>
                  <a:schemeClr val="accent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新年计划 年终总结 业绩报告</a:t>
            </a:r>
            <a:r>
              <a:rPr lang="en-US" altLang="zh-CN" sz="3600" dirty="0">
                <a:solidFill>
                  <a:schemeClr val="accent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a:t>
            </a:r>
            <a:endParaRPr lang="zh-CN" altLang="en-US" sz="3600" dirty="0">
              <a:solidFill>
                <a:schemeClr val="accent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4838349" y="663997"/>
            <a:ext cx="3182052" cy="1815465"/>
          </a:xfrm>
          <a:prstGeom prst="rect">
            <a:avLst/>
          </a:prstGeom>
          <a:noFill/>
        </p:spPr>
        <p:txBody>
          <a:bodyPr wrap="square" lIns="0" tIns="0" rIns="0" bIns="0" rtlCol="0">
            <a:spAutoFit/>
          </a:bodyPr>
          <a:lstStyle/>
          <a:p>
            <a:pPr algn="ctr"/>
            <a:r>
              <a:rPr lang="en-US" altLang="zh-CN" sz="11800" dirty="0">
                <a:solidFill>
                  <a:srgbClr val="C00000"/>
                </a:solidFill>
                <a:latin typeface="Impact" panose="020B0806030902050204" pitchFamily="34" charset="0"/>
                <a:ea typeface="微软雅黑" panose="020B0503020204020204" pitchFamily="34" charset="-122"/>
              </a:rPr>
              <a:t>202X</a:t>
            </a:r>
            <a:endParaRPr lang="zh-CN" altLang="en-US" sz="11800" dirty="0">
              <a:solidFill>
                <a:srgbClr val="C00000"/>
              </a:solidFill>
              <a:latin typeface="Impact" panose="020B0806030902050204" pitchFamily="34" charset="0"/>
              <a:ea typeface="微软雅黑" panose="020B0503020204020204" pitchFamily="34" charset="-122"/>
            </a:endParaRPr>
          </a:p>
        </p:txBody>
      </p:sp>
      <p:sp>
        <p:nvSpPr>
          <p:cNvPr id="2" name="矩形 1"/>
          <p:cNvSpPr/>
          <p:nvPr/>
        </p:nvSpPr>
        <p:spPr>
          <a:xfrm>
            <a:off x="4177140" y="4179683"/>
            <a:ext cx="4208203" cy="463588"/>
          </a:xfrm>
          <a:prstGeom prst="rect">
            <a:avLst/>
          </a:prstGeom>
        </p:spPr>
        <p:txBody>
          <a:bodyPr wrap="none">
            <a:spAutoFit/>
          </a:bodyPr>
          <a:lstStyle/>
          <a:p>
            <a:pPr>
              <a:lnSpc>
                <a:spcPct val="150000"/>
              </a:lnSpc>
              <a:spcAft>
                <a:spcPts val="0"/>
              </a:spcAft>
            </a:pPr>
            <a:r>
              <a:rPr lang="zh-CN" altLang="en-US" b="1" kern="0">
                <a:solidFill>
                  <a:srgbClr val="C00202"/>
                </a:solidFill>
                <a:ea typeface="微软雅黑" panose="020B0503020204020204" pitchFamily="34" charset="-122"/>
                <a:cs typeface="微软雅黑" panose="020B0503020204020204" pitchFamily="34" charset="-122"/>
              </a:rPr>
              <a:t>汇报人   </a:t>
            </a:r>
            <a:r>
              <a:rPr lang="en-US" altLang="zh-CN" b="1" kern="0">
                <a:solidFill>
                  <a:srgbClr val="C00202"/>
                </a:solidFill>
                <a:ea typeface="微软雅黑" panose="020B0503020204020204" pitchFamily="34" charset="-122"/>
                <a:cs typeface="微软雅黑" panose="020B0503020204020204" pitchFamily="34" charset="-122"/>
              </a:rPr>
              <a:t>xiazaii            </a:t>
            </a:r>
            <a:r>
              <a:rPr lang="zh-CN" altLang="en-US" b="1" kern="0">
                <a:solidFill>
                  <a:srgbClr val="C00202"/>
                </a:solidFill>
                <a:ea typeface="微软雅黑" panose="020B0503020204020204" pitchFamily="34" charset="-122"/>
                <a:cs typeface="微软雅黑" panose="020B0503020204020204" pitchFamily="34" charset="-122"/>
              </a:rPr>
              <a:t>汇报时间 </a:t>
            </a:r>
            <a:r>
              <a:rPr lang="en-US" altLang="zh-CN" b="1" kern="0">
                <a:solidFill>
                  <a:srgbClr val="C00202"/>
                </a:solidFill>
                <a:ea typeface="微软雅黑" panose="020B0503020204020204" pitchFamily="34" charset="-122"/>
                <a:cs typeface="微软雅黑" panose="020B0503020204020204" pitchFamily="34" charset="-122"/>
              </a:rPr>
              <a:t>XX</a:t>
            </a:r>
            <a:r>
              <a:rPr lang="zh-CN" altLang="en-US" b="1" kern="0">
                <a:solidFill>
                  <a:srgbClr val="C00202"/>
                </a:solidFill>
                <a:ea typeface="微软雅黑" panose="020B0503020204020204" pitchFamily="34" charset="-122"/>
                <a:cs typeface="微软雅黑" panose="020B0503020204020204" pitchFamily="34" charset="-122"/>
              </a:rPr>
              <a:t>年</a:t>
            </a:r>
            <a:r>
              <a:rPr lang="en-US" altLang="zh-CN" b="1" kern="0">
                <a:solidFill>
                  <a:srgbClr val="C00202"/>
                </a:solidFill>
                <a:ea typeface="微软雅黑" panose="020B0503020204020204" pitchFamily="34" charset="-122"/>
                <a:cs typeface="微软雅黑" panose="020B0503020204020204" pitchFamily="34" charset="-122"/>
              </a:rPr>
              <a:t>XX</a:t>
            </a:r>
            <a:r>
              <a:rPr lang="zh-CN" altLang="en-US" b="1" kern="0">
                <a:solidFill>
                  <a:srgbClr val="C00202"/>
                </a:solidFill>
                <a:ea typeface="微软雅黑" panose="020B0503020204020204" pitchFamily="34" charset="-122"/>
                <a:cs typeface="微软雅黑" panose="020B0503020204020204" pitchFamily="34" charset="-122"/>
              </a:rPr>
              <a:t>月</a:t>
            </a:r>
            <a:endParaRPr lang="zh-CN" altLang="zh-CN" sz="1400" kern="100" dirty="0">
              <a:solidFill>
                <a:srgbClr val="C00202"/>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149"/>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par>
                                <p:cTn id="19" presetID="22" presetClass="entr" presetSubtype="8" fill="hold" grpId="0" nodeType="withEffect">
                                  <p:stCondLst>
                                    <p:cond delay="4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513201" y="1799222"/>
            <a:ext cx="3841675" cy="3799715"/>
            <a:chOff x="4512406" y="1799221"/>
            <a:chExt cx="3841675" cy="3799715"/>
          </a:xfrm>
        </p:grpSpPr>
        <p:sp>
          <p:nvSpPr>
            <p:cNvPr id="2" name="任意多边形 1"/>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任意多边形 2"/>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3"/>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任意多边形 4"/>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任意多边形 5"/>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任意多边形 6"/>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7"/>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 name="矩形 3"/>
          <p:cNvSpPr>
            <a:spLocks noChangeArrowheads="1"/>
          </p:cNvSpPr>
          <p:nvPr/>
        </p:nvSpPr>
        <p:spPr bwMode="auto">
          <a:xfrm>
            <a:off x="5332072" y="3563142"/>
            <a:ext cx="2128308" cy="350865"/>
          </a:xfrm>
          <a:prstGeom prst="rect">
            <a:avLst/>
          </a:prstGeom>
          <a:solidFill>
            <a:schemeClr val="accent1"/>
          </a:solidFill>
          <a:ln>
            <a:noFill/>
          </a:ln>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20000"/>
              </a:lnSpc>
              <a:buNone/>
            </a:pPr>
            <a:r>
              <a:rPr lang="zh-CN" altLang="en-US" sz="1400" dirty="0">
                <a:solidFill>
                  <a:schemeClr val="bg1"/>
                </a:solidFill>
                <a:latin typeface="Arial" panose="020B0604020202020204" pitchFamily="34" charset="0"/>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cs typeface="+mn-ea"/>
              <a:sym typeface="Arial" panose="020B0604020202020204" pitchFamily="34" charset="0"/>
            </a:endParaRPr>
          </a:p>
        </p:txBody>
      </p:sp>
      <p:sp>
        <p:nvSpPr>
          <p:cNvPr id="25" name="TextBox 170"/>
          <p:cNvSpPr txBox="1"/>
          <p:nvPr/>
        </p:nvSpPr>
        <p:spPr>
          <a:xfrm>
            <a:off x="1644457" y="2101984"/>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71"/>
          <p:cNvSpPr txBox="1"/>
          <p:nvPr/>
        </p:nvSpPr>
        <p:spPr>
          <a:xfrm>
            <a:off x="1532831" y="2390296"/>
            <a:ext cx="2541853" cy="651370"/>
          </a:xfrm>
          <a:prstGeom prst="rect">
            <a:avLst/>
          </a:prstGeom>
          <a:noFill/>
        </p:spPr>
        <p:txBody>
          <a:bodyPr wrap="square" lIns="96431" tIns="48215" rIns="96431" bIns="48215"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170"/>
          <p:cNvSpPr txBox="1"/>
          <p:nvPr/>
        </p:nvSpPr>
        <p:spPr>
          <a:xfrm>
            <a:off x="1644457" y="3798049"/>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71"/>
          <p:cNvSpPr txBox="1"/>
          <p:nvPr/>
        </p:nvSpPr>
        <p:spPr>
          <a:xfrm>
            <a:off x="1532831" y="4086361"/>
            <a:ext cx="2541853" cy="651370"/>
          </a:xfrm>
          <a:prstGeom prst="rect">
            <a:avLst/>
          </a:prstGeom>
          <a:noFill/>
        </p:spPr>
        <p:txBody>
          <a:bodyPr wrap="square" lIns="96431" tIns="48215" rIns="96431" bIns="48215"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170"/>
          <p:cNvSpPr txBox="1"/>
          <p:nvPr/>
        </p:nvSpPr>
        <p:spPr>
          <a:xfrm>
            <a:off x="1644457" y="5390875"/>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71"/>
          <p:cNvSpPr txBox="1"/>
          <p:nvPr/>
        </p:nvSpPr>
        <p:spPr>
          <a:xfrm>
            <a:off x="1532831" y="5679187"/>
            <a:ext cx="2541853" cy="651370"/>
          </a:xfrm>
          <a:prstGeom prst="rect">
            <a:avLst/>
          </a:prstGeom>
          <a:noFill/>
        </p:spPr>
        <p:txBody>
          <a:bodyPr wrap="square" lIns="96431" tIns="48215" rIns="96431" bIns="48215"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8489872" y="5377010"/>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71"/>
          <p:cNvSpPr txBox="1"/>
          <p:nvPr/>
        </p:nvSpPr>
        <p:spPr>
          <a:xfrm>
            <a:off x="8489872" y="5665322"/>
            <a:ext cx="2585325"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8740595" y="3798049"/>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71"/>
          <p:cNvSpPr txBox="1"/>
          <p:nvPr/>
        </p:nvSpPr>
        <p:spPr>
          <a:xfrm>
            <a:off x="8740595" y="4086361"/>
            <a:ext cx="2585325"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548866" y="2101984"/>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8548866" y="2390296"/>
            <a:ext cx="2585325"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文本框 36"/>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right)">
                                      <p:cBhvr>
                                        <p:cTn id="23" dur="500"/>
                                        <p:tgtEl>
                                          <p:spTgt spid="26"/>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ppt_x</p:attrName>
                                        </p:attrNameLst>
                                      </p:cBhvr>
                                      <p:tavLst>
                                        <p:tav tm="0">
                                          <p:val>
                                            <p:strVal val="#ppt_x-#ppt_w*1.125000"/>
                                          </p:val>
                                        </p:tav>
                                        <p:tav tm="100000">
                                          <p:val>
                                            <p:strVal val="#ppt_x"/>
                                          </p:val>
                                        </p:tav>
                                      </p:tavLst>
                                    </p:anim>
                                    <p:animEffect transition="in" filter="wipe(right)">
                                      <p:cBhvr>
                                        <p:cTn id="28" dur="500"/>
                                        <p:tgtEl>
                                          <p:spTgt spid="2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ppt_x</p:attrName>
                                        </p:attrNameLst>
                                      </p:cBhvr>
                                      <p:tavLst>
                                        <p:tav tm="0">
                                          <p:val>
                                            <p:strVal val="#ppt_x-#ppt_w*1.125000"/>
                                          </p:val>
                                        </p:tav>
                                        <p:tav tm="100000">
                                          <p:val>
                                            <p:strVal val="#ppt_x"/>
                                          </p:val>
                                        </p:tav>
                                      </p:tavLst>
                                    </p:anim>
                                    <p:animEffect transition="in" filter="wipe(right)">
                                      <p:cBhvr>
                                        <p:cTn id="32" dur="500"/>
                                        <p:tgtEl>
                                          <p:spTgt spid="28"/>
                                        </p:tgtEl>
                                      </p:cBhvr>
                                    </p:animEffect>
                                  </p:childTnLst>
                                </p:cTn>
                              </p:par>
                            </p:childTnLst>
                          </p:cTn>
                        </p:par>
                        <p:par>
                          <p:cTn id="33" fill="hold">
                            <p:stCondLst>
                              <p:cond delay="2000"/>
                            </p:stCondLst>
                            <p:childTnLst>
                              <p:par>
                                <p:cTn id="34" presetID="1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p:tgtEl>
                                          <p:spTgt spid="29"/>
                                        </p:tgtEl>
                                        <p:attrNameLst>
                                          <p:attrName>ppt_x</p:attrName>
                                        </p:attrNameLst>
                                      </p:cBhvr>
                                      <p:tavLst>
                                        <p:tav tm="0">
                                          <p:val>
                                            <p:strVal val="#ppt_x-#ppt_w*1.125000"/>
                                          </p:val>
                                        </p:tav>
                                        <p:tav tm="100000">
                                          <p:val>
                                            <p:strVal val="#ppt_x"/>
                                          </p:val>
                                        </p:tav>
                                      </p:tavLst>
                                    </p:anim>
                                    <p:animEffect transition="in" filter="wipe(right)">
                                      <p:cBhvr>
                                        <p:cTn id="37" dur="500"/>
                                        <p:tgtEl>
                                          <p:spTgt spid="29"/>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ppt_x</p:attrName>
                                        </p:attrNameLst>
                                      </p:cBhvr>
                                      <p:tavLst>
                                        <p:tav tm="0">
                                          <p:val>
                                            <p:strVal val="#ppt_x-#ppt_w*1.125000"/>
                                          </p:val>
                                        </p:tav>
                                        <p:tav tm="100000">
                                          <p:val>
                                            <p:strVal val="#ppt_x"/>
                                          </p:val>
                                        </p:tav>
                                      </p:tavLst>
                                    </p:anim>
                                    <p:animEffect transition="in" filter="wipe(right)">
                                      <p:cBhvr>
                                        <p:cTn id="41" dur="500"/>
                                        <p:tgtEl>
                                          <p:spTgt spid="30"/>
                                        </p:tgtEl>
                                      </p:cBhvr>
                                    </p:animEffect>
                                  </p:childTnLst>
                                </p:cTn>
                              </p:par>
                            </p:childTnLst>
                          </p:cTn>
                        </p:par>
                        <p:par>
                          <p:cTn id="42" fill="hold">
                            <p:stCondLst>
                              <p:cond delay="2500"/>
                            </p:stCondLst>
                            <p:childTnLst>
                              <p:par>
                                <p:cTn id="43" presetID="1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p:tgtEl>
                                          <p:spTgt spid="31"/>
                                        </p:tgtEl>
                                        <p:attrNameLst>
                                          <p:attrName>ppt_x</p:attrName>
                                        </p:attrNameLst>
                                      </p:cBhvr>
                                      <p:tavLst>
                                        <p:tav tm="0">
                                          <p:val>
                                            <p:strVal val="#ppt_x+#ppt_w*1.125000"/>
                                          </p:val>
                                        </p:tav>
                                        <p:tav tm="100000">
                                          <p:val>
                                            <p:strVal val="#ppt_x"/>
                                          </p:val>
                                        </p:tav>
                                      </p:tavLst>
                                    </p:anim>
                                    <p:animEffect transition="in" filter="wipe(left)">
                                      <p:cBhvr>
                                        <p:cTn id="46" dur="500"/>
                                        <p:tgtEl>
                                          <p:spTgt spid="31"/>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p:tgtEl>
                                          <p:spTgt spid="32"/>
                                        </p:tgtEl>
                                        <p:attrNameLst>
                                          <p:attrName>ppt_x</p:attrName>
                                        </p:attrNameLst>
                                      </p:cBhvr>
                                      <p:tavLst>
                                        <p:tav tm="0">
                                          <p:val>
                                            <p:strVal val="#ppt_x+#ppt_w*1.125000"/>
                                          </p:val>
                                        </p:tav>
                                        <p:tav tm="100000">
                                          <p:val>
                                            <p:strVal val="#ppt_x"/>
                                          </p:val>
                                        </p:tav>
                                      </p:tavLst>
                                    </p:anim>
                                    <p:animEffect transition="in" filter="wipe(left)">
                                      <p:cBhvr>
                                        <p:cTn id="50" dur="500"/>
                                        <p:tgtEl>
                                          <p:spTgt spid="32"/>
                                        </p:tgtEl>
                                      </p:cBhvr>
                                    </p:animEffect>
                                  </p:childTnLst>
                                </p:cTn>
                              </p:par>
                            </p:childTnLst>
                          </p:cTn>
                        </p:par>
                        <p:par>
                          <p:cTn id="51" fill="hold">
                            <p:stCondLst>
                              <p:cond delay="3000"/>
                            </p:stCondLst>
                            <p:childTnLst>
                              <p:par>
                                <p:cTn id="52" presetID="12" presetClass="entr" presetSubtype="2"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p:tgtEl>
                                          <p:spTgt spid="33"/>
                                        </p:tgtEl>
                                        <p:attrNameLst>
                                          <p:attrName>ppt_x</p:attrName>
                                        </p:attrNameLst>
                                      </p:cBhvr>
                                      <p:tavLst>
                                        <p:tav tm="0">
                                          <p:val>
                                            <p:strVal val="#ppt_x+#ppt_w*1.125000"/>
                                          </p:val>
                                        </p:tav>
                                        <p:tav tm="100000">
                                          <p:val>
                                            <p:strVal val="#ppt_x"/>
                                          </p:val>
                                        </p:tav>
                                      </p:tavLst>
                                    </p:anim>
                                    <p:animEffect transition="in" filter="wipe(left)">
                                      <p:cBhvr>
                                        <p:cTn id="55" dur="500"/>
                                        <p:tgtEl>
                                          <p:spTgt spid="33"/>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left)">
                                      <p:cBhvr>
                                        <p:cTn id="59" dur="500"/>
                                        <p:tgtEl>
                                          <p:spTgt spid="34"/>
                                        </p:tgtEl>
                                      </p:cBhvr>
                                    </p:animEffect>
                                  </p:childTnLst>
                                </p:cTn>
                              </p:par>
                            </p:childTnLst>
                          </p:cTn>
                        </p:par>
                        <p:par>
                          <p:cTn id="60" fill="hold">
                            <p:stCondLst>
                              <p:cond delay="3500"/>
                            </p:stCondLst>
                            <p:childTnLst>
                              <p:par>
                                <p:cTn id="61" presetID="1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p:tgtEl>
                                          <p:spTgt spid="35"/>
                                        </p:tgtEl>
                                        <p:attrNameLst>
                                          <p:attrName>ppt_x</p:attrName>
                                        </p:attrNameLst>
                                      </p:cBhvr>
                                      <p:tavLst>
                                        <p:tav tm="0">
                                          <p:val>
                                            <p:strVal val="#ppt_x+#ppt_w*1.125000"/>
                                          </p:val>
                                        </p:tav>
                                        <p:tav tm="100000">
                                          <p:val>
                                            <p:strVal val="#ppt_x"/>
                                          </p:val>
                                        </p:tav>
                                      </p:tavLst>
                                    </p:anim>
                                    <p:animEffect transition="in" filter="wipe(left)">
                                      <p:cBhvr>
                                        <p:cTn id="64" dur="500"/>
                                        <p:tgtEl>
                                          <p:spTgt spid="35"/>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56799" y="1369694"/>
            <a:ext cx="6345814" cy="4409087"/>
            <a:chOff x="3256005" y="1369693"/>
            <a:chExt cx="6345814" cy="4409087"/>
          </a:xfrm>
        </p:grpSpPr>
        <p:sp>
          <p:nvSpPr>
            <p:cNvPr id="1030" name="Freeform 6"/>
            <p:cNvSpPr/>
            <p:nvPr/>
          </p:nvSpPr>
          <p:spPr bwMode="auto">
            <a:xfrm rot="20191043">
              <a:off x="6992735" y="4326205"/>
              <a:ext cx="2609084" cy="1452575"/>
            </a:xfrm>
            <a:custGeom>
              <a:avLst/>
              <a:gdLst/>
              <a:ahLst/>
              <a:cxnLst>
                <a:cxn ang="0">
                  <a:pos x="18666" y="3700"/>
                </a:cxn>
                <a:cxn ang="0">
                  <a:pos x="18297" y="3933"/>
                </a:cxn>
                <a:cxn ang="0">
                  <a:pos x="17898" y="4115"/>
                </a:cxn>
                <a:cxn ang="0">
                  <a:pos x="17482" y="4252"/>
                </a:cxn>
                <a:cxn ang="0">
                  <a:pos x="17005" y="4363"/>
                </a:cxn>
                <a:cxn ang="0">
                  <a:pos x="16235" y="4463"/>
                </a:cxn>
                <a:cxn ang="0">
                  <a:pos x="15583" y="4488"/>
                </a:cxn>
                <a:cxn ang="0">
                  <a:pos x="5281" y="4488"/>
                </a:cxn>
                <a:cxn ang="0">
                  <a:pos x="4629" y="4463"/>
                </a:cxn>
                <a:cxn ang="0">
                  <a:pos x="3858" y="4363"/>
                </a:cxn>
                <a:cxn ang="0">
                  <a:pos x="3382" y="4252"/>
                </a:cxn>
                <a:cxn ang="0">
                  <a:pos x="2966" y="4115"/>
                </a:cxn>
                <a:cxn ang="0">
                  <a:pos x="2566" y="3933"/>
                </a:cxn>
                <a:cxn ang="0">
                  <a:pos x="2198" y="3700"/>
                </a:cxn>
                <a:cxn ang="0">
                  <a:pos x="1903" y="3442"/>
                </a:cxn>
                <a:cxn ang="0">
                  <a:pos x="866" y="2394"/>
                </a:cxn>
                <a:cxn ang="0">
                  <a:pos x="491" y="1968"/>
                </a:cxn>
                <a:cxn ang="0">
                  <a:pos x="368" y="1752"/>
                </a:cxn>
                <a:cxn ang="0">
                  <a:pos x="246" y="1454"/>
                </a:cxn>
                <a:cxn ang="0">
                  <a:pos x="141" y="1049"/>
                </a:cxn>
                <a:cxn ang="0">
                  <a:pos x="48" y="450"/>
                </a:cxn>
                <a:cxn ang="0">
                  <a:pos x="1" y="161"/>
                </a:cxn>
                <a:cxn ang="0">
                  <a:pos x="47" y="882"/>
                </a:cxn>
                <a:cxn ang="0">
                  <a:pos x="155" y="1455"/>
                </a:cxn>
                <a:cxn ang="0">
                  <a:pos x="310" y="1897"/>
                </a:cxn>
                <a:cxn ang="0">
                  <a:pos x="498" y="2224"/>
                </a:cxn>
                <a:cxn ang="0">
                  <a:pos x="808" y="2567"/>
                </a:cxn>
                <a:cxn ang="0">
                  <a:pos x="3856" y="5626"/>
                </a:cxn>
                <a:cxn ang="0">
                  <a:pos x="6923" y="8648"/>
                </a:cxn>
                <a:cxn ang="0">
                  <a:pos x="7811" y="9490"/>
                </a:cxn>
                <a:cxn ang="0">
                  <a:pos x="8163" y="9753"/>
                </a:cxn>
                <a:cxn ang="0">
                  <a:pos x="8534" y="9956"/>
                </a:cxn>
                <a:cxn ang="0">
                  <a:pos x="8906" y="10107"/>
                </a:cxn>
                <a:cxn ang="0">
                  <a:pos x="9269" y="10214"/>
                </a:cxn>
                <a:cxn ang="0">
                  <a:pos x="9865" y="10319"/>
                </a:cxn>
                <a:cxn ang="0">
                  <a:pos x="10311" y="10347"/>
                </a:cxn>
                <a:cxn ang="0">
                  <a:pos x="10653" y="10344"/>
                </a:cxn>
                <a:cxn ang="0">
                  <a:pos x="11168" y="10297"/>
                </a:cxn>
                <a:cxn ang="0">
                  <a:pos x="11697" y="10187"/>
                </a:cxn>
                <a:cxn ang="0">
                  <a:pos x="12063" y="10069"/>
                </a:cxn>
                <a:cxn ang="0">
                  <a:pos x="12437" y="9903"/>
                </a:cxn>
                <a:cxn ang="0">
                  <a:pos x="12803" y="9684"/>
                </a:cxn>
                <a:cxn ang="0">
                  <a:pos x="13101" y="9447"/>
                </a:cxn>
                <a:cxn ang="0">
                  <a:pos x="14412" y="8189"/>
                </a:cxn>
                <a:cxn ang="0">
                  <a:pos x="18175" y="4462"/>
                </a:cxn>
                <a:cxn ang="0">
                  <a:pos x="20232" y="2383"/>
                </a:cxn>
                <a:cxn ang="0">
                  <a:pos x="20422" y="2141"/>
                </a:cxn>
                <a:cxn ang="0">
                  <a:pos x="20603" y="1782"/>
                </a:cxn>
                <a:cxn ang="0">
                  <a:pos x="20746" y="1305"/>
                </a:cxn>
                <a:cxn ang="0">
                  <a:pos x="20838" y="691"/>
                </a:cxn>
                <a:cxn ang="0">
                  <a:pos x="20859" y="0"/>
                </a:cxn>
                <a:cxn ang="0">
                  <a:pos x="20791" y="644"/>
                </a:cxn>
                <a:cxn ang="0">
                  <a:pos x="20694" y="1182"/>
                </a:cxn>
                <a:cxn ang="0">
                  <a:pos x="20586" y="1543"/>
                </a:cxn>
                <a:cxn ang="0">
                  <a:pos x="20439" y="1860"/>
                </a:cxn>
                <a:cxn ang="0">
                  <a:pos x="20307" y="2051"/>
                </a:cxn>
                <a:cxn ang="0">
                  <a:pos x="19738" y="2665"/>
                </a:cxn>
                <a:cxn ang="0">
                  <a:pos x="18901" y="3501"/>
                </a:cxn>
              </a:cxnLst>
              <a:rect l="0" t="0" r="r" b="b"/>
              <a:pathLst>
                <a:path w="20864" h="10347">
                  <a:moveTo>
                    <a:pt x="18901" y="3501"/>
                  </a:moveTo>
                  <a:lnTo>
                    <a:pt x="18901" y="3501"/>
                  </a:lnTo>
                  <a:lnTo>
                    <a:pt x="18856" y="3543"/>
                  </a:lnTo>
                  <a:lnTo>
                    <a:pt x="18810" y="3584"/>
                  </a:lnTo>
                  <a:lnTo>
                    <a:pt x="18763" y="3624"/>
                  </a:lnTo>
                  <a:lnTo>
                    <a:pt x="18714" y="3663"/>
                  </a:lnTo>
                  <a:lnTo>
                    <a:pt x="18666" y="3700"/>
                  </a:lnTo>
                  <a:lnTo>
                    <a:pt x="18615" y="3737"/>
                  </a:lnTo>
                  <a:lnTo>
                    <a:pt x="18564" y="3772"/>
                  </a:lnTo>
                  <a:lnTo>
                    <a:pt x="18512" y="3807"/>
                  </a:lnTo>
                  <a:lnTo>
                    <a:pt x="18460" y="3840"/>
                  </a:lnTo>
                  <a:lnTo>
                    <a:pt x="18406" y="3872"/>
                  </a:lnTo>
                  <a:lnTo>
                    <a:pt x="18352" y="3903"/>
                  </a:lnTo>
                  <a:lnTo>
                    <a:pt x="18297" y="3933"/>
                  </a:lnTo>
                  <a:lnTo>
                    <a:pt x="18242" y="3962"/>
                  </a:lnTo>
                  <a:lnTo>
                    <a:pt x="18185" y="3990"/>
                  </a:lnTo>
                  <a:lnTo>
                    <a:pt x="18129" y="4016"/>
                  </a:lnTo>
                  <a:lnTo>
                    <a:pt x="18071" y="4042"/>
                  </a:lnTo>
                  <a:lnTo>
                    <a:pt x="18014" y="4068"/>
                  </a:lnTo>
                  <a:lnTo>
                    <a:pt x="17956" y="4092"/>
                  </a:lnTo>
                  <a:lnTo>
                    <a:pt x="17898" y="4115"/>
                  </a:lnTo>
                  <a:lnTo>
                    <a:pt x="17839" y="4137"/>
                  </a:lnTo>
                  <a:lnTo>
                    <a:pt x="17779" y="4159"/>
                  </a:lnTo>
                  <a:lnTo>
                    <a:pt x="17721" y="4179"/>
                  </a:lnTo>
                  <a:lnTo>
                    <a:pt x="17661" y="4198"/>
                  </a:lnTo>
                  <a:lnTo>
                    <a:pt x="17602" y="4217"/>
                  </a:lnTo>
                  <a:lnTo>
                    <a:pt x="17541" y="4235"/>
                  </a:lnTo>
                  <a:lnTo>
                    <a:pt x="17482" y="4252"/>
                  </a:lnTo>
                  <a:lnTo>
                    <a:pt x="17422" y="4268"/>
                  </a:lnTo>
                  <a:lnTo>
                    <a:pt x="17363" y="4284"/>
                  </a:lnTo>
                  <a:lnTo>
                    <a:pt x="17302" y="4299"/>
                  </a:lnTo>
                  <a:lnTo>
                    <a:pt x="17242" y="4313"/>
                  </a:lnTo>
                  <a:lnTo>
                    <a:pt x="17183" y="4326"/>
                  </a:lnTo>
                  <a:lnTo>
                    <a:pt x="17123" y="4340"/>
                  </a:lnTo>
                  <a:lnTo>
                    <a:pt x="17005" y="4363"/>
                  </a:lnTo>
                  <a:lnTo>
                    <a:pt x="16889" y="4384"/>
                  </a:lnTo>
                  <a:lnTo>
                    <a:pt x="16774" y="4402"/>
                  </a:lnTo>
                  <a:lnTo>
                    <a:pt x="16661" y="4418"/>
                  </a:lnTo>
                  <a:lnTo>
                    <a:pt x="16550" y="4432"/>
                  </a:lnTo>
                  <a:lnTo>
                    <a:pt x="16442" y="4444"/>
                  </a:lnTo>
                  <a:lnTo>
                    <a:pt x="16337" y="4454"/>
                  </a:lnTo>
                  <a:lnTo>
                    <a:pt x="16235" y="4463"/>
                  </a:lnTo>
                  <a:lnTo>
                    <a:pt x="16137" y="4470"/>
                  </a:lnTo>
                  <a:lnTo>
                    <a:pt x="16043" y="4475"/>
                  </a:lnTo>
                  <a:lnTo>
                    <a:pt x="15954" y="4480"/>
                  </a:lnTo>
                  <a:lnTo>
                    <a:pt x="15869" y="4483"/>
                  </a:lnTo>
                  <a:lnTo>
                    <a:pt x="15789" y="4485"/>
                  </a:lnTo>
                  <a:lnTo>
                    <a:pt x="15714" y="4487"/>
                  </a:lnTo>
                  <a:lnTo>
                    <a:pt x="15583" y="4488"/>
                  </a:lnTo>
                  <a:lnTo>
                    <a:pt x="15583" y="4488"/>
                  </a:lnTo>
                  <a:lnTo>
                    <a:pt x="10448" y="4488"/>
                  </a:lnTo>
                  <a:lnTo>
                    <a:pt x="10448" y="4488"/>
                  </a:lnTo>
                  <a:lnTo>
                    <a:pt x="10415" y="4488"/>
                  </a:lnTo>
                  <a:lnTo>
                    <a:pt x="10415" y="4488"/>
                  </a:lnTo>
                  <a:lnTo>
                    <a:pt x="5281" y="4488"/>
                  </a:lnTo>
                  <a:lnTo>
                    <a:pt x="5281" y="4488"/>
                  </a:lnTo>
                  <a:lnTo>
                    <a:pt x="5149" y="4487"/>
                  </a:lnTo>
                  <a:lnTo>
                    <a:pt x="5076" y="4485"/>
                  </a:lnTo>
                  <a:lnTo>
                    <a:pt x="4995" y="4483"/>
                  </a:lnTo>
                  <a:lnTo>
                    <a:pt x="4910" y="4480"/>
                  </a:lnTo>
                  <a:lnTo>
                    <a:pt x="4821" y="4475"/>
                  </a:lnTo>
                  <a:lnTo>
                    <a:pt x="4726" y="4470"/>
                  </a:lnTo>
                  <a:lnTo>
                    <a:pt x="4629" y="4463"/>
                  </a:lnTo>
                  <a:lnTo>
                    <a:pt x="4527" y="4454"/>
                  </a:lnTo>
                  <a:lnTo>
                    <a:pt x="4422" y="4444"/>
                  </a:lnTo>
                  <a:lnTo>
                    <a:pt x="4314" y="4432"/>
                  </a:lnTo>
                  <a:lnTo>
                    <a:pt x="4203" y="4418"/>
                  </a:lnTo>
                  <a:lnTo>
                    <a:pt x="4090" y="4402"/>
                  </a:lnTo>
                  <a:lnTo>
                    <a:pt x="3975" y="4384"/>
                  </a:lnTo>
                  <a:lnTo>
                    <a:pt x="3858" y="4363"/>
                  </a:lnTo>
                  <a:lnTo>
                    <a:pt x="3740" y="4340"/>
                  </a:lnTo>
                  <a:lnTo>
                    <a:pt x="3681" y="4326"/>
                  </a:lnTo>
                  <a:lnTo>
                    <a:pt x="3621" y="4313"/>
                  </a:lnTo>
                  <a:lnTo>
                    <a:pt x="3562" y="4299"/>
                  </a:lnTo>
                  <a:lnTo>
                    <a:pt x="3502" y="4284"/>
                  </a:lnTo>
                  <a:lnTo>
                    <a:pt x="3442" y="4268"/>
                  </a:lnTo>
                  <a:lnTo>
                    <a:pt x="3382" y="4252"/>
                  </a:lnTo>
                  <a:lnTo>
                    <a:pt x="3322" y="4235"/>
                  </a:lnTo>
                  <a:lnTo>
                    <a:pt x="3263" y="4217"/>
                  </a:lnTo>
                  <a:lnTo>
                    <a:pt x="3202" y="4198"/>
                  </a:lnTo>
                  <a:lnTo>
                    <a:pt x="3144" y="4179"/>
                  </a:lnTo>
                  <a:lnTo>
                    <a:pt x="3084" y="4159"/>
                  </a:lnTo>
                  <a:lnTo>
                    <a:pt x="3025" y="4137"/>
                  </a:lnTo>
                  <a:lnTo>
                    <a:pt x="2966" y="4115"/>
                  </a:lnTo>
                  <a:lnTo>
                    <a:pt x="2908" y="4092"/>
                  </a:lnTo>
                  <a:lnTo>
                    <a:pt x="2850" y="4068"/>
                  </a:lnTo>
                  <a:lnTo>
                    <a:pt x="2793" y="4042"/>
                  </a:lnTo>
                  <a:lnTo>
                    <a:pt x="2735" y="4016"/>
                  </a:lnTo>
                  <a:lnTo>
                    <a:pt x="2679" y="3990"/>
                  </a:lnTo>
                  <a:lnTo>
                    <a:pt x="2622" y="3962"/>
                  </a:lnTo>
                  <a:lnTo>
                    <a:pt x="2566" y="3933"/>
                  </a:lnTo>
                  <a:lnTo>
                    <a:pt x="2512" y="3903"/>
                  </a:lnTo>
                  <a:lnTo>
                    <a:pt x="2457" y="3872"/>
                  </a:lnTo>
                  <a:lnTo>
                    <a:pt x="2404" y="3840"/>
                  </a:lnTo>
                  <a:lnTo>
                    <a:pt x="2351" y="3807"/>
                  </a:lnTo>
                  <a:lnTo>
                    <a:pt x="2300" y="3772"/>
                  </a:lnTo>
                  <a:lnTo>
                    <a:pt x="2249" y="3737"/>
                  </a:lnTo>
                  <a:lnTo>
                    <a:pt x="2198" y="3700"/>
                  </a:lnTo>
                  <a:lnTo>
                    <a:pt x="2150" y="3663"/>
                  </a:lnTo>
                  <a:lnTo>
                    <a:pt x="2101" y="3624"/>
                  </a:lnTo>
                  <a:lnTo>
                    <a:pt x="2054" y="3584"/>
                  </a:lnTo>
                  <a:lnTo>
                    <a:pt x="2008" y="3543"/>
                  </a:lnTo>
                  <a:lnTo>
                    <a:pt x="1963" y="3501"/>
                  </a:lnTo>
                  <a:lnTo>
                    <a:pt x="1963" y="3501"/>
                  </a:lnTo>
                  <a:lnTo>
                    <a:pt x="1903" y="3442"/>
                  </a:lnTo>
                  <a:lnTo>
                    <a:pt x="1747" y="3289"/>
                  </a:lnTo>
                  <a:lnTo>
                    <a:pt x="1523" y="3066"/>
                  </a:lnTo>
                  <a:lnTo>
                    <a:pt x="1395" y="2937"/>
                  </a:lnTo>
                  <a:lnTo>
                    <a:pt x="1261" y="2803"/>
                  </a:lnTo>
                  <a:lnTo>
                    <a:pt x="1126" y="2665"/>
                  </a:lnTo>
                  <a:lnTo>
                    <a:pt x="993" y="2527"/>
                  </a:lnTo>
                  <a:lnTo>
                    <a:pt x="866" y="2394"/>
                  </a:lnTo>
                  <a:lnTo>
                    <a:pt x="748" y="2267"/>
                  </a:lnTo>
                  <a:lnTo>
                    <a:pt x="694" y="2208"/>
                  </a:lnTo>
                  <a:lnTo>
                    <a:pt x="644" y="2152"/>
                  </a:lnTo>
                  <a:lnTo>
                    <a:pt x="598" y="2100"/>
                  </a:lnTo>
                  <a:lnTo>
                    <a:pt x="557" y="2051"/>
                  </a:lnTo>
                  <a:lnTo>
                    <a:pt x="522" y="2007"/>
                  </a:lnTo>
                  <a:lnTo>
                    <a:pt x="491" y="1968"/>
                  </a:lnTo>
                  <a:lnTo>
                    <a:pt x="468" y="1935"/>
                  </a:lnTo>
                  <a:lnTo>
                    <a:pt x="458" y="1920"/>
                  </a:lnTo>
                  <a:lnTo>
                    <a:pt x="451" y="1907"/>
                  </a:lnTo>
                  <a:lnTo>
                    <a:pt x="451" y="1907"/>
                  </a:lnTo>
                  <a:lnTo>
                    <a:pt x="425" y="1860"/>
                  </a:lnTo>
                  <a:lnTo>
                    <a:pt x="396" y="1808"/>
                  </a:lnTo>
                  <a:lnTo>
                    <a:pt x="368" y="1752"/>
                  </a:lnTo>
                  <a:lnTo>
                    <a:pt x="338" y="1690"/>
                  </a:lnTo>
                  <a:lnTo>
                    <a:pt x="323" y="1657"/>
                  </a:lnTo>
                  <a:lnTo>
                    <a:pt x="308" y="1621"/>
                  </a:lnTo>
                  <a:lnTo>
                    <a:pt x="292" y="1583"/>
                  </a:lnTo>
                  <a:lnTo>
                    <a:pt x="277" y="1543"/>
                  </a:lnTo>
                  <a:lnTo>
                    <a:pt x="262" y="1500"/>
                  </a:lnTo>
                  <a:lnTo>
                    <a:pt x="246" y="1454"/>
                  </a:lnTo>
                  <a:lnTo>
                    <a:pt x="231" y="1406"/>
                  </a:lnTo>
                  <a:lnTo>
                    <a:pt x="216" y="1355"/>
                  </a:lnTo>
                  <a:lnTo>
                    <a:pt x="201" y="1301"/>
                  </a:lnTo>
                  <a:lnTo>
                    <a:pt x="185" y="1243"/>
                  </a:lnTo>
                  <a:lnTo>
                    <a:pt x="170" y="1182"/>
                  </a:lnTo>
                  <a:lnTo>
                    <a:pt x="155" y="1118"/>
                  </a:lnTo>
                  <a:lnTo>
                    <a:pt x="141" y="1049"/>
                  </a:lnTo>
                  <a:lnTo>
                    <a:pt x="126" y="976"/>
                  </a:lnTo>
                  <a:lnTo>
                    <a:pt x="113" y="900"/>
                  </a:lnTo>
                  <a:lnTo>
                    <a:pt x="99" y="819"/>
                  </a:lnTo>
                  <a:lnTo>
                    <a:pt x="85" y="734"/>
                  </a:lnTo>
                  <a:lnTo>
                    <a:pt x="72" y="644"/>
                  </a:lnTo>
                  <a:lnTo>
                    <a:pt x="60" y="550"/>
                  </a:lnTo>
                  <a:lnTo>
                    <a:pt x="48" y="450"/>
                  </a:lnTo>
                  <a:lnTo>
                    <a:pt x="36" y="345"/>
                  </a:lnTo>
                  <a:lnTo>
                    <a:pt x="25" y="236"/>
                  </a:lnTo>
                  <a:lnTo>
                    <a:pt x="15" y="120"/>
                  </a:lnTo>
                  <a:lnTo>
                    <a:pt x="5" y="0"/>
                  </a:lnTo>
                  <a:lnTo>
                    <a:pt x="0" y="44"/>
                  </a:lnTo>
                  <a:lnTo>
                    <a:pt x="0" y="44"/>
                  </a:lnTo>
                  <a:lnTo>
                    <a:pt x="1" y="161"/>
                  </a:lnTo>
                  <a:lnTo>
                    <a:pt x="3" y="273"/>
                  </a:lnTo>
                  <a:lnTo>
                    <a:pt x="7" y="382"/>
                  </a:lnTo>
                  <a:lnTo>
                    <a:pt x="12" y="489"/>
                  </a:lnTo>
                  <a:lnTo>
                    <a:pt x="19" y="592"/>
                  </a:lnTo>
                  <a:lnTo>
                    <a:pt x="27" y="691"/>
                  </a:lnTo>
                  <a:lnTo>
                    <a:pt x="36" y="788"/>
                  </a:lnTo>
                  <a:lnTo>
                    <a:pt x="47" y="882"/>
                  </a:lnTo>
                  <a:lnTo>
                    <a:pt x="58" y="972"/>
                  </a:lnTo>
                  <a:lnTo>
                    <a:pt x="72" y="1060"/>
                  </a:lnTo>
                  <a:lnTo>
                    <a:pt x="86" y="1144"/>
                  </a:lnTo>
                  <a:lnTo>
                    <a:pt x="102" y="1226"/>
                  </a:lnTo>
                  <a:lnTo>
                    <a:pt x="119" y="1305"/>
                  </a:lnTo>
                  <a:lnTo>
                    <a:pt x="136" y="1381"/>
                  </a:lnTo>
                  <a:lnTo>
                    <a:pt x="155" y="1455"/>
                  </a:lnTo>
                  <a:lnTo>
                    <a:pt x="174" y="1525"/>
                  </a:lnTo>
                  <a:lnTo>
                    <a:pt x="194" y="1594"/>
                  </a:lnTo>
                  <a:lnTo>
                    <a:pt x="217" y="1659"/>
                  </a:lnTo>
                  <a:lnTo>
                    <a:pt x="239" y="1722"/>
                  </a:lnTo>
                  <a:lnTo>
                    <a:pt x="262" y="1782"/>
                  </a:lnTo>
                  <a:lnTo>
                    <a:pt x="285" y="1841"/>
                  </a:lnTo>
                  <a:lnTo>
                    <a:pt x="310" y="1897"/>
                  </a:lnTo>
                  <a:lnTo>
                    <a:pt x="335" y="1950"/>
                  </a:lnTo>
                  <a:lnTo>
                    <a:pt x="361" y="2001"/>
                  </a:lnTo>
                  <a:lnTo>
                    <a:pt x="387" y="2049"/>
                  </a:lnTo>
                  <a:lnTo>
                    <a:pt x="415" y="2096"/>
                  </a:lnTo>
                  <a:lnTo>
                    <a:pt x="442" y="2141"/>
                  </a:lnTo>
                  <a:lnTo>
                    <a:pt x="470" y="2184"/>
                  </a:lnTo>
                  <a:lnTo>
                    <a:pt x="498" y="2224"/>
                  </a:lnTo>
                  <a:lnTo>
                    <a:pt x="528" y="2262"/>
                  </a:lnTo>
                  <a:lnTo>
                    <a:pt x="557" y="2299"/>
                  </a:lnTo>
                  <a:lnTo>
                    <a:pt x="586" y="2333"/>
                  </a:lnTo>
                  <a:lnTo>
                    <a:pt x="586" y="2333"/>
                  </a:lnTo>
                  <a:lnTo>
                    <a:pt x="631" y="2383"/>
                  </a:lnTo>
                  <a:lnTo>
                    <a:pt x="706" y="2461"/>
                  </a:lnTo>
                  <a:lnTo>
                    <a:pt x="808" y="2567"/>
                  </a:lnTo>
                  <a:lnTo>
                    <a:pt x="937" y="2699"/>
                  </a:lnTo>
                  <a:lnTo>
                    <a:pt x="1265" y="3032"/>
                  </a:lnTo>
                  <a:lnTo>
                    <a:pt x="1677" y="3447"/>
                  </a:lnTo>
                  <a:lnTo>
                    <a:pt x="2156" y="3928"/>
                  </a:lnTo>
                  <a:lnTo>
                    <a:pt x="2689" y="4462"/>
                  </a:lnTo>
                  <a:lnTo>
                    <a:pt x="3260" y="5033"/>
                  </a:lnTo>
                  <a:lnTo>
                    <a:pt x="3856" y="5626"/>
                  </a:lnTo>
                  <a:lnTo>
                    <a:pt x="4462" y="6228"/>
                  </a:lnTo>
                  <a:lnTo>
                    <a:pt x="5064" y="6824"/>
                  </a:lnTo>
                  <a:lnTo>
                    <a:pt x="5646" y="7398"/>
                  </a:lnTo>
                  <a:lnTo>
                    <a:pt x="6194" y="7937"/>
                  </a:lnTo>
                  <a:lnTo>
                    <a:pt x="6451" y="8189"/>
                  </a:lnTo>
                  <a:lnTo>
                    <a:pt x="6695" y="8427"/>
                  </a:lnTo>
                  <a:lnTo>
                    <a:pt x="6923" y="8648"/>
                  </a:lnTo>
                  <a:lnTo>
                    <a:pt x="7133" y="8851"/>
                  </a:lnTo>
                  <a:lnTo>
                    <a:pt x="7324" y="9034"/>
                  </a:lnTo>
                  <a:lnTo>
                    <a:pt x="7494" y="9196"/>
                  </a:lnTo>
                  <a:lnTo>
                    <a:pt x="7640" y="9334"/>
                  </a:lnTo>
                  <a:lnTo>
                    <a:pt x="7763" y="9447"/>
                  </a:lnTo>
                  <a:lnTo>
                    <a:pt x="7763" y="9447"/>
                  </a:lnTo>
                  <a:lnTo>
                    <a:pt x="7811" y="9490"/>
                  </a:lnTo>
                  <a:lnTo>
                    <a:pt x="7860" y="9531"/>
                  </a:lnTo>
                  <a:lnTo>
                    <a:pt x="7909" y="9571"/>
                  </a:lnTo>
                  <a:lnTo>
                    <a:pt x="7959" y="9610"/>
                  </a:lnTo>
                  <a:lnTo>
                    <a:pt x="8010" y="9647"/>
                  </a:lnTo>
                  <a:lnTo>
                    <a:pt x="8060" y="9684"/>
                  </a:lnTo>
                  <a:lnTo>
                    <a:pt x="8112" y="9719"/>
                  </a:lnTo>
                  <a:lnTo>
                    <a:pt x="8163" y="9753"/>
                  </a:lnTo>
                  <a:lnTo>
                    <a:pt x="8216" y="9785"/>
                  </a:lnTo>
                  <a:lnTo>
                    <a:pt x="8268" y="9816"/>
                  </a:lnTo>
                  <a:lnTo>
                    <a:pt x="8321" y="9847"/>
                  </a:lnTo>
                  <a:lnTo>
                    <a:pt x="8374" y="9875"/>
                  </a:lnTo>
                  <a:lnTo>
                    <a:pt x="8427" y="9903"/>
                  </a:lnTo>
                  <a:lnTo>
                    <a:pt x="8480" y="9931"/>
                  </a:lnTo>
                  <a:lnTo>
                    <a:pt x="8534" y="9956"/>
                  </a:lnTo>
                  <a:lnTo>
                    <a:pt x="8587" y="9981"/>
                  </a:lnTo>
                  <a:lnTo>
                    <a:pt x="8641" y="10004"/>
                  </a:lnTo>
                  <a:lnTo>
                    <a:pt x="8693" y="10027"/>
                  </a:lnTo>
                  <a:lnTo>
                    <a:pt x="8747" y="10048"/>
                  </a:lnTo>
                  <a:lnTo>
                    <a:pt x="8800" y="10069"/>
                  </a:lnTo>
                  <a:lnTo>
                    <a:pt x="8854" y="10088"/>
                  </a:lnTo>
                  <a:lnTo>
                    <a:pt x="8906" y="10107"/>
                  </a:lnTo>
                  <a:lnTo>
                    <a:pt x="8959" y="10124"/>
                  </a:lnTo>
                  <a:lnTo>
                    <a:pt x="9011" y="10141"/>
                  </a:lnTo>
                  <a:lnTo>
                    <a:pt x="9064" y="10157"/>
                  </a:lnTo>
                  <a:lnTo>
                    <a:pt x="9115" y="10172"/>
                  </a:lnTo>
                  <a:lnTo>
                    <a:pt x="9167" y="10187"/>
                  </a:lnTo>
                  <a:lnTo>
                    <a:pt x="9218" y="10200"/>
                  </a:lnTo>
                  <a:lnTo>
                    <a:pt x="9269" y="10214"/>
                  </a:lnTo>
                  <a:lnTo>
                    <a:pt x="9319" y="10226"/>
                  </a:lnTo>
                  <a:lnTo>
                    <a:pt x="9417" y="10247"/>
                  </a:lnTo>
                  <a:lnTo>
                    <a:pt x="9513" y="10267"/>
                  </a:lnTo>
                  <a:lnTo>
                    <a:pt x="9607" y="10283"/>
                  </a:lnTo>
                  <a:lnTo>
                    <a:pt x="9697" y="10297"/>
                  </a:lnTo>
                  <a:lnTo>
                    <a:pt x="9782" y="10309"/>
                  </a:lnTo>
                  <a:lnTo>
                    <a:pt x="9865" y="10319"/>
                  </a:lnTo>
                  <a:lnTo>
                    <a:pt x="9944" y="10327"/>
                  </a:lnTo>
                  <a:lnTo>
                    <a:pt x="10019" y="10333"/>
                  </a:lnTo>
                  <a:lnTo>
                    <a:pt x="10087" y="10338"/>
                  </a:lnTo>
                  <a:lnTo>
                    <a:pt x="10152" y="10342"/>
                  </a:lnTo>
                  <a:lnTo>
                    <a:pt x="10210" y="10344"/>
                  </a:lnTo>
                  <a:lnTo>
                    <a:pt x="10264" y="10346"/>
                  </a:lnTo>
                  <a:lnTo>
                    <a:pt x="10311" y="10347"/>
                  </a:lnTo>
                  <a:lnTo>
                    <a:pt x="10386" y="10346"/>
                  </a:lnTo>
                  <a:lnTo>
                    <a:pt x="10432" y="10345"/>
                  </a:lnTo>
                  <a:lnTo>
                    <a:pt x="10432" y="10345"/>
                  </a:lnTo>
                  <a:lnTo>
                    <a:pt x="10479" y="10346"/>
                  </a:lnTo>
                  <a:lnTo>
                    <a:pt x="10553" y="10347"/>
                  </a:lnTo>
                  <a:lnTo>
                    <a:pt x="10600" y="10346"/>
                  </a:lnTo>
                  <a:lnTo>
                    <a:pt x="10653" y="10344"/>
                  </a:lnTo>
                  <a:lnTo>
                    <a:pt x="10712" y="10342"/>
                  </a:lnTo>
                  <a:lnTo>
                    <a:pt x="10777" y="10338"/>
                  </a:lnTo>
                  <a:lnTo>
                    <a:pt x="10846" y="10333"/>
                  </a:lnTo>
                  <a:lnTo>
                    <a:pt x="10920" y="10327"/>
                  </a:lnTo>
                  <a:lnTo>
                    <a:pt x="10999" y="10319"/>
                  </a:lnTo>
                  <a:lnTo>
                    <a:pt x="11081" y="10309"/>
                  </a:lnTo>
                  <a:lnTo>
                    <a:pt x="11168" y="10297"/>
                  </a:lnTo>
                  <a:lnTo>
                    <a:pt x="11258" y="10283"/>
                  </a:lnTo>
                  <a:lnTo>
                    <a:pt x="11351" y="10267"/>
                  </a:lnTo>
                  <a:lnTo>
                    <a:pt x="11447" y="10247"/>
                  </a:lnTo>
                  <a:lnTo>
                    <a:pt x="11546" y="10226"/>
                  </a:lnTo>
                  <a:lnTo>
                    <a:pt x="11595" y="10214"/>
                  </a:lnTo>
                  <a:lnTo>
                    <a:pt x="11646" y="10200"/>
                  </a:lnTo>
                  <a:lnTo>
                    <a:pt x="11697" y="10187"/>
                  </a:lnTo>
                  <a:lnTo>
                    <a:pt x="11749" y="10172"/>
                  </a:lnTo>
                  <a:lnTo>
                    <a:pt x="11800" y="10157"/>
                  </a:lnTo>
                  <a:lnTo>
                    <a:pt x="11853" y="10141"/>
                  </a:lnTo>
                  <a:lnTo>
                    <a:pt x="11905" y="10124"/>
                  </a:lnTo>
                  <a:lnTo>
                    <a:pt x="11957" y="10107"/>
                  </a:lnTo>
                  <a:lnTo>
                    <a:pt x="12010" y="10088"/>
                  </a:lnTo>
                  <a:lnTo>
                    <a:pt x="12063" y="10069"/>
                  </a:lnTo>
                  <a:lnTo>
                    <a:pt x="12117" y="10048"/>
                  </a:lnTo>
                  <a:lnTo>
                    <a:pt x="12170" y="10027"/>
                  </a:lnTo>
                  <a:lnTo>
                    <a:pt x="12224" y="10004"/>
                  </a:lnTo>
                  <a:lnTo>
                    <a:pt x="12276" y="9981"/>
                  </a:lnTo>
                  <a:lnTo>
                    <a:pt x="12330" y="9956"/>
                  </a:lnTo>
                  <a:lnTo>
                    <a:pt x="12383" y="9931"/>
                  </a:lnTo>
                  <a:lnTo>
                    <a:pt x="12437" y="9903"/>
                  </a:lnTo>
                  <a:lnTo>
                    <a:pt x="12490" y="9875"/>
                  </a:lnTo>
                  <a:lnTo>
                    <a:pt x="12543" y="9847"/>
                  </a:lnTo>
                  <a:lnTo>
                    <a:pt x="12595" y="9816"/>
                  </a:lnTo>
                  <a:lnTo>
                    <a:pt x="12648" y="9785"/>
                  </a:lnTo>
                  <a:lnTo>
                    <a:pt x="12700" y="9753"/>
                  </a:lnTo>
                  <a:lnTo>
                    <a:pt x="12752" y="9719"/>
                  </a:lnTo>
                  <a:lnTo>
                    <a:pt x="12803" y="9684"/>
                  </a:lnTo>
                  <a:lnTo>
                    <a:pt x="12854" y="9647"/>
                  </a:lnTo>
                  <a:lnTo>
                    <a:pt x="12904" y="9610"/>
                  </a:lnTo>
                  <a:lnTo>
                    <a:pt x="12955" y="9571"/>
                  </a:lnTo>
                  <a:lnTo>
                    <a:pt x="13004" y="9531"/>
                  </a:lnTo>
                  <a:lnTo>
                    <a:pt x="13053" y="9490"/>
                  </a:lnTo>
                  <a:lnTo>
                    <a:pt x="13101" y="9447"/>
                  </a:lnTo>
                  <a:lnTo>
                    <a:pt x="13101" y="9447"/>
                  </a:lnTo>
                  <a:lnTo>
                    <a:pt x="13223" y="9334"/>
                  </a:lnTo>
                  <a:lnTo>
                    <a:pt x="13370" y="9196"/>
                  </a:lnTo>
                  <a:lnTo>
                    <a:pt x="13540" y="9034"/>
                  </a:lnTo>
                  <a:lnTo>
                    <a:pt x="13731" y="8851"/>
                  </a:lnTo>
                  <a:lnTo>
                    <a:pt x="13941" y="8648"/>
                  </a:lnTo>
                  <a:lnTo>
                    <a:pt x="14169" y="8427"/>
                  </a:lnTo>
                  <a:lnTo>
                    <a:pt x="14412" y="8189"/>
                  </a:lnTo>
                  <a:lnTo>
                    <a:pt x="14670" y="7937"/>
                  </a:lnTo>
                  <a:lnTo>
                    <a:pt x="15218" y="7398"/>
                  </a:lnTo>
                  <a:lnTo>
                    <a:pt x="15800" y="6824"/>
                  </a:lnTo>
                  <a:lnTo>
                    <a:pt x="16402" y="6228"/>
                  </a:lnTo>
                  <a:lnTo>
                    <a:pt x="17007" y="5626"/>
                  </a:lnTo>
                  <a:lnTo>
                    <a:pt x="17604" y="5033"/>
                  </a:lnTo>
                  <a:lnTo>
                    <a:pt x="18175" y="4462"/>
                  </a:lnTo>
                  <a:lnTo>
                    <a:pt x="18708" y="3928"/>
                  </a:lnTo>
                  <a:lnTo>
                    <a:pt x="19186" y="3447"/>
                  </a:lnTo>
                  <a:lnTo>
                    <a:pt x="19598" y="3032"/>
                  </a:lnTo>
                  <a:lnTo>
                    <a:pt x="19926" y="2699"/>
                  </a:lnTo>
                  <a:lnTo>
                    <a:pt x="20056" y="2567"/>
                  </a:lnTo>
                  <a:lnTo>
                    <a:pt x="20157" y="2461"/>
                  </a:lnTo>
                  <a:lnTo>
                    <a:pt x="20232" y="2383"/>
                  </a:lnTo>
                  <a:lnTo>
                    <a:pt x="20278" y="2333"/>
                  </a:lnTo>
                  <a:lnTo>
                    <a:pt x="20278" y="2333"/>
                  </a:lnTo>
                  <a:lnTo>
                    <a:pt x="20307" y="2299"/>
                  </a:lnTo>
                  <a:lnTo>
                    <a:pt x="20336" y="2262"/>
                  </a:lnTo>
                  <a:lnTo>
                    <a:pt x="20365" y="2224"/>
                  </a:lnTo>
                  <a:lnTo>
                    <a:pt x="20394" y="2184"/>
                  </a:lnTo>
                  <a:lnTo>
                    <a:pt x="20422" y="2141"/>
                  </a:lnTo>
                  <a:lnTo>
                    <a:pt x="20449" y="2096"/>
                  </a:lnTo>
                  <a:lnTo>
                    <a:pt x="20476" y="2049"/>
                  </a:lnTo>
                  <a:lnTo>
                    <a:pt x="20503" y="2001"/>
                  </a:lnTo>
                  <a:lnTo>
                    <a:pt x="20529" y="1950"/>
                  </a:lnTo>
                  <a:lnTo>
                    <a:pt x="20554" y="1897"/>
                  </a:lnTo>
                  <a:lnTo>
                    <a:pt x="20578" y="1841"/>
                  </a:lnTo>
                  <a:lnTo>
                    <a:pt x="20603" y="1782"/>
                  </a:lnTo>
                  <a:lnTo>
                    <a:pt x="20625" y="1722"/>
                  </a:lnTo>
                  <a:lnTo>
                    <a:pt x="20647" y="1659"/>
                  </a:lnTo>
                  <a:lnTo>
                    <a:pt x="20669" y="1594"/>
                  </a:lnTo>
                  <a:lnTo>
                    <a:pt x="20689" y="1525"/>
                  </a:lnTo>
                  <a:lnTo>
                    <a:pt x="20710" y="1455"/>
                  </a:lnTo>
                  <a:lnTo>
                    <a:pt x="20728" y="1381"/>
                  </a:lnTo>
                  <a:lnTo>
                    <a:pt x="20746" y="1305"/>
                  </a:lnTo>
                  <a:lnTo>
                    <a:pt x="20762" y="1226"/>
                  </a:lnTo>
                  <a:lnTo>
                    <a:pt x="20777" y="1144"/>
                  </a:lnTo>
                  <a:lnTo>
                    <a:pt x="20792" y="1060"/>
                  </a:lnTo>
                  <a:lnTo>
                    <a:pt x="20805" y="972"/>
                  </a:lnTo>
                  <a:lnTo>
                    <a:pt x="20818" y="882"/>
                  </a:lnTo>
                  <a:lnTo>
                    <a:pt x="20828" y="788"/>
                  </a:lnTo>
                  <a:lnTo>
                    <a:pt x="20838" y="691"/>
                  </a:lnTo>
                  <a:lnTo>
                    <a:pt x="20846" y="592"/>
                  </a:lnTo>
                  <a:lnTo>
                    <a:pt x="20852" y="489"/>
                  </a:lnTo>
                  <a:lnTo>
                    <a:pt x="20858" y="382"/>
                  </a:lnTo>
                  <a:lnTo>
                    <a:pt x="20861" y="273"/>
                  </a:lnTo>
                  <a:lnTo>
                    <a:pt x="20864" y="161"/>
                  </a:lnTo>
                  <a:lnTo>
                    <a:pt x="20864" y="44"/>
                  </a:lnTo>
                  <a:lnTo>
                    <a:pt x="20859" y="0"/>
                  </a:lnTo>
                  <a:lnTo>
                    <a:pt x="20859" y="0"/>
                  </a:lnTo>
                  <a:lnTo>
                    <a:pt x="20849" y="120"/>
                  </a:lnTo>
                  <a:lnTo>
                    <a:pt x="20839" y="236"/>
                  </a:lnTo>
                  <a:lnTo>
                    <a:pt x="20828" y="345"/>
                  </a:lnTo>
                  <a:lnTo>
                    <a:pt x="20816" y="450"/>
                  </a:lnTo>
                  <a:lnTo>
                    <a:pt x="20804" y="550"/>
                  </a:lnTo>
                  <a:lnTo>
                    <a:pt x="20791" y="644"/>
                  </a:lnTo>
                  <a:lnTo>
                    <a:pt x="20778" y="734"/>
                  </a:lnTo>
                  <a:lnTo>
                    <a:pt x="20765" y="819"/>
                  </a:lnTo>
                  <a:lnTo>
                    <a:pt x="20752" y="900"/>
                  </a:lnTo>
                  <a:lnTo>
                    <a:pt x="20738" y="976"/>
                  </a:lnTo>
                  <a:lnTo>
                    <a:pt x="20724" y="1049"/>
                  </a:lnTo>
                  <a:lnTo>
                    <a:pt x="20709" y="1118"/>
                  </a:lnTo>
                  <a:lnTo>
                    <a:pt x="20694" y="1182"/>
                  </a:lnTo>
                  <a:lnTo>
                    <a:pt x="20679" y="1243"/>
                  </a:lnTo>
                  <a:lnTo>
                    <a:pt x="20664" y="1301"/>
                  </a:lnTo>
                  <a:lnTo>
                    <a:pt x="20649" y="1355"/>
                  </a:lnTo>
                  <a:lnTo>
                    <a:pt x="20633" y="1406"/>
                  </a:lnTo>
                  <a:lnTo>
                    <a:pt x="20618" y="1454"/>
                  </a:lnTo>
                  <a:lnTo>
                    <a:pt x="20603" y="1500"/>
                  </a:lnTo>
                  <a:lnTo>
                    <a:pt x="20586" y="1543"/>
                  </a:lnTo>
                  <a:lnTo>
                    <a:pt x="20571" y="1583"/>
                  </a:lnTo>
                  <a:lnTo>
                    <a:pt x="20556" y="1621"/>
                  </a:lnTo>
                  <a:lnTo>
                    <a:pt x="20541" y="1657"/>
                  </a:lnTo>
                  <a:lnTo>
                    <a:pt x="20526" y="1690"/>
                  </a:lnTo>
                  <a:lnTo>
                    <a:pt x="20496" y="1752"/>
                  </a:lnTo>
                  <a:lnTo>
                    <a:pt x="20467" y="1808"/>
                  </a:lnTo>
                  <a:lnTo>
                    <a:pt x="20439" y="1860"/>
                  </a:lnTo>
                  <a:lnTo>
                    <a:pt x="20413" y="1907"/>
                  </a:lnTo>
                  <a:lnTo>
                    <a:pt x="20413" y="1907"/>
                  </a:lnTo>
                  <a:lnTo>
                    <a:pt x="20406" y="1920"/>
                  </a:lnTo>
                  <a:lnTo>
                    <a:pt x="20396" y="1935"/>
                  </a:lnTo>
                  <a:lnTo>
                    <a:pt x="20372" y="1968"/>
                  </a:lnTo>
                  <a:lnTo>
                    <a:pt x="20342" y="2007"/>
                  </a:lnTo>
                  <a:lnTo>
                    <a:pt x="20307" y="2051"/>
                  </a:lnTo>
                  <a:lnTo>
                    <a:pt x="20265" y="2100"/>
                  </a:lnTo>
                  <a:lnTo>
                    <a:pt x="20220" y="2152"/>
                  </a:lnTo>
                  <a:lnTo>
                    <a:pt x="20170" y="2208"/>
                  </a:lnTo>
                  <a:lnTo>
                    <a:pt x="20115" y="2267"/>
                  </a:lnTo>
                  <a:lnTo>
                    <a:pt x="19998" y="2394"/>
                  </a:lnTo>
                  <a:lnTo>
                    <a:pt x="19871" y="2527"/>
                  </a:lnTo>
                  <a:lnTo>
                    <a:pt x="19738" y="2665"/>
                  </a:lnTo>
                  <a:lnTo>
                    <a:pt x="19602" y="2803"/>
                  </a:lnTo>
                  <a:lnTo>
                    <a:pt x="19469" y="2937"/>
                  </a:lnTo>
                  <a:lnTo>
                    <a:pt x="19341" y="3066"/>
                  </a:lnTo>
                  <a:lnTo>
                    <a:pt x="19117" y="3289"/>
                  </a:lnTo>
                  <a:lnTo>
                    <a:pt x="18960" y="3442"/>
                  </a:lnTo>
                  <a:lnTo>
                    <a:pt x="18901" y="3501"/>
                  </a:lnTo>
                  <a:lnTo>
                    <a:pt x="18901" y="3501"/>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1" name="Freeform 7"/>
            <p:cNvSpPr/>
            <p:nvPr/>
          </p:nvSpPr>
          <p:spPr bwMode="auto">
            <a:xfrm rot="20191043">
              <a:off x="3256005" y="1369693"/>
              <a:ext cx="2609084" cy="1447951"/>
            </a:xfrm>
            <a:custGeom>
              <a:avLst/>
              <a:gdLst/>
              <a:ahLst/>
              <a:cxnLst>
                <a:cxn ang="0">
                  <a:pos x="2199" y="6646"/>
                </a:cxn>
                <a:cxn ang="0">
                  <a:pos x="2567" y="6413"/>
                </a:cxn>
                <a:cxn ang="0">
                  <a:pos x="2967" y="6231"/>
                </a:cxn>
                <a:cxn ang="0">
                  <a:pos x="3382" y="6094"/>
                </a:cxn>
                <a:cxn ang="0">
                  <a:pos x="3859" y="5983"/>
                </a:cxn>
                <a:cxn ang="0">
                  <a:pos x="4629" y="5883"/>
                </a:cxn>
                <a:cxn ang="0">
                  <a:pos x="5281" y="5859"/>
                </a:cxn>
                <a:cxn ang="0">
                  <a:pos x="15583" y="5859"/>
                </a:cxn>
                <a:cxn ang="0">
                  <a:pos x="16236" y="5883"/>
                </a:cxn>
                <a:cxn ang="0">
                  <a:pos x="17007" y="5983"/>
                </a:cxn>
                <a:cxn ang="0">
                  <a:pos x="17482" y="6094"/>
                </a:cxn>
                <a:cxn ang="0">
                  <a:pos x="17898" y="6231"/>
                </a:cxn>
                <a:cxn ang="0">
                  <a:pos x="18298" y="6413"/>
                </a:cxn>
                <a:cxn ang="0">
                  <a:pos x="18666" y="6646"/>
                </a:cxn>
                <a:cxn ang="0">
                  <a:pos x="18961" y="6903"/>
                </a:cxn>
                <a:cxn ang="0">
                  <a:pos x="19998" y="7952"/>
                </a:cxn>
                <a:cxn ang="0">
                  <a:pos x="20373" y="8378"/>
                </a:cxn>
                <a:cxn ang="0">
                  <a:pos x="20496" y="8593"/>
                </a:cxn>
                <a:cxn ang="0">
                  <a:pos x="20618" y="8892"/>
                </a:cxn>
                <a:cxn ang="0">
                  <a:pos x="20724" y="9297"/>
                </a:cxn>
                <a:cxn ang="0">
                  <a:pos x="20816" y="9896"/>
                </a:cxn>
                <a:cxn ang="0">
                  <a:pos x="20864" y="10185"/>
                </a:cxn>
                <a:cxn ang="0">
                  <a:pos x="20818" y="9465"/>
                </a:cxn>
                <a:cxn ang="0">
                  <a:pos x="20710" y="8892"/>
                </a:cxn>
                <a:cxn ang="0">
                  <a:pos x="20555" y="8450"/>
                </a:cxn>
                <a:cxn ang="0">
                  <a:pos x="20366" y="8122"/>
                </a:cxn>
                <a:cxn ang="0">
                  <a:pos x="20056" y="7780"/>
                </a:cxn>
                <a:cxn ang="0">
                  <a:pos x="17008" y="4720"/>
                </a:cxn>
                <a:cxn ang="0">
                  <a:pos x="13941" y="1698"/>
                </a:cxn>
                <a:cxn ang="0">
                  <a:pos x="13053" y="857"/>
                </a:cxn>
                <a:cxn ang="0">
                  <a:pos x="12701" y="593"/>
                </a:cxn>
                <a:cxn ang="0">
                  <a:pos x="12330" y="390"/>
                </a:cxn>
                <a:cxn ang="0">
                  <a:pos x="11958" y="240"/>
                </a:cxn>
                <a:cxn ang="0">
                  <a:pos x="11596" y="133"/>
                </a:cxn>
                <a:cxn ang="0">
                  <a:pos x="10999" y="27"/>
                </a:cxn>
                <a:cxn ang="0">
                  <a:pos x="10554" y="0"/>
                </a:cxn>
                <a:cxn ang="0">
                  <a:pos x="10211" y="2"/>
                </a:cxn>
                <a:cxn ang="0">
                  <a:pos x="9697" y="49"/>
                </a:cxn>
                <a:cxn ang="0">
                  <a:pos x="9167" y="159"/>
                </a:cxn>
                <a:cxn ang="0">
                  <a:pos x="8801" y="278"/>
                </a:cxn>
                <a:cxn ang="0">
                  <a:pos x="8427" y="442"/>
                </a:cxn>
                <a:cxn ang="0">
                  <a:pos x="8062" y="662"/>
                </a:cxn>
                <a:cxn ang="0">
                  <a:pos x="7764" y="899"/>
                </a:cxn>
                <a:cxn ang="0">
                  <a:pos x="6453" y="2156"/>
                </a:cxn>
                <a:cxn ang="0">
                  <a:pos x="2689" y="5884"/>
                </a:cxn>
                <a:cxn ang="0">
                  <a:pos x="632" y="7963"/>
                </a:cxn>
                <a:cxn ang="0">
                  <a:pos x="443" y="8205"/>
                </a:cxn>
                <a:cxn ang="0">
                  <a:pos x="263" y="8563"/>
                </a:cxn>
                <a:cxn ang="0">
                  <a:pos x="119" y="9041"/>
                </a:cxn>
                <a:cxn ang="0">
                  <a:pos x="27" y="9654"/>
                </a:cxn>
                <a:cxn ang="0">
                  <a:pos x="5" y="10347"/>
                </a:cxn>
                <a:cxn ang="0">
                  <a:pos x="73" y="9702"/>
                </a:cxn>
                <a:cxn ang="0">
                  <a:pos x="171" y="9164"/>
                </a:cxn>
                <a:cxn ang="0">
                  <a:pos x="278" y="8803"/>
                </a:cxn>
                <a:cxn ang="0">
                  <a:pos x="425" y="8487"/>
                </a:cxn>
                <a:cxn ang="0">
                  <a:pos x="558" y="8294"/>
                </a:cxn>
                <a:cxn ang="0">
                  <a:pos x="1127" y="7681"/>
                </a:cxn>
                <a:cxn ang="0">
                  <a:pos x="1963" y="6846"/>
                </a:cxn>
              </a:cxnLst>
              <a:rect l="0" t="0" r="r" b="b"/>
              <a:pathLst>
                <a:path w="20864" h="10347">
                  <a:moveTo>
                    <a:pt x="1963" y="6846"/>
                  </a:moveTo>
                  <a:lnTo>
                    <a:pt x="1963" y="6846"/>
                  </a:lnTo>
                  <a:lnTo>
                    <a:pt x="2009" y="6803"/>
                  </a:lnTo>
                  <a:lnTo>
                    <a:pt x="2054" y="6762"/>
                  </a:lnTo>
                  <a:lnTo>
                    <a:pt x="2102" y="6722"/>
                  </a:lnTo>
                  <a:lnTo>
                    <a:pt x="2150" y="6683"/>
                  </a:lnTo>
                  <a:lnTo>
                    <a:pt x="2199" y="6646"/>
                  </a:lnTo>
                  <a:lnTo>
                    <a:pt x="2249" y="6609"/>
                  </a:lnTo>
                  <a:lnTo>
                    <a:pt x="2300" y="6573"/>
                  </a:lnTo>
                  <a:lnTo>
                    <a:pt x="2352" y="6539"/>
                  </a:lnTo>
                  <a:lnTo>
                    <a:pt x="2404" y="6506"/>
                  </a:lnTo>
                  <a:lnTo>
                    <a:pt x="2458" y="6474"/>
                  </a:lnTo>
                  <a:lnTo>
                    <a:pt x="2512" y="6443"/>
                  </a:lnTo>
                  <a:lnTo>
                    <a:pt x="2567" y="6413"/>
                  </a:lnTo>
                  <a:lnTo>
                    <a:pt x="2622" y="6384"/>
                  </a:lnTo>
                  <a:lnTo>
                    <a:pt x="2679" y="6356"/>
                  </a:lnTo>
                  <a:lnTo>
                    <a:pt x="2735" y="6329"/>
                  </a:lnTo>
                  <a:lnTo>
                    <a:pt x="2793" y="6303"/>
                  </a:lnTo>
                  <a:lnTo>
                    <a:pt x="2851" y="6278"/>
                  </a:lnTo>
                  <a:lnTo>
                    <a:pt x="2908" y="6254"/>
                  </a:lnTo>
                  <a:lnTo>
                    <a:pt x="2967" y="6231"/>
                  </a:lnTo>
                  <a:lnTo>
                    <a:pt x="3025" y="6209"/>
                  </a:lnTo>
                  <a:lnTo>
                    <a:pt x="3085" y="6188"/>
                  </a:lnTo>
                  <a:lnTo>
                    <a:pt x="3144" y="6167"/>
                  </a:lnTo>
                  <a:lnTo>
                    <a:pt x="3204" y="6148"/>
                  </a:lnTo>
                  <a:lnTo>
                    <a:pt x="3263" y="6129"/>
                  </a:lnTo>
                  <a:lnTo>
                    <a:pt x="3323" y="6111"/>
                  </a:lnTo>
                  <a:lnTo>
                    <a:pt x="3382" y="6094"/>
                  </a:lnTo>
                  <a:lnTo>
                    <a:pt x="3442" y="6077"/>
                  </a:lnTo>
                  <a:lnTo>
                    <a:pt x="3503" y="6062"/>
                  </a:lnTo>
                  <a:lnTo>
                    <a:pt x="3562" y="6047"/>
                  </a:lnTo>
                  <a:lnTo>
                    <a:pt x="3622" y="6033"/>
                  </a:lnTo>
                  <a:lnTo>
                    <a:pt x="3681" y="6019"/>
                  </a:lnTo>
                  <a:lnTo>
                    <a:pt x="3741" y="6007"/>
                  </a:lnTo>
                  <a:lnTo>
                    <a:pt x="3859" y="5983"/>
                  </a:lnTo>
                  <a:lnTo>
                    <a:pt x="3975" y="5963"/>
                  </a:lnTo>
                  <a:lnTo>
                    <a:pt x="4090" y="5944"/>
                  </a:lnTo>
                  <a:lnTo>
                    <a:pt x="4204" y="5928"/>
                  </a:lnTo>
                  <a:lnTo>
                    <a:pt x="4314" y="5914"/>
                  </a:lnTo>
                  <a:lnTo>
                    <a:pt x="4422" y="5902"/>
                  </a:lnTo>
                  <a:lnTo>
                    <a:pt x="4528" y="5892"/>
                  </a:lnTo>
                  <a:lnTo>
                    <a:pt x="4629" y="5883"/>
                  </a:lnTo>
                  <a:lnTo>
                    <a:pt x="4728" y="5876"/>
                  </a:lnTo>
                  <a:lnTo>
                    <a:pt x="4822" y="5871"/>
                  </a:lnTo>
                  <a:lnTo>
                    <a:pt x="4912" y="5867"/>
                  </a:lnTo>
                  <a:lnTo>
                    <a:pt x="4996" y="5863"/>
                  </a:lnTo>
                  <a:lnTo>
                    <a:pt x="5076" y="5861"/>
                  </a:lnTo>
                  <a:lnTo>
                    <a:pt x="5150" y="5860"/>
                  </a:lnTo>
                  <a:lnTo>
                    <a:pt x="5281" y="5859"/>
                  </a:lnTo>
                  <a:lnTo>
                    <a:pt x="5281" y="5859"/>
                  </a:lnTo>
                  <a:lnTo>
                    <a:pt x="10416" y="5859"/>
                  </a:lnTo>
                  <a:lnTo>
                    <a:pt x="10416" y="5859"/>
                  </a:lnTo>
                  <a:lnTo>
                    <a:pt x="10449" y="5859"/>
                  </a:lnTo>
                  <a:lnTo>
                    <a:pt x="10449" y="5859"/>
                  </a:lnTo>
                  <a:lnTo>
                    <a:pt x="15583" y="5859"/>
                  </a:lnTo>
                  <a:lnTo>
                    <a:pt x="15583" y="5859"/>
                  </a:lnTo>
                  <a:lnTo>
                    <a:pt x="15715" y="5860"/>
                  </a:lnTo>
                  <a:lnTo>
                    <a:pt x="15789" y="5861"/>
                  </a:lnTo>
                  <a:lnTo>
                    <a:pt x="15869" y="5863"/>
                  </a:lnTo>
                  <a:lnTo>
                    <a:pt x="15954" y="5867"/>
                  </a:lnTo>
                  <a:lnTo>
                    <a:pt x="16044" y="5871"/>
                  </a:lnTo>
                  <a:lnTo>
                    <a:pt x="16138" y="5876"/>
                  </a:lnTo>
                  <a:lnTo>
                    <a:pt x="16236" y="5883"/>
                  </a:lnTo>
                  <a:lnTo>
                    <a:pt x="16337" y="5892"/>
                  </a:lnTo>
                  <a:lnTo>
                    <a:pt x="16442" y="5902"/>
                  </a:lnTo>
                  <a:lnTo>
                    <a:pt x="16550" y="5914"/>
                  </a:lnTo>
                  <a:lnTo>
                    <a:pt x="16661" y="5928"/>
                  </a:lnTo>
                  <a:lnTo>
                    <a:pt x="16775" y="5944"/>
                  </a:lnTo>
                  <a:lnTo>
                    <a:pt x="16890" y="5963"/>
                  </a:lnTo>
                  <a:lnTo>
                    <a:pt x="17007" y="5983"/>
                  </a:lnTo>
                  <a:lnTo>
                    <a:pt x="17124" y="6007"/>
                  </a:lnTo>
                  <a:lnTo>
                    <a:pt x="17183" y="6019"/>
                  </a:lnTo>
                  <a:lnTo>
                    <a:pt x="17243" y="6033"/>
                  </a:lnTo>
                  <a:lnTo>
                    <a:pt x="17302" y="6047"/>
                  </a:lnTo>
                  <a:lnTo>
                    <a:pt x="17363" y="6062"/>
                  </a:lnTo>
                  <a:lnTo>
                    <a:pt x="17423" y="6077"/>
                  </a:lnTo>
                  <a:lnTo>
                    <a:pt x="17482" y="6094"/>
                  </a:lnTo>
                  <a:lnTo>
                    <a:pt x="17542" y="6111"/>
                  </a:lnTo>
                  <a:lnTo>
                    <a:pt x="17602" y="6129"/>
                  </a:lnTo>
                  <a:lnTo>
                    <a:pt x="17662" y="6148"/>
                  </a:lnTo>
                  <a:lnTo>
                    <a:pt x="17721" y="6167"/>
                  </a:lnTo>
                  <a:lnTo>
                    <a:pt x="17780" y="6188"/>
                  </a:lnTo>
                  <a:lnTo>
                    <a:pt x="17839" y="6209"/>
                  </a:lnTo>
                  <a:lnTo>
                    <a:pt x="17898" y="6231"/>
                  </a:lnTo>
                  <a:lnTo>
                    <a:pt x="17956" y="6254"/>
                  </a:lnTo>
                  <a:lnTo>
                    <a:pt x="18014" y="6278"/>
                  </a:lnTo>
                  <a:lnTo>
                    <a:pt x="18073" y="6303"/>
                  </a:lnTo>
                  <a:lnTo>
                    <a:pt x="18129" y="6329"/>
                  </a:lnTo>
                  <a:lnTo>
                    <a:pt x="18186" y="6356"/>
                  </a:lnTo>
                  <a:lnTo>
                    <a:pt x="18242" y="6384"/>
                  </a:lnTo>
                  <a:lnTo>
                    <a:pt x="18298" y="6413"/>
                  </a:lnTo>
                  <a:lnTo>
                    <a:pt x="18352" y="6443"/>
                  </a:lnTo>
                  <a:lnTo>
                    <a:pt x="18407" y="6474"/>
                  </a:lnTo>
                  <a:lnTo>
                    <a:pt x="18460" y="6506"/>
                  </a:lnTo>
                  <a:lnTo>
                    <a:pt x="18513" y="6539"/>
                  </a:lnTo>
                  <a:lnTo>
                    <a:pt x="18564" y="6573"/>
                  </a:lnTo>
                  <a:lnTo>
                    <a:pt x="18616" y="6609"/>
                  </a:lnTo>
                  <a:lnTo>
                    <a:pt x="18666" y="6646"/>
                  </a:lnTo>
                  <a:lnTo>
                    <a:pt x="18715" y="6683"/>
                  </a:lnTo>
                  <a:lnTo>
                    <a:pt x="18763" y="6722"/>
                  </a:lnTo>
                  <a:lnTo>
                    <a:pt x="18810" y="6762"/>
                  </a:lnTo>
                  <a:lnTo>
                    <a:pt x="18857" y="6803"/>
                  </a:lnTo>
                  <a:lnTo>
                    <a:pt x="18901" y="6846"/>
                  </a:lnTo>
                  <a:lnTo>
                    <a:pt x="18901" y="6846"/>
                  </a:lnTo>
                  <a:lnTo>
                    <a:pt x="18961" y="6903"/>
                  </a:lnTo>
                  <a:lnTo>
                    <a:pt x="19117" y="7058"/>
                  </a:lnTo>
                  <a:lnTo>
                    <a:pt x="19341" y="7281"/>
                  </a:lnTo>
                  <a:lnTo>
                    <a:pt x="19469" y="7408"/>
                  </a:lnTo>
                  <a:lnTo>
                    <a:pt x="19603" y="7544"/>
                  </a:lnTo>
                  <a:lnTo>
                    <a:pt x="19738" y="7681"/>
                  </a:lnTo>
                  <a:lnTo>
                    <a:pt x="19871" y="7819"/>
                  </a:lnTo>
                  <a:lnTo>
                    <a:pt x="19998" y="7952"/>
                  </a:lnTo>
                  <a:lnTo>
                    <a:pt x="20116" y="8079"/>
                  </a:lnTo>
                  <a:lnTo>
                    <a:pt x="20170" y="8138"/>
                  </a:lnTo>
                  <a:lnTo>
                    <a:pt x="20220" y="8194"/>
                  </a:lnTo>
                  <a:lnTo>
                    <a:pt x="20266" y="8246"/>
                  </a:lnTo>
                  <a:lnTo>
                    <a:pt x="20307" y="8294"/>
                  </a:lnTo>
                  <a:lnTo>
                    <a:pt x="20343" y="8339"/>
                  </a:lnTo>
                  <a:lnTo>
                    <a:pt x="20373" y="8378"/>
                  </a:lnTo>
                  <a:lnTo>
                    <a:pt x="20396" y="8411"/>
                  </a:lnTo>
                  <a:lnTo>
                    <a:pt x="20406" y="8426"/>
                  </a:lnTo>
                  <a:lnTo>
                    <a:pt x="20413" y="8439"/>
                  </a:lnTo>
                  <a:lnTo>
                    <a:pt x="20413" y="8439"/>
                  </a:lnTo>
                  <a:lnTo>
                    <a:pt x="20439" y="8487"/>
                  </a:lnTo>
                  <a:lnTo>
                    <a:pt x="20468" y="8538"/>
                  </a:lnTo>
                  <a:lnTo>
                    <a:pt x="20496" y="8593"/>
                  </a:lnTo>
                  <a:lnTo>
                    <a:pt x="20526" y="8656"/>
                  </a:lnTo>
                  <a:lnTo>
                    <a:pt x="20541" y="8690"/>
                  </a:lnTo>
                  <a:lnTo>
                    <a:pt x="20557" y="8725"/>
                  </a:lnTo>
                  <a:lnTo>
                    <a:pt x="20572" y="8763"/>
                  </a:lnTo>
                  <a:lnTo>
                    <a:pt x="20587" y="8803"/>
                  </a:lnTo>
                  <a:lnTo>
                    <a:pt x="20603" y="8846"/>
                  </a:lnTo>
                  <a:lnTo>
                    <a:pt x="20618" y="8892"/>
                  </a:lnTo>
                  <a:lnTo>
                    <a:pt x="20633" y="8940"/>
                  </a:lnTo>
                  <a:lnTo>
                    <a:pt x="20649" y="8991"/>
                  </a:lnTo>
                  <a:lnTo>
                    <a:pt x="20665" y="9045"/>
                  </a:lnTo>
                  <a:lnTo>
                    <a:pt x="20680" y="9103"/>
                  </a:lnTo>
                  <a:lnTo>
                    <a:pt x="20694" y="9164"/>
                  </a:lnTo>
                  <a:lnTo>
                    <a:pt x="20709" y="9229"/>
                  </a:lnTo>
                  <a:lnTo>
                    <a:pt x="20724" y="9297"/>
                  </a:lnTo>
                  <a:lnTo>
                    <a:pt x="20738" y="9369"/>
                  </a:lnTo>
                  <a:lnTo>
                    <a:pt x="20752" y="9447"/>
                  </a:lnTo>
                  <a:lnTo>
                    <a:pt x="20766" y="9527"/>
                  </a:lnTo>
                  <a:lnTo>
                    <a:pt x="20779" y="9612"/>
                  </a:lnTo>
                  <a:lnTo>
                    <a:pt x="20792" y="9702"/>
                  </a:lnTo>
                  <a:lnTo>
                    <a:pt x="20804" y="9797"/>
                  </a:lnTo>
                  <a:lnTo>
                    <a:pt x="20816" y="9896"/>
                  </a:lnTo>
                  <a:lnTo>
                    <a:pt x="20828" y="10001"/>
                  </a:lnTo>
                  <a:lnTo>
                    <a:pt x="20839" y="10111"/>
                  </a:lnTo>
                  <a:lnTo>
                    <a:pt x="20849" y="10225"/>
                  </a:lnTo>
                  <a:lnTo>
                    <a:pt x="20859" y="10347"/>
                  </a:lnTo>
                  <a:lnTo>
                    <a:pt x="20864" y="10302"/>
                  </a:lnTo>
                  <a:lnTo>
                    <a:pt x="20864" y="10302"/>
                  </a:lnTo>
                  <a:lnTo>
                    <a:pt x="20864" y="10185"/>
                  </a:lnTo>
                  <a:lnTo>
                    <a:pt x="20861" y="10073"/>
                  </a:lnTo>
                  <a:lnTo>
                    <a:pt x="20858" y="9963"/>
                  </a:lnTo>
                  <a:lnTo>
                    <a:pt x="20852" y="9857"/>
                  </a:lnTo>
                  <a:lnTo>
                    <a:pt x="20846" y="9755"/>
                  </a:lnTo>
                  <a:lnTo>
                    <a:pt x="20838" y="9654"/>
                  </a:lnTo>
                  <a:lnTo>
                    <a:pt x="20828" y="9558"/>
                  </a:lnTo>
                  <a:lnTo>
                    <a:pt x="20818" y="9465"/>
                  </a:lnTo>
                  <a:lnTo>
                    <a:pt x="20806" y="9374"/>
                  </a:lnTo>
                  <a:lnTo>
                    <a:pt x="20793" y="9286"/>
                  </a:lnTo>
                  <a:lnTo>
                    <a:pt x="20778" y="9202"/>
                  </a:lnTo>
                  <a:lnTo>
                    <a:pt x="20762" y="9120"/>
                  </a:lnTo>
                  <a:lnTo>
                    <a:pt x="20746" y="9041"/>
                  </a:lnTo>
                  <a:lnTo>
                    <a:pt x="20728" y="8965"/>
                  </a:lnTo>
                  <a:lnTo>
                    <a:pt x="20710" y="8892"/>
                  </a:lnTo>
                  <a:lnTo>
                    <a:pt x="20690" y="8820"/>
                  </a:lnTo>
                  <a:lnTo>
                    <a:pt x="20670" y="8752"/>
                  </a:lnTo>
                  <a:lnTo>
                    <a:pt x="20648" y="8687"/>
                  </a:lnTo>
                  <a:lnTo>
                    <a:pt x="20626" y="8624"/>
                  </a:lnTo>
                  <a:lnTo>
                    <a:pt x="20603" y="8563"/>
                  </a:lnTo>
                  <a:lnTo>
                    <a:pt x="20579" y="8505"/>
                  </a:lnTo>
                  <a:lnTo>
                    <a:pt x="20555" y="8450"/>
                  </a:lnTo>
                  <a:lnTo>
                    <a:pt x="20529" y="8396"/>
                  </a:lnTo>
                  <a:lnTo>
                    <a:pt x="20503" y="8346"/>
                  </a:lnTo>
                  <a:lnTo>
                    <a:pt x="20477" y="8296"/>
                  </a:lnTo>
                  <a:lnTo>
                    <a:pt x="20450" y="8249"/>
                  </a:lnTo>
                  <a:lnTo>
                    <a:pt x="20422" y="8205"/>
                  </a:lnTo>
                  <a:lnTo>
                    <a:pt x="20394" y="8163"/>
                  </a:lnTo>
                  <a:lnTo>
                    <a:pt x="20366" y="8122"/>
                  </a:lnTo>
                  <a:lnTo>
                    <a:pt x="20337" y="8084"/>
                  </a:lnTo>
                  <a:lnTo>
                    <a:pt x="20308" y="8048"/>
                  </a:lnTo>
                  <a:lnTo>
                    <a:pt x="20278" y="8012"/>
                  </a:lnTo>
                  <a:lnTo>
                    <a:pt x="20278" y="8012"/>
                  </a:lnTo>
                  <a:lnTo>
                    <a:pt x="20234" y="7963"/>
                  </a:lnTo>
                  <a:lnTo>
                    <a:pt x="20159" y="7885"/>
                  </a:lnTo>
                  <a:lnTo>
                    <a:pt x="20056" y="7780"/>
                  </a:lnTo>
                  <a:lnTo>
                    <a:pt x="19927" y="7647"/>
                  </a:lnTo>
                  <a:lnTo>
                    <a:pt x="19599" y="7314"/>
                  </a:lnTo>
                  <a:lnTo>
                    <a:pt x="19187" y="6899"/>
                  </a:lnTo>
                  <a:lnTo>
                    <a:pt x="18708" y="6418"/>
                  </a:lnTo>
                  <a:lnTo>
                    <a:pt x="18176" y="5884"/>
                  </a:lnTo>
                  <a:lnTo>
                    <a:pt x="17604" y="5314"/>
                  </a:lnTo>
                  <a:lnTo>
                    <a:pt x="17008" y="4720"/>
                  </a:lnTo>
                  <a:lnTo>
                    <a:pt x="16402" y="4117"/>
                  </a:lnTo>
                  <a:lnTo>
                    <a:pt x="15801" y="3522"/>
                  </a:lnTo>
                  <a:lnTo>
                    <a:pt x="15218" y="2947"/>
                  </a:lnTo>
                  <a:lnTo>
                    <a:pt x="14670" y="2408"/>
                  </a:lnTo>
                  <a:lnTo>
                    <a:pt x="14413" y="2156"/>
                  </a:lnTo>
                  <a:lnTo>
                    <a:pt x="14169" y="1920"/>
                  </a:lnTo>
                  <a:lnTo>
                    <a:pt x="13941" y="1698"/>
                  </a:lnTo>
                  <a:lnTo>
                    <a:pt x="13731" y="1495"/>
                  </a:lnTo>
                  <a:lnTo>
                    <a:pt x="13541" y="1311"/>
                  </a:lnTo>
                  <a:lnTo>
                    <a:pt x="13370" y="1150"/>
                  </a:lnTo>
                  <a:lnTo>
                    <a:pt x="13224" y="1012"/>
                  </a:lnTo>
                  <a:lnTo>
                    <a:pt x="13101" y="899"/>
                  </a:lnTo>
                  <a:lnTo>
                    <a:pt x="13101" y="899"/>
                  </a:lnTo>
                  <a:lnTo>
                    <a:pt x="13053" y="857"/>
                  </a:lnTo>
                  <a:lnTo>
                    <a:pt x="13005" y="815"/>
                  </a:lnTo>
                  <a:lnTo>
                    <a:pt x="12955" y="775"/>
                  </a:lnTo>
                  <a:lnTo>
                    <a:pt x="12905" y="735"/>
                  </a:lnTo>
                  <a:lnTo>
                    <a:pt x="12854" y="698"/>
                  </a:lnTo>
                  <a:lnTo>
                    <a:pt x="12804" y="662"/>
                  </a:lnTo>
                  <a:lnTo>
                    <a:pt x="12752" y="627"/>
                  </a:lnTo>
                  <a:lnTo>
                    <a:pt x="12701" y="593"/>
                  </a:lnTo>
                  <a:lnTo>
                    <a:pt x="12648" y="561"/>
                  </a:lnTo>
                  <a:lnTo>
                    <a:pt x="12596" y="530"/>
                  </a:lnTo>
                  <a:lnTo>
                    <a:pt x="12543" y="500"/>
                  </a:lnTo>
                  <a:lnTo>
                    <a:pt x="12491" y="470"/>
                  </a:lnTo>
                  <a:lnTo>
                    <a:pt x="12437" y="442"/>
                  </a:lnTo>
                  <a:lnTo>
                    <a:pt x="12384" y="416"/>
                  </a:lnTo>
                  <a:lnTo>
                    <a:pt x="12330" y="390"/>
                  </a:lnTo>
                  <a:lnTo>
                    <a:pt x="12278" y="366"/>
                  </a:lnTo>
                  <a:lnTo>
                    <a:pt x="12224" y="342"/>
                  </a:lnTo>
                  <a:lnTo>
                    <a:pt x="12171" y="320"/>
                  </a:lnTo>
                  <a:lnTo>
                    <a:pt x="12117" y="298"/>
                  </a:lnTo>
                  <a:lnTo>
                    <a:pt x="12064" y="278"/>
                  </a:lnTo>
                  <a:lnTo>
                    <a:pt x="12010" y="258"/>
                  </a:lnTo>
                  <a:lnTo>
                    <a:pt x="11958" y="240"/>
                  </a:lnTo>
                  <a:lnTo>
                    <a:pt x="11905" y="222"/>
                  </a:lnTo>
                  <a:lnTo>
                    <a:pt x="11853" y="204"/>
                  </a:lnTo>
                  <a:lnTo>
                    <a:pt x="11800" y="188"/>
                  </a:lnTo>
                  <a:lnTo>
                    <a:pt x="11749" y="173"/>
                  </a:lnTo>
                  <a:lnTo>
                    <a:pt x="11697" y="159"/>
                  </a:lnTo>
                  <a:lnTo>
                    <a:pt x="11646" y="145"/>
                  </a:lnTo>
                  <a:lnTo>
                    <a:pt x="11596" y="133"/>
                  </a:lnTo>
                  <a:lnTo>
                    <a:pt x="11546" y="121"/>
                  </a:lnTo>
                  <a:lnTo>
                    <a:pt x="11447" y="99"/>
                  </a:lnTo>
                  <a:lnTo>
                    <a:pt x="11351" y="80"/>
                  </a:lnTo>
                  <a:lnTo>
                    <a:pt x="11258" y="63"/>
                  </a:lnTo>
                  <a:lnTo>
                    <a:pt x="11169" y="49"/>
                  </a:lnTo>
                  <a:lnTo>
                    <a:pt x="11082" y="37"/>
                  </a:lnTo>
                  <a:lnTo>
                    <a:pt x="10999" y="27"/>
                  </a:lnTo>
                  <a:lnTo>
                    <a:pt x="10920" y="19"/>
                  </a:lnTo>
                  <a:lnTo>
                    <a:pt x="10847" y="13"/>
                  </a:lnTo>
                  <a:lnTo>
                    <a:pt x="10777" y="8"/>
                  </a:lnTo>
                  <a:lnTo>
                    <a:pt x="10712" y="5"/>
                  </a:lnTo>
                  <a:lnTo>
                    <a:pt x="10654" y="2"/>
                  </a:lnTo>
                  <a:lnTo>
                    <a:pt x="10600" y="1"/>
                  </a:lnTo>
                  <a:lnTo>
                    <a:pt x="10554" y="0"/>
                  </a:lnTo>
                  <a:lnTo>
                    <a:pt x="10479" y="0"/>
                  </a:lnTo>
                  <a:lnTo>
                    <a:pt x="10433" y="1"/>
                  </a:lnTo>
                  <a:lnTo>
                    <a:pt x="10433" y="1"/>
                  </a:lnTo>
                  <a:lnTo>
                    <a:pt x="10385" y="0"/>
                  </a:lnTo>
                  <a:lnTo>
                    <a:pt x="10312" y="0"/>
                  </a:lnTo>
                  <a:lnTo>
                    <a:pt x="10264" y="1"/>
                  </a:lnTo>
                  <a:lnTo>
                    <a:pt x="10211" y="2"/>
                  </a:lnTo>
                  <a:lnTo>
                    <a:pt x="10152" y="5"/>
                  </a:lnTo>
                  <a:lnTo>
                    <a:pt x="10088" y="8"/>
                  </a:lnTo>
                  <a:lnTo>
                    <a:pt x="10018" y="13"/>
                  </a:lnTo>
                  <a:lnTo>
                    <a:pt x="9944" y="19"/>
                  </a:lnTo>
                  <a:lnTo>
                    <a:pt x="9866" y="27"/>
                  </a:lnTo>
                  <a:lnTo>
                    <a:pt x="9783" y="37"/>
                  </a:lnTo>
                  <a:lnTo>
                    <a:pt x="9697" y="49"/>
                  </a:lnTo>
                  <a:lnTo>
                    <a:pt x="9606" y="63"/>
                  </a:lnTo>
                  <a:lnTo>
                    <a:pt x="9513" y="80"/>
                  </a:lnTo>
                  <a:lnTo>
                    <a:pt x="9417" y="99"/>
                  </a:lnTo>
                  <a:lnTo>
                    <a:pt x="9319" y="121"/>
                  </a:lnTo>
                  <a:lnTo>
                    <a:pt x="9269" y="133"/>
                  </a:lnTo>
                  <a:lnTo>
                    <a:pt x="9219" y="145"/>
                  </a:lnTo>
                  <a:lnTo>
                    <a:pt x="9167" y="159"/>
                  </a:lnTo>
                  <a:lnTo>
                    <a:pt x="9116" y="173"/>
                  </a:lnTo>
                  <a:lnTo>
                    <a:pt x="9064" y="188"/>
                  </a:lnTo>
                  <a:lnTo>
                    <a:pt x="9012" y="204"/>
                  </a:lnTo>
                  <a:lnTo>
                    <a:pt x="8959" y="222"/>
                  </a:lnTo>
                  <a:lnTo>
                    <a:pt x="8907" y="240"/>
                  </a:lnTo>
                  <a:lnTo>
                    <a:pt x="8854" y="258"/>
                  </a:lnTo>
                  <a:lnTo>
                    <a:pt x="8801" y="278"/>
                  </a:lnTo>
                  <a:lnTo>
                    <a:pt x="8747" y="298"/>
                  </a:lnTo>
                  <a:lnTo>
                    <a:pt x="8695" y="320"/>
                  </a:lnTo>
                  <a:lnTo>
                    <a:pt x="8641" y="342"/>
                  </a:lnTo>
                  <a:lnTo>
                    <a:pt x="8588" y="366"/>
                  </a:lnTo>
                  <a:lnTo>
                    <a:pt x="8534" y="390"/>
                  </a:lnTo>
                  <a:lnTo>
                    <a:pt x="8481" y="416"/>
                  </a:lnTo>
                  <a:lnTo>
                    <a:pt x="8427" y="442"/>
                  </a:lnTo>
                  <a:lnTo>
                    <a:pt x="8375" y="470"/>
                  </a:lnTo>
                  <a:lnTo>
                    <a:pt x="8321" y="500"/>
                  </a:lnTo>
                  <a:lnTo>
                    <a:pt x="8269" y="530"/>
                  </a:lnTo>
                  <a:lnTo>
                    <a:pt x="8216" y="561"/>
                  </a:lnTo>
                  <a:lnTo>
                    <a:pt x="8165" y="593"/>
                  </a:lnTo>
                  <a:lnTo>
                    <a:pt x="8112" y="627"/>
                  </a:lnTo>
                  <a:lnTo>
                    <a:pt x="8062" y="662"/>
                  </a:lnTo>
                  <a:lnTo>
                    <a:pt x="8010" y="698"/>
                  </a:lnTo>
                  <a:lnTo>
                    <a:pt x="7960" y="735"/>
                  </a:lnTo>
                  <a:lnTo>
                    <a:pt x="7910" y="775"/>
                  </a:lnTo>
                  <a:lnTo>
                    <a:pt x="7861" y="815"/>
                  </a:lnTo>
                  <a:lnTo>
                    <a:pt x="7811" y="857"/>
                  </a:lnTo>
                  <a:lnTo>
                    <a:pt x="7764" y="899"/>
                  </a:lnTo>
                  <a:lnTo>
                    <a:pt x="7764" y="899"/>
                  </a:lnTo>
                  <a:lnTo>
                    <a:pt x="7642" y="1012"/>
                  </a:lnTo>
                  <a:lnTo>
                    <a:pt x="7495" y="1150"/>
                  </a:lnTo>
                  <a:lnTo>
                    <a:pt x="7325" y="1311"/>
                  </a:lnTo>
                  <a:lnTo>
                    <a:pt x="7134" y="1495"/>
                  </a:lnTo>
                  <a:lnTo>
                    <a:pt x="6923" y="1698"/>
                  </a:lnTo>
                  <a:lnTo>
                    <a:pt x="6696" y="1920"/>
                  </a:lnTo>
                  <a:lnTo>
                    <a:pt x="6453" y="2156"/>
                  </a:lnTo>
                  <a:lnTo>
                    <a:pt x="6196" y="2408"/>
                  </a:lnTo>
                  <a:lnTo>
                    <a:pt x="5646" y="2947"/>
                  </a:lnTo>
                  <a:lnTo>
                    <a:pt x="5064" y="3522"/>
                  </a:lnTo>
                  <a:lnTo>
                    <a:pt x="4462" y="4117"/>
                  </a:lnTo>
                  <a:lnTo>
                    <a:pt x="3857" y="4720"/>
                  </a:lnTo>
                  <a:lnTo>
                    <a:pt x="3260" y="5314"/>
                  </a:lnTo>
                  <a:lnTo>
                    <a:pt x="2689" y="5884"/>
                  </a:lnTo>
                  <a:lnTo>
                    <a:pt x="2157" y="6418"/>
                  </a:lnTo>
                  <a:lnTo>
                    <a:pt x="1678" y="6899"/>
                  </a:lnTo>
                  <a:lnTo>
                    <a:pt x="1267" y="7314"/>
                  </a:lnTo>
                  <a:lnTo>
                    <a:pt x="938" y="7647"/>
                  </a:lnTo>
                  <a:lnTo>
                    <a:pt x="810" y="7780"/>
                  </a:lnTo>
                  <a:lnTo>
                    <a:pt x="707" y="7885"/>
                  </a:lnTo>
                  <a:lnTo>
                    <a:pt x="632" y="7963"/>
                  </a:lnTo>
                  <a:lnTo>
                    <a:pt x="587" y="8012"/>
                  </a:lnTo>
                  <a:lnTo>
                    <a:pt x="587" y="8012"/>
                  </a:lnTo>
                  <a:lnTo>
                    <a:pt x="557" y="8048"/>
                  </a:lnTo>
                  <a:lnTo>
                    <a:pt x="528" y="8084"/>
                  </a:lnTo>
                  <a:lnTo>
                    <a:pt x="500" y="8122"/>
                  </a:lnTo>
                  <a:lnTo>
                    <a:pt x="470" y="8163"/>
                  </a:lnTo>
                  <a:lnTo>
                    <a:pt x="443" y="8205"/>
                  </a:lnTo>
                  <a:lnTo>
                    <a:pt x="415" y="8249"/>
                  </a:lnTo>
                  <a:lnTo>
                    <a:pt x="389" y="8296"/>
                  </a:lnTo>
                  <a:lnTo>
                    <a:pt x="361" y="8346"/>
                  </a:lnTo>
                  <a:lnTo>
                    <a:pt x="336" y="8396"/>
                  </a:lnTo>
                  <a:lnTo>
                    <a:pt x="311" y="8450"/>
                  </a:lnTo>
                  <a:lnTo>
                    <a:pt x="286" y="8505"/>
                  </a:lnTo>
                  <a:lnTo>
                    <a:pt x="263" y="8563"/>
                  </a:lnTo>
                  <a:lnTo>
                    <a:pt x="239" y="8624"/>
                  </a:lnTo>
                  <a:lnTo>
                    <a:pt x="217" y="8687"/>
                  </a:lnTo>
                  <a:lnTo>
                    <a:pt x="195" y="8752"/>
                  </a:lnTo>
                  <a:lnTo>
                    <a:pt x="175" y="8820"/>
                  </a:lnTo>
                  <a:lnTo>
                    <a:pt x="156" y="8892"/>
                  </a:lnTo>
                  <a:lnTo>
                    <a:pt x="136" y="8965"/>
                  </a:lnTo>
                  <a:lnTo>
                    <a:pt x="119" y="9041"/>
                  </a:lnTo>
                  <a:lnTo>
                    <a:pt x="102" y="9120"/>
                  </a:lnTo>
                  <a:lnTo>
                    <a:pt x="87" y="9202"/>
                  </a:lnTo>
                  <a:lnTo>
                    <a:pt x="73" y="9286"/>
                  </a:lnTo>
                  <a:lnTo>
                    <a:pt x="59" y="9374"/>
                  </a:lnTo>
                  <a:lnTo>
                    <a:pt x="48" y="9465"/>
                  </a:lnTo>
                  <a:lnTo>
                    <a:pt x="36" y="9558"/>
                  </a:lnTo>
                  <a:lnTo>
                    <a:pt x="27" y="9654"/>
                  </a:lnTo>
                  <a:lnTo>
                    <a:pt x="19" y="9755"/>
                  </a:lnTo>
                  <a:lnTo>
                    <a:pt x="12" y="9857"/>
                  </a:lnTo>
                  <a:lnTo>
                    <a:pt x="7" y="9963"/>
                  </a:lnTo>
                  <a:lnTo>
                    <a:pt x="3" y="10073"/>
                  </a:lnTo>
                  <a:lnTo>
                    <a:pt x="1" y="10185"/>
                  </a:lnTo>
                  <a:lnTo>
                    <a:pt x="0" y="10302"/>
                  </a:lnTo>
                  <a:lnTo>
                    <a:pt x="5" y="10347"/>
                  </a:lnTo>
                  <a:lnTo>
                    <a:pt x="5" y="10347"/>
                  </a:lnTo>
                  <a:lnTo>
                    <a:pt x="15" y="10225"/>
                  </a:lnTo>
                  <a:lnTo>
                    <a:pt x="25" y="10111"/>
                  </a:lnTo>
                  <a:lnTo>
                    <a:pt x="36" y="10001"/>
                  </a:lnTo>
                  <a:lnTo>
                    <a:pt x="49" y="9896"/>
                  </a:lnTo>
                  <a:lnTo>
                    <a:pt x="61" y="9797"/>
                  </a:lnTo>
                  <a:lnTo>
                    <a:pt x="73" y="9702"/>
                  </a:lnTo>
                  <a:lnTo>
                    <a:pt x="86" y="9612"/>
                  </a:lnTo>
                  <a:lnTo>
                    <a:pt x="99" y="9527"/>
                  </a:lnTo>
                  <a:lnTo>
                    <a:pt x="113" y="9447"/>
                  </a:lnTo>
                  <a:lnTo>
                    <a:pt x="126" y="9369"/>
                  </a:lnTo>
                  <a:lnTo>
                    <a:pt x="141" y="9297"/>
                  </a:lnTo>
                  <a:lnTo>
                    <a:pt x="156" y="9229"/>
                  </a:lnTo>
                  <a:lnTo>
                    <a:pt x="171" y="9164"/>
                  </a:lnTo>
                  <a:lnTo>
                    <a:pt x="186" y="9103"/>
                  </a:lnTo>
                  <a:lnTo>
                    <a:pt x="201" y="9045"/>
                  </a:lnTo>
                  <a:lnTo>
                    <a:pt x="216" y="8991"/>
                  </a:lnTo>
                  <a:lnTo>
                    <a:pt x="231" y="8940"/>
                  </a:lnTo>
                  <a:lnTo>
                    <a:pt x="246" y="8892"/>
                  </a:lnTo>
                  <a:lnTo>
                    <a:pt x="263" y="8846"/>
                  </a:lnTo>
                  <a:lnTo>
                    <a:pt x="278" y="8803"/>
                  </a:lnTo>
                  <a:lnTo>
                    <a:pt x="293" y="8763"/>
                  </a:lnTo>
                  <a:lnTo>
                    <a:pt x="308" y="8725"/>
                  </a:lnTo>
                  <a:lnTo>
                    <a:pt x="323" y="8690"/>
                  </a:lnTo>
                  <a:lnTo>
                    <a:pt x="338" y="8656"/>
                  </a:lnTo>
                  <a:lnTo>
                    <a:pt x="369" y="8593"/>
                  </a:lnTo>
                  <a:lnTo>
                    <a:pt x="397" y="8538"/>
                  </a:lnTo>
                  <a:lnTo>
                    <a:pt x="425" y="8487"/>
                  </a:lnTo>
                  <a:lnTo>
                    <a:pt x="451" y="8439"/>
                  </a:lnTo>
                  <a:lnTo>
                    <a:pt x="451" y="8439"/>
                  </a:lnTo>
                  <a:lnTo>
                    <a:pt x="458" y="8426"/>
                  </a:lnTo>
                  <a:lnTo>
                    <a:pt x="468" y="8411"/>
                  </a:lnTo>
                  <a:lnTo>
                    <a:pt x="492" y="8378"/>
                  </a:lnTo>
                  <a:lnTo>
                    <a:pt x="522" y="8339"/>
                  </a:lnTo>
                  <a:lnTo>
                    <a:pt x="558" y="8294"/>
                  </a:lnTo>
                  <a:lnTo>
                    <a:pt x="599" y="8246"/>
                  </a:lnTo>
                  <a:lnTo>
                    <a:pt x="645" y="8194"/>
                  </a:lnTo>
                  <a:lnTo>
                    <a:pt x="695" y="8138"/>
                  </a:lnTo>
                  <a:lnTo>
                    <a:pt x="749" y="8079"/>
                  </a:lnTo>
                  <a:lnTo>
                    <a:pt x="866" y="7952"/>
                  </a:lnTo>
                  <a:lnTo>
                    <a:pt x="993" y="7819"/>
                  </a:lnTo>
                  <a:lnTo>
                    <a:pt x="1127" y="7681"/>
                  </a:lnTo>
                  <a:lnTo>
                    <a:pt x="1262" y="7544"/>
                  </a:lnTo>
                  <a:lnTo>
                    <a:pt x="1395" y="7408"/>
                  </a:lnTo>
                  <a:lnTo>
                    <a:pt x="1523" y="7281"/>
                  </a:lnTo>
                  <a:lnTo>
                    <a:pt x="1747" y="7058"/>
                  </a:lnTo>
                  <a:lnTo>
                    <a:pt x="1905" y="6903"/>
                  </a:lnTo>
                  <a:lnTo>
                    <a:pt x="1963" y="6846"/>
                  </a:lnTo>
                  <a:lnTo>
                    <a:pt x="1963" y="6846"/>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2" name="Freeform 8"/>
            <p:cNvSpPr/>
            <p:nvPr/>
          </p:nvSpPr>
          <p:spPr bwMode="auto">
            <a:xfrm rot="20191043">
              <a:off x="5789902" y="2480608"/>
              <a:ext cx="3122576" cy="2077091"/>
            </a:xfrm>
            <a:custGeom>
              <a:avLst/>
              <a:gdLst/>
              <a:ahLst/>
              <a:cxnLst>
                <a:cxn ang="0">
                  <a:pos x="4996" y="4484"/>
                </a:cxn>
                <a:cxn ang="0">
                  <a:pos x="4315" y="4432"/>
                </a:cxn>
                <a:cxn ang="0">
                  <a:pos x="3622" y="4314"/>
                </a:cxn>
                <a:cxn ang="0">
                  <a:pos x="3204" y="4198"/>
                </a:cxn>
                <a:cxn ang="0">
                  <a:pos x="2793" y="4043"/>
                </a:cxn>
                <a:cxn ang="0">
                  <a:pos x="2405" y="3840"/>
                </a:cxn>
                <a:cxn ang="0">
                  <a:pos x="2055" y="3584"/>
                </a:cxn>
                <a:cxn ang="0">
                  <a:pos x="1395" y="2938"/>
                </a:cxn>
                <a:cxn ang="0">
                  <a:pos x="646" y="2153"/>
                </a:cxn>
                <a:cxn ang="0">
                  <a:pos x="452" y="1907"/>
                </a:cxn>
                <a:cxn ang="0">
                  <a:pos x="308" y="1621"/>
                </a:cxn>
                <a:cxn ang="0">
                  <a:pos x="200" y="1301"/>
                </a:cxn>
                <a:cxn ang="0">
                  <a:pos x="99" y="819"/>
                </a:cxn>
                <a:cxn ang="0">
                  <a:pos x="16" y="121"/>
                </a:cxn>
                <a:cxn ang="0">
                  <a:pos x="13" y="489"/>
                </a:cxn>
                <a:cxn ang="0">
                  <a:pos x="86" y="1146"/>
                </a:cxn>
                <a:cxn ang="0">
                  <a:pos x="217" y="1659"/>
                </a:cxn>
                <a:cxn ang="0">
                  <a:pos x="388" y="2051"/>
                </a:cxn>
                <a:cxn ang="0">
                  <a:pos x="587" y="2334"/>
                </a:cxn>
                <a:cxn ang="0">
                  <a:pos x="1678" y="3448"/>
                </a:cxn>
                <a:cxn ang="0">
                  <a:pos x="5647" y="7399"/>
                </a:cxn>
                <a:cxn ang="0">
                  <a:pos x="7495" y="9196"/>
                </a:cxn>
                <a:cxn ang="0">
                  <a:pos x="7972" y="9620"/>
                </a:cxn>
                <a:cxn ang="0">
                  <a:pos x="8358" y="9867"/>
                </a:cxn>
                <a:cxn ang="0">
                  <a:pos x="8754" y="10050"/>
                </a:cxn>
                <a:cxn ang="0">
                  <a:pos x="9144" y="10181"/>
                </a:cxn>
                <a:cxn ang="0">
                  <a:pos x="9612" y="10284"/>
                </a:cxn>
                <a:cxn ang="0">
                  <a:pos x="10182" y="10343"/>
                </a:cxn>
                <a:cxn ang="0">
                  <a:pos x="14532" y="10340"/>
                </a:cxn>
                <a:cxn ang="0">
                  <a:pos x="20159" y="10354"/>
                </a:cxn>
                <a:cxn ang="0">
                  <a:pos x="20891" y="10427"/>
                </a:cxn>
                <a:cxn ang="0">
                  <a:pos x="21479" y="10544"/>
                </a:cxn>
                <a:cxn ang="0">
                  <a:pos x="21896" y="10671"/>
                </a:cxn>
                <a:cxn ang="0">
                  <a:pos x="22302" y="10838"/>
                </a:cxn>
                <a:cxn ang="0">
                  <a:pos x="22681" y="11056"/>
                </a:cxn>
                <a:cxn ang="0">
                  <a:pos x="23018" y="11328"/>
                </a:cxn>
                <a:cxn ang="0">
                  <a:pos x="23855" y="12164"/>
                </a:cxn>
                <a:cxn ang="0">
                  <a:pos x="24423" y="12777"/>
                </a:cxn>
                <a:cxn ang="0">
                  <a:pos x="24556" y="12969"/>
                </a:cxn>
                <a:cxn ang="0">
                  <a:pos x="24703" y="13286"/>
                </a:cxn>
                <a:cxn ang="0">
                  <a:pos x="24810" y="13646"/>
                </a:cxn>
                <a:cxn ang="0">
                  <a:pos x="24908" y="14184"/>
                </a:cxn>
                <a:cxn ang="0">
                  <a:pos x="24981" y="14784"/>
                </a:cxn>
                <a:cxn ang="0">
                  <a:pos x="24955" y="14137"/>
                </a:cxn>
                <a:cxn ang="0">
                  <a:pos x="24863" y="13523"/>
                </a:cxn>
                <a:cxn ang="0">
                  <a:pos x="24720" y="13046"/>
                </a:cxn>
                <a:cxn ang="0">
                  <a:pos x="24539" y="12688"/>
                </a:cxn>
                <a:cxn ang="0">
                  <a:pos x="24349" y="12446"/>
                </a:cxn>
                <a:cxn ang="0">
                  <a:pos x="22292" y="10367"/>
                </a:cxn>
                <a:cxn ang="0">
                  <a:pos x="18528" y="6639"/>
                </a:cxn>
                <a:cxn ang="0">
                  <a:pos x="17217" y="5382"/>
                </a:cxn>
                <a:cxn ang="0">
                  <a:pos x="16901" y="5132"/>
                </a:cxn>
                <a:cxn ang="0">
                  <a:pos x="16511" y="4904"/>
                </a:cxn>
                <a:cxn ang="0">
                  <a:pos x="16115" y="4736"/>
                </a:cxn>
                <a:cxn ang="0">
                  <a:pos x="15728" y="4619"/>
                </a:cxn>
                <a:cxn ang="0">
                  <a:pos x="15183" y="4518"/>
                </a:cxn>
                <a:cxn ang="0">
                  <a:pos x="14687" y="4483"/>
                </a:cxn>
              </a:cxnLst>
              <a:rect l="0" t="0" r="r" b="b"/>
              <a:pathLst>
                <a:path w="24981" h="14829">
                  <a:moveTo>
                    <a:pt x="10449" y="4489"/>
                  </a:moveTo>
                  <a:lnTo>
                    <a:pt x="10449" y="4489"/>
                  </a:lnTo>
                  <a:lnTo>
                    <a:pt x="5281" y="4489"/>
                  </a:lnTo>
                  <a:lnTo>
                    <a:pt x="5281" y="4489"/>
                  </a:lnTo>
                  <a:lnTo>
                    <a:pt x="5150" y="4488"/>
                  </a:lnTo>
                  <a:lnTo>
                    <a:pt x="5076" y="4486"/>
                  </a:lnTo>
                  <a:lnTo>
                    <a:pt x="4996" y="4484"/>
                  </a:lnTo>
                  <a:lnTo>
                    <a:pt x="4911" y="4480"/>
                  </a:lnTo>
                  <a:lnTo>
                    <a:pt x="4821" y="4475"/>
                  </a:lnTo>
                  <a:lnTo>
                    <a:pt x="4727" y="4470"/>
                  </a:lnTo>
                  <a:lnTo>
                    <a:pt x="4629" y="4463"/>
                  </a:lnTo>
                  <a:lnTo>
                    <a:pt x="4527" y="4454"/>
                  </a:lnTo>
                  <a:lnTo>
                    <a:pt x="4423" y="4444"/>
                  </a:lnTo>
                  <a:lnTo>
                    <a:pt x="4315" y="4432"/>
                  </a:lnTo>
                  <a:lnTo>
                    <a:pt x="4203" y="4418"/>
                  </a:lnTo>
                  <a:lnTo>
                    <a:pt x="4090" y="4402"/>
                  </a:lnTo>
                  <a:lnTo>
                    <a:pt x="3975" y="4384"/>
                  </a:lnTo>
                  <a:lnTo>
                    <a:pt x="3859" y="4363"/>
                  </a:lnTo>
                  <a:lnTo>
                    <a:pt x="3741" y="4340"/>
                  </a:lnTo>
                  <a:lnTo>
                    <a:pt x="3682" y="4327"/>
                  </a:lnTo>
                  <a:lnTo>
                    <a:pt x="3622" y="4314"/>
                  </a:lnTo>
                  <a:lnTo>
                    <a:pt x="3563" y="4300"/>
                  </a:lnTo>
                  <a:lnTo>
                    <a:pt x="3503" y="4285"/>
                  </a:lnTo>
                  <a:lnTo>
                    <a:pt x="3442" y="4269"/>
                  </a:lnTo>
                  <a:lnTo>
                    <a:pt x="3383" y="4253"/>
                  </a:lnTo>
                  <a:lnTo>
                    <a:pt x="3323" y="4236"/>
                  </a:lnTo>
                  <a:lnTo>
                    <a:pt x="3264" y="4218"/>
                  </a:lnTo>
                  <a:lnTo>
                    <a:pt x="3204" y="4198"/>
                  </a:lnTo>
                  <a:lnTo>
                    <a:pt x="3145" y="4179"/>
                  </a:lnTo>
                  <a:lnTo>
                    <a:pt x="3085" y="4159"/>
                  </a:lnTo>
                  <a:lnTo>
                    <a:pt x="3026" y="4137"/>
                  </a:lnTo>
                  <a:lnTo>
                    <a:pt x="2967" y="4115"/>
                  </a:lnTo>
                  <a:lnTo>
                    <a:pt x="2908" y="4092"/>
                  </a:lnTo>
                  <a:lnTo>
                    <a:pt x="2851" y="4068"/>
                  </a:lnTo>
                  <a:lnTo>
                    <a:pt x="2793" y="4043"/>
                  </a:lnTo>
                  <a:lnTo>
                    <a:pt x="2736" y="4018"/>
                  </a:lnTo>
                  <a:lnTo>
                    <a:pt x="2679" y="3991"/>
                  </a:lnTo>
                  <a:lnTo>
                    <a:pt x="2623" y="3963"/>
                  </a:lnTo>
                  <a:lnTo>
                    <a:pt x="2567" y="3934"/>
                  </a:lnTo>
                  <a:lnTo>
                    <a:pt x="2513" y="3903"/>
                  </a:lnTo>
                  <a:lnTo>
                    <a:pt x="2458" y="3872"/>
                  </a:lnTo>
                  <a:lnTo>
                    <a:pt x="2405" y="3840"/>
                  </a:lnTo>
                  <a:lnTo>
                    <a:pt x="2352" y="3807"/>
                  </a:lnTo>
                  <a:lnTo>
                    <a:pt x="2301" y="3773"/>
                  </a:lnTo>
                  <a:lnTo>
                    <a:pt x="2249" y="3738"/>
                  </a:lnTo>
                  <a:lnTo>
                    <a:pt x="2200" y="3702"/>
                  </a:lnTo>
                  <a:lnTo>
                    <a:pt x="2150" y="3664"/>
                  </a:lnTo>
                  <a:lnTo>
                    <a:pt x="2102" y="3624"/>
                  </a:lnTo>
                  <a:lnTo>
                    <a:pt x="2055" y="3584"/>
                  </a:lnTo>
                  <a:lnTo>
                    <a:pt x="2009" y="3543"/>
                  </a:lnTo>
                  <a:lnTo>
                    <a:pt x="1964" y="3501"/>
                  </a:lnTo>
                  <a:lnTo>
                    <a:pt x="1964" y="3501"/>
                  </a:lnTo>
                  <a:lnTo>
                    <a:pt x="1905" y="3444"/>
                  </a:lnTo>
                  <a:lnTo>
                    <a:pt x="1748" y="3289"/>
                  </a:lnTo>
                  <a:lnTo>
                    <a:pt x="1524" y="3066"/>
                  </a:lnTo>
                  <a:lnTo>
                    <a:pt x="1395" y="2938"/>
                  </a:lnTo>
                  <a:lnTo>
                    <a:pt x="1262" y="2803"/>
                  </a:lnTo>
                  <a:lnTo>
                    <a:pt x="1127" y="2665"/>
                  </a:lnTo>
                  <a:lnTo>
                    <a:pt x="994" y="2528"/>
                  </a:lnTo>
                  <a:lnTo>
                    <a:pt x="867" y="2394"/>
                  </a:lnTo>
                  <a:lnTo>
                    <a:pt x="749" y="2268"/>
                  </a:lnTo>
                  <a:lnTo>
                    <a:pt x="695" y="2208"/>
                  </a:lnTo>
                  <a:lnTo>
                    <a:pt x="646" y="2153"/>
                  </a:lnTo>
                  <a:lnTo>
                    <a:pt x="599" y="2100"/>
                  </a:lnTo>
                  <a:lnTo>
                    <a:pt x="559" y="2052"/>
                  </a:lnTo>
                  <a:lnTo>
                    <a:pt x="522" y="2008"/>
                  </a:lnTo>
                  <a:lnTo>
                    <a:pt x="492" y="1969"/>
                  </a:lnTo>
                  <a:lnTo>
                    <a:pt x="469" y="1935"/>
                  </a:lnTo>
                  <a:lnTo>
                    <a:pt x="460" y="1920"/>
                  </a:lnTo>
                  <a:lnTo>
                    <a:pt x="452" y="1907"/>
                  </a:lnTo>
                  <a:lnTo>
                    <a:pt x="452" y="1907"/>
                  </a:lnTo>
                  <a:lnTo>
                    <a:pt x="425" y="1860"/>
                  </a:lnTo>
                  <a:lnTo>
                    <a:pt x="398" y="1809"/>
                  </a:lnTo>
                  <a:lnTo>
                    <a:pt x="369" y="1753"/>
                  </a:lnTo>
                  <a:lnTo>
                    <a:pt x="340" y="1691"/>
                  </a:lnTo>
                  <a:lnTo>
                    <a:pt x="325" y="1657"/>
                  </a:lnTo>
                  <a:lnTo>
                    <a:pt x="308" y="1621"/>
                  </a:lnTo>
                  <a:lnTo>
                    <a:pt x="293" y="1583"/>
                  </a:lnTo>
                  <a:lnTo>
                    <a:pt x="278" y="1543"/>
                  </a:lnTo>
                  <a:lnTo>
                    <a:pt x="263" y="1501"/>
                  </a:lnTo>
                  <a:lnTo>
                    <a:pt x="247" y="1455"/>
                  </a:lnTo>
                  <a:lnTo>
                    <a:pt x="232" y="1407"/>
                  </a:lnTo>
                  <a:lnTo>
                    <a:pt x="217" y="1355"/>
                  </a:lnTo>
                  <a:lnTo>
                    <a:pt x="200" y="1301"/>
                  </a:lnTo>
                  <a:lnTo>
                    <a:pt x="185" y="1244"/>
                  </a:lnTo>
                  <a:lnTo>
                    <a:pt x="171" y="1183"/>
                  </a:lnTo>
                  <a:lnTo>
                    <a:pt x="156" y="1118"/>
                  </a:lnTo>
                  <a:lnTo>
                    <a:pt x="142" y="1049"/>
                  </a:lnTo>
                  <a:lnTo>
                    <a:pt x="127" y="977"/>
                  </a:lnTo>
                  <a:lnTo>
                    <a:pt x="114" y="901"/>
                  </a:lnTo>
                  <a:lnTo>
                    <a:pt x="99" y="819"/>
                  </a:lnTo>
                  <a:lnTo>
                    <a:pt x="86" y="734"/>
                  </a:lnTo>
                  <a:lnTo>
                    <a:pt x="73" y="645"/>
                  </a:lnTo>
                  <a:lnTo>
                    <a:pt x="61" y="550"/>
                  </a:lnTo>
                  <a:lnTo>
                    <a:pt x="49" y="451"/>
                  </a:lnTo>
                  <a:lnTo>
                    <a:pt x="37" y="346"/>
                  </a:lnTo>
                  <a:lnTo>
                    <a:pt x="27" y="236"/>
                  </a:lnTo>
                  <a:lnTo>
                    <a:pt x="16" y="121"/>
                  </a:lnTo>
                  <a:lnTo>
                    <a:pt x="6" y="0"/>
                  </a:lnTo>
                  <a:lnTo>
                    <a:pt x="0" y="46"/>
                  </a:lnTo>
                  <a:lnTo>
                    <a:pt x="0" y="46"/>
                  </a:lnTo>
                  <a:lnTo>
                    <a:pt x="1" y="161"/>
                  </a:lnTo>
                  <a:lnTo>
                    <a:pt x="4" y="274"/>
                  </a:lnTo>
                  <a:lnTo>
                    <a:pt x="7" y="384"/>
                  </a:lnTo>
                  <a:lnTo>
                    <a:pt x="13" y="489"/>
                  </a:lnTo>
                  <a:lnTo>
                    <a:pt x="19" y="593"/>
                  </a:lnTo>
                  <a:lnTo>
                    <a:pt x="27" y="692"/>
                  </a:lnTo>
                  <a:lnTo>
                    <a:pt x="37" y="789"/>
                  </a:lnTo>
                  <a:lnTo>
                    <a:pt x="47" y="883"/>
                  </a:lnTo>
                  <a:lnTo>
                    <a:pt x="59" y="973"/>
                  </a:lnTo>
                  <a:lnTo>
                    <a:pt x="72" y="1060"/>
                  </a:lnTo>
                  <a:lnTo>
                    <a:pt x="86" y="1146"/>
                  </a:lnTo>
                  <a:lnTo>
                    <a:pt x="102" y="1227"/>
                  </a:lnTo>
                  <a:lnTo>
                    <a:pt x="119" y="1306"/>
                  </a:lnTo>
                  <a:lnTo>
                    <a:pt x="137" y="1382"/>
                  </a:lnTo>
                  <a:lnTo>
                    <a:pt x="155" y="1456"/>
                  </a:lnTo>
                  <a:lnTo>
                    <a:pt x="175" y="1526"/>
                  </a:lnTo>
                  <a:lnTo>
                    <a:pt x="195" y="1594"/>
                  </a:lnTo>
                  <a:lnTo>
                    <a:pt x="217" y="1659"/>
                  </a:lnTo>
                  <a:lnTo>
                    <a:pt x="239" y="1723"/>
                  </a:lnTo>
                  <a:lnTo>
                    <a:pt x="262" y="1783"/>
                  </a:lnTo>
                  <a:lnTo>
                    <a:pt x="286" y="1841"/>
                  </a:lnTo>
                  <a:lnTo>
                    <a:pt x="310" y="1897"/>
                  </a:lnTo>
                  <a:lnTo>
                    <a:pt x="336" y="1950"/>
                  </a:lnTo>
                  <a:lnTo>
                    <a:pt x="362" y="2002"/>
                  </a:lnTo>
                  <a:lnTo>
                    <a:pt x="388" y="2051"/>
                  </a:lnTo>
                  <a:lnTo>
                    <a:pt x="415" y="2097"/>
                  </a:lnTo>
                  <a:lnTo>
                    <a:pt x="443" y="2141"/>
                  </a:lnTo>
                  <a:lnTo>
                    <a:pt x="471" y="2184"/>
                  </a:lnTo>
                  <a:lnTo>
                    <a:pt x="499" y="2224"/>
                  </a:lnTo>
                  <a:lnTo>
                    <a:pt x="528" y="2263"/>
                  </a:lnTo>
                  <a:lnTo>
                    <a:pt x="558" y="2300"/>
                  </a:lnTo>
                  <a:lnTo>
                    <a:pt x="587" y="2334"/>
                  </a:lnTo>
                  <a:lnTo>
                    <a:pt x="587" y="2334"/>
                  </a:lnTo>
                  <a:lnTo>
                    <a:pt x="632" y="2383"/>
                  </a:lnTo>
                  <a:lnTo>
                    <a:pt x="707" y="2461"/>
                  </a:lnTo>
                  <a:lnTo>
                    <a:pt x="809" y="2568"/>
                  </a:lnTo>
                  <a:lnTo>
                    <a:pt x="938" y="2699"/>
                  </a:lnTo>
                  <a:lnTo>
                    <a:pt x="1267" y="3032"/>
                  </a:lnTo>
                  <a:lnTo>
                    <a:pt x="1678" y="3448"/>
                  </a:lnTo>
                  <a:lnTo>
                    <a:pt x="2158" y="3930"/>
                  </a:lnTo>
                  <a:lnTo>
                    <a:pt x="2689" y="4462"/>
                  </a:lnTo>
                  <a:lnTo>
                    <a:pt x="3261" y="5033"/>
                  </a:lnTo>
                  <a:lnTo>
                    <a:pt x="3857" y="5628"/>
                  </a:lnTo>
                  <a:lnTo>
                    <a:pt x="4463" y="6229"/>
                  </a:lnTo>
                  <a:lnTo>
                    <a:pt x="5064" y="6825"/>
                  </a:lnTo>
                  <a:lnTo>
                    <a:pt x="5647" y="7399"/>
                  </a:lnTo>
                  <a:lnTo>
                    <a:pt x="6196" y="7939"/>
                  </a:lnTo>
                  <a:lnTo>
                    <a:pt x="6452" y="8190"/>
                  </a:lnTo>
                  <a:lnTo>
                    <a:pt x="6697" y="8428"/>
                  </a:lnTo>
                  <a:lnTo>
                    <a:pt x="6924" y="8648"/>
                  </a:lnTo>
                  <a:lnTo>
                    <a:pt x="7134" y="8851"/>
                  </a:lnTo>
                  <a:lnTo>
                    <a:pt x="7325" y="9035"/>
                  </a:lnTo>
                  <a:lnTo>
                    <a:pt x="7495" y="9196"/>
                  </a:lnTo>
                  <a:lnTo>
                    <a:pt x="7641" y="9335"/>
                  </a:lnTo>
                  <a:lnTo>
                    <a:pt x="7763" y="9447"/>
                  </a:lnTo>
                  <a:lnTo>
                    <a:pt x="7763" y="9447"/>
                  </a:lnTo>
                  <a:lnTo>
                    <a:pt x="7815" y="9492"/>
                  </a:lnTo>
                  <a:lnTo>
                    <a:pt x="7867" y="9537"/>
                  </a:lnTo>
                  <a:lnTo>
                    <a:pt x="7920" y="9580"/>
                  </a:lnTo>
                  <a:lnTo>
                    <a:pt x="7972" y="9620"/>
                  </a:lnTo>
                  <a:lnTo>
                    <a:pt x="8026" y="9660"/>
                  </a:lnTo>
                  <a:lnTo>
                    <a:pt x="8080" y="9698"/>
                  </a:lnTo>
                  <a:lnTo>
                    <a:pt x="8135" y="9734"/>
                  </a:lnTo>
                  <a:lnTo>
                    <a:pt x="8190" y="9769"/>
                  </a:lnTo>
                  <a:lnTo>
                    <a:pt x="8246" y="9804"/>
                  </a:lnTo>
                  <a:lnTo>
                    <a:pt x="8301" y="9836"/>
                  </a:lnTo>
                  <a:lnTo>
                    <a:pt x="8358" y="9867"/>
                  </a:lnTo>
                  <a:lnTo>
                    <a:pt x="8415" y="9897"/>
                  </a:lnTo>
                  <a:lnTo>
                    <a:pt x="8471" y="9926"/>
                  </a:lnTo>
                  <a:lnTo>
                    <a:pt x="8528" y="9953"/>
                  </a:lnTo>
                  <a:lnTo>
                    <a:pt x="8584" y="9979"/>
                  </a:lnTo>
                  <a:lnTo>
                    <a:pt x="8641" y="10004"/>
                  </a:lnTo>
                  <a:lnTo>
                    <a:pt x="8697" y="10028"/>
                  </a:lnTo>
                  <a:lnTo>
                    <a:pt x="8754" y="10050"/>
                  </a:lnTo>
                  <a:lnTo>
                    <a:pt x="8810" y="10072"/>
                  </a:lnTo>
                  <a:lnTo>
                    <a:pt x="8867" y="10094"/>
                  </a:lnTo>
                  <a:lnTo>
                    <a:pt x="8923" y="10113"/>
                  </a:lnTo>
                  <a:lnTo>
                    <a:pt x="8979" y="10132"/>
                  </a:lnTo>
                  <a:lnTo>
                    <a:pt x="9034" y="10149"/>
                  </a:lnTo>
                  <a:lnTo>
                    <a:pt x="9090" y="10166"/>
                  </a:lnTo>
                  <a:lnTo>
                    <a:pt x="9144" y="10181"/>
                  </a:lnTo>
                  <a:lnTo>
                    <a:pt x="9199" y="10196"/>
                  </a:lnTo>
                  <a:lnTo>
                    <a:pt x="9253" y="10210"/>
                  </a:lnTo>
                  <a:lnTo>
                    <a:pt x="9306" y="10223"/>
                  </a:lnTo>
                  <a:lnTo>
                    <a:pt x="9359" y="10235"/>
                  </a:lnTo>
                  <a:lnTo>
                    <a:pt x="9411" y="10246"/>
                  </a:lnTo>
                  <a:lnTo>
                    <a:pt x="9513" y="10266"/>
                  </a:lnTo>
                  <a:lnTo>
                    <a:pt x="9612" y="10284"/>
                  </a:lnTo>
                  <a:lnTo>
                    <a:pt x="9707" y="10299"/>
                  </a:lnTo>
                  <a:lnTo>
                    <a:pt x="9798" y="10311"/>
                  </a:lnTo>
                  <a:lnTo>
                    <a:pt x="9885" y="10321"/>
                  </a:lnTo>
                  <a:lnTo>
                    <a:pt x="9968" y="10329"/>
                  </a:lnTo>
                  <a:lnTo>
                    <a:pt x="10045" y="10335"/>
                  </a:lnTo>
                  <a:lnTo>
                    <a:pt x="10116" y="10340"/>
                  </a:lnTo>
                  <a:lnTo>
                    <a:pt x="10182" y="10343"/>
                  </a:lnTo>
                  <a:lnTo>
                    <a:pt x="10241" y="10345"/>
                  </a:lnTo>
                  <a:lnTo>
                    <a:pt x="10294" y="10346"/>
                  </a:lnTo>
                  <a:lnTo>
                    <a:pt x="10379" y="10347"/>
                  </a:lnTo>
                  <a:lnTo>
                    <a:pt x="10431" y="10345"/>
                  </a:lnTo>
                  <a:lnTo>
                    <a:pt x="10449" y="10345"/>
                  </a:lnTo>
                  <a:lnTo>
                    <a:pt x="14532" y="10340"/>
                  </a:lnTo>
                  <a:lnTo>
                    <a:pt x="14532" y="10340"/>
                  </a:lnTo>
                  <a:lnTo>
                    <a:pt x="19700" y="10340"/>
                  </a:lnTo>
                  <a:lnTo>
                    <a:pt x="19700" y="10340"/>
                  </a:lnTo>
                  <a:lnTo>
                    <a:pt x="19831" y="10341"/>
                  </a:lnTo>
                  <a:lnTo>
                    <a:pt x="19905" y="10343"/>
                  </a:lnTo>
                  <a:lnTo>
                    <a:pt x="19986" y="10345"/>
                  </a:lnTo>
                  <a:lnTo>
                    <a:pt x="20071" y="10348"/>
                  </a:lnTo>
                  <a:lnTo>
                    <a:pt x="20159" y="10354"/>
                  </a:lnTo>
                  <a:lnTo>
                    <a:pt x="20254" y="10359"/>
                  </a:lnTo>
                  <a:lnTo>
                    <a:pt x="20352" y="10366"/>
                  </a:lnTo>
                  <a:lnTo>
                    <a:pt x="20453" y="10375"/>
                  </a:lnTo>
                  <a:lnTo>
                    <a:pt x="20559" y="10385"/>
                  </a:lnTo>
                  <a:lnTo>
                    <a:pt x="20667" y="10397"/>
                  </a:lnTo>
                  <a:lnTo>
                    <a:pt x="20778" y="10411"/>
                  </a:lnTo>
                  <a:lnTo>
                    <a:pt x="20891" y="10427"/>
                  </a:lnTo>
                  <a:lnTo>
                    <a:pt x="21006" y="10445"/>
                  </a:lnTo>
                  <a:lnTo>
                    <a:pt x="21122" y="10466"/>
                  </a:lnTo>
                  <a:lnTo>
                    <a:pt x="21240" y="10489"/>
                  </a:lnTo>
                  <a:lnTo>
                    <a:pt x="21300" y="10502"/>
                  </a:lnTo>
                  <a:lnTo>
                    <a:pt x="21359" y="10515"/>
                  </a:lnTo>
                  <a:lnTo>
                    <a:pt x="21419" y="10530"/>
                  </a:lnTo>
                  <a:lnTo>
                    <a:pt x="21479" y="10544"/>
                  </a:lnTo>
                  <a:lnTo>
                    <a:pt x="21538" y="10560"/>
                  </a:lnTo>
                  <a:lnTo>
                    <a:pt x="21599" y="10576"/>
                  </a:lnTo>
                  <a:lnTo>
                    <a:pt x="21658" y="10593"/>
                  </a:lnTo>
                  <a:lnTo>
                    <a:pt x="21718" y="10611"/>
                  </a:lnTo>
                  <a:lnTo>
                    <a:pt x="21777" y="10630"/>
                  </a:lnTo>
                  <a:lnTo>
                    <a:pt x="21837" y="10650"/>
                  </a:lnTo>
                  <a:lnTo>
                    <a:pt x="21896" y="10671"/>
                  </a:lnTo>
                  <a:lnTo>
                    <a:pt x="21955" y="10692"/>
                  </a:lnTo>
                  <a:lnTo>
                    <a:pt x="22015" y="10714"/>
                  </a:lnTo>
                  <a:lnTo>
                    <a:pt x="22072" y="10737"/>
                  </a:lnTo>
                  <a:lnTo>
                    <a:pt x="22131" y="10761"/>
                  </a:lnTo>
                  <a:lnTo>
                    <a:pt x="22188" y="10786"/>
                  </a:lnTo>
                  <a:lnTo>
                    <a:pt x="22246" y="10812"/>
                  </a:lnTo>
                  <a:lnTo>
                    <a:pt x="22302" y="10838"/>
                  </a:lnTo>
                  <a:lnTo>
                    <a:pt x="22358" y="10866"/>
                  </a:lnTo>
                  <a:lnTo>
                    <a:pt x="22413" y="10895"/>
                  </a:lnTo>
                  <a:lnTo>
                    <a:pt x="22469" y="10926"/>
                  </a:lnTo>
                  <a:lnTo>
                    <a:pt x="22522" y="10957"/>
                  </a:lnTo>
                  <a:lnTo>
                    <a:pt x="22576" y="10989"/>
                  </a:lnTo>
                  <a:lnTo>
                    <a:pt x="22629" y="11022"/>
                  </a:lnTo>
                  <a:lnTo>
                    <a:pt x="22681" y="11056"/>
                  </a:lnTo>
                  <a:lnTo>
                    <a:pt x="22732" y="11091"/>
                  </a:lnTo>
                  <a:lnTo>
                    <a:pt x="22782" y="11127"/>
                  </a:lnTo>
                  <a:lnTo>
                    <a:pt x="22831" y="11165"/>
                  </a:lnTo>
                  <a:lnTo>
                    <a:pt x="22880" y="11205"/>
                  </a:lnTo>
                  <a:lnTo>
                    <a:pt x="22926" y="11245"/>
                  </a:lnTo>
                  <a:lnTo>
                    <a:pt x="22972" y="11286"/>
                  </a:lnTo>
                  <a:lnTo>
                    <a:pt x="23018" y="11328"/>
                  </a:lnTo>
                  <a:lnTo>
                    <a:pt x="23018" y="11328"/>
                  </a:lnTo>
                  <a:lnTo>
                    <a:pt x="23076" y="11386"/>
                  </a:lnTo>
                  <a:lnTo>
                    <a:pt x="23234" y="11540"/>
                  </a:lnTo>
                  <a:lnTo>
                    <a:pt x="23458" y="11763"/>
                  </a:lnTo>
                  <a:lnTo>
                    <a:pt x="23586" y="11891"/>
                  </a:lnTo>
                  <a:lnTo>
                    <a:pt x="23719" y="12025"/>
                  </a:lnTo>
                  <a:lnTo>
                    <a:pt x="23855" y="12164"/>
                  </a:lnTo>
                  <a:lnTo>
                    <a:pt x="23988" y="12301"/>
                  </a:lnTo>
                  <a:lnTo>
                    <a:pt x="24115" y="12435"/>
                  </a:lnTo>
                  <a:lnTo>
                    <a:pt x="24232" y="12561"/>
                  </a:lnTo>
                  <a:lnTo>
                    <a:pt x="24287" y="12621"/>
                  </a:lnTo>
                  <a:lnTo>
                    <a:pt x="24336" y="12677"/>
                  </a:lnTo>
                  <a:lnTo>
                    <a:pt x="24382" y="12729"/>
                  </a:lnTo>
                  <a:lnTo>
                    <a:pt x="24423" y="12777"/>
                  </a:lnTo>
                  <a:lnTo>
                    <a:pt x="24459" y="12821"/>
                  </a:lnTo>
                  <a:lnTo>
                    <a:pt x="24488" y="12860"/>
                  </a:lnTo>
                  <a:lnTo>
                    <a:pt x="24513" y="12894"/>
                  </a:lnTo>
                  <a:lnTo>
                    <a:pt x="24522" y="12909"/>
                  </a:lnTo>
                  <a:lnTo>
                    <a:pt x="24530" y="12922"/>
                  </a:lnTo>
                  <a:lnTo>
                    <a:pt x="24530" y="12922"/>
                  </a:lnTo>
                  <a:lnTo>
                    <a:pt x="24556" y="12969"/>
                  </a:lnTo>
                  <a:lnTo>
                    <a:pt x="24583" y="13020"/>
                  </a:lnTo>
                  <a:lnTo>
                    <a:pt x="24613" y="13076"/>
                  </a:lnTo>
                  <a:lnTo>
                    <a:pt x="24642" y="13138"/>
                  </a:lnTo>
                  <a:lnTo>
                    <a:pt x="24657" y="13172"/>
                  </a:lnTo>
                  <a:lnTo>
                    <a:pt x="24672" y="13208"/>
                  </a:lnTo>
                  <a:lnTo>
                    <a:pt x="24688" y="13246"/>
                  </a:lnTo>
                  <a:lnTo>
                    <a:pt x="24703" y="13286"/>
                  </a:lnTo>
                  <a:lnTo>
                    <a:pt x="24719" y="13328"/>
                  </a:lnTo>
                  <a:lnTo>
                    <a:pt x="24735" y="13374"/>
                  </a:lnTo>
                  <a:lnTo>
                    <a:pt x="24750" y="13422"/>
                  </a:lnTo>
                  <a:lnTo>
                    <a:pt x="24765" y="13474"/>
                  </a:lnTo>
                  <a:lnTo>
                    <a:pt x="24780" y="13528"/>
                  </a:lnTo>
                  <a:lnTo>
                    <a:pt x="24795" y="13585"/>
                  </a:lnTo>
                  <a:lnTo>
                    <a:pt x="24810" y="13646"/>
                  </a:lnTo>
                  <a:lnTo>
                    <a:pt x="24826" y="13712"/>
                  </a:lnTo>
                  <a:lnTo>
                    <a:pt x="24840" y="13780"/>
                  </a:lnTo>
                  <a:lnTo>
                    <a:pt x="24854" y="13852"/>
                  </a:lnTo>
                  <a:lnTo>
                    <a:pt x="24868" y="13928"/>
                  </a:lnTo>
                  <a:lnTo>
                    <a:pt x="24882" y="14010"/>
                  </a:lnTo>
                  <a:lnTo>
                    <a:pt x="24895" y="14095"/>
                  </a:lnTo>
                  <a:lnTo>
                    <a:pt x="24908" y="14184"/>
                  </a:lnTo>
                  <a:lnTo>
                    <a:pt x="24920" y="14279"/>
                  </a:lnTo>
                  <a:lnTo>
                    <a:pt x="24933" y="14379"/>
                  </a:lnTo>
                  <a:lnTo>
                    <a:pt x="24944" y="14483"/>
                  </a:lnTo>
                  <a:lnTo>
                    <a:pt x="24955" y="14593"/>
                  </a:lnTo>
                  <a:lnTo>
                    <a:pt x="24966" y="14708"/>
                  </a:lnTo>
                  <a:lnTo>
                    <a:pt x="24975" y="14829"/>
                  </a:lnTo>
                  <a:lnTo>
                    <a:pt x="24981" y="14784"/>
                  </a:lnTo>
                  <a:lnTo>
                    <a:pt x="24981" y="14784"/>
                  </a:lnTo>
                  <a:lnTo>
                    <a:pt x="24981" y="14668"/>
                  </a:lnTo>
                  <a:lnTo>
                    <a:pt x="24978" y="14556"/>
                  </a:lnTo>
                  <a:lnTo>
                    <a:pt x="24975" y="14446"/>
                  </a:lnTo>
                  <a:lnTo>
                    <a:pt x="24969" y="14340"/>
                  </a:lnTo>
                  <a:lnTo>
                    <a:pt x="24963" y="14236"/>
                  </a:lnTo>
                  <a:lnTo>
                    <a:pt x="24955" y="14137"/>
                  </a:lnTo>
                  <a:lnTo>
                    <a:pt x="24945" y="14040"/>
                  </a:lnTo>
                  <a:lnTo>
                    <a:pt x="24935" y="13946"/>
                  </a:lnTo>
                  <a:lnTo>
                    <a:pt x="24922" y="13856"/>
                  </a:lnTo>
                  <a:lnTo>
                    <a:pt x="24909" y="13769"/>
                  </a:lnTo>
                  <a:lnTo>
                    <a:pt x="24894" y="13683"/>
                  </a:lnTo>
                  <a:lnTo>
                    <a:pt x="24879" y="13602"/>
                  </a:lnTo>
                  <a:lnTo>
                    <a:pt x="24863" y="13523"/>
                  </a:lnTo>
                  <a:lnTo>
                    <a:pt x="24845" y="13448"/>
                  </a:lnTo>
                  <a:lnTo>
                    <a:pt x="24827" y="13373"/>
                  </a:lnTo>
                  <a:lnTo>
                    <a:pt x="24806" y="13303"/>
                  </a:lnTo>
                  <a:lnTo>
                    <a:pt x="24786" y="13235"/>
                  </a:lnTo>
                  <a:lnTo>
                    <a:pt x="24764" y="13170"/>
                  </a:lnTo>
                  <a:lnTo>
                    <a:pt x="24742" y="13106"/>
                  </a:lnTo>
                  <a:lnTo>
                    <a:pt x="24720" y="13046"/>
                  </a:lnTo>
                  <a:lnTo>
                    <a:pt x="24695" y="12988"/>
                  </a:lnTo>
                  <a:lnTo>
                    <a:pt x="24671" y="12932"/>
                  </a:lnTo>
                  <a:lnTo>
                    <a:pt x="24646" y="12879"/>
                  </a:lnTo>
                  <a:lnTo>
                    <a:pt x="24620" y="12827"/>
                  </a:lnTo>
                  <a:lnTo>
                    <a:pt x="24593" y="12778"/>
                  </a:lnTo>
                  <a:lnTo>
                    <a:pt x="24566" y="12732"/>
                  </a:lnTo>
                  <a:lnTo>
                    <a:pt x="24539" y="12688"/>
                  </a:lnTo>
                  <a:lnTo>
                    <a:pt x="24511" y="12645"/>
                  </a:lnTo>
                  <a:lnTo>
                    <a:pt x="24482" y="12605"/>
                  </a:lnTo>
                  <a:lnTo>
                    <a:pt x="24453" y="12566"/>
                  </a:lnTo>
                  <a:lnTo>
                    <a:pt x="24424" y="12529"/>
                  </a:lnTo>
                  <a:lnTo>
                    <a:pt x="24395" y="12495"/>
                  </a:lnTo>
                  <a:lnTo>
                    <a:pt x="24395" y="12495"/>
                  </a:lnTo>
                  <a:lnTo>
                    <a:pt x="24349" y="12446"/>
                  </a:lnTo>
                  <a:lnTo>
                    <a:pt x="24274" y="12368"/>
                  </a:lnTo>
                  <a:lnTo>
                    <a:pt x="24171" y="12261"/>
                  </a:lnTo>
                  <a:lnTo>
                    <a:pt x="24043" y="12130"/>
                  </a:lnTo>
                  <a:lnTo>
                    <a:pt x="23714" y="11797"/>
                  </a:lnTo>
                  <a:lnTo>
                    <a:pt x="23303" y="11381"/>
                  </a:lnTo>
                  <a:lnTo>
                    <a:pt x="22824" y="10900"/>
                  </a:lnTo>
                  <a:lnTo>
                    <a:pt x="22292" y="10367"/>
                  </a:lnTo>
                  <a:lnTo>
                    <a:pt x="21720" y="9796"/>
                  </a:lnTo>
                  <a:lnTo>
                    <a:pt x="21124" y="9202"/>
                  </a:lnTo>
                  <a:lnTo>
                    <a:pt x="20519" y="8600"/>
                  </a:lnTo>
                  <a:lnTo>
                    <a:pt x="19917" y="8004"/>
                  </a:lnTo>
                  <a:lnTo>
                    <a:pt x="19335" y="7430"/>
                  </a:lnTo>
                  <a:lnTo>
                    <a:pt x="18786" y="6891"/>
                  </a:lnTo>
                  <a:lnTo>
                    <a:pt x="18528" y="6639"/>
                  </a:lnTo>
                  <a:lnTo>
                    <a:pt x="18285" y="6401"/>
                  </a:lnTo>
                  <a:lnTo>
                    <a:pt x="18058" y="6181"/>
                  </a:lnTo>
                  <a:lnTo>
                    <a:pt x="17847" y="5978"/>
                  </a:lnTo>
                  <a:lnTo>
                    <a:pt x="17656" y="5794"/>
                  </a:lnTo>
                  <a:lnTo>
                    <a:pt x="17487" y="5633"/>
                  </a:lnTo>
                  <a:lnTo>
                    <a:pt x="17339" y="5494"/>
                  </a:lnTo>
                  <a:lnTo>
                    <a:pt x="17217" y="5382"/>
                  </a:lnTo>
                  <a:lnTo>
                    <a:pt x="17217" y="5382"/>
                  </a:lnTo>
                  <a:lnTo>
                    <a:pt x="17167" y="5337"/>
                  </a:lnTo>
                  <a:lnTo>
                    <a:pt x="17114" y="5292"/>
                  </a:lnTo>
                  <a:lnTo>
                    <a:pt x="17062" y="5250"/>
                  </a:lnTo>
                  <a:lnTo>
                    <a:pt x="17009" y="5209"/>
                  </a:lnTo>
                  <a:lnTo>
                    <a:pt x="16955" y="5169"/>
                  </a:lnTo>
                  <a:lnTo>
                    <a:pt x="16901" y="5132"/>
                  </a:lnTo>
                  <a:lnTo>
                    <a:pt x="16846" y="5095"/>
                  </a:lnTo>
                  <a:lnTo>
                    <a:pt x="16791" y="5060"/>
                  </a:lnTo>
                  <a:lnTo>
                    <a:pt x="16736" y="5025"/>
                  </a:lnTo>
                  <a:lnTo>
                    <a:pt x="16680" y="4993"/>
                  </a:lnTo>
                  <a:lnTo>
                    <a:pt x="16624" y="4962"/>
                  </a:lnTo>
                  <a:lnTo>
                    <a:pt x="16567" y="4932"/>
                  </a:lnTo>
                  <a:lnTo>
                    <a:pt x="16511" y="4904"/>
                  </a:lnTo>
                  <a:lnTo>
                    <a:pt x="16454" y="4876"/>
                  </a:lnTo>
                  <a:lnTo>
                    <a:pt x="16397" y="4850"/>
                  </a:lnTo>
                  <a:lnTo>
                    <a:pt x="16341" y="4825"/>
                  </a:lnTo>
                  <a:lnTo>
                    <a:pt x="16284" y="4801"/>
                  </a:lnTo>
                  <a:lnTo>
                    <a:pt x="16228" y="4779"/>
                  </a:lnTo>
                  <a:lnTo>
                    <a:pt x="16170" y="4756"/>
                  </a:lnTo>
                  <a:lnTo>
                    <a:pt x="16115" y="4736"/>
                  </a:lnTo>
                  <a:lnTo>
                    <a:pt x="16058" y="4716"/>
                  </a:lnTo>
                  <a:lnTo>
                    <a:pt x="16003" y="4698"/>
                  </a:lnTo>
                  <a:lnTo>
                    <a:pt x="15947" y="4680"/>
                  </a:lnTo>
                  <a:lnTo>
                    <a:pt x="15892" y="4664"/>
                  </a:lnTo>
                  <a:lnTo>
                    <a:pt x="15837" y="4648"/>
                  </a:lnTo>
                  <a:lnTo>
                    <a:pt x="15783" y="4633"/>
                  </a:lnTo>
                  <a:lnTo>
                    <a:pt x="15728" y="4619"/>
                  </a:lnTo>
                  <a:lnTo>
                    <a:pt x="15675" y="4607"/>
                  </a:lnTo>
                  <a:lnTo>
                    <a:pt x="15622" y="4594"/>
                  </a:lnTo>
                  <a:lnTo>
                    <a:pt x="15571" y="4583"/>
                  </a:lnTo>
                  <a:lnTo>
                    <a:pt x="15469" y="4563"/>
                  </a:lnTo>
                  <a:lnTo>
                    <a:pt x="15370" y="4545"/>
                  </a:lnTo>
                  <a:lnTo>
                    <a:pt x="15274" y="4531"/>
                  </a:lnTo>
                  <a:lnTo>
                    <a:pt x="15183" y="4518"/>
                  </a:lnTo>
                  <a:lnTo>
                    <a:pt x="15096" y="4508"/>
                  </a:lnTo>
                  <a:lnTo>
                    <a:pt x="15014" y="4500"/>
                  </a:lnTo>
                  <a:lnTo>
                    <a:pt x="14937" y="4494"/>
                  </a:lnTo>
                  <a:lnTo>
                    <a:pt x="14865" y="4489"/>
                  </a:lnTo>
                  <a:lnTo>
                    <a:pt x="14800" y="4486"/>
                  </a:lnTo>
                  <a:lnTo>
                    <a:pt x="14740" y="4484"/>
                  </a:lnTo>
                  <a:lnTo>
                    <a:pt x="14687" y="4483"/>
                  </a:lnTo>
                  <a:lnTo>
                    <a:pt x="14603" y="4483"/>
                  </a:lnTo>
                  <a:lnTo>
                    <a:pt x="14550" y="4484"/>
                  </a:lnTo>
                  <a:lnTo>
                    <a:pt x="14532" y="4485"/>
                  </a:lnTo>
                  <a:lnTo>
                    <a:pt x="10449" y="4489"/>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3" name="Freeform 9"/>
            <p:cNvSpPr/>
            <p:nvPr/>
          </p:nvSpPr>
          <p:spPr bwMode="auto">
            <a:xfrm rot="20191043">
              <a:off x="6646827" y="3485354"/>
              <a:ext cx="902079" cy="1896674"/>
            </a:xfrm>
            <a:custGeom>
              <a:avLst/>
              <a:gdLst/>
              <a:ahLst/>
              <a:cxnLst>
                <a:cxn ang="0">
                  <a:pos x="6304" y="4449"/>
                </a:cxn>
                <a:cxn ang="0">
                  <a:pos x="6114" y="4449"/>
                </a:cxn>
                <a:cxn ang="0">
                  <a:pos x="5918" y="4439"/>
                </a:cxn>
                <a:cxn ang="0">
                  <a:pos x="5671" y="4415"/>
                </a:cxn>
                <a:cxn ang="0">
                  <a:pos x="5386" y="4370"/>
                </a:cxn>
                <a:cxn ang="0">
                  <a:pos x="5179" y="4327"/>
                </a:cxn>
                <a:cxn ang="0">
                  <a:pos x="5017" y="4285"/>
                </a:cxn>
                <a:cxn ang="0">
                  <a:pos x="4852" y="4236"/>
                </a:cxn>
                <a:cxn ang="0">
                  <a:pos x="4683" y="4176"/>
                </a:cxn>
                <a:cxn ang="0">
                  <a:pos x="4514" y="4108"/>
                </a:cxn>
                <a:cxn ang="0">
                  <a:pos x="4344" y="4030"/>
                </a:cxn>
                <a:cxn ang="0">
                  <a:pos x="4174" y="3940"/>
                </a:cxn>
                <a:cxn ang="0">
                  <a:pos x="4008" y="3838"/>
                </a:cxn>
                <a:cxn ang="0">
                  <a:pos x="3845" y="3724"/>
                </a:cxn>
                <a:cxn ang="0">
                  <a:pos x="3688" y="3596"/>
                </a:cxn>
                <a:cxn ang="0">
                  <a:pos x="3522" y="3446"/>
                </a:cxn>
                <a:cxn ang="0">
                  <a:pos x="3051" y="2998"/>
                </a:cxn>
                <a:cxn ang="0">
                  <a:pos x="2185" y="2156"/>
                </a:cxn>
                <a:cxn ang="0">
                  <a:pos x="572" y="568"/>
                </a:cxn>
                <a:cxn ang="0">
                  <a:pos x="0" y="9117"/>
                </a:cxn>
                <a:cxn ang="0">
                  <a:pos x="10" y="9249"/>
                </a:cxn>
                <a:cxn ang="0">
                  <a:pos x="43" y="9565"/>
                </a:cxn>
                <a:cxn ang="0">
                  <a:pos x="81" y="9838"/>
                </a:cxn>
                <a:cxn ang="0">
                  <a:pos x="122" y="10072"/>
                </a:cxn>
                <a:cxn ang="0">
                  <a:pos x="164" y="10270"/>
                </a:cxn>
                <a:cxn ang="0">
                  <a:pos x="210" y="10437"/>
                </a:cxn>
                <a:cxn ang="0">
                  <a:pos x="255" y="10577"/>
                </a:cxn>
                <a:cxn ang="0">
                  <a:pos x="301" y="10695"/>
                </a:cxn>
                <a:cxn ang="0">
                  <a:pos x="359" y="10823"/>
                </a:cxn>
                <a:cxn ang="0">
                  <a:pos x="441" y="10975"/>
                </a:cxn>
                <a:cxn ang="0">
                  <a:pos x="458" y="11003"/>
                </a:cxn>
                <a:cxn ang="0">
                  <a:pos x="547" y="11119"/>
                </a:cxn>
                <a:cxn ang="0">
                  <a:pos x="684" y="11276"/>
                </a:cxn>
                <a:cxn ang="0">
                  <a:pos x="983" y="11595"/>
                </a:cxn>
                <a:cxn ang="0">
                  <a:pos x="1385" y="12005"/>
                </a:cxn>
                <a:cxn ang="0">
                  <a:pos x="1893" y="12510"/>
                </a:cxn>
                <a:cxn ang="0">
                  <a:pos x="1998" y="12611"/>
                </a:cxn>
                <a:cxn ang="0">
                  <a:pos x="2140" y="12731"/>
                </a:cxn>
                <a:cxn ang="0">
                  <a:pos x="2290" y="12840"/>
                </a:cxn>
                <a:cxn ang="0">
                  <a:pos x="2447" y="12940"/>
                </a:cxn>
                <a:cxn ang="0">
                  <a:pos x="2612" y="13030"/>
                </a:cxn>
                <a:cxn ang="0">
                  <a:pos x="2783" y="13110"/>
                </a:cxn>
                <a:cxn ang="0">
                  <a:pos x="2956" y="13183"/>
                </a:cxn>
                <a:cxn ang="0">
                  <a:pos x="3134" y="13247"/>
                </a:cxn>
                <a:cxn ang="0">
                  <a:pos x="3312" y="13303"/>
                </a:cxn>
                <a:cxn ang="0">
                  <a:pos x="3492" y="13352"/>
                </a:cxn>
                <a:cxn ang="0">
                  <a:pos x="3671" y="13394"/>
                </a:cxn>
                <a:cxn ang="0">
                  <a:pos x="3965" y="13452"/>
                </a:cxn>
                <a:cxn ang="0">
                  <a:pos x="4304" y="13500"/>
                </a:cxn>
                <a:cxn ang="0">
                  <a:pos x="4619" y="13531"/>
                </a:cxn>
                <a:cxn ang="0">
                  <a:pos x="4900" y="13548"/>
                </a:cxn>
                <a:cxn ang="0">
                  <a:pos x="5139" y="13555"/>
                </a:cxn>
                <a:cxn ang="0">
                  <a:pos x="7183" y="13556"/>
                </a:cxn>
              </a:cxnLst>
              <a:rect l="0" t="0" r="r" b="b"/>
              <a:pathLst>
                <a:path w="7183" h="13556">
                  <a:moveTo>
                    <a:pt x="6322" y="4449"/>
                  </a:moveTo>
                  <a:lnTo>
                    <a:pt x="6322" y="4449"/>
                  </a:lnTo>
                  <a:lnTo>
                    <a:pt x="6304" y="4449"/>
                  </a:lnTo>
                  <a:lnTo>
                    <a:pt x="6252" y="4451"/>
                  </a:lnTo>
                  <a:lnTo>
                    <a:pt x="6167" y="4450"/>
                  </a:lnTo>
                  <a:lnTo>
                    <a:pt x="6114" y="4449"/>
                  </a:lnTo>
                  <a:lnTo>
                    <a:pt x="6055" y="4447"/>
                  </a:lnTo>
                  <a:lnTo>
                    <a:pt x="5989" y="4444"/>
                  </a:lnTo>
                  <a:lnTo>
                    <a:pt x="5918" y="4439"/>
                  </a:lnTo>
                  <a:lnTo>
                    <a:pt x="5841" y="4433"/>
                  </a:lnTo>
                  <a:lnTo>
                    <a:pt x="5758" y="4425"/>
                  </a:lnTo>
                  <a:lnTo>
                    <a:pt x="5671" y="4415"/>
                  </a:lnTo>
                  <a:lnTo>
                    <a:pt x="5580" y="4403"/>
                  </a:lnTo>
                  <a:lnTo>
                    <a:pt x="5485" y="4388"/>
                  </a:lnTo>
                  <a:lnTo>
                    <a:pt x="5386" y="4370"/>
                  </a:lnTo>
                  <a:lnTo>
                    <a:pt x="5284" y="4350"/>
                  </a:lnTo>
                  <a:lnTo>
                    <a:pt x="5232" y="4339"/>
                  </a:lnTo>
                  <a:lnTo>
                    <a:pt x="5179" y="4327"/>
                  </a:lnTo>
                  <a:lnTo>
                    <a:pt x="5126" y="4314"/>
                  </a:lnTo>
                  <a:lnTo>
                    <a:pt x="5072" y="4300"/>
                  </a:lnTo>
                  <a:lnTo>
                    <a:pt x="5017" y="4285"/>
                  </a:lnTo>
                  <a:lnTo>
                    <a:pt x="4963" y="4270"/>
                  </a:lnTo>
                  <a:lnTo>
                    <a:pt x="4907" y="4253"/>
                  </a:lnTo>
                  <a:lnTo>
                    <a:pt x="4852" y="4236"/>
                  </a:lnTo>
                  <a:lnTo>
                    <a:pt x="4796" y="4217"/>
                  </a:lnTo>
                  <a:lnTo>
                    <a:pt x="4740" y="4198"/>
                  </a:lnTo>
                  <a:lnTo>
                    <a:pt x="4683" y="4176"/>
                  </a:lnTo>
                  <a:lnTo>
                    <a:pt x="4627" y="4154"/>
                  </a:lnTo>
                  <a:lnTo>
                    <a:pt x="4570" y="4132"/>
                  </a:lnTo>
                  <a:lnTo>
                    <a:pt x="4514" y="4108"/>
                  </a:lnTo>
                  <a:lnTo>
                    <a:pt x="4457" y="4083"/>
                  </a:lnTo>
                  <a:lnTo>
                    <a:pt x="4401" y="4057"/>
                  </a:lnTo>
                  <a:lnTo>
                    <a:pt x="4344" y="4030"/>
                  </a:lnTo>
                  <a:lnTo>
                    <a:pt x="4288" y="4001"/>
                  </a:lnTo>
                  <a:lnTo>
                    <a:pt x="4231" y="3971"/>
                  </a:lnTo>
                  <a:lnTo>
                    <a:pt x="4174" y="3940"/>
                  </a:lnTo>
                  <a:lnTo>
                    <a:pt x="4119" y="3908"/>
                  </a:lnTo>
                  <a:lnTo>
                    <a:pt x="4063" y="3873"/>
                  </a:lnTo>
                  <a:lnTo>
                    <a:pt x="4008" y="3838"/>
                  </a:lnTo>
                  <a:lnTo>
                    <a:pt x="3953" y="3802"/>
                  </a:lnTo>
                  <a:lnTo>
                    <a:pt x="3899" y="3764"/>
                  </a:lnTo>
                  <a:lnTo>
                    <a:pt x="3845" y="3724"/>
                  </a:lnTo>
                  <a:lnTo>
                    <a:pt x="3793" y="3684"/>
                  </a:lnTo>
                  <a:lnTo>
                    <a:pt x="3740" y="3641"/>
                  </a:lnTo>
                  <a:lnTo>
                    <a:pt x="3688" y="3596"/>
                  </a:lnTo>
                  <a:lnTo>
                    <a:pt x="3636" y="3551"/>
                  </a:lnTo>
                  <a:lnTo>
                    <a:pt x="3636" y="3551"/>
                  </a:lnTo>
                  <a:lnTo>
                    <a:pt x="3522" y="3446"/>
                  </a:lnTo>
                  <a:lnTo>
                    <a:pt x="3385" y="3317"/>
                  </a:lnTo>
                  <a:lnTo>
                    <a:pt x="3228" y="3168"/>
                  </a:lnTo>
                  <a:lnTo>
                    <a:pt x="3051" y="2998"/>
                  </a:lnTo>
                  <a:lnTo>
                    <a:pt x="2857" y="2811"/>
                  </a:lnTo>
                  <a:lnTo>
                    <a:pt x="2647" y="2607"/>
                  </a:lnTo>
                  <a:lnTo>
                    <a:pt x="2185" y="2156"/>
                  </a:lnTo>
                  <a:lnTo>
                    <a:pt x="1677" y="1657"/>
                  </a:lnTo>
                  <a:lnTo>
                    <a:pt x="1135" y="1124"/>
                  </a:lnTo>
                  <a:lnTo>
                    <a:pt x="572" y="568"/>
                  </a:lnTo>
                  <a:lnTo>
                    <a:pt x="0" y="0"/>
                  </a:lnTo>
                  <a:lnTo>
                    <a:pt x="0" y="9117"/>
                  </a:lnTo>
                  <a:lnTo>
                    <a:pt x="0" y="9117"/>
                  </a:lnTo>
                  <a:lnTo>
                    <a:pt x="0" y="9132"/>
                  </a:lnTo>
                  <a:lnTo>
                    <a:pt x="0" y="9132"/>
                  </a:lnTo>
                  <a:lnTo>
                    <a:pt x="10" y="9249"/>
                  </a:lnTo>
                  <a:lnTo>
                    <a:pt x="21" y="9359"/>
                  </a:lnTo>
                  <a:lnTo>
                    <a:pt x="32" y="9464"/>
                  </a:lnTo>
                  <a:lnTo>
                    <a:pt x="43" y="9565"/>
                  </a:lnTo>
                  <a:lnTo>
                    <a:pt x="55" y="9660"/>
                  </a:lnTo>
                  <a:lnTo>
                    <a:pt x="68" y="9751"/>
                  </a:lnTo>
                  <a:lnTo>
                    <a:pt x="81" y="9838"/>
                  </a:lnTo>
                  <a:lnTo>
                    <a:pt x="94" y="9920"/>
                  </a:lnTo>
                  <a:lnTo>
                    <a:pt x="108" y="9997"/>
                  </a:lnTo>
                  <a:lnTo>
                    <a:pt x="122" y="10072"/>
                  </a:lnTo>
                  <a:lnTo>
                    <a:pt x="136" y="10141"/>
                  </a:lnTo>
                  <a:lnTo>
                    <a:pt x="150" y="10207"/>
                  </a:lnTo>
                  <a:lnTo>
                    <a:pt x="164" y="10270"/>
                  </a:lnTo>
                  <a:lnTo>
                    <a:pt x="179" y="10329"/>
                  </a:lnTo>
                  <a:lnTo>
                    <a:pt x="195" y="10385"/>
                  </a:lnTo>
                  <a:lnTo>
                    <a:pt x="210" y="10437"/>
                  </a:lnTo>
                  <a:lnTo>
                    <a:pt x="225" y="10487"/>
                  </a:lnTo>
                  <a:lnTo>
                    <a:pt x="240" y="10533"/>
                  </a:lnTo>
                  <a:lnTo>
                    <a:pt x="255" y="10577"/>
                  </a:lnTo>
                  <a:lnTo>
                    <a:pt x="270" y="10619"/>
                  </a:lnTo>
                  <a:lnTo>
                    <a:pt x="285" y="10658"/>
                  </a:lnTo>
                  <a:lnTo>
                    <a:pt x="301" y="10695"/>
                  </a:lnTo>
                  <a:lnTo>
                    <a:pt x="316" y="10730"/>
                  </a:lnTo>
                  <a:lnTo>
                    <a:pt x="330" y="10763"/>
                  </a:lnTo>
                  <a:lnTo>
                    <a:pt x="359" y="10823"/>
                  </a:lnTo>
                  <a:lnTo>
                    <a:pt x="387" y="10878"/>
                  </a:lnTo>
                  <a:lnTo>
                    <a:pt x="415" y="10929"/>
                  </a:lnTo>
                  <a:lnTo>
                    <a:pt x="441" y="10975"/>
                  </a:lnTo>
                  <a:lnTo>
                    <a:pt x="441" y="10975"/>
                  </a:lnTo>
                  <a:lnTo>
                    <a:pt x="448" y="10988"/>
                  </a:lnTo>
                  <a:lnTo>
                    <a:pt x="458" y="11003"/>
                  </a:lnTo>
                  <a:lnTo>
                    <a:pt x="481" y="11036"/>
                  </a:lnTo>
                  <a:lnTo>
                    <a:pt x="512" y="11075"/>
                  </a:lnTo>
                  <a:lnTo>
                    <a:pt x="547" y="11119"/>
                  </a:lnTo>
                  <a:lnTo>
                    <a:pt x="588" y="11168"/>
                  </a:lnTo>
                  <a:lnTo>
                    <a:pt x="634" y="11220"/>
                  </a:lnTo>
                  <a:lnTo>
                    <a:pt x="684" y="11276"/>
                  </a:lnTo>
                  <a:lnTo>
                    <a:pt x="738" y="11335"/>
                  </a:lnTo>
                  <a:lnTo>
                    <a:pt x="856" y="11462"/>
                  </a:lnTo>
                  <a:lnTo>
                    <a:pt x="983" y="11595"/>
                  </a:lnTo>
                  <a:lnTo>
                    <a:pt x="1116" y="11733"/>
                  </a:lnTo>
                  <a:lnTo>
                    <a:pt x="1251" y="11871"/>
                  </a:lnTo>
                  <a:lnTo>
                    <a:pt x="1385" y="12005"/>
                  </a:lnTo>
                  <a:lnTo>
                    <a:pt x="1513" y="12134"/>
                  </a:lnTo>
                  <a:lnTo>
                    <a:pt x="1737" y="12357"/>
                  </a:lnTo>
                  <a:lnTo>
                    <a:pt x="1893" y="12510"/>
                  </a:lnTo>
                  <a:lnTo>
                    <a:pt x="1953" y="12569"/>
                  </a:lnTo>
                  <a:lnTo>
                    <a:pt x="1953" y="12569"/>
                  </a:lnTo>
                  <a:lnTo>
                    <a:pt x="1998" y="12611"/>
                  </a:lnTo>
                  <a:lnTo>
                    <a:pt x="2044" y="12652"/>
                  </a:lnTo>
                  <a:lnTo>
                    <a:pt x="2091" y="12692"/>
                  </a:lnTo>
                  <a:lnTo>
                    <a:pt x="2140" y="12731"/>
                  </a:lnTo>
                  <a:lnTo>
                    <a:pt x="2188" y="12768"/>
                  </a:lnTo>
                  <a:lnTo>
                    <a:pt x="2239" y="12805"/>
                  </a:lnTo>
                  <a:lnTo>
                    <a:pt x="2290" y="12840"/>
                  </a:lnTo>
                  <a:lnTo>
                    <a:pt x="2341" y="12875"/>
                  </a:lnTo>
                  <a:lnTo>
                    <a:pt x="2394" y="12908"/>
                  </a:lnTo>
                  <a:lnTo>
                    <a:pt x="2447" y="12940"/>
                  </a:lnTo>
                  <a:lnTo>
                    <a:pt x="2502" y="12971"/>
                  </a:lnTo>
                  <a:lnTo>
                    <a:pt x="2556" y="13001"/>
                  </a:lnTo>
                  <a:lnTo>
                    <a:pt x="2612" y="13030"/>
                  </a:lnTo>
                  <a:lnTo>
                    <a:pt x="2669" y="13058"/>
                  </a:lnTo>
                  <a:lnTo>
                    <a:pt x="2725" y="13084"/>
                  </a:lnTo>
                  <a:lnTo>
                    <a:pt x="2783" y="13110"/>
                  </a:lnTo>
                  <a:lnTo>
                    <a:pt x="2840" y="13136"/>
                  </a:lnTo>
                  <a:lnTo>
                    <a:pt x="2898" y="13160"/>
                  </a:lnTo>
                  <a:lnTo>
                    <a:pt x="2956" y="13183"/>
                  </a:lnTo>
                  <a:lnTo>
                    <a:pt x="3015" y="13205"/>
                  </a:lnTo>
                  <a:lnTo>
                    <a:pt x="3074" y="13227"/>
                  </a:lnTo>
                  <a:lnTo>
                    <a:pt x="3134" y="13247"/>
                  </a:lnTo>
                  <a:lnTo>
                    <a:pt x="3192" y="13266"/>
                  </a:lnTo>
                  <a:lnTo>
                    <a:pt x="3253" y="13285"/>
                  </a:lnTo>
                  <a:lnTo>
                    <a:pt x="3312" y="13303"/>
                  </a:lnTo>
                  <a:lnTo>
                    <a:pt x="3372" y="13320"/>
                  </a:lnTo>
                  <a:lnTo>
                    <a:pt x="3432" y="13336"/>
                  </a:lnTo>
                  <a:lnTo>
                    <a:pt x="3492" y="13352"/>
                  </a:lnTo>
                  <a:lnTo>
                    <a:pt x="3552" y="13367"/>
                  </a:lnTo>
                  <a:lnTo>
                    <a:pt x="3611" y="13381"/>
                  </a:lnTo>
                  <a:lnTo>
                    <a:pt x="3671" y="13394"/>
                  </a:lnTo>
                  <a:lnTo>
                    <a:pt x="3730" y="13408"/>
                  </a:lnTo>
                  <a:lnTo>
                    <a:pt x="3848" y="13431"/>
                  </a:lnTo>
                  <a:lnTo>
                    <a:pt x="3965" y="13452"/>
                  </a:lnTo>
                  <a:lnTo>
                    <a:pt x="4080" y="13470"/>
                  </a:lnTo>
                  <a:lnTo>
                    <a:pt x="4193" y="13486"/>
                  </a:lnTo>
                  <a:lnTo>
                    <a:pt x="4304" y="13500"/>
                  </a:lnTo>
                  <a:lnTo>
                    <a:pt x="4412" y="13512"/>
                  </a:lnTo>
                  <a:lnTo>
                    <a:pt x="4517" y="13522"/>
                  </a:lnTo>
                  <a:lnTo>
                    <a:pt x="4619" y="13531"/>
                  </a:lnTo>
                  <a:lnTo>
                    <a:pt x="4716" y="13538"/>
                  </a:lnTo>
                  <a:lnTo>
                    <a:pt x="4811" y="13543"/>
                  </a:lnTo>
                  <a:lnTo>
                    <a:pt x="4900" y="13548"/>
                  </a:lnTo>
                  <a:lnTo>
                    <a:pt x="4985" y="13551"/>
                  </a:lnTo>
                  <a:lnTo>
                    <a:pt x="5066" y="13553"/>
                  </a:lnTo>
                  <a:lnTo>
                    <a:pt x="5139" y="13555"/>
                  </a:lnTo>
                  <a:lnTo>
                    <a:pt x="5271" y="13556"/>
                  </a:lnTo>
                  <a:lnTo>
                    <a:pt x="5271" y="13556"/>
                  </a:lnTo>
                  <a:lnTo>
                    <a:pt x="7183" y="13556"/>
                  </a:lnTo>
                  <a:lnTo>
                    <a:pt x="7183" y="4448"/>
                  </a:lnTo>
                  <a:lnTo>
                    <a:pt x="6322" y="4449"/>
                  </a:lnTo>
                  <a:close/>
                </a:path>
              </a:pathLst>
            </a:custGeom>
            <a:solidFill>
              <a:schemeClr val="accent1"/>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4" name="Freeform 10"/>
            <p:cNvSpPr/>
            <p:nvPr/>
          </p:nvSpPr>
          <p:spPr bwMode="auto">
            <a:xfrm rot="20191043">
              <a:off x="8340400" y="3398460"/>
              <a:ext cx="897451" cy="1276786"/>
            </a:xfrm>
            <a:custGeom>
              <a:avLst/>
              <a:gdLst/>
              <a:ahLst/>
              <a:cxnLst>
                <a:cxn ang="0">
                  <a:pos x="6715" y="2554"/>
                </a:cxn>
                <a:cxn ang="0">
                  <a:pos x="6584" y="2389"/>
                </a:cxn>
                <a:cxn ang="0">
                  <a:pos x="6317" y="2095"/>
                </a:cxn>
                <a:cxn ang="0">
                  <a:pos x="5788" y="1551"/>
                </a:cxn>
                <a:cxn ang="0">
                  <a:pos x="5220" y="988"/>
                </a:cxn>
                <a:cxn ang="0">
                  <a:pos x="5082" y="865"/>
                </a:cxn>
                <a:cxn ang="0">
                  <a:pos x="4883" y="716"/>
                </a:cxn>
                <a:cxn ang="0">
                  <a:pos x="4671" y="586"/>
                </a:cxn>
                <a:cxn ang="0">
                  <a:pos x="4448" y="472"/>
                </a:cxn>
                <a:cxn ang="0">
                  <a:pos x="4217" y="374"/>
                </a:cxn>
                <a:cxn ang="0">
                  <a:pos x="3979" y="290"/>
                </a:cxn>
                <a:cxn ang="0">
                  <a:pos x="3740" y="220"/>
                </a:cxn>
                <a:cxn ang="0">
                  <a:pos x="3502" y="162"/>
                </a:cxn>
                <a:cxn ang="0">
                  <a:pos x="3093" y="87"/>
                </a:cxn>
                <a:cxn ang="0">
                  <a:pos x="2655" y="35"/>
                </a:cxn>
                <a:cxn ang="0">
                  <a:pos x="2273" y="8"/>
                </a:cxn>
                <a:cxn ang="0">
                  <a:pos x="1902" y="0"/>
                </a:cxn>
                <a:cxn ang="0">
                  <a:pos x="0" y="9112"/>
                </a:cxn>
                <a:cxn ang="0">
                  <a:pos x="2108" y="9109"/>
                </a:cxn>
                <a:cxn ang="0">
                  <a:pos x="2456" y="9094"/>
                </a:cxn>
                <a:cxn ang="0">
                  <a:pos x="2869" y="9056"/>
                </a:cxn>
                <a:cxn ang="0">
                  <a:pos x="3324" y="8987"/>
                </a:cxn>
                <a:cxn ang="0">
                  <a:pos x="3621" y="8923"/>
                </a:cxn>
                <a:cxn ang="0">
                  <a:pos x="3860" y="8859"/>
                </a:cxn>
                <a:cxn ang="0">
                  <a:pos x="4098" y="8783"/>
                </a:cxn>
                <a:cxn ang="0">
                  <a:pos x="4333" y="8692"/>
                </a:cxn>
                <a:cxn ang="0">
                  <a:pos x="4561" y="8586"/>
                </a:cxn>
                <a:cxn ang="0">
                  <a:pos x="4779" y="8464"/>
                </a:cxn>
                <a:cxn ang="0">
                  <a:pos x="4985" y="8324"/>
                </a:cxn>
                <a:cxn ang="0">
                  <a:pos x="5175" y="8167"/>
                </a:cxn>
                <a:cxn ang="0">
                  <a:pos x="5436" y="7913"/>
                </a:cxn>
                <a:cxn ang="0">
                  <a:pos x="6057" y="7289"/>
                </a:cxn>
                <a:cxn ang="0">
                  <a:pos x="6489" y="6832"/>
                </a:cxn>
                <a:cxn ang="0">
                  <a:pos x="6661" y="6631"/>
                </a:cxn>
                <a:cxn ang="0">
                  <a:pos x="6732" y="6531"/>
                </a:cxn>
                <a:cxn ang="0">
                  <a:pos x="6815" y="6376"/>
                </a:cxn>
                <a:cxn ang="0">
                  <a:pos x="6890" y="6207"/>
                </a:cxn>
                <a:cxn ang="0">
                  <a:pos x="6952" y="6030"/>
                </a:cxn>
                <a:cxn ang="0">
                  <a:pos x="7013" y="5806"/>
                </a:cxn>
                <a:cxn ang="0">
                  <a:pos x="7071" y="5524"/>
                </a:cxn>
                <a:cxn ang="0">
                  <a:pos x="7123" y="5174"/>
                </a:cxn>
                <a:cxn ang="0">
                  <a:pos x="7168" y="4744"/>
                </a:cxn>
                <a:cxn ang="0">
                  <a:pos x="7182" y="4540"/>
                </a:cxn>
                <a:cxn ang="0">
                  <a:pos x="7168" y="4368"/>
                </a:cxn>
                <a:cxn ang="0">
                  <a:pos x="7122" y="3939"/>
                </a:cxn>
                <a:cxn ang="0">
                  <a:pos x="7070" y="3588"/>
                </a:cxn>
                <a:cxn ang="0">
                  <a:pos x="7012" y="3306"/>
                </a:cxn>
                <a:cxn ang="0">
                  <a:pos x="6952" y="3082"/>
                </a:cxn>
                <a:cxn ang="0">
                  <a:pos x="6890" y="2906"/>
                </a:cxn>
                <a:cxn ang="0">
                  <a:pos x="6815" y="2736"/>
                </a:cxn>
                <a:cxn ang="0">
                  <a:pos x="6732" y="2582"/>
                </a:cxn>
              </a:cxnLst>
              <a:rect l="0" t="0" r="r" b="b"/>
              <a:pathLst>
                <a:path w="7183" h="9112">
                  <a:moveTo>
                    <a:pt x="6732" y="2582"/>
                  </a:moveTo>
                  <a:lnTo>
                    <a:pt x="6732" y="2582"/>
                  </a:lnTo>
                  <a:lnTo>
                    <a:pt x="6724" y="2569"/>
                  </a:lnTo>
                  <a:lnTo>
                    <a:pt x="6715" y="2554"/>
                  </a:lnTo>
                  <a:lnTo>
                    <a:pt x="6690" y="2520"/>
                  </a:lnTo>
                  <a:lnTo>
                    <a:pt x="6661" y="2481"/>
                  </a:lnTo>
                  <a:lnTo>
                    <a:pt x="6625" y="2437"/>
                  </a:lnTo>
                  <a:lnTo>
                    <a:pt x="6584" y="2389"/>
                  </a:lnTo>
                  <a:lnTo>
                    <a:pt x="6538" y="2337"/>
                  </a:lnTo>
                  <a:lnTo>
                    <a:pt x="6489" y="2281"/>
                  </a:lnTo>
                  <a:lnTo>
                    <a:pt x="6434" y="2221"/>
                  </a:lnTo>
                  <a:lnTo>
                    <a:pt x="6317" y="2095"/>
                  </a:lnTo>
                  <a:lnTo>
                    <a:pt x="6190" y="1961"/>
                  </a:lnTo>
                  <a:lnTo>
                    <a:pt x="6057" y="1824"/>
                  </a:lnTo>
                  <a:lnTo>
                    <a:pt x="5921" y="1685"/>
                  </a:lnTo>
                  <a:lnTo>
                    <a:pt x="5788" y="1551"/>
                  </a:lnTo>
                  <a:lnTo>
                    <a:pt x="5660" y="1423"/>
                  </a:lnTo>
                  <a:lnTo>
                    <a:pt x="5436" y="1200"/>
                  </a:lnTo>
                  <a:lnTo>
                    <a:pt x="5278" y="1046"/>
                  </a:lnTo>
                  <a:lnTo>
                    <a:pt x="5220" y="988"/>
                  </a:lnTo>
                  <a:lnTo>
                    <a:pt x="5220" y="988"/>
                  </a:lnTo>
                  <a:lnTo>
                    <a:pt x="5174" y="946"/>
                  </a:lnTo>
                  <a:lnTo>
                    <a:pt x="5128" y="905"/>
                  </a:lnTo>
                  <a:lnTo>
                    <a:pt x="5082" y="865"/>
                  </a:lnTo>
                  <a:lnTo>
                    <a:pt x="5033" y="825"/>
                  </a:lnTo>
                  <a:lnTo>
                    <a:pt x="4984" y="787"/>
                  </a:lnTo>
                  <a:lnTo>
                    <a:pt x="4934" y="751"/>
                  </a:lnTo>
                  <a:lnTo>
                    <a:pt x="4883" y="716"/>
                  </a:lnTo>
                  <a:lnTo>
                    <a:pt x="4831" y="682"/>
                  </a:lnTo>
                  <a:lnTo>
                    <a:pt x="4778" y="649"/>
                  </a:lnTo>
                  <a:lnTo>
                    <a:pt x="4724" y="617"/>
                  </a:lnTo>
                  <a:lnTo>
                    <a:pt x="4671" y="586"/>
                  </a:lnTo>
                  <a:lnTo>
                    <a:pt x="4615" y="555"/>
                  </a:lnTo>
                  <a:lnTo>
                    <a:pt x="4560" y="526"/>
                  </a:lnTo>
                  <a:lnTo>
                    <a:pt x="4504" y="498"/>
                  </a:lnTo>
                  <a:lnTo>
                    <a:pt x="4448" y="472"/>
                  </a:lnTo>
                  <a:lnTo>
                    <a:pt x="4390" y="446"/>
                  </a:lnTo>
                  <a:lnTo>
                    <a:pt x="4333" y="421"/>
                  </a:lnTo>
                  <a:lnTo>
                    <a:pt x="4274" y="397"/>
                  </a:lnTo>
                  <a:lnTo>
                    <a:pt x="4217" y="374"/>
                  </a:lnTo>
                  <a:lnTo>
                    <a:pt x="4157" y="352"/>
                  </a:lnTo>
                  <a:lnTo>
                    <a:pt x="4098" y="331"/>
                  </a:lnTo>
                  <a:lnTo>
                    <a:pt x="4039" y="310"/>
                  </a:lnTo>
                  <a:lnTo>
                    <a:pt x="3979" y="290"/>
                  </a:lnTo>
                  <a:lnTo>
                    <a:pt x="3920" y="271"/>
                  </a:lnTo>
                  <a:lnTo>
                    <a:pt x="3860" y="253"/>
                  </a:lnTo>
                  <a:lnTo>
                    <a:pt x="3801" y="236"/>
                  </a:lnTo>
                  <a:lnTo>
                    <a:pt x="3740" y="220"/>
                  </a:lnTo>
                  <a:lnTo>
                    <a:pt x="3681" y="204"/>
                  </a:lnTo>
                  <a:lnTo>
                    <a:pt x="3621" y="190"/>
                  </a:lnTo>
                  <a:lnTo>
                    <a:pt x="3561" y="175"/>
                  </a:lnTo>
                  <a:lnTo>
                    <a:pt x="3502" y="162"/>
                  </a:lnTo>
                  <a:lnTo>
                    <a:pt x="3442" y="149"/>
                  </a:lnTo>
                  <a:lnTo>
                    <a:pt x="3324" y="126"/>
                  </a:lnTo>
                  <a:lnTo>
                    <a:pt x="3208" y="105"/>
                  </a:lnTo>
                  <a:lnTo>
                    <a:pt x="3093" y="87"/>
                  </a:lnTo>
                  <a:lnTo>
                    <a:pt x="2980" y="71"/>
                  </a:lnTo>
                  <a:lnTo>
                    <a:pt x="2869" y="57"/>
                  </a:lnTo>
                  <a:lnTo>
                    <a:pt x="2761" y="45"/>
                  </a:lnTo>
                  <a:lnTo>
                    <a:pt x="2655" y="35"/>
                  </a:lnTo>
                  <a:lnTo>
                    <a:pt x="2554" y="26"/>
                  </a:lnTo>
                  <a:lnTo>
                    <a:pt x="2456" y="19"/>
                  </a:lnTo>
                  <a:lnTo>
                    <a:pt x="2361" y="14"/>
                  </a:lnTo>
                  <a:lnTo>
                    <a:pt x="2273" y="8"/>
                  </a:lnTo>
                  <a:lnTo>
                    <a:pt x="2188" y="5"/>
                  </a:lnTo>
                  <a:lnTo>
                    <a:pt x="2107" y="3"/>
                  </a:lnTo>
                  <a:lnTo>
                    <a:pt x="2033" y="1"/>
                  </a:lnTo>
                  <a:lnTo>
                    <a:pt x="1902" y="0"/>
                  </a:lnTo>
                  <a:lnTo>
                    <a:pt x="1902" y="0"/>
                  </a:lnTo>
                  <a:lnTo>
                    <a:pt x="0" y="0"/>
                  </a:lnTo>
                  <a:lnTo>
                    <a:pt x="0" y="9112"/>
                  </a:lnTo>
                  <a:lnTo>
                    <a:pt x="0" y="9112"/>
                  </a:lnTo>
                  <a:lnTo>
                    <a:pt x="1902" y="9112"/>
                  </a:lnTo>
                  <a:lnTo>
                    <a:pt x="1902" y="9112"/>
                  </a:lnTo>
                  <a:lnTo>
                    <a:pt x="2033" y="9111"/>
                  </a:lnTo>
                  <a:lnTo>
                    <a:pt x="2108" y="9109"/>
                  </a:lnTo>
                  <a:lnTo>
                    <a:pt x="2188" y="9107"/>
                  </a:lnTo>
                  <a:lnTo>
                    <a:pt x="2273" y="9104"/>
                  </a:lnTo>
                  <a:lnTo>
                    <a:pt x="2362" y="9099"/>
                  </a:lnTo>
                  <a:lnTo>
                    <a:pt x="2456" y="9094"/>
                  </a:lnTo>
                  <a:lnTo>
                    <a:pt x="2554" y="9087"/>
                  </a:lnTo>
                  <a:lnTo>
                    <a:pt x="2656" y="9078"/>
                  </a:lnTo>
                  <a:lnTo>
                    <a:pt x="2761" y="9068"/>
                  </a:lnTo>
                  <a:lnTo>
                    <a:pt x="2869" y="9056"/>
                  </a:lnTo>
                  <a:lnTo>
                    <a:pt x="2980" y="9042"/>
                  </a:lnTo>
                  <a:lnTo>
                    <a:pt x="3093" y="9026"/>
                  </a:lnTo>
                  <a:lnTo>
                    <a:pt x="3208" y="9008"/>
                  </a:lnTo>
                  <a:lnTo>
                    <a:pt x="3324" y="8987"/>
                  </a:lnTo>
                  <a:lnTo>
                    <a:pt x="3442" y="8964"/>
                  </a:lnTo>
                  <a:lnTo>
                    <a:pt x="3502" y="8950"/>
                  </a:lnTo>
                  <a:lnTo>
                    <a:pt x="3561" y="8937"/>
                  </a:lnTo>
                  <a:lnTo>
                    <a:pt x="3621" y="8923"/>
                  </a:lnTo>
                  <a:lnTo>
                    <a:pt x="3682" y="8908"/>
                  </a:lnTo>
                  <a:lnTo>
                    <a:pt x="3741" y="8892"/>
                  </a:lnTo>
                  <a:lnTo>
                    <a:pt x="3801" y="8876"/>
                  </a:lnTo>
                  <a:lnTo>
                    <a:pt x="3860" y="8859"/>
                  </a:lnTo>
                  <a:lnTo>
                    <a:pt x="3921" y="8841"/>
                  </a:lnTo>
                  <a:lnTo>
                    <a:pt x="3980" y="8822"/>
                  </a:lnTo>
                  <a:lnTo>
                    <a:pt x="4040" y="8803"/>
                  </a:lnTo>
                  <a:lnTo>
                    <a:pt x="4098" y="8783"/>
                  </a:lnTo>
                  <a:lnTo>
                    <a:pt x="4158" y="8761"/>
                  </a:lnTo>
                  <a:lnTo>
                    <a:pt x="4217" y="8739"/>
                  </a:lnTo>
                  <a:lnTo>
                    <a:pt x="4275" y="8716"/>
                  </a:lnTo>
                  <a:lnTo>
                    <a:pt x="4333" y="8692"/>
                  </a:lnTo>
                  <a:lnTo>
                    <a:pt x="4390" y="8666"/>
                  </a:lnTo>
                  <a:lnTo>
                    <a:pt x="4448" y="8640"/>
                  </a:lnTo>
                  <a:lnTo>
                    <a:pt x="4504" y="8614"/>
                  </a:lnTo>
                  <a:lnTo>
                    <a:pt x="4561" y="8586"/>
                  </a:lnTo>
                  <a:lnTo>
                    <a:pt x="4616" y="8557"/>
                  </a:lnTo>
                  <a:lnTo>
                    <a:pt x="4671" y="8527"/>
                  </a:lnTo>
                  <a:lnTo>
                    <a:pt x="4725" y="8496"/>
                  </a:lnTo>
                  <a:lnTo>
                    <a:pt x="4779" y="8464"/>
                  </a:lnTo>
                  <a:lnTo>
                    <a:pt x="4831" y="8431"/>
                  </a:lnTo>
                  <a:lnTo>
                    <a:pt x="4883" y="8396"/>
                  </a:lnTo>
                  <a:lnTo>
                    <a:pt x="4934" y="8361"/>
                  </a:lnTo>
                  <a:lnTo>
                    <a:pt x="4985" y="8324"/>
                  </a:lnTo>
                  <a:lnTo>
                    <a:pt x="5033" y="8287"/>
                  </a:lnTo>
                  <a:lnTo>
                    <a:pt x="5082" y="8248"/>
                  </a:lnTo>
                  <a:lnTo>
                    <a:pt x="5129" y="8208"/>
                  </a:lnTo>
                  <a:lnTo>
                    <a:pt x="5175" y="8167"/>
                  </a:lnTo>
                  <a:lnTo>
                    <a:pt x="5220" y="8125"/>
                  </a:lnTo>
                  <a:lnTo>
                    <a:pt x="5220" y="8125"/>
                  </a:lnTo>
                  <a:lnTo>
                    <a:pt x="5279" y="8066"/>
                  </a:lnTo>
                  <a:lnTo>
                    <a:pt x="5436" y="7913"/>
                  </a:lnTo>
                  <a:lnTo>
                    <a:pt x="5660" y="7690"/>
                  </a:lnTo>
                  <a:lnTo>
                    <a:pt x="5788" y="7561"/>
                  </a:lnTo>
                  <a:lnTo>
                    <a:pt x="5921" y="7427"/>
                  </a:lnTo>
                  <a:lnTo>
                    <a:pt x="6057" y="7289"/>
                  </a:lnTo>
                  <a:lnTo>
                    <a:pt x="6190" y="7151"/>
                  </a:lnTo>
                  <a:lnTo>
                    <a:pt x="6317" y="7018"/>
                  </a:lnTo>
                  <a:lnTo>
                    <a:pt x="6434" y="6891"/>
                  </a:lnTo>
                  <a:lnTo>
                    <a:pt x="6489" y="6832"/>
                  </a:lnTo>
                  <a:lnTo>
                    <a:pt x="6539" y="6776"/>
                  </a:lnTo>
                  <a:lnTo>
                    <a:pt x="6584" y="6724"/>
                  </a:lnTo>
                  <a:lnTo>
                    <a:pt x="6626" y="6675"/>
                  </a:lnTo>
                  <a:lnTo>
                    <a:pt x="6661" y="6631"/>
                  </a:lnTo>
                  <a:lnTo>
                    <a:pt x="6691" y="6592"/>
                  </a:lnTo>
                  <a:lnTo>
                    <a:pt x="6715" y="6559"/>
                  </a:lnTo>
                  <a:lnTo>
                    <a:pt x="6725" y="6544"/>
                  </a:lnTo>
                  <a:lnTo>
                    <a:pt x="6732" y="6531"/>
                  </a:lnTo>
                  <a:lnTo>
                    <a:pt x="6732" y="6531"/>
                  </a:lnTo>
                  <a:lnTo>
                    <a:pt x="6758" y="6484"/>
                  </a:lnTo>
                  <a:lnTo>
                    <a:pt x="6786" y="6432"/>
                  </a:lnTo>
                  <a:lnTo>
                    <a:pt x="6815" y="6376"/>
                  </a:lnTo>
                  <a:lnTo>
                    <a:pt x="6845" y="6314"/>
                  </a:lnTo>
                  <a:lnTo>
                    <a:pt x="6860" y="6281"/>
                  </a:lnTo>
                  <a:lnTo>
                    <a:pt x="6875" y="6245"/>
                  </a:lnTo>
                  <a:lnTo>
                    <a:pt x="6890" y="6207"/>
                  </a:lnTo>
                  <a:lnTo>
                    <a:pt x="6905" y="6167"/>
                  </a:lnTo>
                  <a:lnTo>
                    <a:pt x="6922" y="6124"/>
                  </a:lnTo>
                  <a:lnTo>
                    <a:pt x="6937" y="6078"/>
                  </a:lnTo>
                  <a:lnTo>
                    <a:pt x="6952" y="6030"/>
                  </a:lnTo>
                  <a:lnTo>
                    <a:pt x="6968" y="5979"/>
                  </a:lnTo>
                  <a:lnTo>
                    <a:pt x="6983" y="5925"/>
                  </a:lnTo>
                  <a:lnTo>
                    <a:pt x="6998" y="5867"/>
                  </a:lnTo>
                  <a:lnTo>
                    <a:pt x="7013" y="5806"/>
                  </a:lnTo>
                  <a:lnTo>
                    <a:pt x="7028" y="5742"/>
                  </a:lnTo>
                  <a:lnTo>
                    <a:pt x="7043" y="5673"/>
                  </a:lnTo>
                  <a:lnTo>
                    <a:pt x="7057" y="5600"/>
                  </a:lnTo>
                  <a:lnTo>
                    <a:pt x="7071" y="5524"/>
                  </a:lnTo>
                  <a:lnTo>
                    <a:pt x="7084" y="5443"/>
                  </a:lnTo>
                  <a:lnTo>
                    <a:pt x="7097" y="5358"/>
                  </a:lnTo>
                  <a:lnTo>
                    <a:pt x="7110" y="5268"/>
                  </a:lnTo>
                  <a:lnTo>
                    <a:pt x="7123" y="5174"/>
                  </a:lnTo>
                  <a:lnTo>
                    <a:pt x="7135" y="5074"/>
                  </a:lnTo>
                  <a:lnTo>
                    <a:pt x="7147" y="4969"/>
                  </a:lnTo>
                  <a:lnTo>
                    <a:pt x="7158" y="4860"/>
                  </a:lnTo>
                  <a:lnTo>
                    <a:pt x="7168" y="4744"/>
                  </a:lnTo>
                  <a:lnTo>
                    <a:pt x="7178" y="4624"/>
                  </a:lnTo>
                  <a:lnTo>
                    <a:pt x="7179" y="4636"/>
                  </a:lnTo>
                  <a:lnTo>
                    <a:pt x="7179" y="4636"/>
                  </a:lnTo>
                  <a:lnTo>
                    <a:pt x="7182" y="4540"/>
                  </a:lnTo>
                  <a:lnTo>
                    <a:pt x="7183" y="4444"/>
                  </a:lnTo>
                  <a:lnTo>
                    <a:pt x="7177" y="4489"/>
                  </a:lnTo>
                  <a:lnTo>
                    <a:pt x="7177" y="4489"/>
                  </a:lnTo>
                  <a:lnTo>
                    <a:pt x="7168" y="4368"/>
                  </a:lnTo>
                  <a:lnTo>
                    <a:pt x="7157" y="4253"/>
                  </a:lnTo>
                  <a:lnTo>
                    <a:pt x="7146" y="4143"/>
                  </a:lnTo>
                  <a:lnTo>
                    <a:pt x="7135" y="4039"/>
                  </a:lnTo>
                  <a:lnTo>
                    <a:pt x="7122" y="3939"/>
                  </a:lnTo>
                  <a:lnTo>
                    <a:pt x="7110" y="3844"/>
                  </a:lnTo>
                  <a:lnTo>
                    <a:pt x="7097" y="3755"/>
                  </a:lnTo>
                  <a:lnTo>
                    <a:pt x="7084" y="3670"/>
                  </a:lnTo>
                  <a:lnTo>
                    <a:pt x="7070" y="3588"/>
                  </a:lnTo>
                  <a:lnTo>
                    <a:pt x="7056" y="3512"/>
                  </a:lnTo>
                  <a:lnTo>
                    <a:pt x="7042" y="3440"/>
                  </a:lnTo>
                  <a:lnTo>
                    <a:pt x="7028" y="3372"/>
                  </a:lnTo>
                  <a:lnTo>
                    <a:pt x="7012" y="3306"/>
                  </a:lnTo>
                  <a:lnTo>
                    <a:pt x="6997" y="3245"/>
                  </a:lnTo>
                  <a:lnTo>
                    <a:pt x="6982" y="3188"/>
                  </a:lnTo>
                  <a:lnTo>
                    <a:pt x="6967" y="3134"/>
                  </a:lnTo>
                  <a:lnTo>
                    <a:pt x="6952" y="3082"/>
                  </a:lnTo>
                  <a:lnTo>
                    <a:pt x="6937" y="3034"/>
                  </a:lnTo>
                  <a:lnTo>
                    <a:pt x="6921" y="2988"/>
                  </a:lnTo>
                  <a:lnTo>
                    <a:pt x="6905" y="2946"/>
                  </a:lnTo>
                  <a:lnTo>
                    <a:pt x="6890" y="2906"/>
                  </a:lnTo>
                  <a:lnTo>
                    <a:pt x="6874" y="2868"/>
                  </a:lnTo>
                  <a:lnTo>
                    <a:pt x="6859" y="2832"/>
                  </a:lnTo>
                  <a:lnTo>
                    <a:pt x="6844" y="2798"/>
                  </a:lnTo>
                  <a:lnTo>
                    <a:pt x="6815" y="2736"/>
                  </a:lnTo>
                  <a:lnTo>
                    <a:pt x="6785" y="2680"/>
                  </a:lnTo>
                  <a:lnTo>
                    <a:pt x="6758" y="2629"/>
                  </a:lnTo>
                  <a:lnTo>
                    <a:pt x="6732" y="2582"/>
                  </a:lnTo>
                  <a:lnTo>
                    <a:pt x="6732" y="2582"/>
                  </a:lnTo>
                  <a:close/>
                </a:path>
              </a:pathLst>
            </a:custGeom>
            <a:solidFill>
              <a:schemeClr val="accent3"/>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6" name="Freeform 12"/>
            <p:cNvSpPr/>
            <p:nvPr/>
          </p:nvSpPr>
          <p:spPr bwMode="auto">
            <a:xfrm rot="20191043">
              <a:off x="5338294" y="1755717"/>
              <a:ext cx="874322" cy="1915179"/>
            </a:xfrm>
            <a:custGeom>
              <a:avLst/>
              <a:gdLst/>
              <a:ahLst/>
              <a:cxnLst>
                <a:cxn ang="0">
                  <a:pos x="454" y="11093"/>
                </a:cxn>
                <a:cxn ang="0">
                  <a:pos x="584" y="11258"/>
                </a:cxn>
                <a:cxn ang="0">
                  <a:pos x="852" y="11552"/>
                </a:cxn>
                <a:cxn ang="0">
                  <a:pos x="1380" y="12096"/>
                </a:cxn>
                <a:cxn ang="0">
                  <a:pos x="1949" y="12659"/>
                </a:cxn>
                <a:cxn ang="0">
                  <a:pos x="2087" y="12782"/>
                </a:cxn>
                <a:cxn ang="0">
                  <a:pos x="2286" y="12931"/>
                </a:cxn>
                <a:cxn ang="0">
                  <a:pos x="2498" y="13061"/>
                </a:cxn>
                <a:cxn ang="0">
                  <a:pos x="2721" y="13176"/>
                </a:cxn>
                <a:cxn ang="0">
                  <a:pos x="2952" y="13273"/>
                </a:cxn>
                <a:cxn ang="0">
                  <a:pos x="3189" y="13356"/>
                </a:cxn>
                <a:cxn ang="0">
                  <a:pos x="3427" y="13427"/>
                </a:cxn>
                <a:cxn ang="0">
                  <a:pos x="3667" y="13485"/>
                </a:cxn>
                <a:cxn ang="0">
                  <a:pos x="4075" y="13560"/>
                </a:cxn>
                <a:cxn ang="0">
                  <a:pos x="4512" y="13612"/>
                </a:cxn>
                <a:cxn ang="0">
                  <a:pos x="4896" y="13638"/>
                </a:cxn>
                <a:cxn ang="0">
                  <a:pos x="5266" y="13647"/>
                </a:cxn>
                <a:cxn ang="0">
                  <a:pos x="6982" y="4488"/>
                </a:cxn>
                <a:cxn ang="0">
                  <a:pos x="6939" y="4037"/>
                </a:cxn>
                <a:cxn ang="0">
                  <a:pos x="6889" y="3668"/>
                </a:cxn>
                <a:cxn ang="0">
                  <a:pos x="6832" y="3370"/>
                </a:cxn>
                <a:cxn ang="0">
                  <a:pos x="6772" y="3132"/>
                </a:cxn>
                <a:cxn ang="0">
                  <a:pos x="6710" y="2944"/>
                </a:cxn>
                <a:cxn ang="0">
                  <a:pos x="6649" y="2797"/>
                </a:cxn>
                <a:cxn ang="0">
                  <a:pos x="6536" y="2580"/>
                </a:cxn>
                <a:cxn ang="0">
                  <a:pos x="6496" y="2519"/>
                </a:cxn>
                <a:cxn ang="0">
                  <a:pos x="6343" y="2335"/>
                </a:cxn>
                <a:cxn ang="0">
                  <a:pos x="5994" y="1960"/>
                </a:cxn>
                <a:cxn ang="0">
                  <a:pos x="5464" y="1422"/>
                </a:cxn>
                <a:cxn ang="0">
                  <a:pos x="5024" y="987"/>
                </a:cxn>
                <a:cxn ang="0">
                  <a:pos x="4838" y="824"/>
                </a:cxn>
                <a:cxn ang="0">
                  <a:pos x="4636" y="680"/>
                </a:cxn>
                <a:cxn ang="0">
                  <a:pos x="4421" y="554"/>
                </a:cxn>
                <a:cxn ang="0">
                  <a:pos x="4196" y="444"/>
                </a:cxn>
                <a:cxn ang="0">
                  <a:pos x="3962" y="350"/>
                </a:cxn>
                <a:cxn ang="0">
                  <a:pos x="3725" y="270"/>
                </a:cxn>
                <a:cxn ang="0">
                  <a:pos x="3486" y="203"/>
                </a:cxn>
                <a:cxn ang="0">
                  <a:pos x="3247" y="148"/>
                </a:cxn>
                <a:cxn ang="0">
                  <a:pos x="2784" y="69"/>
                </a:cxn>
                <a:cxn ang="0">
                  <a:pos x="2359" y="24"/>
                </a:cxn>
                <a:cxn ang="0">
                  <a:pos x="1992" y="4"/>
                </a:cxn>
                <a:cxn ang="0">
                  <a:pos x="1706" y="0"/>
                </a:cxn>
                <a:cxn ang="0">
                  <a:pos x="10" y="9378"/>
                </a:cxn>
                <a:cxn ang="0">
                  <a:pos x="55" y="9780"/>
                </a:cxn>
                <a:cxn ang="0">
                  <a:pos x="107" y="10108"/>
                </a:cxn>
                <a:cxn ang="0">
                  <a:pos x="163" y="10374"/>
                </a:cxn>
                <a:cxn ang="0">
                  <a:pos x="223" y="10586"/>
                </a:cxn>
                <a:cxn ang="0">
                  <a:pos x="283" y="10753"/>
                </a:cxn>
                <a:cxn ang="0">
                  <a:pos x="356" y="10916"/>
                </a:cxn>
                <a:cxn ang="0">
                  <a:pos x="437" y="11065"/>
                </a:cxn>
              </a:cxnLst>
              <a:rect l="0" t="0" r="r" b="b"/>
              <a:pathLst>
                <a:path w="6982" h="13647">
                  <a:moveTo>
                    <a:pt x="437" y="11065"/>
                  </a:moveTo>
                  <a:lnTo>
                    <a:pt x="437" y="11065"/>
                  </a:lnTo>
                  <a:lnTo>
                    <a:pt x="445" y="11078"/>
                  </a:lnTo>
                  <a:lnTo>
                    <a:pt x="454" y="11093"/>
                  </a:lnTo>
                  <a:lnTo>
                    <a:pt x="477" y="11127"/>
                  </a:lnTo>
                  <a:lnTo>
                    <a:pt x="507" y="11166"/>
                  </a:lnTo>
                  <a:lnTo>
                    <a:pt x="544" y="11210"/>
                  </a:lnTo>
                  <a:lnTo>
                    <a:pt x="584" y="11258"/>
                  </a:lnTo>
                  <a:lnTo>
                    <a:pt x="631" y="11311"/>
                  </a:lnTo>
                  <a:lnTo>
                    <a:pt x="680" y="11366"/>
                  </a:lnTo>
                  <a:lnTo>
                    <a:pt x="734" y="11426"/>
                  </a:lnTo>
                  <a:lnTo>
                    <a:pt x="852" y="11552"/>
                  </a:lnTo>
                  <a:lnTo>
                    <a:pt x="979" y="11686"/>
                  </a:lnTo>
                  <a:lnTo>
                    <a:pt x="1112" y="11823"/>
                  </a:lnTo>
                  <a:lnTo>
                    <a:pt x="1247" y="11961"/>
                  </a:lnTo>
                  <a:lnTo>
                    <a:pt x="1380" y="12096"/>
                  </a:lnTo>
                  <a:lnTo>
                    <a:pt x="1509" y="12224"/>
                  </a:lnTo>
                  <a:lnTo>
                    <a:pt x="1733" y="12447"/>
                  </a:lnTo>
                  <a:lnTo>
                    <a:pt x="1890" y="12602"/>
                  </a:lnTo>
                  <a:lnTo>
                    <a:pt x="1949" y="12659"/>
                  </a:lnTo>
                  <a:lnTo>
                    <a:pt x="1949" y="12659"/>
                  </a:lnTo>
                  <a:lnTo>
                    <a:pt x="1994" y="12701"/>
                  </a:lnTo>
                  <a:lnTo>
                    <a:pt x="2040" y="12742"/>
                  </a:lnTo>
                  <a:lnTo>
                    <a:pt x="2087" y="12782"/>
                  </a:lnTo>
                  <a:lnTo>
                    <a:pt x="2135" y="12822"/>
                  </a:lnTo>
                  <a:lnTo>
                    <a:pt x="2185" y="12860"/>
                  </a:lnTo>
                  <a:lnTo>
                    <a:pt x="2234" y="12896"/>
                  </a:lnTo>
                  <a:lnTo>
                    <a:pt x="2286" y="12931"/>
                  </a:lnTo>
                  <a:lnTo>
                    <a:pt x="2337" y="12965"/>
                  </a:lnTo>
                  <a:lnTo>
                    <a:pt x="2390" y="12998"/>
                  </a:lnTo>
                  <a:lnTo>
                    <a:pt x="2443" y="13030"/>
                  </a:lnTo>
                  <a:lnTo>
                    <a:pt x="2498" y="13061"/>
                  </a:lnTo>
                  <a:lnTo>
                    <a:pt x="2552" y="13092"/>
                  </a:lnTo>
                  <a:lnTo>
                    <a:pt x="2608" y="13121"/>
                  </a:lnTo>
                  <a:lnTo>
                    <a:pt x="2664" y="13149"/>
                  </a:lnTo>
                  <a:lnTo>
                    <a:pt x="2721" y="13176"/>
                  </a:lnTo>
                  <a:lnTo>
                    <a:pt x="2778" y="13201"/>
                  </a:lnTo>
                  <a:lnTo>
                    <a:pt x="2836" y="13226"/>
                  </a:lnTo>
                  <a:lnTo>
                    <a:pt x="2893" y="13250"/>
                  </a:lnTo>
                  <a:lnTo>
                    <a:pt x="2952" y="13273"/>
                  </a:lnTo>
                  <a:lnTo>
                    <a:pt x="3011" y="13295"/>
                  </a:lnTo>
                  <a:lnTo>
                    <a:pt x="3070" y="13317"/>
                  </a:lnTo>
                  <a:lnTo>
                    <a:pt x="3130" y="13337"/>
                  </a:lnTo>
                  <a:lnTo>
                    <a:pt x="3189" y="13356"/>
                  </a:lnTo>
                  <a:lnTo>
                    <a:pt x="3249" y="13376"/>
                  </a:lnTo>
                  <a:lnTo>
                    <a:pt x="3308" y="13394"/>
                  </a:lnTo>
                  <a:lnTo>
                    <a:pt x="3368" y="13411"/>
                  </a:lnTo>
                  <a:lnTo>
                    <a:pt x="3427" y="13427"/>
                  </a:lnTo>
                  <a:lnTo>
                    <a:pt x="3488" y="13443"/>
                  </a:lnTo>
                  <a:lnTo>
                    <a:pt x="3548" y="13458"/>
                  </a:lnTo>
                  <a:lnTo>
                    <a:pt x="3607" y="13472"/>
                  </a:lnTo>
                  <a:lnTo>
                    <a:pt x="3667" y="13485"/>
                  </a:lnTo>
                  <a:lnTo>
                    <a:pt x="3726" y="13498"/>
                  </a:lnTo>
                  <a:lnTo>
                    <a:pt x="3844" y="13521"/>
                  </a:lnTo>
                  <a:lnTo>
                    <a:pt x="3960" y="13542"/>
                  </a:lnTo>
                  <a:lnTo>
                    <a:pt x="4075" y="13560"/>
                  </a:lnTo>
                  <a:lnTo>
                    <a:pt x="4188" y="13576"/>
                  </a:lnTo>
                  <a:lnTo>
                    <a:pt x="4300" y="13590"/>
                  </a:lnTo>
                  <a:lnTo>
                    <a:pt x="4408" y="13602"/>
                  </a:lnTo>
                  <a:lnTo>
                    <a:pt x="4512" y="13612"/>
                  </a:lnTo>
                  <a:lnTo>
                    <a:pt x="4614" y="13621"/>
                  </a:lnTo>
                  <a:lnTo>
                    <a:pt x="4712" y="13628"/>
                  </a:lnTo>
                  <a:lnTo>
                    <a:pt x="4806" y="13633"/>
                  </a:lnTo>
                  <a:lnTo>
                    <a:pt x="4896" y="13638"/>
                  </a:lnTo>
                  <a:lnTo>
                    <a:pt x="4981" y="13642"/>
                  </a:lnTo>
                  <a:lnTo>
                    <a:pt x="5061" y="13644"/>
                  </a:lnTo>
                  <a:lnTo>
                    <a:pt x="5135" y="13646"/>
                  </a:lnTo>
                  <a:lnTo>
                    <a:pt x="5266" y="13647"/>
                  </a:lnTo>
                  <a:lnTo>
                    <a:pt x="5266" y="13647"/>
                  </a:lnTo>
                  <a:lnTo>
                    <a:pt x="6982" y="13647"/>
                  </a:lnTo>
                  <a:lnTo>
                    <a:pt x="6982" y="4488"/>
                  </a:lnTo>
                  <a:lnTo>
                    <a:pt x="6982" y="4488"/>
                  </a:lnTo>
                  <a:lnTo>
                    <a:pt x="6972" y="4366"/>
                  </a:lnTo>
                  <a:lnTo>
                    <a:pt x="6962" y="4252"/>
                  </a:lnTo>
                  <a:lnTo>
                    <a:pt x="6951" y="4142"/>
                  </a:lnTo>
                  <a:lnTo>
                    <a:pt x="6939" y="4037"/>
                  </a:lnTo>
                  <a:lnTo>
                    <a:pt x="6927" y="3938"/>
                  </a:lnTo>
                  <a:lnTo>
                    <a:pt x="6915" y="3843"/>
                  </a:lnTo>
                  <a:lnTo>
                    <a:pt x="6902" y="3753"/>
                  </a:lnTo>
                  <a:lnTo>
                    <a:pt x="6889" y="3668"/>
                  </a:lnTo>
                  <a:lnTo>
                    <a:pt x="6875" y="3588"/>
                  </a:lnTo>
                  <a:lnTo>
                    <a:pt x="6861" y="3510"/>
                  </a:lnTo>
                  <a:lnTo>
                    <a:pt x="6847" y="3438"/>
                  </a:lnTo>
                  <a:lnTo>
                    <a:pt x="6832" y="3370"/>
                  </a:lnTo>
                  <a:lnTo>
                    <a:pt x="6817" y="3305"/>
                  </a:lnTo>
                  <a:lnTo>
                    <a:pt x="6803" y="3244"/>
                  </a:lnTo>
                  <a:lnTo>
                    <a:pt x="6788" y="3186"/>
                  </a:lnTo>
                  <a:lnTo>
                    <a:pt x="6772" y="3132"/>
                  </a:lnTo>
                  <a:lnTo>
                    <a:pt x="6756" y="3081"/>
                  </a:lnTo>
                  <a:lnTo>
                    <a:pt x="6741" y="3033"/>
                  </a:lnTo>
                  <a:lnTo>
                    <a:pt x="6726" y="2987"/>
                  </a:lnTo>
                  <a:lnTo>
                    <a:pt x="6710" y="2944"/>
                  </a:lnTo>
                  <a:lnTo>
                    <a:pt x="6695" y="2904"/>
                  </a:lnTo>
                  <a:lnTo>
                    <a:pt x="6680" y="2866"/>
                  </a:lnTo>
                  <a:lnTo>
                    <a:pt x="6664" y="2831"/>
                  </a:lnTo>
                  <a:lnTo>
                    <a:pt x="6649" y="2797"/>
                  </a:lnTo>
                  <a:lnTo>
                    <a:pt x="6619" y="2734"/>
                  </a:lnTo>
                  <a:lnTo>
                    <a:pt x="6591" y="2679"/>
                  </a:lnTo>
                  <a:lnTo>
                    <a:pt x="6562" y="2628"/>
                  </a:lnTo>
                  <a:lnTo>
                    <a:pt x="6536" y="2580"/>
                  </a:lnTo>
                  <a:lnTo>
                    <a:pt x="6536" y="2580"/>
                  </a:lnTo>
                  <a:lnTo>
                    <a:pt x="6529" y="2567"/>
                  </a:lnTo>
                  <a:lnTo>
                    <a:pt x="6519" y="2552"/>
                  </a:lnTo>
                  <a:lnTo>
                    <a:pt x="6496" y="2519"/>
                  </a:lnTo>
                  <a:lnTo>
                    <a:pt x="6466" y="2480"/>
                  </a:lnTo>
                  <a:lnTo>
                    <a:pt x="6430" y="2435"/>
                  </a:lnTo>
                  <a:lnTo>
                    <a:pt x="6389" y="2387"/>
                  </a:lnTo>
                  <a:lnTo>
                    <a:pt x="6343" y="2335"/>
                  </a:lnTo>
                  <a:lnTo>
                    <a:pt x="6293" y="2279"/>
                  </a:lnTo>
                  <a:lnTo>
                    <a:pt x="6239" y="2220"/>
                  </a:lnTo>
                  <a:lnTo>
                    <a:pt x="6121" y="2093"/>
                  </a:lnTo>
                  <a:lnTo>
                    <a:pt x="5994" y="1960"/>
                  </a:lnTo>
                  <a:lnTo>
                    <a:pt x="5861" y="1822"/>
                  </a:lnTo>
                  <a:lnTo>
                    <a:pt x="5726" y="1685"/>
                  </a:lnTo>
                  <a:lnTo>
                    <a:pt x="5592" y="1549"/>
                  </a:lnTo>
                  <a:lnTo>
                    <a:pt x="5464" y="1422"/>
                  </a:lnTo>
                  <a:lnTo>
                    <a:pt x="5240" y="1199"/>
                  </a:lnTo>
                  <a:lnTo>
                    <a:pt x="5084" y="1044"/>
                  </a:lnTo>
                  <a:lnTo>
                    <a:pt x="5024" y="987"/>
                  </a:lnTo>
                  <a:lnTo>
                    <a:pt x="5024" y="987"/>
                  </a:lnTo>
                  <a:lnTo>
                    <a:pt x="4980" y="944"/>
                  </a:lnTo>
                  <a:lnTo>
                    <a:pt x="4933" y="903"/>
                  </a:lnTo>
                  <a:lnTo>
                    <a:pt x="4886" y="863"/>
                  </a:lnTo>
                  <a:lnTo>
                    <a:pt x="4838" y="824"/>
                  </a:lnTo>
                  <a:lnTo>
                    <a:pt x="4789" y="787"/>
                  </a:lnTo>
                  <a:lnTo>
                    <a:pt x="4739" y="750"/>
                  </a:lnTo>
                  <a:lnTo>
                    <a:pt x="4687" y="714"/>
                  </a:lnTo>
                  <a:lnTo>
                    <a:pt x="4636" y="680"/>
                  </a:lnTo>
                  <a:lnTo>
                    <a:pt x="4583" y="647"/>
                  </a:lnTo>
                  <a:lnTo>
                    <a:pt x="4530" y="615"/>
                  </a:lnTo>
                  <a:lnTo>
                    <a:pt x="4475" y="584"/>
                  </a:lnTo>
                  <a:lnTo>
                    <a:pt x="4421" y="554"/>
                  </a:lnTo>
                  <a:lnTo>
                    <a:pt x="4365" y="525"/>
                  </a:lnTo>
                  <a:lnTo>
                    <a:pt x="4309" y="497"/>
                  </a:lnTo>
                  <a:lnTo>
                    <a:pt x="4252" y="470"/>
                  </a:lnTo>
                  <a:lnTo>
                    <a:pt x="4196" y="444"/>
                  </a:lnTo>
                  <a:lnTo>
                    <a:pt x="4137" y="419"/>
                  </a:lnTo>
                  <a:lnTo>
                    <a:pt x="4079" y="395"/>
                  </a:lnTo>
                  <a:lnTo>
                    <a:pt x="4021" y="372"/>
                  </a:lnTo>
                  <a:lnTo>
                    <a:pt x="3962" y="350"/>
                  </a:lnTo>
                  <a:lnTo>
                    <a:pt x="3903" y="329"/>
                  </a:lnTo>
                  <a:lnTo>
                    <a:pt x="3844" y="308"/>
                  </a:lnTo>
                  <a:lnTo>
                    <a:pt x="3785" y="289"/>
                  </a:lnTo>
                  <a:lnTo>
                    <a:pt x="3725" y="270"/>
                  </a:lnTo>
                  <a:lnTo>
                    <a:pt x="3665" y="252"/>
                  </a:lnTo>
                  <a:lnTo>
                    <a:pt x="3605" y="235"/>
                  </a:lnTo>
                  <a:lnTo>
                    <a:pt x="3546" y="218"/>
                  </a:lnTo>
                  <a:lnTo>
                    <a:pt x="3486" y="203"/>
                  </a:lnTo>
                  <a:lnTo>
                    <a:pt x="3425" y="188"/>
                  </a:lnTo>
                  <a:lnTo>
                    <a:pt x="3366" y="174"/>
                  </a:lnTo>
                  <a:lnTo>
                    <a:pt x="3306" y="160"/>
                  </a:lnTo>
                  <a:lnTo>
                    <a:pt x="3247" y="148"/>
                  </a:lnTo>
                  <a:lnTo>
                    <a:pt x="3130" y="124"/>
                  </a:lnTo>
                  <a:lnTo>
                    <a:pt x="3013" y="104"/>
                  </a:lnTo>
                  <a:lnTo>
                    <a:pt x="2898" y="85"/>
                  </a:lnTo>
                  <a:lnTo>
                    <a:pt x="2784" y="69"/>
                  </a:lnTo>
                  <a:lnTo>
                    <a:pt x="2673" y="55"/>
                  </a:lnTo>
                  <a:lnTo>
                    <a:pt x="2565" y="43"/>
                  </a:lnTo>
                  <a:lnTo>
                    <a:pt x="2460" y="33"/>
                  </a:lnTo>
                  <a:lnTo>
                    <a:pt x="2359" y="24"/>
                  </a:lnTo>
                  <a:lnTo>
                    <a:pt x="2261" y="17"/>
                  </a:lnTo>
                  <a:lnTo>
                    <a:pt x="2167" y="12"/>
                  </a:lnTo>
                  <a:lnTo>
                    <a:pt x="2077" y="8"/>
                  </a:lnTo>
                  <a:lnTo>
                    <a:pt x="1992" y="4"/>
                  </a:lnTo>
                  <a:lnTo>
                    <a:pt x="1912" y="2"/>
                  </a:lnTo>
                  <a:lnTo>
                    <a:pt x="1838" y="1"/>
                  </a:lnTo>
                  <a:lnTo>
                    <a:pt x="1706" y="0"/>
                  </a:lnTo>
                  <a:lnTo>
                    <a:pt x="1706" y="0"/>
                  </a:lnTo>
                  <a:lnTo>
                    <a:pt x="0" y="0"/>
                  </a:lnTo>
                  <a:lnTo>
                    <a:pt x="0" y="9266"/>
                  </a:lnTo>
                  <a:lnTo>
                    <a:pt x="0" y="9266"/>
                  </a:lnTo>
                  <a:lnTo>
                    <a:pt x="10" y="9378"/>
                  </a:lnTo>
                  <a:lnTo>
                    <a:pt x="21" y="9486"/>
                  </a:lnTo>
                  <a:lnTo>
                    <a:pt x="32" y="9589"/>
                  </a:lnTo>
                  <a:lnTo>
                    <a:pt x="43" y="9686"/>
                  </a:lnTo>
                  <a:lnTo>
                    <a:pt x="55" y="9780"/>
                  </a:lnTo>
                  <a:lnTo>
                    <a:pt x="67" y="9868"/>
                  </a:lnTo>
                  <a:lnTo>
                    <a:pt x="80" y="9952"/>
                  </a:lnTo>
                  <a:lnTo>
                    <a:pt x="94" y="10032"/>
                  </a:lnTo>
                  <a:lnTo>
                    <a:pt x="107" y="10108"/>
                  </a:lnTo>
                  <a:lnTo>
                    <a:pt x="121" y="10180"/>
                  </a:lnTo>
                  <a:lnTo>
                    <a:pt x="135" y="10248"/>
                  </a:lnTo>
                  <a:lnTo>
                    <a:pt x="149" y="10313"/>
                  </a:lnTo>
                  <a:lnTo>
                    <a:pt x="163" y="10374"/>
                  </a:lnTo>
                  <a:lnTo>
                    <a:pt x="178" y="10431"/>
                  </a:lnTo>
                  <a:lnTo>
                    <a:pt x="193" y="10485"/>
                  </a:lnTo>
                  <a:lnTo>
                    <a:pt x="208" y="10536"/>
                  </a:lnTo>
                  <a:lnTo>
                    <a:pt x="223" y="10586"/>
                  </a:lnTo>
                  <a:lnTo>
                    <a:pt x="238" y="10631"/>
                  </a:lnTo>
                  <a:lnTo>
                    <a:pt x="253" y="10674"/>
                  </a:lnTo>
                  <a:lnTo>
                    <a:pt x="268" y="10715"/>
                  </a:lnTo>
                  <a:lnTo>
                    <a:pt x="283" y="10753"/>
                  </a:lnTo>
                  <a:lnTo>
                    <a:pt x="298" y="10789"/>
                  </a:lnTo>
                  <a:lnTo>
                    <a:pt x="313" y="10823"/>
                  </a:lnTo>
                  <a:lnTo>
                    <a:pt x="328" y="10856"/>
                  </a:lnTo>
                  <a:lnTo>
                    <a:pt x="356" y="10916"/>
                  </a:lnTo>
                  <a:lnTo>
                    <a:pt x="384" y="10970"/>
                  </a:lnTo>
                  <a:lnTo>
                    <a:pt x="411" y="11019"/>
                  </a:lnTo>
                  <a:lnTo>
                    <a:pt x="437" y="11065"/>
                  </a:lnTo>
                  <a:lnTo>
                    <a:pt x="437" y="11065"/>
                  </a:lnTo>
                  <a:close/>
                </a:path>
              </a:pathLst>
            </a:custGeom>
            <a:solidFill>
              <a:schemeClr val="accent2"/>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7" name="Freeform 13"/>
            <p:cNvSpPr/>
            <p:nvPr/>
          </p:nvSpPr>
          <p:spPr bwMode="auto">
            <a:xfrm rot="20191043">
              <a:off x="3857512" y="2792673"/>
              <a:ext cx="2239001" cy="1447951"/>
            </a:xfrm>
            <a:custGeom>
              <a:avLst/>
              <a:gdLst/>
              <a:ahLst/>
              <a:cxnLst>
                <a:cxn ang="0">
                  <a:pos x="707" y="2461"/>
                </a:cxn>
                <a:cxn ang="0">
                  <a:pos x="1678" y="3448"/>
                </a:cxn>
                <a:cxn ang="0">
                  <a:pos x="3857" y="5627"/>
                </a:cxn>
                <a:cxn ang="0">
                  <a:pos x="6196" y="7939"/>
                </a:cxn>
                <a:cxn ang="0">
                  <a:pos x="7134" y="8852"/>
                </a:cxn>
                <a:cxn ang="0">
                  <a:pos x="7764" y="9447"/>
                </a:cxn>
                <a:cxn ang="0">
                  <a:pos x="7919" y="9580"/>
                </a:cxn>
                <a:cxn ang="0">
                  <a:pos x="8135" y="9734"/>
                </a:cxn>
                <a:cxn ang="0">
                  <a:pos x="8358" y="9868"/>
                </a:cxn>
                <a:cxn ang="0">
                  <a:pos x="8584" y="9979"/>
                </a:cxn>
                <a:cxn ang="0">
                  <a:pos x="8811" y="10072"/>
                </a:cxn>
                <a:cxn ang="0">
                  <a:pos x="9035" y="10149"/>
                </a:cxn>
                <a:cxn ang="0">
                  <a:pos x="9253" y="10210"/>
                </a:cxn>
                <a:cxn ang="0">
                  <a:pos x="9513" y="10267"/>
                </a:cxn>
                <a:cxn ang="0">
                  <a:pos x="9886" y="10321"/>
                </a:cxn>
                <a:cxn ang="0">
                  <a:pos x="10182" y="10343"/>
                </a:cxn>
                <a:cxn ang="0">
                  <a:pos x="10431" y="10346"/>
                </a:cxn>
                <a:cxn ang="0">
                  <a:pos x="17898" y="10341"/>
                </a:cxn>
                <a:cxn ang="0">
                  <a:pos x="16113" y="8560"/>
                </a:cxn>
                <a:cxn ang="0">
                  <a:pos x="14684" y="7117"/>
                </a:cxn>
                <a:cxn ang="0">
                  <a:pos x="14449" y="6870"/>
                </a:cxn>
                <a:cxn ang="0">
                  <a:pos x="14333" y="6720"/>
                </a:cxn>
                <a:cxn ang="0">
                  <a:pos x="14224" y="6538"/>
                </a:cxn>
                <a:cxn ang="0">
                  <a:pos x="14124" y="6319"/>
                </a:cxn>
                <a:cxn ang="0">
                  <a:pos x="14037" y="6062"/>
                </a:cxn>
                <a:cxn ang="0">
                  <a:pos x="13964" y="5763"/>
                </a:cxn>
                <a:cxn ang="0">
                  <a:pos x="13909" y="5419"/>
                </a:cxn>
                <a:cxn ang="0">
                  <a:pos x="13875" y="5025"/>
                </a:cxn>
                <a:cxn ang="0">
                  <a:pos x="13862" y="4582"/>
                </a:cxn>
                <a:cxn ang="0">
                  <a:pos x="13877" y="4484"/>
                </a:cxn>
                <a:cxn ang="0">
                  <a:pos x="5281" y="4488"/>
                </a:cxn>
                <a:cxn ang="0">
                  <a:pos x="4912" y="4480"/>
                </a:cxn>
                <a:cxn ang="0">
                  <a:pos x="4528" y="4455"/>
                </a:cxn>
                <a:cxn ang="0">
                  <a:pos x="4091" y="4402"/>
                </a:cxn>
                <a:cxn ang="0">
                  <a:pos x="3681" y="4327"/>
                </a:cxn>
                <a:cxn ang="0">
                  <a:pos x="3443" y="4270"/>
                </a:cxn>
                <a:cxn ang="0">
                  <a:pos x="3204" y="4199"/>
                </a:cxn>
                <a:cxn ang="0">
                  <a:pos x="2968" y="4116"/>
                </a:cxn>
                <a:cxn ang="0">
                  <a:pos x="2736" y="4018"/>
                </a:cxn>
                <a:cxn ang="0">
                  <a:pos x="2512" y="3904"/>
                </a:cxn>
                <a:cxn ang="0">
                  <a:pos x="2300" y="3774"/>
                </a:cxn>
                <a:cxn ang="0">
                  <a:pos x="2102" y="3625"/>
                </a:cxn>
                <a:cxn ang="0">
                  <a:pos x="1963" y="3501"/>
                </a:cxn>
                <a:cxn ang="0">
                  <a:pos x="1395" y="2939"/>
                </a:cxn>
                <a:cxn ang="0">
                  <a:pos x="866" y="2394"/>
                </a:cxn>
                <a:cxn ang="0">
                  <a:pos x="600" y="2101"/>
                </a:cxn>
                <a:cxn ang="0">
                  <a:pos x="468" y="1935"/>
                </a:cxn>
                <a:cxn ang="0">
                  <a:pos x="425" y="1860"/>
                </a:cxn>
                <a:cxn ang="0">
                  <a:pos x="324" y="1657"/>
                </a:cxn>
                <a:cxn ang="0">
                  <a:pos x="263" y="1501"/>
                </a:cxn>
                <a:cxn ang="0">
                  <a:pos x="201" y="1302"/>
                </a:cxn>
                <a:cxn ang="0">
                  <a:pos x="141" y="1050"/>
                </a:cxn>
                <a:cxn ang="0">
                  <a:pos x="86" y="735"/>
                </a:cxn>
                <a:cxn ang="0">
                  <a:pos x="37" y="346"/>
                </a:cxn>
                <a:cxn ang="0">
                  <a:pos x="0" y="45"/>
                </a:cxn>
                <a:cxn ang="0">
                  <a:pos x="7" y="384"/>
                </a:cxn>
                <a:cxn ang="0">
                  <a:pos x="36" y="789"/>
                </a:cxn>
                <a:cxn ang="0">
                  <a:pos x="87" y="1145"/>
                </a:cxn>
                <a:cxn ang="0">
                  <a:pos x="156" y="1455"/>
                </a:cxn>
                <a:cxn ang="0">
                  <a:pos x="239" y="1722"/>
                </a:cxn>
                <a:cxn ang="0">
                  <a:pos x="336" y="1950"/>
                </a:cxn>
                <a:cxn ang="0">
                  <a:pos x="443" y="2142"/>
                </a:cxn>
                <a:cxn ang="0">
                  <a:pos x="557" y="2299"/>
                </a:cxn>
              </a:cxnLst>
              <a:rect l="0" t="0" r="r" b="b"/>
              <a:pathLst>
                <a:path w="17898" h="10347">
                  <a:moveTo>
                    <a:pt x="587" y="2334"/>
                  </a:moveTo>
                  <a:lnTo>
                    <a:pt x="587" y="2334"/>
                  </a:lnTo>
                  <a:lnTo>
                    <a:pt x="632" y="2383"/>
                  </a:lnTo>
                  <a:lnTo>
                    <a:pt x="707" y="2461"/>
                  </a:lnTo>
                  <a:lnTo>
                    <a:pt x="810" y="2567"/>
                  </a:lnTo>
                  <a:lnTo>
                    <a:pt x="938" y="2699"/>
                  </a:lnTo>
                  <a:lnTo>
                    <a:pt x="1267" y="3033"/>
                  </a:lnTo>
                  <a:lnTo>
                    <a:pt x="1678" y="3448"/>
                  </a:lnTo>
                  <a:lnTo>
                    <a:pt x="2157" y="3929"/>
                  </a:lnTo>
                  <a:lnTo>
                    <a:pt x="2690" y="4462"/>
                  </a:lnTo>
                  <a:lnTo>
                    <a:pt x="3261" y="5033"/>
                  </a:lnTo>
                  <a:lnTo>
                    <a:pt x="3857" y="5627"/>
                  </a:lnTo>
                  <a:lnTo>
                    <a:pt x="4463" y="6230"/>
                  </a:lnTo>
                  <a:lnTo>
                    <a:pt x="5064" y="6825"/>
                  </a:lnTo>
                  <a:lnTo>
                    <a:pt x="5646" y="7400"/>
                  </a:lnTo>
                  <a:lnTo>
                    <a:pt x="6196" y="7939"/>
                  </a:lnTo>
                  <a:lnTo>
                    <a:pt x="6453" y="8191"/>
                  </a:lnTo>
                  <a:lnTo>
                    <a:pt x="6696" y="8427"/>
                  </a:lnTo>
                  <a:lnTo>
                    <a:pt x="6923" y="8648"/>
                  </a:lnTo>
                  <a:lnTo>
                    <a:pt x="7134" y="8852"/>
                  </a:lnTo>
                  <a:lnTo>
                    <a:pt x="7325" y="9035"/>
                  </a:lnTo>
                  <a:lnTo>
                    <a:pt x="7495" y="9196"/>
                  </a:lnTo>
                  <a:lnTo>
                    <a:pt x="7642" y="9335"/>
                  </a:lnTo>
                  <a:lnTo>
                    <a:pt x="7764" y="9447"/>
                  </a:lnTo>
                  <a:lnTo>
                    <a:pt x="7764" y="9447"/>
                  </a:lnTo>
                  <a:lnTo>
                    <a:pt x="7815" y="9493"/>
                  </a:lnTo>
                  <a:lnTo>
                    <a:pt x="7867" y="9537"/>
                  </a:lnTo>
                  <a:lnTo>
                    <a:pt x="7919" y="9580"/>
                  </a:lnTo>
                  <a:lnTo>
                    <a:pt x="7973" y="9621"/>
                  </a:lnTo>
                  <a:lnTo>
                    <a:pt x="8026" y="9660"/>
                  </a:lnTo>
                  <a:lnTo>
                    <a:pt x="8081" y="9698"/>
                  </a:lnTo>
                  <a:lnTo>
                    <a:pt x="8135" y="9734"/>
                  </a:lnTo>
                  <a:lnTo>
                    <a:pt x="8190" y="9769"/>
                  </a:lnTo>
                  <a:lnTo>
                    <a:pt x="8246" y="9803"/>
                  </a:lnTo>
                  <a:lnTo>
                    <a:pt x="8302" y="9835"/>
                  </a:lnTo>
                  <a:lnTo>
                    <a:pt x="8358" y="9868"/>
                  </a:lnTo>
                  <a:lnTo>
                    <a:pt x="8414" y="9897"/>
                  </a:lnTo>
                  <a:lnTo>
                    <a:pt x="8471" y="9926"/>
                  </a:lnTo>
                  <a:lnTo>
                    <a:pt x="8527" y="9953"/>
                  </a:lnTo>
                  <a:lnTo>
                    <a:pt x="8584" y="9979"/>
                  </a:lnTo>
                  <a:lnTo>
                    <a:pt x="8640" y="10004"/>
                  </a:lnTo>
                  <a:lnTo>
                    <a:pt x="8698" y="10028"/>
                  </a:lnTo>
                  <a:lnTo>
                    <a:pt x="8754" y="10051"/>
                  </a:lnTo>
                  <a:lnTo>
                    <a:pt x="8811" y="10072"/>
                  </a:lnTo>
                  <a:lnTo>
                    <a:pt x="8867" y="10093"/>
                  </a:lnTo>
                  <a:lnTo>
                    <a:pt x="8923" y="10112"/>
                  </a:lnTo>
                  <a:lnTo>
                    <a:pt x="8979" y="10131"/>
                  </a:lnTo>
                  <a:lnTo>
                    <a:pt x="9035" y="10149"/>
                  </a:lnTo>
                  <a:lnTo>
                    <a:pt x="9089" y="10166"/>
                  </a:lnTo>
                  <a:lnTo>
                    <a:pt x="9145" y="10181"/>
                  </a:lnTo>
                  <a:lnTo>
                    <a:pt x="9199" y="10196"/>
                  </a:lnTo>
                  <a:lnTo>
                    <a:pt x="9253" y="10210"/>
                  </a:lnTo>
                  <a:lnTo>
                    <a:pt x="9306" y="10223"/>
                  </a:lnTo>
                  <a:lnTo>
                    <a:pt x="9359" y="10235"/>
                  </a:lnTo>
                  <a:lnTo>
                    <a:pt x="9411" y="10246"/>
                  </a:lnTo>
                  <a:lnTo>
                    <a:pt x="9513" y="10267"/>
                  </a:lnTo>
                  <a:lnTo>
                    <a:pt x="9612" y="10284"/>
                  </a:lnTo>
                  <a:lnTo>
                    <a:pt x="9707" y="10299"/>
                  </a:lnTo>
                  <a:lnTo>
                    <a:pt x="9798" y="10311"/>
                  </a:lnTo>
                  <a:lnTo>
                    <a:pt x="9886" y="10321"/>
                  </a:lnTo>
                  <a:lnTo>
                    <a:pt x="9967" y="10329"/>
                  </a:lnTo>
                  <a:lnTo>
                    <a:pt x="10044" y="10336"/>
                  </a:lnTo>
                  <a:lnTo>
                    <a:pt x="10116" y="10340"/>
                  </a:lnTo>
                  <a:lnTo>
                    <a:pt x="10182" y="10343"/>
                  </a:lnTo>
                  <a:lnTo>
                    <a:pt x="10242" y="10346"/>
                  </a:lnTo>
                  <a:lnTo>
                    <a:pt x="10294" y="10347"/>
                  </a:lnTo>
                  <a:lnTo>
                    <a:pt x="10378" y="10347"/>
                  </a:lnTo>
                  <a:lnTo>
                    <a:pt x="10431" y="10346"/>
                  </a:lnTo>
                  <a:lnTo>
                    <a:pt x="10449" y="10345"/>
                  </a:lnTo>
                  <a:lnTo>
                    <a:pt x="14532" y="10341"/>
                  </a:lnTo>
                  <a:lnTo>
                    <a:pt x="14532" y="10341"/>
                  </a:lnTo>
                  <a:lnTo>
                    <a:pt x="17898" y="10341"/>
                  </a:lnTo>
                  <a:lnTo>
                    <a:pt x="17898" y="10341"/>
                  </a:lnTo>
                  <a:lnTo>
                    <a:pt x="17275" y="9721"/>
                  </a:lnTo>
                  <a:lnTo>
                    <a:pt x="16676" y="9122"/>
                  </a:lnTo>
                  <a:lnTo>
                    <a:pt x="16113" y="8560"/>
                  </a:lnTo>
                  <a:lnTo>
                    <a:pt x="15607" y="8051"/>
                  </a:lnTo>
                  <a:lnTo>
                    <a:pt x="15171" y="7611"/>
                  </a:lnTo>
                  <a:lnTo>
                    <a:pt x="14821" y="7257"/>
                  </a:lnTo>
                  <a:lnTo>
                    <a:pt x="14684" y="7117"/>
                  </a:lnTo>
                  <a:lnTo>
                    <a:pt x="14575" y="7004"/>
                  </a:lnTo>
                  <a:lnTo>
                    <a:pt x="14496" y="6921"/>
                  </a:lnTo>
                  <a:lnTo>
                    <a:pt x="14449" y="6870"/>
                  </a:lnTo>
                  <a:lnTo>
                    <a:pt x="14449" y="6870"/>
                  </a:lnTo>
                  <a:lnTo>
                    <a:pt x="14420" y="6836"/>
                  </a:lnTo>
                  <a:lnTo>
                    <a:pt x="14390" y="6799"/>
                  </a:lnTo>
                  <a:lnTo>
                    <a:pt x="14361" y="6760"/>
                  </a:lnTo>
                  <a:lnTo>
                    <a:pt x="14333" y="6720"/>
                  </a:lnTo>
                  <a:lnTo>
                    <a:pt x="14305" y="6677"/>
                  </a:lnTo>
                  <a:lnTo>
                    <a:pt x="14277" y="6633"/>
                  </a:lnTo>
                  <a:lnTo>
                    <a:pt x="14250" y="6587"/>
                  </a:lnTo>
                  <a:lnTo>
                    <a:pt x="14224" y="6538"/>
                  </a:lnTo>
                  <a:lnTo>
                    <a:pt x="14198" y="6486"/>
                  </a:lnTo>
                  <a:lnTo>
                    <a:pt x="14172" y="6433"/>
                  </a:lnTo>
                  <a:lnTo>
                    <a:pt x="14148" y="6377"/>
                  </a:lnTo>
                  <a:lnTo>
                    <a:pt x="14124" y="6319"/>
                  </a:lnTo>
                  <a:lnTo>
                    <a:pt x="14101" y="6259"/>
                  </a:lnTo>
                  <a:lnTo>
                    <a:pt x="14079" y="6195"/>
                  </a:lnTo>
                  <a:lnTo>
                    <a:pt x="14057" y="6130"/>
                  </a:lnTo>
                  <a:lnTo>
                    <a:pt x="14037" y="6062"/>
                  </a:lnTo>
                  <a:lnTo>
                    <a:pt x="14017" y="5992"/>
                  </a:lnTo>
                  <a:lnTo>
                    <a:pt x="13999" y="5918"/>
                  </a:lnTo>
                  <a:lnTo>
                    <a:pt x="13981" y="5842"/>
                  </a:lnTo>
                  <a:lnTo>
                    <a:pt x="13964" y="5763"/>
                  </a:lnTo>
                  <a:lnTo>
                    <a:pt x="13948" y="5682"/>
                  </a:lnTo>
                  <a:lnTo>
                    <a:pt x="13934" y="5596"/>
                  </a:lnTo>
                  <a:lnTo>
                    <a:pt x="13921" y="5509"/>
                  </a:lnTo>
                  <a:lnTo>
                    <a:pt x="13909" y="5419"/>
                  </a:lnTo>
                  <a:lnTo>
                    <a:pt x="13899" y="5325"/>
                  </a:lnTo>
                  <a:lnTo>
                    <a:pt x="13889" y="5228"/>
                  </a:lnTo>
                  <a:lnTo>
                    <a:pt x="13881" y="5129"/>
                  </a:lnTo>
                  <a:lnTo>
                    <a:pt x="13875" y="5025"/>
                  </a:lnTo>
                  <a:lnTo>
                    <a:pt x="13869" y="4920"/>
                  </a:lnTo>
                  <a:lnTo>
                    <a:pt x="13866" y="4810"/>
                  </a:lnTo>
                  <a:lnTo>
                    <a:pt x="13863" y="4697"/>
                  </a:lnTo>
                  <a:lnTo>
                    <a:pt x="13862" y="4582"/>
                  </a:lnTo>
                  <a:lnTo>
                    <a:pt x="13868" y="4536"/>
                  </a:lnTo>
                  <a:lnTo>
                    <a:pt x="13868" y="4536"/>
                  </a:lnTo>
                  <a:lnTo>
                    <a:pt x="13877" y="4644"/>
                  </a:lnTo>
                  <a:lnTo>
                    <a:pt x="13877" y="4484"/>
                  </a:lnTo>
                  <a:lnTo>
                    <a:pt x="10449" y="4488"/>
                  </a:lnTo>
                  <a:lnTo>
                    <a:pt x="10449" y="4488"/>
                  </a:lnTo>
                  <a:lnTo>
                    <a:pt x="5281" y="4488"/>
                  </a:lnTo>
                  <a:lnTo>
                    <a:pt x="5281" y="4488"/>
                  </a:lnTo>
                  <a:lnTo>
                    <a:pt x="5150" y="4487"/>
                  </a:lnTo>
                  <a:lnTo>
                    <a:pt x="5076" y="4486"/>
                  </a:lnTo>
                  <a:lnTo>
                    <a:pt x="4996" y="4483"/>
                  </a:lnTo>
                  <a:lnTo>
                    <a:pt x="4912" y="4480"/>
                  </a:lnTo>
                  <a:lnTo>
                    <a:pt x="4822" y="4476"/>
                  </a:lnTo>
                  <a:lnTo>
                    <a:pt x="4728" y="4470"/>
                  </a:lnTo>
                  <a:lnTo>
                    <a:pt x="4630" y="4463"/>
                  </a:lnTo>
                  <a:lnTo>
                    <a:pt x="4528" y="4455"/>
                  </a:lnTo>
                  <a:lnTo>
                    <a:pt x="4423" y="4444"/>
                  </a:lnTo>
                  <a:lnTo>
                    <a:pt x="4314" y="4432"/>
                  </a:lnTo>
                  <a:lnTo>
                    <a:pt x="4204" y="4418"/>
                  </a:lnTo>
                  <a:lnTo>
                    <a:pt x="4091" y="4402"/>
                  </a:lnTo>
                  <a:lnTo>
                    <a:pt x="3976" y="4384"/>
                  </a:lnTo>
                  <a:lnTo>
                    <a:pt x="3859" y="4363"/>
                  </a:lnTo>
                  <a:lnTo>
                    <a:pt x="3741" y="4340"/>
                  </a:lnTo>
                  <a:lnTo>
                    <a:pt x="3681" y="4327"/>
                  </a:lnTo>
                  <a:lnTo>
                    <a:pt x="3622" y="4314"/>
                  </a:lnTo>
                  <a:lnTo>
                    <a:pt x="3562" y="4300"/>
                  </a:lnTo>
                  <a:lnTo>
                    <a:pt x="3503" y="4285"/>
                  </a:lnTo>
                  <a:lnTo>
                    <a:pt x="3443" y="4270"/>
                  </a:lnTo>
                  <a:lnTo>
                    <a:pt x="3382" y="4252"/>
                  </a:lnTo>
                  <a:lnTo>
                    <a:pt x="3323" y="4235"/>
                  </a:lnTo>
                  <a:lnTo>
                    <a:pt x="3263" y="4217"/>
                  </a:lnTo>
                  <a:lnTo>
                    <a:pt x="3204" y="4199"/>
                  </a:lnTo>
                  <a:lnTo>
                    <a:pt x="3144" y="4179"/>
                  </a:lnTo>
                  <a:lnTo>
                    <a:pt x="3085" y="4159"/>
                  </a:lnTo>
                  <a:lnTo>
                    <a:pt x="3026" y="4138"/>
                  </a:lnTo>
                  <a:lnTo>
                    <a:pt x="2968" y="4116"/>
                  </a:lnTo>
                  <a:lnTo>
                    <a:pt x="2909" y="4093"/>
                  </a:lnTo>
                  <a:lnTo>
                    <a:pt x="2851" y="4069"/>
                  </a:lnTo>
                  <a:lnTo>
                    <a:pt x="2793" y="4044"/>
                  </a:lnTo>
                  <a:lnTo>
                    <a:pt x="2736" y="4018"/>
                  </a:lnTo>
                  <a:lnTo>
                    <a:pt x="2679" y="3991"/>
                  </a:lnTo>
                  <a:lnTo>
                    <a:pt x="2623" y="3962"/>
                  </a:lnTo>
                  <a:lnTo>
                    <a:pt x="2568" y="3933"/>
                  </a:lnTo>
                  <a:lnTo>
                    <a:pt x="2512" y="3904"/>
                  </a:lnTo>
                  <a:lnTo>
                    <a:pt x="2459" y="3873"/>
                  </a:lnTo>
                  <a:lnTo>
                    <a:pt x="2405" y="3841"/>
                  </a:lnTo>
                  <a:lnTo>
                    <a:pt x="2353" y="3808"/>
                  </a:lnTo>
                  <a:lnTo>
                    <a:pt x="2300" y="3774"/>
                  </a:lnTo>
                  <a:lnTo>
                    <a:pt x="2250" y="3738"/>
                  </a:lnTo>
                  <a:lnTo>
                    <a:pt x="2199" y="3701"/>
                  </a:lnTo>
                  <a:lnTo>
                    <a:pt x="2150" y="3663"/>
                  </a:lnTo>
                  <a:lnTo>
                    <a:pt x="2102" y="3625"/>
                  </a:lnTo>
                  <a:lnTo>
                    <a:pt x="2055" y="3585"/>
                  </a:lnTo>
                  <a:lnTo>
                    <a:pt x="2009" y="3544"/>
                  </a:lnTo>
                  <a:lnTo>
                    <a:pt x="1963" y="3501"/>
                  </a:lnTo>
                  <a:lnTo>
                    <a:pt x="1963" y="3501"/>
                  </a:lnTo>
                  <a:lnTo>
                    <a:pt x="1905" y="3444"/>
                  </a:lnTo>
                  <a:lnTo>
                    <a:pt x="1748" y="3289"/>
                  </a:lnTo>
                  <a:lnTo>
                    <a:pt x="1523" y="3066"/>
                  </a:lnTo>
                  <a:lnTo>
                    <a:pt x="1395" y="2939"/>
                  </a:lnTo>
                  <a:lnTo>
                    <a:pt x="1262" y="2803"/>
                  </a:lnTo>
                  <a:lnTo>
                    <a:pt x="1127" y="2666"/>
                  </a:lnTo>
                  <a:lnTo>
                    <a:pt x="993" y="2528"/>
                  </a:lnTo>
                  <a:lnTo>
                    <a:pt x="866" y="2394"/>
                  </a:lnTo>
                  <a:lnTo>
                    <a:pt x="749" y="2268"/>
                  </a:lnTo>
                  <a:lnTo>
                    <a:pt x="696" y="2209"/>
                  </a:lnTo>
                  <a:lnTo>
                    <a:pt x="645" y="2153"/>
                  </a:lnTo>
                  <a:lnTo>
                    <a:pt x="600" y="2101"/>
                  </a:lnTo>
                  <a:lnTo>
                    <a:pt x="558" y="2052"/>
                  </a:lnTo>
                  <a:lnTo>
                    <a:pt x="522" y="2008"/>
                  </a:lnTo>
                  <a:lnTo>
                    <a:pt x="493" y="1969"/>
                  </a:lnTo>
                  <a:lnTo>
                    <a:pt x="468" y="1935"/>
                  </a:lnTo>
                  <a:lnTo>
                    <a:pt x="459" y="1921"/>
                  </a:lnTo>
                  <a:lnTo>
                    <a:pt x="451" y="1907"/>
                  </a:lnTo>
                  <a:lnTo>
                    <a:pt x="451" y="1907"/>
                  </a:lnTo>
                  <a:lnTo>
                    <a:pt x="425" y="1860"/>
                  </a:lnTo>
                  <a:lnTo>
                    <a:pt x="398" y="1809"/>
                  </a:lnTo>
                  <a:lnTo>
                    <a:pt x="369" y="1753"/>
                  </a:lnTo>
                  <a:lnTo>
                    <a:pt x="339" y="1691"/>
                  </a:lnTo>
                  <a:lnTo>
                    <a:pt x="324" y="1657"/>
                  </a:lnTo>
                  <a:lnTo>
                    <a:pt x="309" y="1621"/>
                  </a:lnTo>
                  <a:lnTo>
                    <a:pt x="293" y="1584"/>
                  </a:lnTo>
                  <a:lnTo>
                    <a:pt x="278" y="1544"/>
                  </a:lnTo>
                  <a:lnTo>
                    <a:pt x="263" y="1501"/>
                  </a:lnTo>
                  <a:lnTo>
                    <a:pt x="247" y="1455"/>
                  </a:lnTo>
                  <a:lnTo>
                    <a:pt x="231" y="1407"/>
                  </a:lnTo>
                  <a:lnTo>
                    <a:pt x="216" y="1356"/>
                  </a:lnTo>
                  <a:lnTo>
                    <a:pt x="201" y="1302"/>
                  </a:lnTo>
                  <a:lnTo>
                    <a:pt x="186" y="1244"/>
                  </a:lnTo>
                  <a:lnTo>
                    <a:pt x="171" y="1182"/>
                  </a:lnTo>
                  <a:lnTo>
                    <a:pt x="156" y="1118"/>
                  </a:lnTo>
                  <a:lnTo>
                    <a:pt x="141" y="1050"/>
                  </a:lnTo>
                  <a:lnTo>
                    <a:pt x="127" y="977"/>
                  </a:lnTo>
                  <a:lnTo>
                    <a:pt x="113" y="900"/>
                  </a:lnTo>
                  <a:lnTo>
                    <a:pt x="99" y="820"/>
                  </a:lnTo>
                  <a:lnTo>
                    <a:pt x="86" y="735"/>
                  </a:lnTo>
                  <a:lnTo>
                    <a:pt x="73" y="645"/>
                  </a:lnTo>
                  <a:lnTo>
                    <a:pt x="61" y="550"/>
                  </a:lnTo>
                  <a:lnTo>
                    <a:pt x="49" y="451"/>
                  </a:lnTo>
                  <a:lnTo>
                    <a:pt x="37" y="346"/>
                  </a:lnTo>
                  <a:lnTo>
                    <a:pt x="26" y="236"/>
                  </a:lnTo>
                  <a:lnTo>
                    <a:pt x="16" y="121"/>
                  </a:lnTo>
                  <a:lnTo>
                    <a:pt x="6" y="0"/>
                  </a:lnTo>
                  <a:lnTo>
                    <a:pt x="0" y="45"/>
                  </a:lnTo>
                  <a:lnTo>
                    <a:pt x="0" y="45"/>
                  </a:lnTo>
                  <a:lnTo>
                    <a:pt x="1" y="161"/>
                  </a:lnTo>
                  <a:lnTo>
                    <a:pt x="3" y="274"/>
                  </a:lnTo>
                  <a:lnTo>
                    <a:pt x="7" y="384"/>
                  </a:lnTo>
                  <a:lnTo>
                    <a:pt x="12" y="490"/>
                  </a:lnTo>
                  <a:lnTo>
                    <a:pt x="19" y="592"/>
                  </a:lnTo>
                  <a:lnTo>
                    <a:pt x="27" y="693"/>
                  </a:lnTo>
                  <a:lnTo>
                    <a:pt x="36" y="789"/>
                  </a:lnTo>
                  <a:lnTo>
                    <a:pt x="48" y="882"/>
                  </a:lnTo>
                  <a:lnTo>
                    <a:pt x="59" y="973"/>
                  </a:lnTo>
                  <a:lnTo>
                    <a:pt x="73" y="1061"/>
                  </a:lnTo>
                  <a:lnTo>
                    <a:pt x="87" y="1145"/>
                  </a:lnTo>
                  <a:lnTo>
                    <a:pt x="102" y="1227"/>
                  </a:lnTo>
                  <a:lnTo>
                    <a:pt x="119" y="1306"/>
                  </a:lnTo>
                  <a:lnTo>
                    <a:pt x="136" y="1382"/>
                  </a:lnTo>
                  <a:lnTo>
                    <a:pt x="156" y="1455"/>
                  </a:lnTo>
                  <a:lnTo>
                    <a:pt x="175" y="1527"/>
                  </a:lnTo>
                  <a:lnTo>
                    <a:pt x="195" y="1594"/>
                  </a:lnTo>
                  <a:lnTo>
                    <a:pt x="217" y="1660"/>
                  </a:lnTo>
                  <a:lnTo>
                    <a:pt x="239" y="1722"/>
                  </a:lnTo>
                  <a:lnTo>
                    <a:pt x="263" y="1784"/>
                  </a:lnTo>
                  <a:lnTo>
                    <a:pt x="286" y="1842"/>
                  </a:lnTo>
                  <a:lnTo>
                    <a:pt x="311" y="1897"/>
                  </a:lnTo>
                  <a:lnTo>
                    <a:pt x="336" y="1950"/>
                  </a:lnTo>
                  <a:lnTo>
                    <a:pt x="361" y="2001"/>
                  </a:lnTo>
                  <a:lnTo>
                    <a:pt x="389" y="2051"/>
                  </a:lnTo>
                  <a:lnTo>
                    <a:pt x="415" y="2097"/>
                  </a:lnTo>
                  <a:lnTo>
                    <a:pt x="443" y="2142"/>
                  </a:lnTo>
                  <a:lnTo>
                    <a:pt x="470" y="2184"/>
                  </a:lnTo>
                  <a:lnTo>
                    <a:pt x="500" y="2224"/>
                  </a:lnTo>
                  <a:lnTo>
                    <a:pt x="528" y="2263"/>
                  </a:lnTo>
                  <a:lnTo>
                    <a:pt x="557" y="2299"/>
                  </a:lnTo>
                  <a:lnTo>
                    <a:pt x="587" y="2334"/>
                  </a:lnTo>
                  <a:lnTo>
                    <a:pt x="587" y="2334"/>
                  </a:lnTo>
                  <a:close/>
                </a:path>
              </a:pathLst>
            </a:custGeom>
            <a:solidFill>
              <a:schemeClr val="bg1">
                <a:lumMod val="85000"/>
              </a:schemeClr>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sp>
          <p:nvSpPr>
            <p:cNvPr id="1038" name="Freeform 14"/>
            <p:cNvSpPr/>
            <p:nvPr/>
          </p:nvSpPr>
          <p:spPr bwMode="auto">
            <a:xfrm rot="20191043">
              <a:off x="3619974" y="2468604"/>
              <a:ext cx="897451" cy="1281413"/>
            </a:xfrm>
            <a:custGeom>
              <a:avLst/>
              <a:gdLst/>
              <a:ahLst/>
              <a:cxnLst>
                <a:cxn ang="0">
                  <a:pos x="5070" y="2"/>
                </a:cxn>
                <a:cxn ang="0">
                  <a:pos x="4722" y="17"/>
                </a:cxn>
                <a:cxn ang="0">
                  <a:pos x="4308" y="55"/>
                </a:cxn>
                <a:cxn ang="0">
                  <a:pos x="3853" y="124"/>
                </a:cxn>
                <a:cxn ang="0">
                  <a:pos x="3556" y="188"/>
                </a:cxn>
                <a:cxn ang="0">
                  <a:pos x="3317" y="252"/>
                </a:cxn>
                <a:cxn ang="0">
                  <a:pos x="3079" y="329"/>
                </a:cxn>
                <a:cxn ang="0">
                  <a:pos x="2845" y="419"/>
                </a:cxn>
                <a:cxn ang="0">
                  <a:pos x="2616" y="525"/>
                </a:cxn>
                <a:cxn ang="0">
                  <a:pos x="2398" y="647"/>
                </a:cxn>
                <a:cxn ang="0">
                  <a:pos x="2193" y="787"/>
                </a:cxn>
                <a:cxn ang="0">
                  <a:pos x="2003" y="944"/>
                </a:cxn>
                <a:cxn ang="0">
                  <a:pos x="1741" y="1199"/>
                </a:cxn>
                <a:cxn ang="0">
                  <a:pos x="1121" y="1822"/>
                </a:cxn>
                <a:cxn ang="0">
                  <a:pos x="689" y="2279"/>
                </a:cxn>
                <a:cxn ang="0">
                  <a:pos x="516" y="2480"/>
                </a:cxn>
                <a:cxn ang="0">
                  <a:pos x="445" y="2580"/>
                </a:cxn>
                <a:cxn ang="0">
                  <a:pos x="366" y="2728"/>
                </a:cxn>
                <a:cxn ang="0">
                  <a:pos x="293" y="2890"/>
                </a:cxn>
                <a:cxn ang="0">
                  <a:pos x="233" y="3056"/>
                </a:cxn>
                <a:cxn ang="0">
                  <a:pos x="174" y="3265"/>
                </a:cxn>
                <a:cxn ang="0">
                  <a:pos x="117" y="3527"/>
                </a:cxn>
                <a:cxn ang="0">
                  <a:pos x="66" y="3851"/>
                </a:cxn>
                <a:cxn ang="0">
                  <a:pos x="20" y="4247"/>
                </a:cxn>
                <a:cxn ang="0">
                  <a:pos x="4" y="4493"/>
                </a:cxn>
                <a:cxn ang="0">
                  <a:pos x="10" y="4749"/>
                </a:cxn>
                <a:cxn ang="0">
                  <a:pos x="56" y="5176"/>
                </a:cxn>
                <a:cxn ang="0">
                  <a:pos x="107" y="5525"/>
                </a:cxn>
                <a:cxn ang="0">
                  <a:pos x="165" y="5806"/>
                </a:cxn>
                <a:cxn ang="0">
                  <a:pos x="226" y="6030"/>
                </a:cxn>
                <a:cxn ang="0">
                  <a:pos x="288" y="6206"/>
                </a:cxn>
                <a:cxn ang="0">
                  <a:pos x="363" y="6376"/>
                </a:cxn>
                <a:cxn ang="0">
                  <a:pos x="445" y="6529"/>
                </a:cxn>
                <a:cxn ang="0">
                  <a:pos x="516" y="6630"/>
                </a:cxn>
                <a:cxn ang="0">
                  <a:pos x="690" y="6831"/>
                </a:cxn>
                <a:cxn ang="0">
                  <a:pos x="1121" y="7288"/>
                </a:cxn>
                <a:cxn ang="0">
                  <a:pos x="1742" y="7911"/>
                </a:cxn>
                <a:cxn ang="0">
                  <a:pos x="2003" y="8166"/>
                </a:cxn>
                <a:cxn ang="0">
                  <a:pos x="2193" y="8323"/>
                </a:cxn>
                <a:cxn ang="0">
                  <a:pos x="2399" y="8463"/>
                </a:cxn>
                <a:cxn ang="0">
                  <a:pos x="2617" y="8584"/>
                </a:cxn>
                <a:cxn ang="0">
                  <a:pos x="2845" y="8691"/>
                </a:cxn>
                <a:cxn ang="0">
                  <a:pos x="3079" y="8781"/>
                </a:cxn>
                <a:cxn ang="0">
                  <a:pos x="3317" y="8857"/>
                </a:cxn>
                <a:cxn ang="0">
                  <a:pos x="3556" y="8922"/>
                </a:cxn>
                <a:cxn ang="0">
                  <a:pos x="3853" y="8985"/>
                </a:cxn>
                <a:cxn ang="0">
                  <a:pos x="4308" y="9054"/>
                </a:cxn>
                <a:cxn ang="0">
                  <a:pos x="4722" y="9092"/>
                </a:cxn>
                <a:cxn ang="0">
                  <a:pos x="5070" y="9108"/>
                </a:cxn>
                <a:cxn ang="0">
                  <a:pos x="7183" y="9110"/>
                </a:cxn>
                <a:cxn ang="0">
                  <a:pos x="5275" y="0"/>
                </a:cxn>
              </a:cxnLst>
              <a:rect l="0" t="0" r="r" b="b"/>
              <a:pathLst>
                <a:path w="7183" h="9110">
                  <a:moveTo>
                    <a:pt x="5275" y="0"/>
                  </a:moveTo>
                  <a:lnTo>
                    <a:pt x="5275" y="0"/>
                  </a:lnTo>
                  <a:lnTo>
                    <a:pt x="5144" y="1"/>
                  </a:lnTo>
                  <a:lnTo>
                    <a:pt x="5070" y="2"/>
                  </a:lnTo>
                  <a:lnTo>
                    <a:pt x="4990" y="4"/>
                  </a:lnTo>
                  <a:lnTo>
                    <a:pt x="4906" y="8"/>
                  </a:lnTo>
                  <a:lnTo>
                    <a:pt x="4816" y="12"/>
                  </a:lnTo>
                  <a:lnTo>
                    <a:pt x="4722" y="17"/>
                  </a:lnTo>
                  <a:lnTo>
                    <a:pt x="4623" y="24"/>
                  </a:lnTo>
                  <a:lnTo>
                    <a:pt x="4522" y="33"/>
                  </a:lnTo>
                  <a:lnTo>
                    <a:pt x="4416" y="43"/>
                  </a:lnTo>
                  <a:lnTo>
                    <a:pt x="4308" y="55"/>
                  </a:lnTo>
                  <a:lnTo>
                    <a:pt x="4198" y="69"/>
                  </a:lnTo>
                  <a:lnTo>
                    <a:pt x="4084" y="85"/>
                  </a:lnTo>
                  <a:lnTo>
                    <a:pt x="3969" y="104"/>
                  </a:lnTo>
                  <a:lnTo>
                    <a:pt x="3853" y="124"/>
                  </a:lnTo>
                  <a:lnTo>
                    <a:pt x="3735" y="148"/>
                  </a:lnTo>
                  <a:lnTo>
                    <a:pt x="3675" y="160"/>
                  </a:lnTo>
                  <a:lnTo>
                    <a:pt x="3616" y="174"/>
                  </a:lnTo>
                  <a:lnTo>
                    <a:pt x="3556" y="188"/>
                  </a:lnTo>
                  <a:lnTo>
                    <a:pt x="3497" y="203"/>
                  </a:lnTo>
                  <a:lnTo>
                    <a:pt x="3436" y="218"/>
                  </a:lnTo>
                  <a:lnTo>
                    <a:pt x="3376" y="235"/>
                  </a:lnTo>
                  <a:lnTo>
                    <a:pt x="3317" y="252"/>
                  </a:lnTo>
                  <a:lnTo>
                    <a:pt x="3257" y="270"/>
                  </a:lnTo>
                  <a:lnTo>
                    <a:pt x="3198" y="289"/>
                  </a:lnTo>
                  <a:lnTo>
                    <a:pt x="3138" y="308"/>
                  </a:lnTo>
                  <a:lnTo>
                    <a:pt x="3079" y="329"/>
                  </a:lnTo>
                  <a:lnTo>
                    <a:pt x="3019" y="350"/>
                  </a:lnTo>
                  <a:lnTo>
                    <a:pt x="2961" y="372"/>
                  </a:lnTo>
                  <a:lnTo>
                    <a:pt x="2902" y="395"/>
                  </a:lnTo>
                  <a:lnTo>
                    <a:pt x="2845" y="419"/>
                  </a:lnTo>
                  <a:lnTo>
                    <a:pt x="2787" y="444"/>
                  </a:lnTo>
                  <a:lnTo>
                    <a:pt x="2729" y="470"/>
                  </a:lnTo>
                  <a:lnTo>
                    <a:pt x="2673" y="497"/>
                  </a:lnTo>
                  <a:lnTo>
                    <a:pt x="2616" y="525"/>
                  </a:lnTo>
                  <a:lnTo>
                    <a:pt x="2561" y="554"/>
                  </a:lnTo>
                  <a:lnTo>
                    <a:pt x="2506" y="584"/>
                  </a:lnTo>
                  <a:lnTo>
                    <a:pt x="2452" y="615"/>
                  </a:lnTo>
                  <a:lnTo>
                    <a:pt x="2398" y="647"/>
                  </a:lnTo>
                  <a:lnTo>
                    <a:pt x="2346" y="680"/>
                  </a:lnTo>
                  <a:lnTo>
                    <a:pt x="2294" y="714"/>
                  </a:lnTo>
                  <a:lnTo>
                    <a:pt x="2243" y="750"/>
                  </a:lnTo>
                  <a:lnTo>
                    <a:pt x="2193" y="787"/>
                  </a:lnTo>
                  <a:lnTo>
                    <a:pt x="2144" y="824"/>
                  </a:lnTo>
                  <a:lnTo>
                    <a:pt x="2096" y="863"/>
                  </a:lnTo>
                  <a:lnTo>
                    <a:pt x="2048" y="903"/>
                  </a:lnTo>
                  <a:lnTo>
                    <a:pt x="2003" y="944"/>
                  </a:lnTo>
                  <a:lnTo>
                    <a:pt x="1957" y="987"/>
                  </a:lnTo>
                  <a:lnTo>
                    <a:pt x="1957" y="987"/>
                  </a:lnTo>
                  <a:lnTo>
                    <a:pt x="1899" y="1044"/>
                  </a:lnTo>
                  <a:lnTo>
                    <a:pt x="1741" y="1199"/>
                  </a:lnTo>
                  <a:lnTo>
                    <a:pt x="1517" y="1422"/>
                  </a:lnTo>
                  <a:lnTo>
                    <a:pt x="1389" y="1549"/>
                  </a:lnTo>
                  <a:lnTo>
                    <a:pt x="1256" y="1685"/>
                  </a:lnTo>
                  <a:lnTo>
                    <a:pt x="1121" y="1822"/>
                  </a:lnTo>
                  <a:lnTo>
                    <a:pt x="987" y="1960"/>
                  </a:lnTo>
                  <a:lnTo>
                    <a:pt x="860" y="2093"/>
                  </a:lnTo>
                  <a:lnTo>
                    <a:pt x="743" y="2220"/>
                  </a:lnTo>
                  <a:lnTo>
                    <a:pt x="689" y="2279"/>
                  </a:lnTo>
                  <a:lnTo>
                    <a:pt x="639" y="2335"/>
                  </a:lnTo>
                  <a:lnTo>
                    <a:pt x="593" y="2387"/>
                  </a:lnTo>
                  <a:lnTo>
                    <a:pt x="552" y="2435"/>
                  </a:lnTo>
                  <a:lnTo>
                    <a:pt x="516" y="2480"/>
                  </a:lnTo>
                  <a:lnTo>
                    <a:pt x="486" y="2519"/>
                  </a:lnTo>
                  <a:lnTo>
                    <a:pt x="462" y="2552"/>
                  </a:lnTo>
                  <a:lnTo>
                    <a:pt x="452" y="2567"/>
                  </a:lnTo>
                  <a:lnTo>
                    <a:pt x="445" y="2580"/>
                  </a:lnTo>
                  <a:lnTo>
                    <a:pt x="445" y="2580"/>
                  </a:lnTo>
                  <a:lnTo>
                    <a:pt x="420" y="2626"/>
                  </a:lnTo>
                  <a:lnTo>
                    <a:pt x="393" y="2675"/>
                  </a:lnTo>
                  <a:lnTo>
                    <a:pt x="366" y="2728"/>
                  </a:lnTo>
                  <a:lnTo>
                    <a:pt x="336" y="2788"/>
                  </a:lnTo>
                  <a:lnTo>
                    <a:pt x="322" y="2820"/>
                  </a:lnTo>
                  <a:lnTo>
                    <a:pt x="307" y="2854"/>
                  </a:lnTo>
                  <a:lnTo>
                    <a:pt x="293" y="2890"/>
                  </a:lnTo>
                  <a:lnTo>
                    <a:pt x="278" y="2928"/>
                  </a:lnTo>
                  <a:lnTo>
                    <a:pt x="263" y="2968"/>
                  </a:lnTo>
                  <a:lnTo>
                    <a:pt x="247" y="3010"/>
                  </a:lnTo>
                  <a:lnTo>
                    <a:pt x="233" y="3056"/>
                  </a:lnTo>
                  <a:lnTo>
                    <a:pt x="218" y="3104"/>
                  </a:lnTo>
                  <a:lnTo>
                    <a:pt x="203" y="3155"/>
                  </a:lnTo>
                  <a:lnTo>
                    <a:pt x="189" y="3208"/>
                  </a:lnTo>
                  <a:lnTo>
                    <a:pt x="174" y="3265"/>
                  </a:lnTo>
                  <a:lnTo>
                    <a:pt x="160" y="3326"/>
                  </a:lnTo>
                  <a:lnTo>
                    <a:pt x="146" y="3390"/>
                  </a:lnTo>
                  <a:lnTo>
                    <a:pt x="131" y="3457"/>
                  </a:lnTo>
                  <a:lnTo>
                    <a:pt x="117" y="3527"/>
                  </a:lnTo>
                  <a:lnTo>
                    <a:pt x="104" y="3603"/>
                  </a:lnTo>
                  <a:lnTo>
                    <a:pt x="91" y="3681"/>
                  </a:lnTo>
                  <a:lnTo>
                    <a:pt x="78" y="3764"/>
                  </a:lnTo>
                  <a:lnTo>
                    <a:pt x="66" y="3851"/>
                  </a:lnTo>
                  <a:lnTo>
                    <a:pt x="54" y="3943"/>
                  </a:lnTo>
                  <a:lnTo>
                    <a:pt x="43" y="4040"/>
                  </a:lnTo>
                  <a:lnTo>
                    <a:pt x="30" y="4141"/>
                  </a:lnTo>
                  <a:lnTo>
                    <a:pt x="20" y="4247"/>
                  </a:lnTo>
                  <a:lnTo>
                    <a:pt x="10" y="4358"/>
                  </a:lnTo>
                  <a:lnTo>
                    <a:pt x="10" y="4358"/>
                  </a:lnTo>
                  <a:lnTo>
                    <a:pt x="6" y="4426"/>
                  </a:lnTo>
                  <a:lnTo>
                    <a:pt x="4" y="4493"/>
                  </a:lnTo>
                  <a:lnTo>
                    <a:pt x="2" y="4561"/>
                  </a:lnTo>
                  <a:lnTo>
                    <a:pt x="0" y="4628"/>
                  </a:lnTo>
                  <a:lnTo>
                    <a:pt x="0" y="4628"/>
                  </a:lnTo>
                  <a:lnTo>
                    <a:pt x="10" y="4749"/>
                  </a:lnTo>
                  <a:lnTo>
                    <a:pt x="20" y="4863"/>
                  </a:lnTo>
                  <a:lnTo>
                    <a:pt x="31" y="4973"/>
                  </a:lnTo>
                  <a:lnTo>
                    <a:pt x="44" y="5077"/>
                  </a:lnTo>
                  <a:lnTo>
                    <a:pt x="56" y="5176"/>
                  </a:lnTo>
                  <a:lnTo>
                    <a:pt x="68" y="5271"/>
                  </a:lnTo>
                  <a:lnTo>
                    <a:pt x="81" y="5360"/>
                  </a:lnTo>
                  <a:lnTo>
                    <a:pt x="94" y="5444"/>
                  </a:lnTo>
                  <a:lnTo>
                    <a:pt x="107" y="5525"/>
                  </a:lnTo>
                  <a:lnTo>
                    <a:pt x="121" y="5602"/>
                  </a:lnTo>
                  <a:lnTo>
                    <a:pt x="135" y="5674"/>
                  </a:lnTo>
                  <a:lnTo>
                    <a:pt x="151" y="5742"/>
                  </a:lnTo>
                  <a:lnTo>
                    <a:pt x="165" y="5806"/>
                  </a:lnTo>
                  <a:lnTo>
                    <a:pt x="180" y="5868"/>
                  </a:lnTo>
                  <a:lnTo>
                    <a:pt x="195" y="5925"/>
                  </a:lnTo>
                  <a:lnTo>
                    <a:pt x="210" y="5979"/>
                  </a:lnTo>
                  <a:lnTo>
                    <a:pt x="226" y="6030"/>
                  </a:lnTo>
                  <a:lnTo>
                    <a:pt x="241" y="6078"/>
                  </a:lnTo>
                  <a:lnTo>
                    <a:pt x="257" y="6124"/>
                  </a:lnTo>
                  <a:lnTo>
                    <a:pt x="272" y="6166"/>
                  </a:lnTo>
                  <a:lnTo>
                    <a:pt x="288" y="6206"/>
                  </a:lnTo>
                  <a:lnTo>
                    <a:pt x="303" y="6244"/>
                  </a:lnTo>
                  <a:lnTo>
                    <a:pt x="318" y="6279"/>
                  </a:lnTo>
                  <a:lnTo>
                    <a:pt x="333" y="6313"/>
                  </a:lnTo>
                  <a:lnTo>
                    <a:pt x="363" y="6376"/>
                  </a:lnTo>
                  <a:lnTo>
                    <a:pt x="392" y="6431"/>
                  </a:lnTo>
                  <a:lnTo>
                    <a:pt x="419" y="6482"/>
                  </a:lnTo>
                  <a:lnTo>
                    <a:pt x="445" y="6529"/>
                  </a:lnTo>
                  <a:lnTo>
                    <a:pt x="445" y="6529"/>
                  </a:lnTo>
                  <a:lnTo>
                    <a:pt x="453" y="6543"/>
                  </a:lnTo>
                  <a:lnTo>
                    <a:pt x="462" y="6557"/>
                  </a:lnTo>
                  <a:lnTo>
                    <a:pt x="487" y="6591"/>
                  </a:lnTo>
                  <a:lnTo>
                    <a:pt x="516" y="6630"/>
                  </a:lnTo>
                  <a:lnTo>
                    <a:pt x="552" y="6674"/>
                  </a:lnTo>
                  <a:lnTo>
                    <a:pt x="594" y="6723"/>
                  </a:lnTo>
                  <a:lnTo>
                    <a:pt x="639" y="6775"/>
                  </a:lnTo>
                  <a:lnTo>
                    <a:pt x="690" y="6831"/>
                  </a:lnTo>
                  <a:lnTo>
                    <a:pt x="743" y="6890"/>
                  </a:lnTo>
                  <a:lnTo>
                    <a:pt x="860" y="7016"/>
                  </a:lnTo>
                  <a:lnTo>
                    <a:pt x="987" y="7150"/>
                  </a:lnTo>
                  <a:lnTo>
                    <a:pt x="1121" y="7288"/>
                  </a:lnTo>
                  <a:lnTo>
                    <a:pt x="1256" y="7425"/>
                  </a:lnTo>
                  <a:lnTo>
                    <a:pt x="1389" y="7561"/>
                  </a:lnTo>
                  <a:lnTo>
                    <a:pt x="1517" y="7688"/>
                  </a:lnTo>
                  <a:lnTo>
                    <a:pt x="1742" y="7911"/>
                  </a:lnTo>
                  <a:lnTo>
                    <a:pt x="1899" y="8066"/>
                  </a:lnTo>
                  <a:lnTo>
                    <a:pt x="1957" y="8123"/>
                  </a:lnTo>
                  <a:lnTo>
                    <a:pt x="1957" y="8123"/>
                  </a:lnTo>
                  <a:lnTo>
                    <a:pt x="2003" y="8166"/>
                  </a:lnTo>
                  <a:lnTo>
                    <a:pt x="2049" y="8207"/>
                  </a:lnTo>
                  <a:lnTo>
                    <a:pt x="2096" y="8247"/>
                  </a:lnTo>
                  <a:lnTo>
                    <a:pt x="2144" y="8285"/>
                  </a:lnTo>
                  <a:lnTo>
                    <a:pt x="2193" y="8323"/>
                  </a:lnTo>
                  <a:lnTo>
                    <a:pt x="2244" y="8360"/>
                  </a:lnTo>
                  <a:lnTo>
                    <a:pt x="2294" y="8396"/>
                  </a:lnTo>
                  <a:lnTo>
                    <a:pt x="2347" y="8430"/>
                  </a:lnTo>
                  <a:lnTo>
                    <a:pt x="2399" y="8463"/>
                  </a:lnTo>
                  <a:lnTo>
                    <a:pt x="2453" y="8495"/>
                  </a:lnTo>
                  <a:lnTo>
                    <a:pt x="2506" y="8526"/>
                  </a:lnTo>
                  <a:lnTo>
                    <a:pt x="2562" y="8555"/>
                  </a:lnTo>
                  <a:lnTo>
                    <a:pt x="2617" y="8584"/>
                  </a:lnTo>
                  <a:lnTo>
                    <a:pt x="2673" y="8613"/>
                  </a:lnTo>
                  <a:lnTo>
                    <a:pt x="2730" y="8640"/>
                  </a:lnTo>
                  <a:lnTo>
                    <a:pt x="2787" y="8666"/>
                  </a:lnTo>
                  <a:lnTo>
                    <a:pt x="2845" y="8691"/>
                  </a:lnTo>
                  <a:lnTo>
                    <a:pt x="2903" y="8715"/>
                  </a:lnTo>
                  <a:lnTo>
                    <a:pt x="2962" y="8738"/>
                  </a:lnTo>
                  <a:lnTo>
                    <a:pt x="3020" y="8760"/>
                  </a:lnTo>
                  <a:lnTo>
                    <a:pt x="3079" y="8781"/>
                  </a:lnTo>
                  <a:lnTo>
                    <a:pt x="3138" y="8801"/>
                  </a:lnTo>
                  <a:lnTo>
                    <a:pt x="3198" y="8821"/>
                  </a:lnTo>
                  <a:lnTo>
                    <a:pt x="3257" y="8839"/>
                  </a:lnTo>
                  <a:lnTo>
                    <a:pt x="3317" y="8857"/>
                  </a:lnTo>
                  <a:lnTo>
                    <a:pt x="3376" y="8874"/>
                  </a:lnTo>
                  <a:lnTo>
                    <a:pt x="3437" y="8892"/>
                  </a:lnTo>
                  <a:lnTo>
                    <a:pt x="3497" y="8907"/>
                  </a:lnTo>
                  <a:lnTo>
                    <a:pt x="3556" y="8922"/>
                  </a:lnTo>
                  <a:lnTo>
                    <a:pt x="3616" y="8936"/>
                  </a:lnTo>
                  <a:lnTo>
                    <a:pt x="3675" y="8949"/>
                  </a:lnTo>
                  <a:lnTo>
                    <a:pt x="3735" y="8962"/>
                  </a:lnTo>
                  <a:lnTo>
                    <a:pt x="3853" y="8985"/>
                  </a:lnTo>
                  <a:lnTo>
                    <a:pt x="3970" y="9006"/>
                  </a:lnTo>
                  <a:lnTo>
                    <a:pt x="4085" y="9024"/>
                  </a:lnTo>
                  <a:lnTo>
                    <a:pt x="4198" y="9040"/>
                  </a:lnTo>
                  <a:lnTo>
                    <a:pt x="4308" y="9054"/>
                  </a:lnTo>
                  <a:lnTo>
                    <a:pt x="4417" y="9066"/>
                  </a:lnTo>
                  <a:lnTo>
                    <a:pt x="4522" y="9077"/>
                  </a:lnTo>
                  <a:lnTo>
                    <a:pt x="4624" y="9085"/>
                  </a:lnTo>
                  <a:lnTo>
                    <a:pt x="4722" y="9092"/>
                  </a:lnTo>
                  <a:lnTo>
                    <a:pt x="4816" y="9098"/>
                  </a:lnTo>
                  <a:lnTo>
                    <a:pt x="4906" y="9102"/>
                  </a:lnTo>
                  <a:lnTo>
                    <a:pt x="4990" y="9105"/>
                  </a:lnTo>
                  <a:lnTo>
                    <a:pt x="5070" y="9108"/>
                  </a:lnTo>
                  <a:lnTo>
                    <a:pt x="5144" y="9109"/>
                  </a:lnTo>
                  <a:lnTo>
                    <a:pt x="5275" y="9110"/>
                  </a:lnTo>
                  <a:lnTo>
                    <a:pt x="5275" y="9110"/>
                  </a:lnTo>
                  <a:lnTo>
                    <a:pt x="7183" y="9110"/>
                  </a:lnTo>
                  <a:lnTo>
                    <a:pt x="7183" y="0"/>
                  </a:lnTo>
                  <a:lnTo>
                    <a:pt x="7183" y="0"/>
                  </a:lnTo>
                  <a:lnTo>
                    <a:pt x="5275" y="0"/>
                  </a:lnTo>
                  <a:lnTo>
                    <a:pt x="5275" y="0"/>
                  </a:lnTo>
                  <a:close/>
                </a:path>
              </a:pathLst>
            </a:custGeom>
            <a:solidFill>
              <a:schemeClr val="accent4"/>
            </a:solidFill>
            <a:ln w="9525">
              <a:noFill/>
              <a:round/>
            </a:ln>
          </p:spPr>
          <p:txBody>
            <a:bodyPr vert="horz" wrap="square" lIns="96435" tIns="48218" rIns="96435" bIns="48218" numCol="1" anchor="t" anchorCtr="0" compatLnSpc="1"/>
            <a:lstStyle/>
            <a:p>
              <a:endParaRPr lang="fr-FR" kern="0">
                <a:solidFill>
                  <a:sysClr val="windowText" lastClr="000000"/>
                </a:solidFill>
              </a:endParaRPr>
            </a:p>
          </p:txBody>
        </p:sp>
      </p:grpSp>
      <p:sp>
        <p:nvSpPr>
          <p:cNvPr id="18" name="TextBox 17"/>
          <p:cNvSpPr txBox="1"/>
          <p:nvPr/>
        </p:nvSpPr>
        <p:spPr>
          <a:xfrm rot="20191043">
            <a:off x="3677887" y="2528257"/>
            <a:ext cx="671979" cy="968727"/>
          </a:xfrm>
          <a:prstGeom prst="rect">
            <a:avLst/>
          </a:prstGeom>
          <a:noFill/>
        </p:spPr>
        <p:txBody>
          <a:bodyPr wrap="none" rtlCol="0">
            <a:spAutoFit/>
          </a:bodyPr>
          <a:lstStyle/>
          <a:p>
            <a:pPr algn="ctr">
              <a:defRPr/>
            </a:pPr>
            <a:r>
              <a:rPr lang="fr-FR" sz="5695" b="1" kern="0" dirty="0">
                <a:solidFill>
                  <a:sysClr val="window" lastClr="FFFFFF"/>
                </a:solidFill>
                <a:effectLst>
                  <a:outerShdw blurRad="38100" dist="38100" dir="2700000" algn="tl">
                    <a:srgbClr val="000000">
                      <a:alpha val="43137"/>
                    </a:srgbClr>
                  </a:outerShdw>
                </a:effectLst>
                <a:latin typeface="Arial Black" panose="020B0A04020102020204" pitchFamily="34" charset="0"/>
              </a:rPr>
              <a:t>1</a:t>
            </a:r>
          </a:p>
        </p:txBody>
      </p:sp>
      <p:sp>
        <p:nvSpPr>
          <p:cNvPr id="20" name="TextBox 19"/>
          <p:cNvSpPr txBox="1"/>
          <p:nvPr/>
        </p:nvSpPr>
        <p:spPr>
          <a:xfrm rot="20191043">
            <a:off x="5398616" y="2231660"/>
            <a:ext cx="671979" cy="968727"/>
          </a:xfrm>
          <a:prstGeom prst="rect">
            <a:avLst/>
          </a:prstGeom>
          <a:noFill/>
        </p:spPr>
        <p:txBody>
          <a:bodyPr wrap="none" rtlCol="0">
            <a:spAutoFit/>
          </a:bodyPr>
          <a:lstStyle/>
          <a:p>
            <a:pPr algn="ctr">
              <a:defRPr/>
            </a:pPr>
            <a:r>
              <a:rPr lang="fr-FR" sz="5695" b="1" kern="0" dirty="0">
                <a:solidFill>
                  <a:sysClr val="window" lastClr="FFFFFF"/>
                </a:solidFill>
                <a:effectLst>
                  <a:outerShdw blurRad="38100" dist="38100" dir="2700000" algn="tl">
                    <a:srgbClr val="000000">
                      <a:alpha val="43137"/>
                    </a:srgbClr>
                  </a:outerShdw>
                </a:effectLst>
                <a:latin typeface="Arial Black" panose="020B0A04020102020204" pitchFamily="34" charset="0"/>
              </a:rPr>
              <a:t>2</a:t>
            </a:r>
          </a:p>
        </p:txBody>
      </p:sp>
      <p:sp>
        <p:nvSpPr>
          <p:cNvPr id="21" name="TextBox 20"/>
          <p:cNvSpPr txBox="1"/>
          <p:nvPr/>
        </p:nvSpPr>
        <p:spPr>
          <a:xfrm rot="20191043">
            <a:off x="6861696" y="4184363"/>
            <a:ext cx="671979" cy="968727"/>
          </a:xfrm>
          <a:prstGeom prst="rect">
            <a:avLst/>
          </a:prstGeom>
          <a:noFill/>
        </p:spPr>
        <p:txBody>
          <a:bodyPr wrap="none" rtlCol="0">
            <a:spAutoFit/>
          </a:bodyPr>
          <a:lstStyle/>
          <a:p>
            <a:pPr algn="ctr">
              <a:defRPr/>
            </a:pPr>
            <a:r>
              <a:rPr lang="fr-FR" sz="5695" b="1" kern="0" dirty="0">
                <a:solidFill>
                  <a:sysClr val="window" lastClr="FFFFFF"/>
                </a:solidFill>
                <a:effectLst>
                  <a:outerShdw blurRad="38100" dist="38100" dir="2700000" algn="tl">
                    <a:srgbClr val="000000">
                      <a:alpha val="43137"/>
                    </a:srgbClr>
                  </a:outerShdw>
                </a:effectLst>
                <a:latin typeface="Arial Black" panose="020B0A04020102020204" pitchFamily="34" charset="0"/>
              </a:rPr>
              <a:t>3</a:t>
            </a:r>
          </a:p>
        </p:txBody>
      </p:sp>
      <p:sp>
        <p:nvSpPr>
          <p:cNvPr id="22" name="TextBox 21"/>
          <p:cNvSpPr txBox="1"/>
          <p:nvPr/>
        </p:nvSpPr>
        <p:spPr>
          <a:xfrm rot="20191043">
            <a:off x="8381918" y="3523900"/>
            <a:ext cx="671979" cy="968727"/>
          </a:xfrm>
          <a:prstGeom prst="rect">
            <a:avLst/>
          </a:prstGeom>
          <a:noFill/>
        </p:spPr>
        <p:txBody>
          <a:bodyPr wrap="none" rtlCol="0">
            <a:spAutoFit/>
          </a:bodyPr>
          <a:lstStyle/>
          <a:p>
            <a:pPr algn="ctr">
              <a:defRPr/>
            </a:pPr>
            <a:r>
              <a:rPr lang="fr-FR" sz="5695" b="1" kern="0" dirty="0">
                <a:solidFill>
                  <a:sysClr val="window" lastClr="FFFFFF"/>
                </a:solidFill>
                <a:effectLst>
                  <a:outerShdw blurRad="38100" dist="38100" dir="2700000" algn="tl">
                    <a:srgbClr val="000000">
                      <a:alpha val="43137"/>
                    </a:srgbClr>
                  </a:outerShdw>
                </a:effectLst>
                <a:latin typeface="Arial Black" panose="020B0A04020102020204" pitchFamily="34" charset="0"/>
              </a:rPr>
              <a:t>4</a:t>
            </a:r>
          </a:p>
        </p:txBody>
      </p:sp>
      <p:sp>
        <p:nvSpPr>
          <p:cNvPr id="31" name="TextBox 41"/>
          <p:cNvSpPr txBox="1"/>
          <p:nvPr/>
        </p:nvSpPr>
        <p:spPr>
          <a:xfrm>
            <a:off x="879947" y="3339596"/>
            <a:ext cx="2856365"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879947" y="300716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430170" y="2097791"/>
            <a:ext cx="2856365"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430170" y="1765360"/>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3864919" y="5036959"/>
            <a:ext cx="2856365"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864919" y="4704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216387" y="5036959"/>
            <a:ext cx="2856365"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9216387" y="4704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anim calcmode="lin" valueType="num">
                                      <p:cBhvr>
                                        <p:cTn id="17" dur="500" fill="hold"/>
                                        <p:tgtEl>
                                          <p:spTgt spid="33"/>
                                        </p:tgtEl>
                                        <p:attrNameLst>
                                          <p:attrName>ppt_x</p:attrName>
                                        </p:attrNameLst>
                                      </p:cBhvr>
                                      <p:tavLst>
                                        <p:tav tm="0">
                                          <p:val>
                                            <p:strVal val="#ppt_x"/>
                                          </p:val>
                                        </p:tav>
                                        <p:tav tm="100000">
                                          <p:val>
                                            <p:strVal val="#ppt_x"/>
                                          </p:val>
                                        </p:tav>
                                      </p:tavLst>
                                    </p:anim>
                                    <p:anim calcmode="lin" valueType="num">
                                      <p:cBhvr>
                                        <p:cTn id="18" dur="5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childTnLst>
                                </p:cTn>
                              </p:par>
                            </p:childTnLst>
                          </p:cTn>
                        </p:par>
                        <p:par>
                          <p:cTn id="45" fill="hold">
                            <p:stCondLst>
                              <p:cond delay="3000"/>
                            </p:stCondLst>
                            <p:childTnLst>
                              <p:par>
                                <p:cTn id="46" presetID="47"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childTnLst>
                                </p:cTn>
                              </p:par>
                            </p:childTnLst>
                          </p:cTn>
                        </p:par>
                        <p:par>
                          <p:cTn id="61" fill="hold">
                            <p:stCondLst>
                              <p:cond delay="4000"/>
                            </p:stCondLst>
                            <p:childTnLst>
                              <p:par>
                                <p:cTn id="62" presetID="47"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5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anim calcmode="lin" valueType="num">
                                      <p:cBhvr>
                                        <p:cTn id="70" dur="500" fill="hold"/>
                                        <p:tgtEl>
                                          <p:spTgt spid="38"/>
                                        </p:tgtEl>
                                        <p:attrNameLst>
                                          <p:attrName>ppt_x</p:attrName>
                                        </p:attrNameLst>
                                      </p:cBhvr>
                                      <p:tavLst>
                                        <p:tav tm="0">
                                          <p:val>
                                            <p:strVal val="#ppt_x"/>
                                          </p:val>
                                        </p:tav>
                                        <p:tav tm="100000">
                                          <p:val>
                                            <p:strVal val="#ppt_x"/>
                                          </p:val>
                                        </p:tav>
                                      </p:tavLst>
                                    </p:anim>
                                    <p:anim calcmode="lin" valueType="num">
                                      <p:cBhvr>
                                        <p:cTn id="71"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31" grpId="0"/>
      <p:bldP spid="33" grpId="0"/>
      <p:bldP spid="34"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8695" y="1672109"/>
            <a:ext cx="7632848" cy="44208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00078" y="1948972"/>
            <a:ext cx="5329867" cy="1462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冬青黑体简体中文 W3" panose="020B0300000000000000" pitchFamily="34" charset="-122"/>
              <a:ea typeface="冬青黑体简体中文 W3" panose="020B0300000000000000" pitchFamily="34" charset="-122"/>
            </a:endParaRPr>
          </a:p>
        </p:txBody>
      </p:sp>
      <p:sp>
        <p:nvSpPr>
          <p:cNvPr id="13" name="矩形 12"/>
          <p:cNvSpPr/>
          <p:nvPr/>
        </p:nvSpPr>
        <p:spPr>
          <a:xfrm>
            <a:off x="9619565" y="5594188"/>
            <a:ext cx="2510380" cy="498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冬青黑体简体中文 W3" panose="020B0300000000000000" pitchFamily="34" charset="-122"/>
              <a:ea typeface="冬青黑体简体中文 W3" panose="020B0300000000000000" pitchFamily="34" charset="-122"/>
            </a:endParaRPr>
          </a:p>
        </p:txBody>
      </p:sp>
      <p:sp>
        <p:nvSpPr>
          <p:cNvPr id="15" name="Content Placeholder 2"/>
          <p:cNvSpPr txBox="1"/>
          <p:nvPr/>
        </p:nvSpPr>
        <p:spPr>
          <a:xfrm>
            <a:off x="6922334" y="2181185"/>
            <a:ext cx="1091217" cy="58746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8258031" y="3781385"/>
            <a:ext cx="3871914" cy="117746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8258031" y="2181185"/>
            <a:ext cx="3871914" cy="117746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9715229" y="5679758"/>
            <a:ext cx="1610690" cy="31283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9"/>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265012" y="1744219"/>
            <a:ext cx="10328729" cy="1491059"/>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683276" y="2015934"/>
            <a:ext cx="9492200" cy="295466"/>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93"/>
          <p:cNvSpPr/>
          <p:nvPr/>
        </p:nvSpPr>
        <p:spPr>
          <a:xfrm>
            <a:off x="1212045" y="169675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1244509" y="287774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
          <p:cNvSpPr/>
          <p:nvPr/>
        </p:nvSpPr>
        <p:spPr bwMode="auto">
          <a:xfrm>
            <a:off x="198460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18" name="TextBox 23"/>
          <p:cNvSpPr txBox="1"/>
          <p:nvPr/>
        </p:nvSpPr>
        <p:spPr>
          <a:xfrm>
            <a:off x="2019997" y="5774175"/>
            <a:ext cx="1993336" cy="339708"/>
          </a:xfrm>
          <a:prstGeom prst="rect">
            <a:avLst/>
          </a:prstGeom>
          <a:noFill/>
        </p:spPr>
        <p:txBody>
          <a:bodyPr wrap="square" rtlCol="0">
            <a:spAutoFit/>
          </a:bodyPr>
          <a:lstStyle/>
          <a:p>
            <a:pPr>
              <a:lnSpc>
                <a:spcPct val="12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
          <p:cNvSpPr/>
          <p:nvPr/>
        </p:nvSpPr>
        <p:spPr bwMode="auto">
          <a:xfrm>
            <a:off x="435937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3" name="TextBox 23"/>
          <p:cNvSpPr txBox="1"/>
          <p:nvPr/>
        </p:nvSpPr>
        <p:spPr>
          <a:xfrm>
            <a:off x="4394767" y="5774175"/>
            <a:ext cx="1993336" cy="339708"/>
          </a:xfrm>
          <a:prstGeom prst="rect">
            <a:avLst/>
          </a:prstGeom>
          <a:noFill/>
        </p:spPr>
        <p:txBody>
          <a:bodyPr wrap="square" rtlCol="0">
            <a:spAutoFit/>
          </a:bodyPr>
          <a:lstStyle/>
          <a:p>
            <a:pPr>
              <a:lnSpc>
                <a:spcPct val="12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
          <p:cNvSpPr/>
          <p:nvPr/>
        </p:nvSpPr>
        <p:spPr bwMode="auto">
          <a:xfrm>
            <a:off x="6746839"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46"/>
          <p:cNvSpPr txBox="1"/>
          <p:nvPr/>
        </p:nvSpPr>
        <p:spPr>
          <a:xfrm>
            <a:off x="7202891"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6" name="TextBox 23"/>
          <p:cNvSpPr txBox="1"/>
          <p:nvPr/>
        </p:nvSpPr>
        <p:spPr>
          <a:xfrm>
            <a:off x="6782236" y="5774175"/>
            <a:ext cx="1993336" cy="339708"/>
          </a:xfrm>
          <a:prstGeom prst="rect">
            <a:avLst/>
          </a:prstGeom>
          <a:noFill/>
        </p:spPr>
        <p:txBody>
          <a:bodyPr wrap="square" rtlCol="0">
            <a:spAutoFit/>
          </a:bodyPr>
          <a:lstStyle/>
          <a:p>
            <a:pPr>
              <a:lnSpc>
                <a:spcPct val="12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
          <p:cNvSpPr/>
          <p:nvPr/>
        </p:nvSpPr>
        <p:spPr bwMode="auto">
          <a:xfrm>
            <a:off x="9147008"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46"/>
          <p:cNvSpPr txBox="1"/>
          <p:nvPr/>
        </p:nvSpPr>
        <p:spPr>
          <a:xfrm>
            <a:off x="9603059"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30" name="TextBox 23"/>
          <p:cNvSpPr txBox="1"/>
          <p:nvPr/>
        </p:nvSpPr>
        <p:spPr>
          <a:xfrm>
            <a:off x="9182405" y="5774175"/>
            <a:ext cx="1993336" cy="339708"/>
          </a:xfrm>
          <a:prstGeom prst="rect">
            <a:avLst/>
          </a:prstGeom>
          <a:noFill/>
        </p:spPr>
        <p:txBody>
          <a:bodyPr wrap="square" rtlCol="0">
            <a:spAutoFit/>
          </a:bodyPr>
          <a:lstStyle/>
          <a:p>
            <a:pPr>
              <a:lnSpc>
                <a:spcPct val="12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4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0"/>
                            </p:stCondLst>
                            <p:childTnLst>
                              <p:par>
                                <p:cTn id="71" presetID="12" presetClass="entr" presetSubtype="4"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ppt_y</p:attrName>
                                        </p:attrNameLst>
                                      </p:cBhvr>
                                      <p:tavLst>
                                        <p:tav tm="0">
                                          <p:val>
                                            <p:strVal val="#ppt_y+#ppt_h*1.125000"/>
                                          </p:val>
                                        </p:tav>
                                        <p:tav tm="100000">
                                          <p:val>
                                            <p:strVal val="#ppt_y"/>
                                          </p:val>
                                        </p:tav>
                                      </p:tavLst>
                                    </p:anim>
                                    <p:animEffect transition="in" filter="wipe(up)">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4" grpId="0" animBg="1"/>
      <p:bldP spid="47" grpId="0"/>
      <p:bldP spid="18" grpId="0"/>
      <p:bldP spid="21" grpId="0" animBg="1"/>
      <p:bldP spid="22" grpId="0"/>
      <p:bldP spid="23" grpId="0"/>
      <p:bldP spid="24" grpId="0" animBg="1"/>
      <p:bldP spid="25" grpId="0"/>
      <p:bldP spid="26" grpId="0"/>
      <p:bldP spid="28" grpId="0" animBg="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148" y="448"/>
            <a:ext cx="12856457" cy="723175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31" name="组合 30"/>
          <p:cNvGrpSpPr/>
          <p:nvPr/>
        </p:nvGrpSpPr>
        <p:grpSpPr>
          <a:xfrm>
            <a:off x="872253" y="753228"/>
            <a:ext cx="5422486" cy="5263548"/>
            <a:chOff x="155004" y="535406"/>
            <a:chExt cx="3856678" cy="3743635"/>
          </a:xfrm>
        </p:grpSpPr>
        <p:sp>
          <p:nvSpPr>
            <p:cNvPr id="10" name="Freeform 12"/>
            <p:cNvSpPr/>
            <p:nvPr/>
          </p:nvSpPr>
          <p:spPr bwMode="auto">
            <a:xfrm>
              <a:off x="444538" y="922010"/>
              <a:ext cx="3407382" cy="3233916"/>
            </a:xfrm>
            <a:custGeom>
              <a:avLst/>
              <a:gdLst>
                <a:gd name="T0" fmla="*/ 782 w 1778"/>
                <a:gd name="T1" fmla="*/ 124 h 1079"/>
                <a:gd name="T2" fmla="*/ 810 w 1778"/>
                <a:gd name="T3" fmla="*/ 170 h 1079"/>
                <a:gd name="T4" fmla="*/ 802 w 1778"/>
                <a:gd name="T5" fmla="*/ 215 h 1079"/>
                <a:gd name="T6" fmla="*/ 881 w 1778"/>
                <a:gd name="T7" fmla="*/ 197 h 1079"/>
                <a:gd name="T8" fmla="*/ 790 w 1778"/>
                <a:gd name="T9" fmla="*/ 290 h 1079"/>
                <a:gd name="T10" fmla="*/ 1009 w 1778"/>
                <a:gd name="T11" fmla="*/ 184 h 1079"/>
                <a:gd name="T12" fmla="*/ 1232 w 1778"/>
                <a:gd name="T13" fmla="*/ 7 h 1079"/>
                <a:gd name="T14" fmla="*/ 1030 w 1778"/>
                <a:gd name="T15" fmla="*/ 205 h 1079"/>
                <a:gd name="T16" fmla="*/ 1042 w 1778"/>
                <a:gd name="T17" fmla="*/ 209 h 1079"/>
                <a:gd name="T18" fmla="*/ 1177 w 1778"/>
                <a:gd name="T19" fmla="*/ 92 h 1079"/>
                <a:gd name="T20" fmla="*/ 1130 w 1778"/>
                <a:gd name="T21" fmla="*/ 176 h 1079"/>
                <a:gd name="T22" fmla="*/ 1260 w 1778"/>
                <a:gd name="T23" fmla="*/ 97 h 1079"/>
                <a:gd name="T24" fmla="*/ 1120 w 1778"/>
                <a:gd name="T25" fmla="*/ 207 h 1079"/>
                <a:gd name="T26" fmla="*/ 1163 w 1778"/>
                <a:gd name="T27" fmla="*/ 219 h 1079"/>
                <a:gd name="T28" fmla="*/ 1280 w 1778"/>
                <a:gd name="T29" fmla="*/ 136 h 1079"/>
                <a:gd name="T30" fmla="*/ 1368 w 1778"/>
                <a:gd name="T31" fmla="*/ 185 h 1079"/>
                <a:gd name="T32" fmla="*/ 1336 w 1778"/>
                <a:gd name="T33" fmla="*/ 231 h 1079"/>
                <a:gd name="T34" fmla="*/ 1470 w 1778"/>
                <a:gd name="T35" fmla="*/ 275 h 1079"/>
                <a:gd name="T36" fmla="*/ 1610 w 1778"/>
                <a:gd name="T37" fmla="*/ 326 h 1079"/>
                <a:gd name="T38" fmla="*/ 1651 w 1778"/>
                <a:gd name="T39" fmla="*/ 431 h 1079"/>
                <a:gd name="T40" fmla="*/ 1656 w 1778"/>
                <a:gd name="T41" fmla="*/ 473 h 1079"/>
                <a:gd name="T42" fmla="*/ 1408 w 1778"/>
                <a:gd name="T43" fmla="*/ 580 h 1079"/>
                <a:gd name="T44" fmla="*/ 1556 w 1778"/>
                <a:gd name="T45" fmla="*/ 529 h 1079"/>
                <a:gd name="T46" fmla="*/ 1657 w 1778"/>
                <a:gd name="T47" fmla="*/ 511 h 1079"/>
                <a:gd name="T48" fmla="*/ 1682 w 1778"/>
                <a:gd name="T49" fmla="*/ 579 h 1079"/>
                <a:gd name="T50" fmla="*/ 1679 w 1778"/>
                <a:gd name="T51" fmla="*/ 645 h 1079"/>
                <a:gd name="T52" fmla="*/ 1613 w 1778"/>
                <a:gd name="T53" fmla="*/ 699 h 1079"/>
                <a:gd name="T54" fmla="*/ 1702 w 1778"/>
                <a:gd name="T55" fmla="*/ 701 h 1079"/>
                <a:gd name="T56" fmla="*/ 1377 w 1778"/>
                <a:gd name="T57" fmla="*/ 890 h 1079"/>
                <a:gd name="T58" fmla="*/ 1081 w 1778"/>
                <a:gd name="T59" fmla="*/ 1051 h 1079"/>
                <a:gd name="T60" fmla="*/ 970 w 1778"/>
                <a:gd name="T61" fmla="*/ 1036 h 1079"/>
                <a:gd name="T62" fmla="*/ 1066 w 1778"/>
                <a:gd name="T63" fmla="*/ 890 h 1079"/>
                <a:gd name="T64" fmla="*/ 1071 w 1778"/>
                <a:gd name="T65" fmla="*/ 844 h 1079"/>
                <a:gd name="T66" fmla="*/ 579 w 1778"/>
                <a:gd name="T67" fmla="*/ 923 h 1079"/>
                <a:gd name="T68" fmla="*/ 570 w 1778"/>
                <a:gd name="T69" fmla="*/ 903 h 1079"/>
                <a:gd name="T70" fmla="*/ 515 w 1778"/>
                <a:gd name="T71" fmla="*/ 912 h 1079"/>
                <a:gd name="T72" fmla="*/ 355 w 1778"/>
                <a:gd name="T73" fmla="*/ 934 h 1079"/>
                <a:gd name="T74" fmla="*/ 356 w 1778"/>
                <a:gd name="T75" fmla="*/ 977 h 1079"/>
                <a:gd name="T76" fmla="*/ 598 w 1778"/>
                <a:gd name="T77" fmla="*/ 951 h 1079"/>
                <a:gd name="T78" fmla="*/ 858 w 1778"/>
                <a:gd name="T79" fmla="*/ 915 h 1079"/>
                <a:gd name="T80" fmla="*/ 720 w 1778"/>
                <a:gd name="T81" fmla="*/ 940 h 1079"/>
                <a:gd name="T82" fmla="*/ 484 w 1778"/>
                <a:gd name="T83" fmla="*/ 976 h 1079"/>
                <a:gd name="T84" fmla="*/ 287 w 1778"/>
                <a:gd name="T85" fmla="*/ 954 h 1079"/>
                <a:gd name="T86" fmla="*/ 299 w 1778"/>
                <a:gd name="T87" fmla="*/ 868 h 1079"/>
                <a:gd name="T88" fmla="*/ 324 w 1778"/>
                <a:gd name="T89" fmla="*/ 827 h 1079"/>
                <a:gd name="T90" fmla="*/ 309 w 1778"/>
                <a:gd name="T91" fmla="*/ 739 h 1079"/>
                <a:gd name="T92" fmla="*/ 170 w 1778"/>
                <a:gd name="T93" fmla="*/ 754 h 1079"/>
                <a:gd name="T94" fmla="*/ 53 w 1778"/>
                <a:gd name="T95" fmla="*/ 722 h 1079"/>
                <a:gd name="T96" fmla="*/ 27 w 1778"/>
                <a:gd name="T97" fmla="*/ 628 h 1079"/>
                <a:gd name="T98" fmla="*/ 89 w 1778"/>
                <a:gd name="T99" fmla="*/ 508 h 1079"/>
                <a:gd name="T100" fmla="*/ 74 w 1778"/>
                <a:gd name="T101" fmla="*/ 466 h 1079"/>
                <a:gd name="T102" fmla="*/ 45 w 1778"/>
                <a:gd name="T103" fmla="*/ 455 h 1079"/>
                <a:gd name="T104" fmla="*/ 72 w 1778"/>
                <a:gd name="T105" fmla="*/ 400 h 1079"/>
                <a:gd name="T106" fmla="*/ 151 w 1778"/>
                <a:gd name="T107" fmla="*/ 323 h 1079"/>
                <a:gd name="T108" fmla="*/ 179 w 1778"/>
                <a:gd name="T109" fmla="*/ 258 h 1079"/>
                <a:gd name="T110" fmla="*/ 152 w 1778"/>
                <a:gd name="T111" fmla="*/ 188 h 1079"/>
                <a:gd name="T112" fmla="*/ 207 w 1778"/>
                <a:gd name="T113" fmla="*/ 134 h 1079"/>
                <a:gd name="T114" fmla="*/ 114 w 1778"/>
                <a:gd name="T115" fmla="*/ 108 h 1079"/>
                <a:gd name="T116" fmla="*/ 215 w 1778"/>
                <a:gd name="T117" fmla="*/ 80 h 1079"/>
                <a:gd name="T118" fmla="*/ 372 w 1778"/>
                <a:gd name="T119" fmla="*/ 75 h 1079"/>
                <a:gd name="T120" fmla="*/ 570 w 1778"/>
                <a:gd name="T121" fmla="*/ 57 h 1079"/>
                <a:gd name="T122" fmla="*/ 715 w 1778"/>
                <a:gd name="T123" fmla="*/ 21 h 1079"/>
                <a:gd name="T124" fmla="*/ 769 w 1778"/>
                <a:gd name="T125" fmla="*/ 5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8" h="1079">
                  <a:moveTo>
                    <a:pt x="876" y="9"/>
                  </a:moveTo>
                  <a:cubicBezTo>
                    <a:pt x="872" y="10"/>
                    <a:pt x="872" y="10"/>
                    <a:pt x="872" y="10"/>
                  </a:cubicBezTo>
                  <a:cubicBezTo>
                    <a:pt x="871" y="11"/>
                    <a:pt x="871" y="11"/>
                    <a:pt x="871" y="11"/>
                  </a:cubicBezTo>
                  <a:cubicBezTo>
                    <a:pt x="869" y="10"/>
                    <a:pt x="869" y="10"/>
                    <a:pt x="869" y="10"/>
                  </a:cubicBezTo>
                  <a:cubicBezTo>
                    <a:pt x="865" y="14"/>
                    <a:pt x="865" y="14"/>
                    <a:pt x="865" y="14"/>
                  </a:cubicBezTo>
                  <a:cubicBezTo>
                    <a:pt x="864" y="16"/>
                    <a:pt x="871" y="13"/>
                    <a:pt x="862" y="15"/>
                  </a:cubicBezTo>
                  <a:cubicBezTo>
                    <a:pt x="867" y="17"/>
                    <a:pt x="867" y="17"/>
                    <a:pt x="867" y="17"/>
                  </a:cubicBezTo>
                  <a:cubicBezTo>
                    <a:pt x="859" y="21"/>
                    <a:pt x="859" y="21"/>
                    <a:pt x="859" y="21"/>
                  </a:cubicBezTo>
                  <a:cubicBezTo>
                    <a:pt x="861" y="18"/>
                    <a:pt x="861" y="18"/>
                    <a:pt x="861" y="18"/>
                  </a:cubicBezTo>
                  <a:cubicBezTo>
                    <a:pt x="861" y="16"/>
                    <a:pt x="869" y="22"/>
                    <a:pt x="858" y="16"/>
                  </a:cubicBezTo>
                  <a:cubicBezTo>
                    <a:pt x="856" y="19"/>
                    <a:pt x="856" y="19"/>
                    <a:pt x="856" y="19"/>
                  </a:cubicBezTo>
                  <a:cubicBezTo>
                    <a:pt x="855" y="19"/>
                    <a:pt x="856" y="23"/>
                    <a:pt x="854" y="18"/>
                  </a:cubicBezTo>
                  <a:cubicBezTo>
                    <a:pt x="853" y="19"/>
                    <a:pt x="853" y="19"/>
                    <a:pt x="853" y="19"/>
                  </a:cubicBezTo>
                  <a:cubicBezTo>
                    <a:pt x="856" y="22"/>
                    <a:pt x="856" y="22"/>
                    <a:pt x="856" y="22"/>
                  </a:cubicBezTo>
                  <a:cubicBezTo>
                    <a:pt x="852" y="26"/>
                    <a:pt x="852" y="26"/>
                    <a:pt x="852" y="26"/>
                  </a:cubicBezTo>
                  <a:cubicBezTo>
                    <a:pt x="859" y="28"/>
                    <a:pt x="859" y="28"/>
                    <a:pt x="859" y="28"/>
                  </a:cubicBezTo>
                  <a:cubicBezTo>
                    <a:pt x="861" y="28"/>
                    <a:pt x="861" y="28"/>
                    <a:pt x="861" y="28"/>
                  </a:cubicBezTo>
                  <a:cubicBezTo>
                    <a:pt x="862" y="29"/>
                    <a:pt x="856" y="33"/>
                    <a:pt x="863" y="30"/>
                  </a:cubicBezTo>
                  <a:cubicBezTo>
                    <a:pt x="862" y="30"/>
                    <a:pt x="860" y="31"/>
                    <a:pt x="863" y="34"/>
                  </a:cubicBezTo>
                  <a:cubicBezTo>
                    <a:pt x="862" y="34"/>
                    <a:pt x="859" y="35"/>
                    <a:pt x="863" y="38"/>
                  </a:cubicBezTo>
                  <a:cubicBezTo>
                    <a:pt x="863" y="39"/>
                    <a:pt x="863" y="39"/>
                    <a:pt x="863" y="39"/>
                  </a:cubicBezTo>
                  <a:cubicBezTo>
                    <a:pt x="862" y="40"/>
                    <a:pt x="862" y="40"/>
                    <a:pt x="862" y="40"/>
                  </a:cubicBezTo>
                  <a:cubicBezTo>
                    <a:pt x="861" y="37"/>
                    <a:pt x="861" y="37"/>
                    <a:pt x="861" y="37"/>
                  </a:cubicBezTo>
                  <a:cubicBezTo>
                    <a:pt x="856" y="36"/>
                    <a:pt x="856" y="36"/>
                    <a:pt x="856" y="36"/>
                  </a:cubicBezTo>
                  <a:cubicBezTo>
                    <a:pt x="850" y="40"/>
                    <a:pt x="850" y="40"/>
                    <a:pt x="850" y="40"/>
                  </a:cubicBezTo>
                  <a:cubicBezTo>
                    <a:pt x="849" y="40"/>
                    <a:pt x="847" y="40"/>
                    <a:pt x="848" y="43"/>
                  </a:cubicBezTo>
                  <a:cubicBezTo>
                    <a:pt x="852" y="35"/>
                    <a:pt x="852" y="35"/>
                    <a:pt x="852" y="35"/>
                  </a:cubicBezTo>
                  <a:cubicBezTo>
                    <a:pt x="845" y="37"/>
                    <a:pt x="845" y="37"/>
                    <a:pt x="845" y="37"/>
                  </a:cubicBezTo>
                  <a:cubicBezTo>
                    <a:pt x="843" y="40"/>
                    <a:pt x="843" y="40"/>
                    <a:pt x="843" y="40"/>
                  </a:cubicBezTo>
                  <a:cubicBezTo>
                    <a:pt x="842" y="40"/>
                    <a:pt x="841" y="43"/>
                    <a:pt x="840" y="41"/>
                  </a:cubicBezTo>
                  <a:cubicBezTo>
                    <a:pt x="839" y="46"/>
                    <a:pt x="839" y="46"/>
                    <a:pt x="839" y="46"/>
                  </a:cubicBezTo>
                  <a:cubicBezTo>
                    <a:pt x="828" y="49"/>
                    <a:pt x="828" y="49"/>
                    <a:pt x="828" y="49"/>
                  </a:cubicBezTo>
                  <a:cubicBezTo>
                    <a:pt x="825" y="55"/>
                    <a:pt x="825" y="55"/>
                    <a:pt x="825" y="55"/>
                  </a:cubicBezTo>
                  <a:cubicBezTo>
                    <a:pt x="816" y="58"/>
                    <a:pt x="816" y="58"/>
                    <a:pt x="816" y="58"/>
                  </a:cubicBezTo>
                  <a:cubicBezTo>
                    <a:pt x="814" y="63"/>
                    <a:pt x="814" y="63"/>
                    <a:pt x="814" y="63"/>
                  </a:cubicBezTo>
                  <a:cubicBezTo>
                    <a:pt x="809" y="66"/>
                    <a:pt x="809" y="66"/>
                    <a:pt x="809" y="66"/>
                  </a:cubicBezTo>
                  <a:cubicBezTo>
                    <a:pt x="807" y="65"/>
                    <a:pt x="807" y="65"/>
                    <a:pt x="807" y="65"/>
                  </a:cubicBezTo>
                  <a:cubicBezTo>
                    <a:pt x="806" y="66"/>
                    <a:pt x="806" y="66"/>
                    <a:pt x="806" y="66"/>
                  </a:cubicBezTo>
                  <a:cubicBezTo>
                    <a:pt x="805" y="71"/>
                    <a:pt x="805" y="71"/>
                    <a:pt x="805" y="71"/>
                  </a:cubicBezTo>
                  <a:cubicBezTo>
                    <a:pt x="802" y="73"/>
                    <a:pt x="802" y="73"/>
                    <a:pt x="802" y="73"/>
                  </a:cubicBezTo>
                  <a:cubicBezTo>
                    <a:pt x="797" y="73"/>
                    <a:pt x="797" y="73"/>
                    <a:pt x="797" y="73"/>
                  </a:cubicBezTo>
                  <a:cubicBezTo>
                    <a:pt x="795" y="74"/>
                    <a:pt x="796" y="76"/>
                    <a:pt x="793" y="77"/>
                  </a:cubicBezTo>
                  <a:cubicBezTo>
                    <a:pt x="794" y="81"/>
                    <a:pt x="794" y="81"/>
                    <a:pt x="794" y="81"/>
                  </a:cubicBezTo>
                  <a:cubicBezTo>
                    <a:pt x="790" y="83"/>
                    <a:pt x="790" y="83"/>
                    <a:pt x="790" y="83"/>
                  </a:cubicBezTo>
                  <a:cubicBezTo>
                    <a:pt x="783" y="91"/>
                    <a:pt x="783" y="91"/>
                    <a:pt x="783" y="91"/>
                  </a:cubicBezTo>
                  <a:cubicBezTo>
                    <a:pt x="780" y="92"/>
                    <a:pt x="780" y="92"/>
                    <a:pt x="780" y="92"/>
                  </a:cubicBezTo>
                  <a:cubicBezTo>
                    <a:pt x="779" y="95"/>
                    <a:pt x="779" y="95"/>
                    <a:pt x="779" y="95"/>
                  </a:cubicBezTo>
                  <a:cubicBezTo>
                    <a:pt x="780" y="96"/>
                    <a:pt x="780" y="92"/>
                    <a:pt x="781" y="96"/>
                  </a:cubicBezTo>
                  <a:cubicBezTo>
                    <a:pt x="782" y="97"/>
                    <a:pt x="783" y="94"/>
                    <a:pt x="784" y="97"/>
                  </a:cubicBezTo>
                  <a:cubicBezTo>
                    <a:pt x="781" y="99"/>
                    <a:pt x="781" y="99"/>
                    <a:pt x="781" y="99"/>
                  </a:cubicBezTo>
                  <a:cubicBezTo>
                    <a:pt x="779" y="100"/>
                    <a:pt x="790" y="94"/>
                    <a:pt x="779" y="102"/>
                  </a:cubicBezTo>
                  <a:cubicBezTo>
                    <a:pt x="777" y="105"/>
                    <a:pt x="777" y="105"/>
                    <a:pt x="777" y="105"/>
                  </a:cubicBezTo>
                  <a:cubicBezTo>
                    <a:pt x="772" y="105"/>
                    <a:pt x="787" y="95"/>
                    <a:pt x="771" y="109"/>
                  </a:cubicBezTo>
                  <a:cubicBezTo>
                    <a:pt x="768" y="108"/>
                    <a:pt x="768" y="108"/>
                    <a:pt x="768" y="108"/>
                  </a:cubicBezTo>
                  <a:cubicBezTo>
                    <a:pt x="767" y="107"/>
                    <a:pt x="772" y="108"/>
                    <a:pt x="766" y="107"/>
                  </a:cubicBezTo>
                  <a:cubicBezTo>
                    <a:pt x="765" y="112"/>
                    <a:pt x="765" y="112"/>
                    <a:pt x="765" y="112"/>
                  </a:cubicBezTo>
                  <a:cubicBezTo>
                    <a:pt x="769" y="110"/>
                    <a:pt x="769" y="110"/>
                    <a:pt x="769" y="110"/>
                  </a:cubicBezTo>
                  <a:cubicBezTo>
                    <a:pt x="769" y="112"/>
                    <a:pt x="769" y="112"/>
                    <a:pt x="769" y="112"/>
                  </a:cubicBezTo>
                  <a:cubicBezTo>
                    <a:pt x="770" y="113"/>
                    <a:pt x="770" y="113"/>
                    <a:pt x="770" y="113"/>
                  </a:cubicBezTo>
                  <a:cubicBezTo>
                    <a:pt x="768" y="114"/>
                    <a:pt x="768" y="114"/>
                    <a:pt x="768" y="114"/>
                  </a:cubicBezTo>
                  <a:cubicBezTo>
                    <a:pt x="770" y="116"/>
                    <a:pt x="770" y="116"/>
                    <a:pt x="770" y="116"/>
                  </a:cubicBezTo>
                  <a:cubicBezTo>
                    <a:pt x="769" y="117"/>
                    <a:pt x="769" y="117"/>
                    <a:pt x="769" y="117"/>
                  </a:cubicBezTo>
                  <a:cubicBezTo>
                    <a:pt x="773" y="116"/>
                    <a:pt x="773" y="116"/>
                    <a:pt x="773" y="116"/>
                  </a:cubicBezTo>
                  <a:cubicBezTo>
                    <a:pt x="774" y="115"/>
                    <a:pt x="774" y="115"/>
                    <a:pt x="774" y="115"/>
                  </a:cubicBezTo>
                  <a:cubicBezTo>
                    <a:pt x="775" y="116"/>
                    <a:pt x="775" y="116"/>
                    <a:pt x="775" y="116"/>
                  </a:cubicBezTo>
                  <a:cubicBezTo>
                    <a:pt x="772" y="118"/>
                    <a:pt x="772" y="118"/>
                    <a:pt x="772" y="118"/>
                  </a:cubicBezTo>
                  <a:cubicBezTo>
                    <a:pt x="774" y="119"/>
                    <a:pt x="774" y="119"/>
                    <a:pt x="774" y="119"/>
                  </a:cubicBezTo>
                  <a:cubicBezTo>
                    <a:pt x="771" y="121"/>
                    <a:pt x="771" y="121"/>
                    <a:pt x="771" y="121"/>
                  </a:cubicBezTo>
                  <a:cubicBezTo>
                    <a:pt x="771" y="121"/>
                    <a:pt x="772" y="119"/>
                    <a:pt x="771" y="122"/>
                  </a:cubicBezTo>
                  <a:cubicBezTo>
                    <a:pt x="769" y="120"/>
                    <a:pt x="769" y="120"/>
                    <a:pt x="769" y="120"/>
                  </a:cubicBezTo>
                  <a:cubicBezTo>
                    <a:pt x="769" y="124"/>
                    <a:pt x="769" y="124"/>
                    <a:pt x="769" y="124"/>
                  </a:cubicBezTo>
                  <a:cubicBezTo>
                    <a:pt x="764" y="126"/>
                    <a:pt x="764" y="126"/>
                    <a:pt x="764" y="126"/>
                  </a:cubicBezTo>
                  <a:cubicBezTo>
                    <a:pt x="761" y="126"/>
                    <a:pt x="761" y="126"/>
                    <a:pt x="761" y="126"/>
                  </a:cubicBezTo>
                  <a:cubicBezTo>
                    <a:pt x="756" y="130"/>
                    <a:pt x="756" y="130"/>
                    <a:pt x="756" y="130"/>
                  </a:cubicBezTo>
                  <a:cubicBezTo>
                    <a:pt x="756" y="132"/>
                    <a:pt x="756" y="132"/>
                    <a:pt x="756" y="132"/>
                  </a:cubicBezTo>
                  <a:cubicBezTo>
                    <a:pt x="750" y="133"/>
                    <a:pt x="750" y="133"/>
                    <a:pt x="750" y="133"/>
                  </a:cubicBezTo>
                  <a:cubicBezTo>
                    <a:pt x="748" y="136"/>
                    <a:pt x="748" y="136"/>
                    <a:pt x="748" y="136"/>
                  </a:cubicBezTo>
                  <a:cubicBezTo>
                    <a:pt x="750" y="137"/>
                    <a:pt x="750" y="137"/>
                    <a:pt x="750" y="137"/>
                  </a:cubicBezTo>
                  <a:cubicBezTo>
                    <a:pt x="742" y="142"/>
                    <a:pt x="742" y="142"/>
                    <a:pt x="742" y="142"/>
                  </a:cubicBezTo>
                  <a:cubicBezTo>
                    <a:pt x="738" y="139"/>
                    <a:pt x="738" y="139"/>
                    <a:pt x="738" y="139"/>
                  </a:cubicBezTo>
                  <a:cubicBezTo>
                    <a:pt x="733" y="144"/>
                    <a:pt x="733" y="144"/>
                    <a:pt x="733" y="144"/>
                  </a:cubicBezTo>
                  <a:cubicBezTo>
                    <a:pt x="736" y="147"/>
                    <a:pt x="736" y="147"/>
                    <a:pt x="736" y="147"/>
                  </a:cubicBezTo>
                  <a:cubicBezTo>
                    <a:pt x="734" y="148"/>
                    <a:pt x="734" y="148"/>
                    <a:pt x="734" y="148"/>
                  </a:cubicBezTo>
                  <a:cubicBezTo>
                    <a:pt x="731" y="146"/>
                    <a:pt x="741" y="144"/>
                    <a:pt x="732" y="147"/>
                  </a:cubicBezTo>
                  <a:cubicBezTo>
                    <a:pt x="732" y="147"/>
                    <a:pt x="732" y="146"/>
                    <a:pt x="733" y="146"/>
                  </a:cubicBezTo>
                  <a:cubicBezTo>
                    <a:pt x="732" y="145"/>
                    <a:pt x="732" y="145"/>
                    <a:pt x="732" y="145"/>
                  </a:cubicBezTo>
                  <a:cubicBezTo>
                    <a:pt x="729" y="147"/>
                    <a:pt x="729" y="147"/>
                    <a:pt x="729" y="147"/>
                  </a:cubicBezTo>
                  <a:cubicBezTo>
                    <a:pt x="729" y="148"/>
                    <a:pt x="729" y="148"/>
                    <a:pt x="729" y="148"/>
                  </a:cubicBezTo>
                  <a:cubicBezTo>
                    <a:pt x="732" y="149"/>
                    <a:pt x="732" y="149"/>
                    <a:pt x="732" y="149"/>
                  </a:cubicBezTo>
                  <a:cubicBezTo>
                    <a:pt x="729" y="149"/>
                    <a:pt x="729" y="149"/>
                    <a:pt x="729" y="149"/>
                  </a:cubicBezTo>
                  <a:cubicBezTo>
                    <a:pt x="730" y="151"/>
                    <a:pt x="730" y="151"/>
                    <a:pt x="730" y="151"/>
                  </a:cubicBezTo>
                  <a:cubicBezTo>
                    <a:pt x="727" y="152"/>
                    <a:pt x="727" y="152"/>
                    <a:pt x="727" y="152"/>
                  </a:cubicBezTo>
                  <a:cubicBezTo>
                    <a:pt x="727" y="153"/>
                    <a:pt x="727" y="153"/>
                    <a:pt x="727" y="153"/>
                  </a:cubicBezTo>
                  <a:cubicBezTo>
                    <a:pt x="731" y="153"/>
                    <a:pt x="731" y="153"/>
                    <a:pt x="731" y="153"/>
                  </a:cubicBezTo>
                  <a:cubicBezTo>
                    <a:pt x="737" y="148"/>
                    <a:pt x="737" y="148"/>
                    <a:pt x="737" y="148"/>
                  </a:cubicBezTo>
                  <a:cubicBezTo>
                    <a:pt x="742" y="148"/>
                    <a:pt x="742" y="148"/>
                    <a:pt x="742" y="148"/>
                  </a:cubicBezTo>
                  <a:cubicBezTo>
                    <a:pt x="751" y="142"/>
                    <a:pt x="751" y="142"/>
                    <a:pt x="751" y="142"/>
                  </a:cubicBezTo>
                  <a:cubicBezTo>
                    <a:pt x="754" y="144"/>
                    <a:pt x="754" y="144"/>
                    <a:pt x="754" y="144"/>
                  </a:cubicBezTo>
                  <a:cubicBezTo>
                    <a:pt x="759" y="140"/>
                    <a:pt x="759" y="140"/>
                    <a:pt x="759" y="140"/>
                  </a:cubicBezTo>
                  <a:cubicBezTo>
                    <a:pt x="765" y="141"/>
                    <a:pt x="765" y="141"/>
                    <a:pt x="765" y="141"/>
                  </a:cubicBezTo>
                  <a:cubicBezTo>
                    <a:pt x="766" y="141"/>
                    <a:pt x="769" y="140"/>
                    <a:pt x="765" y="138"/>
                  </a:cubicBezTo>
                  <a:cubicBezTo>
                    <a:pt x="765" y="137"/>
                    <a:pt x="765" y="137"/>
                    <a:pt x="765" y="137"/>
                  </a:cubicBezTo>
                  <a:cubicBezTo>
                    <a:pt x="776" y="130"/>
                    <a:pt x="776" y="130"/>
                    <a:pt x="776" y="130"/>
                  </a:cubicBezTo>
                  <a:cubicBezTo>
                    <a:pt x="780" y="130"/>
                    <a:pt x="774" y="125"/>
                    <a:pt x="782" y="126"/>
                  </a:cubicBezTo>
                  <a:cubicBezTo>
                    <a:pt x="784" y="125"/>
                    <a:pt x="784" y="125"/>
                    <a:pt x="784" y="125"/>
                  </a:cubicBezTo>
                  <a:cubicBezTo>
                    <a:pt x="782" y="124"/>
                    <a:pt x="782" y="124"/>
                    <a:pt x="782" y="124"/>
                  </a:cubicBezTo>
                  <a:cubicBezTo>
                    <a:pt x="785" y="121"/>
                    <a:pt x="785" y="121"/>
                    <a:pt x="785" y="121"/>
                  </a:cubicBezTo>
                  <a:cubicBezTo>
                    <a:pt x="789" y="121"/>
                    <a:pt x="789" y="121"/>
                    <a:pt x="789" y="121"/>
                  </a:cubicBezTo>
                  <a:cubicBezTo>
                    <a:pt x="792" y="117"/>
                    <a:pt x="792" y="117"/>
                    <a:pt x="792" y="117"/>
                  </a:cubicBezTo>
                  <a:cubicBezTo>
                    <a:pt x="803" y="108"/>
                    <a:pt x="803" y="108"/>
                    <a:pt x="803" y="108"/>
                  </a:cubicBezTo>
                  <a:cubicBezTo>
                    <a:pt x="805" y="107"/>
                    <a:pt x="805" y="107"/>
                    <a:pt x="805" y="107"/>
                  </a:cubicBezTo>
                  <a:cubicBezTo>
                    <a:pt x="810" y="100"/>
                    <a:pt x="810" y="100"/>
                    <a:pt x="810" y="100"/>
                  </a:cubicBezTo>
                  <a:cubicBezTo>
                    <a:pt x="813" y="99"/>
                    <a:pt x="813" y="99"/>
                    <a:pt x="813" y="99"/>
                  </a:cubicBezTo>
                  <a:cubicBezTo>
                    <a:pt x="815" y="97"/>
                    <a:pt x="815" y="97"/>
                    <a:pt x="815" y="97"/>
                  </a:cubicBezTo>
                  <a:cubicBezTo>
                    <a:pt x="812" y="95"/>
                    <a:pt x="812" y="95"/>
                    <a:pt x="812" y="95"/>
                  </a:cubicBezTo>
                  <a:cubicBezTo>
                    <a:pt x="813" y="92"/>
                    <a:pt x="813" y="96"/>
                    <a:pt x="816" y="94"/>
                  </a:cubicBezTo>
                  <a:cubicBezTo>
                    <a:pt x="815" y="91"/>
                    <a:pt x="815" y="91"/>
                    <a:pt x="815" y="91"/>
                  </a:cubicBezTo>
                  <a:cubicBezTo>
                    <a:pt x="817" y="88"/>
                    <a:pt x="817" y="88"/>
                    <a:pt x="817" y="88"/>
                  </a:cubicBezTo>
                  <a:cubicBezTo>
                    <a:pt x="825" y="88"/>
                    <a:pt x="825" y="88"/>
                    <a:pt x="825" y="88"/>
                  </a:cubicBezTo>
                  <a:cubicBezTo>
                    <a:pt x="826" y="87"/>
                    <a:pt x="826" y="87"/>
                    <a:pt x="826" y="87"/>
                  </a:cubicBezTo>
                  <a:cubicBezTo>
                    <a:pt x="825" y="86"/>
                    <a:pt x="825" y="86"/>
                    <a:pt x="825" y="86"/>
                  </a:cubicBezTo>
                  <a:cubicBezTo>
                    <a:pt x="829" y="87"/>
                    <a:pt x="829" y="87"/>
                    <a:pt x="829" y="87"/>
                  </a:cubicBezTo>
                  <a:cubicBezTo>
                    <a:pt x="831" y="86"/>
                    <a:pt x="831" y="86"/>
                    <a:pt x="831" y="86"/>
                  </a:cubicBezTo>
                  <a:cubicBezTo>
                    <a:pt x="832" y="88"/>
                    <a:pt x="827" y="84"/>
                    <a:pt x="834" y="87"/>
                  </a:cubicBezTo>
                  <a:cubicBezTo>
                    <a:pt x="833" y="81"/>
                    <a:pt x="833" y="81"/>
                    <a:pt x="833" y="81"/>
                  </a:cubicBezTo>
                  <a:cubicBezTo>
                    <a:pt x="832" y="81"/>
                    <a:pt x="837" y="79"/>
                    <a:pt x="831" y="81"/>
                  </a:cubicBezTo>
                  <a:cubicBezTo>
                    <a:pt x="837" y="76"/>
                    <a:pt x="837" y="76"/>
                    <a:pt x="837" y="76"/>
                  </a:cubicBezTo>
                  <a:cubicBezTo>
                    <a:pt x="850" y="69"/>
                    <a:pt x="850" y="69"/>
                    <a:pt x="850" y="69"/>
                  </a:cubicBezTo>
                  <a:cubicBezTo>
                    <a:pt x="853" y="71"/>
                    <a:pt x="853" y="71"/>
                    <a:pt x="853" y="71"/>
                  </a:cubicBezTo>
                  <a:cubicBezTo>
                    <a:pt x="857" y="76"/>
                    <a:pt x="857" y="76"/>
                    <a:pt x="857" y="76"/>
                  </a:cubicBezTo>
                  <a:cubicBezTo>
                    <a:pt x="858" y="76"/>
                    <a:pt x="858" y="76"/>
                    <a:pt x="858" y="76"/>
                  </a:cubicBezTo>
                  <a:cubicBezTo>
                    <a:pt x="858" y="71"/>
                    <a:pt x="862" y="75"/>
                    <a:pt x="866" y="70"/>
                  </a:cubicBezTo>
                  <a:cubicBezTo>
                    <a:pt x="868" y="71"/>
                    <a:pt x="868" y="71"/>
                    <a:pt x="868" y="71"/>
                  </a:cubicBezTo>
                  <a:cubicBezTo>
                    <a:pt x="866" y="74"/>
                    <a:pt x="866" y="74"/>
                    <a:pt x="866" y="74"/>
                  </a:cubicBezTo>
                  <a:cubicBezTo>
                    <a:pt x="873" y="72"/>
                    <a:pt x="873" y="72"/>
                    <a:pt x="873" y="72"/>
                  </a:cubicBezTo>
                  <a:cubicBezTo>
                    <a:pt x="873" y="71"/>
                    <a:pt x="873" y="71"/>
                    <a:pt x="873" y="71"/>
                  </a:cubicBezTo>
                  <a:cubicBezTo>
                    <a:pt x="880" y="67"/>
                    <a:pt x="880" y="67"/>
                    <a:pt x="880" y="67"/>
                  </a:cubicBezTo>
                  <a:cubicBezTo>
                    <a:pt x="889" y="59"/>
                    <a:pt x="889" y="59"/>
                    <a:pt x="889" y="59"/>
                  </a:cubicBezTo>
                  <a:cubicBezTo>
                    <a:pt x="898" y="57"/>
                    <a:pt x="898" y="57"/>
                    <a:pt x="898" y="57"/>
                  </a:cubicBezTo>
                  <a:cubicBezTo>
                    <a:pt x="907" y="57"/>
                    <a:pt x="907" y="57"/>
                    <a:pt x="907" y="57"/>
                  </a:cubicBezTo>
                  <a:cubicBezTo>
                    <a:pt x="908" y="58"/>
                    <a:pt x="908" y="58"/>
                    <a:pt x="908" y="58"/>
                  </a:cubicBezTo>
                  <a:cubicBezTo>
                    <a:pt x="900" y="63"/>
                    <a:pt x="900" y="63"/>
                    <a:pt x="900" y="63"/>
                  </a:cubicBezTo>
                  <a:cubicBezTo>
                    <a:pt x="906" y="63"/>
                    <a:pt x="906" y="63"/>
                    <a:pt x="906" y="63"/>
                  </a:cubicBezTo>
                  <a:cubicBezTo>
                    <a:pt x="904" y="64"/>
                    <a:pt x="904" y="64"/>
                    <a:pt x="904" y="64"/>
                  </a:cubicBezTo>
                  <a:cubicBezTo>
                    <a:pt x="910" y="66"/>
                    <a:pt x="910" y="66"/>
                    <a:pt x="910" y="66"/>
                  </a:cubicBezTo>
                  <a:cubicBezTo>
                    <a:pt x="910" y="69"/>
                    <a:pt x="910" y="69"/>
                    <a:pt x="910" y="69"/>
                  </a:cubicBezTo>
                  <a:cubicBezTo>
                    <a:pt x="904" y="71"/>
                    <a:pt x="904" y="71"/>
                    <a:pt x="904" y="71"/>
                  </a:cubicBezTo>
                  <a:cubicBezTo>
                    <a:pt x="901" y="75"/>
                    <a:pt x="901" y="75"/>
                    <a:pt x="901" y="75"/>
                  </a:cubicBezTo>
                  <a:cubicBezTo>
                    <a:pt x="900" y="73"/>
                    <a:pt x="900" y="73"/>
                    <a:pt x="900" y="73"/>
                  </a:cubicBezTo>
                  <a:cubicBezTo>
                    <a:pt x="894" y="76"/>
                    <a:pt x="894" y="76"/>
                    <a:pt x="894" y="76"/>
                  </a:cubicBezTo>
                  <a:cubicBezTo>
                    <a:pt x="894" y="77"/>
                    <a:pt x="895" y="77"/>
                    <a:pt x="894" y="78"/>
                  </a:cubicBezTo>
                  <a:cubicBezTo>
                    <a:pt x="887" y="79"/>
                    <a:pt x="887" y="79"/>
                    <a:pt x="887" y="79"/>
                  </a:cubicBezTo>
                  <a:cubicBezTo>
                    <a:pt x="887" y="78"/>
                    <a:pt x="885" y="78"/>
                    <a:pt x="886" y="81"/>
                  </a:cubicBezTo>
                  <a:cubicBezTo>
                    <a:pt x="889" y="81"/>
                    <a:pt x="889" y="81"/>
                    <a:pt x="889" y="81"/>
                  </a:cubicBezTo>
                  <a:cubicBezTo>
                    <a:pt x="887" y="82"/>
                    <a:pt x="887" y="82"/>
                    <a:pt x="887" y="82"/>
                  </a:cubicBezTo>
                  <a:cubicBezTo>
                    <a:pt x="884" y="82"/>
                    <a:pt x="884" y="82"/>
                    <a:pt x="884" y="82"/>
                  </a:cubicBezTo>
                  <a:cubicBezTo>
                    <a:pt x="875" y="88"/>
                    <a:pt x="875" y="88"/>
                    <a:pt x="875" y="88"/>
                  </a:cubicBezTo>
                  <a:cubicBezTo>
                    <a:pt x="863" y="97"/>
                    <a:pt x="863" y="97"/>
                    <a:pt x="863" y="97"/>
                  </a:cubicBezTo>
                  <a:cubicBezTo>
                    <a:pt x="866" y="98"/>
                    <a:pt x="866" y="98"/>
                    <a:pt x="866" y="98"/>
                  </a:cubicBezTo>
                  <a:cubicBezTo>
                    <a:pt x="867" y="97"/>
                    <a:pt x="867" y="97"/>
                    <a:pt x="867" y="97"/>
                  </a:cubicBezTo>
                  <a:cubicBezTo>
                    <a:pt x="862" y="103"/>
                    <a:pt x="862" y="103"/>
                    <a:pt x="862" y="103"/>
                  </a:cubicBezTo>
                  <a:cubicBezTo>
                    <a:pt x="862" y="104"/>
                    <a:pt x="862" y="104"/>
                    <a:pt x="862" y="104"/>
                  </a:cubicBezTo>
                  <a:cubicBezTo>
                    <a:pt x="858" y="100"/>
                    <a:pt x="858" y="100"/>
                    <a:pt x="858" y="100"/>
                  </a:cubicBezTo>
                  <a:cubicBezTo>
                    <a:pt x="855" y="103"/>
                    <a:pt x="855" y="103"/>
                    <a:pt x="855" y="103"/>
                  </a:cubicBezTo>
                  <a:cubicBezTo>
                    <a:pt x="858" y="105"/>
                    <a:pt x="858" y="105"/>
                    <a:pt x="858" y="105"/>
                  </a:cubicBezTo>
                  <a:cubicBezTo>
                    <a:pt x="858" y="105"/>
                    <a:pt x="857" y="105"/>
                    <a:pt x="857" y="107"/>
                  </a:cubicBezTo>
                  <a:cubicBezTo>
                    <a:pt x="860" y="110"/>
                    <a:pt x="860" y="110"/>
                    <a:pt x="860" y="110"/>
                  </a:cubicBezTo>
                  <a:cubicBezTo>
                    <a:pt x="856" y="115"/>
                    <a:pt x="850" y="118"/>
                    <a:pt x="845" y="121"/>
                  </a:cubicBezTo>
                  <a:cubicBezTo>
                    <a:pt x="834" y="129"/>
                    <a:pt x="834" y="129"/>
                    <a:pt x="834" y="129"/>
                  </a:cubicBezTo>
                  <a:cubicBezTo>
                    <a:pt x="843" y="121"/>
                    <a:pt x="843" y="121"/>
                    <a:pt x="843" y="121"/>
                  </a:cubicBezTo>
                  <a:cubicBezTo>
                    <a:pt x="844" y="119"/>
                    <a:pt x="850" y="122"/>
                    <a:pt x="845" y="117"/>
                  </a:cubicBezTo>
                  <a:cubicBezTo>
                    <a:pt x="836" y="123"/>
                    <a:pt x="836" y="123"/>
                    <a:pt x="836" y="123"/>
                  </a:cubicBezTo>
                  <a:cubicBezTo>
                    <a:pt x="830" y="132"/>
                    <a:pt x="830" y="132"/>
                    <a:pt x="830" y="132"/>
                  </a:cubicBezTo>
                  <a:cubicBezTo>
                    <a:pt x="832" y="132"/>
                    <a:pt x="832" y="132"/>
                    <a:pt x="832" y="132"/>
                  </a:cubicBezTo>
                  <a:cubicBezTo>
                    <a:pt x="830" y="132"/>
                    <a:pt x="847" y="125"/>
                    <a:pt x="829" y="135"/>
                  </a:cubicBezTo>
                  <a:cubicBezTo>
                    <a:pt x="828" y="132"/>
                    <a:pt x="828" y="132"/>
                    <a:pt x="828" y="132"/>
                  </a:cubicBezTo>
                  <a:cubicBezTo>
                    <a:pt x="825" y="136"/>
                    <a:pt x="825" y="136"/>
                    <a:pt x="825" y="136"/>
                  </a:cubicBezTo>
                  <a:cubicBezTo>
                    <a:pt x="826" y="137"/>
                    <a:pt x="826" y="137"/>
                    <a:pt x="826" y="137"/>
                  </a:cubicBezTo>
                  <a:cubicBezTo>
                    <a:pt x="827" y="136"/>
                    <a:pt x="827" y="136"/>
                    <a:pt x="827" y="136"/>
                  </a:cubicBezTo>
                  <a:cubicBezTo>
                    <a:pt x="825" y="140"/>
                    <a:pt x="825" y="140"/>
                    <a:pt x="825" y="140"/>
                  </a:cubicBezTo>
                  <a:cubicBezTo>
                    <a:pt x="825" y="139"/>
                    <a:pt x="827" y="139"/>
                    <a:pt x="825" y="137"/>
                  </a:cubicBezTo>
                  <a:cubicBezTo>
                    <a:pt x="823" y="137"/>
                    <a:pt x="823" y="137"/>
                    <a:pt x="823" y="137"/>
                  </a:cubicBezTo>
                  <a:cubicBezTo>
                    <a:pt x="823" y="140"/>
                    <a:pt x="823" y="140"/>
                    <a:pt x="823" y="140"/>
                  </a:cubicBezTo>
                  <a:cubicBezTo>
                    <a:pt x="809" y="155"/>
                    <a:pt x="809" y="155"/>
                    <a:pt x="809" y="155"/>
                  </a:cubicBezTo>
                  <a:cubicBezTo>
                    <a:pt x="805" y="157"/>
                    <a:pt x="805" y="157"/>
                    <a:pt x="805" y="157"/>
                  </a:cubicBezTo>
                  <a:cubicBezTo>
                    <a:pt x="805" y="159"/>
                    <a:pt x="805" y="159"/>
                    <a:pt x="805" y="159"/>
                  </a:cubicBezTo>
                  <a:cubicBezTo>
                    <a:pt x="801" y="162"/>
                    <a:pt x="801" y="162"/>
                    <a:pt x="801" y="162"/>
                  </a:cubicBezTo>
                  <a:cubicBezTo>
                    <a:pt x="800" y="161"/>
                    <a:pt x="806" y="161"/>
                    <a:pt x="799" y="161"/>
                  </a:cubicBezTo>
                  <a:cubicBezTo>
                    <a:pt x="799" y="164"/>
                    <a:pt x="799" y="164"/>
                    <a:pt x="799" y="164"/>
                  </a:cubicBezTo>
                  <a:cubicBezTo>
                    <a:pt x="804" y="170"/>
                    <a:pt x="804" y="152"/>
                    <a:pt x="799" y="170"/>
                  </a:cubicBezTo>
                  <a:cubicBezTo>
                    <a:pt x="791" y="170"/>
                    <a:pt x="791" y="170"/>
                    <a:pt x="791" y="170"/>
                  </a:cubicBezTo>
                  <a:cubicBezTo>
                    <a:pt x="788" y="170"/>
                    <a:pt x="788" y="170"/>
                    <a:pt x="788" y="170"/>
                  </a:cubicBezTo>
                  <a:cubicBezTo>
                    <a:pt x="787" y="173"/>
                    <a:pt x="787" y="173"/>
                    <a:pt x="787" y="173"/>
                  </a:cubicBezTo>
                  <a:cubicBezTo>
                    <a:pt x="785" y="172"/>
                    <a:pt x="785" y="172"/>
                    <a:pt x="785" y="172"/>
                  </a:cubicBezTo>
                  <a:cubicBezTo>
                    <a:pt x="783" y="175"/>
                    <a:pt x="783" y="175"/>
                    <a:pt x="783" y="175"/>
                  </a:cubicBezTo>
                  <a:cubicBezTo>
                    <a:pt x="788" y="180"/>
                    <a:pt x="788" y="180"/>
                    <a:pt x="788" y="180"/>
                  </a:cubicBezTo>
                  <a:cubicBezTo>
                    <a:pt x="792" y="177"/>
                    <a:pt x="792" y="177"/>
                    <a:pt x="792" y="177"/>
                  </a:cubicBezTo>
                  <a:cubicBezTo>
                    <a:pt x="792" y="181"/>
                    <a:pt x="792" y="181"/>
                    <a:pt x="792" y="181"/>
                  </a:cubicBezTo>
                  <a:cubicBezTo>
                    <a:pt x="789" y="183"/>
                    <a:pt x="789" y="183"/>
                    <a:pt x="789" y="183"/>
                  </a:cubicBezTo>
                  <a:cubicBezTo>
                    <a:pt x="791" y="185"/>
                    <a:pt x="791" y="185"/>
                    <a:pt x="791" y="185"/>
                  </a:cubicBezTo>
                  <a:cubicBezTo>
                    <a:pt x="791" y="184"/>
                    <a:pt x="793" y="184"/>
                    <a:pt x="794" y="180"/>
                  </a:cubicBezTo>
                  <a:cubicBezTo>
                    <a:pt x="795" y="181"/>
                    <a:pt x="795" y="181"/>
                    <a:pt x="795" y="181"/>
                  </a:cubicBezTo>
                  <a:cubicBezTo>
                    <a:pt x="797" y="181"/>
                    <a:pt x="797" y="181"/>
                    <a:pt x="797" y="181"/>
                  </a:cubicBezTo>
                  <a:cubicBezTo>
                    <a:pt x="797" y="178"/>
                    <a:pt x="797" y="178"/>
                    <a:pt x="797" y="178"/>
                  </a:cubicBezTo>
                  <a:cubicBezTo>
                    <a:pt x="795" y="176"/>
                    <a:pt x="795" y="176"/>
                    <a:pt x="795" y="176"/>
                  </a:cubicBezTo>
                  <a:cubicBezTo>
                    <a:pt x="796" y="172"/>
                    <a:pt x="796" y="172"/>
                    <a:pt x="796" y="172"/>
                  </a:cubicBezTo>
                  <a:cubicBezTo>
                    <a:pt x="801" y="173"/>
                    <a:pt x="801" y="173"/>
                    <a:pt x="801" y="173"/>
                  </a:cubicBezTo>
                  <a:cubicBezTo>
                    <a:pt x="798" y="178"/>
                    <a:pt x="798" y="178"/>
                    <a:pt x="798" y="178"/>
                  </a:cubicBezTo>
                  <a:cubicBezTo>
                    <a:pt x="801" y="177"/>
                    <a:pt x="801" y="177"/>
                    <a:pt x="801" y="177"/>
                  </a:cubicBezTo>
                  <a:cubicBezTo>
                    <a:pt x="801" y="176"/>
                    <a:pt x="807" y="174"/>
                    <a:pt x="802" y="172"/>
                  </a:cubicBezTo>
                  <a:cubicBezTo>
                    <a:pt x="809" y="169"/>
                    <a:pt x="809" y="169"/>
                    <a:pt x="809" y="169"/>
                  </a:cubicBezTo>
                  <a:cubicBezTo>
                    <a:pt x="810" y="169"/>
                    <a:pt x="806" y="170"/>
                    <a:pt x="810" y="170"/>
                  </a:cubicBezTo>
                  <a:cubicBezTo>
                    <a:pt x="811" y="169"/>
                    <a:pt x="811" y="169"/>
                    <a:pt x="811" y="169"/>
                  </a:cubicBezTo>
                  <a:cubicBezTo>
                    <a:pt x="808" y="166"/>
                    <a:pt x="808" y="166"/>
                    <a:pt x="808" y="166"/>
                  </a:cubicBezTo>
                  <a:cubicBezTo>
                    <a:pt x="807" y="168"/>
                    <a:pt x="807" y="168"/>
                    <a:pt x="807" y="168"/>
                  </a:cubicBezTo>
                  <a:cubicBezTo>
                    <a:pt x="806" y="165"/>
                    <a:pt x="806" y="165"/>
                    <a:pt x="806" y="165"/>
                  </a:cubicBezTo>
                  <a:cubicBezTo>
                    <a:pt x="811" y="165"/>
                    <a:pt x="811" y="165"/>
                    <a:pt x="811" y="165"/>
                  </a:cubicBezTo>
                  <a:cubicBezTo>
                    <a:pt x="812" y="165"/>
                    <a:pt x="812" y="165"/>
                    <a:pt x="812" y="165"/>
                  </a:cubicBezTo>
                  <a:cubicBezTo>
                    <a:pt x="813" y="164"/>
                    <a:pt x="801" y="172"/>
                    <a:pt x="818" y="165"/>
                  </a:cubicBezTo>
                  <a:cubicBezTo>
                    <a:pt x="819" y="161"/>
                    <a:pt x="819" y="161"/>
                    <a:pt x="819" y="161"/>
                  </a:cubicBezTo>
                  <a:cubicBezTo>
                    <a:pt x="821" y="160"/>
                    <a:pt x="821" y="160"/>
                    <a:pt x="821" y="160"/>
                  </a:cubicBezTo>
                  <a:cubicBezTo>
                    <a:pt x="824" y="159"/>
                    <a:pt x="824" y="159"/>
                    <a:pt x="824" y="159"/>
                  </a:cubicBezTo>
                  <a:cubicBezTo>
                    <a:pt x="825" y="156"/>
                    <a:pt x="825" y="156"/>
                    <a:pt x="825" y="156"/>
                  </a:cubicBezTo>
                  <a:cubicBezTo>
                    <a:pt x="830" y="155"/>
                    <a:pt x="830" y="155"/>
                    <a:pt x="830" y="155"/>
                  </a:cubicBezTo>
                  <a:cubicBezTo>
                    <a:pt x="832" y="151"/>
                    <a:pt x="832" y="151"/>
                    <a:pt x="832" y="151"/>
                  </a:cubicBezTo>
                  <a:cubicBezTo>
                    <a:pt x="834" y="150"/>
                    <a:pt x="834" y="150"/>
                    <a:pt x="834" y="150"/>
                  </a:cubicBezTo>
                  <a:cubicBezTo>
                    <a:pt x="835" y="147"/>
                    <a:pt x="835" y="147"/>
                    <a:pt x="835" y="147"/>
                  </a:cubicBezTo>
                  <a:cubicBezTo>
                    <a:pt x="836" y="148"/>
                    <a:pt x="836" y="148"/>
                    <a:pt x="836" y="148"/>
                  </a:cubicBezTo>
                  <a:cubicBezTo>
                    <a:pt x="841" y="144"/>
                    <a:pt x="841" y="144"/>
                    <a:pt x="841" y="144"/>
                  </a:cubicBezTo>
                  <a:cubicBezTo>
                    <a:pt x="841" y="143"/>
                    <a:pt x="839" y="148"/>
                    <a:pt x="842" y="142"/>
                  </a:cubicBezTo>
                  <a:cubicBezTo>
                    <a:pt x="844" y="143"/>
                    <a:pt x="844" y="143"/>
                    <a:pt x="844" y="143"/>
                  </a:cubicBezTo>
                  <a:cubicBezTo>
                    <a:pt x="845" y="138"/>
                    <a:pt x="845" y="138"/>
                    <a:pt x="845" y="138"/>
                  </a:cubicBezTo>
                  <a:cubicBezTo>
                    <a:pt x="848" y="137"/>
                    <a:pt x="848" y="137"/>
                    <a:pt x="848" y="137"/>
                  </a:cubicBezTo>
                  <a:cubicBezTo>
                    <a:pt x="850" y="134"/>
                    <a:pt x="850" y="134"/>
                    <a:pt x="850" y="134"/>
                  </a:cubicBezTo>
                  <a:cubicBezTo>
                    <a:pt x="854" y="133"/>
                    <a:pt x="854" y="133"/>
                    <a:pt x="854" y="133"/>
                  </a:cubicBezTo>
                  <a:cubicBezTo>
                    <a:pt x="855" y="130"/>
                    <a:pt x="855" y="130"/>
                    <a:pt x="855" y="130"/>
                  </a:cubicBezTo>
                  <a:cubicBezTo>
                    <a:pt x="859" y="130"/>
                    <a:pt x="859" y="130"/>
                    <a:pt x="859" y="130"/>
                  </a:cubicBezTo>
                  <a:cubicBezTo>
                    <a:pt x="862" y="127"/>
                    <a:pt x="862" y="127"/>
                    <a:pt x="862" y="127"/>
                  </a:cubicBezTo>
                  <a:cubicBezTo>
                    <a:pt x="864" y="127"/>
                    <a:pt x="853" y="131"/>
                    <a:pt x="866" y="126"/>
                  </a:cubicBezTo>
                  <a:cubicBezTo>
                    <a:pt x="866" y="126"/>
                    <a:pt x="868" y="126"/>
                    <a:pt x="865" y="125"/>
                  </a:cubicBezTo>
                  <a:cubicBezTo>
                    <a:pt x="867" y="121"/>
                    <a:pt x="867" y="121"/>
                    <a:pt x="867" y="121"/>
                  </a:cubicBezTo>
                  <a:cubicBezTo>
                    <a:pt x="871" y="120"/>
                    <a:pt x="871" y="120"/>
                    <a:pt x="871" y="120"/>
                  </a:cubicBezTo>
                  <a:cubicBezTo>
                    <a:pt x="875" y="116"/>
                    <a:pt x="875" y="116"/>
                    <a:pt x="875" y="116"/>
                  </a:cubicBezTo>
                  <a:cubicBezTo>
                    <a:pt x="876" y="114"/>
                    <a:pt x="876" y="114"/>
                    <a:pt x="876" y="114"/>
                  </a:cubicBezTo>
                  <a:cubicBezTo>
                    <a:pt x="882" y="111"/>
                    <a:pt x="882" y="111"/>
                    <a:pt x="882" y="111"/>
                  </a:cubicBezTo>
                  <a:cubicBezTo>
                    <a:pt x="884" y="107"/>
                    <a:pt x="884" y="107"/>
                    <a:pt x="884" y="107"/>
                  </a:cubicBezTo>
                  <a:cubicBezTo>
                    <a:pt x="891" y="103"/>
                    <a:pt x="891" y="103"/>
                    <a:pt x="891" y="103"/>
                  </a:cubicBezTo>
                  <a:cubicBezTo>
                    <a:pt x="891" y="100"/>
                    <a:pt x="891" y="100"/>
                    <a:pt x="891" y="100"/>
                  </a:cubicBezTo>
                  <a:cubicBezTo>
                    <a:pt x="894" y="100"/>
                    <a:pt x="894" y="100"/>
                    <a:pt x="894" y="100"/>
                  </a:cubicBezTo>
                  <a:cubicBezTo>
                    <a:pt x="898" y="96"/>
                    <a:pt x="898" y="96"/>
                    <a:pt x="898" y="96"/>
                  </a:cubicBezTo>
                  <a:cubicBezTo>
                    <a:pt x="901" y="96"/>
                    <a:pt x="901" y="96"/>
                    <a:pt x="901" y="96"/>
                  </a:cubicBezTo>
                  <a:cubicBezTo>
                    <a:pt x="900" y="96"/>
                    <a:pt x="900" y="96"/>
                    <a:pt x="900" y="96"/>
                  </a:cubicBezTo>
                  <a:cubicBezTo>
                    <a:pt x="900" y="94"/>
                    <a:pt x="900" y="94"/>
                    <a:pt x="900" y="94"/>
                  </a:cubicBezTo>
                  <a:cubicBezTo>
                    <a:pt x="901" y="94"/>
                    <a:pt x="901" y="94"/>
                    <a:pt x="901" y="94"/>
                  </a:cubicBezTo>
                  <a:cubicBezTo>
                    <a:pt x="901" y="95"/>
                    <a:pt x="902" y="93"/>
                    <a:pt x="901" y="95"/>
                  </a:cubicBezTo>
                  <a:cubicBezTo>
                    <a:pt x="903" y="94"/>
                    <a:pt x="903" y="94"/>
                    <a:pt x="903" y="94"/>
                  </a:cubicBezTo>
                  <a:cubicBezTo>
                    <a:pt x="901" y="93"/>
                    <a:pt x="901" y="93"/>
                    <a:pt x="901" y="93"/>
                  </a:cubicBezTo>
                  <a:cubicBezTo>
                    <a:pt x="908" y="90"/>
                    <a:pt x="908" y="90"/>
                    <a:pt x="908" y="90"/>
                  </a:cubicBezTo>
                  <a:cubicBezTo>
                    <a:pt x="910" y="90"/>
                    <a:pt x="910" y="90"/>
                    <a:pt x="910" y="90"/>
                  </a:cubicBezTo>
                  <a:cubicBezTo>
                    <a:pt x="910" y="94"/>
                    <a:pt x="914" y="86"/>
                    <a:pt x="910" y="94"/>
                  </a:cubicBezTo>
                  <a:cubicBezTo>
                    <a:pt x="913" y="98"/>
                    <a:pt x="913" y="98"/>
                    <a:pt x="913" y="98"/>
                  </a:cubicBezTo>
                  <a:cubicBezTo>
                    <a:pt x="912" y="98"/>
                    <a:pt x="912" y="98"/>
                    <a:pt x="912" y="98"/>
                  </a:cubicBezTo>
                  <a:cubicBezTo>
                    <a:pt x="912" y="100"/>
                    <a:pt x="912" y="100"/>
                    <a:pt x="912" y="100"/>
                  </a:cubicBezTo>
                  <a:cubicBezTo>
                    <a:pt x="908" y="99"/>
                    <a:pt x="908" y="99"/>
                    <a:pt x="908" y="99"/>
                  </a:cubicBezTo>
                  <a:cubicBezTo>
                    <a:pt x="902" y="104"/>
                    <a:pt x="902" y="104"/>
                    <a:pt x="902" y="104"/>
                  </a:cubicBezTo>
                  <a:cubicBezTo>
                    <a:pt x="899" y="102"/>
                    <a:pt x="899" y="102"/>
                    <a:pt x="899" y="102"/>
                  </a:cubicBezTo>
                  <a:cubicBezTo>
                    <a:pt x="899" y="102"/>
                    <a:pt x="899" y="102"/>
                    <a:pt x="899" y="102"/>
                  </a:cubicBezTo>
                  <a:cubicBezTo>
                    <a:pt x="899" y="105"/>
                    <a:pt x="899" y="105"/>
                    <a:pt x="899" y="105"/>
                  </a:cubicBezTo>
                  <a:cubicBezTo>
                    <a:pt x="898" y="105"/>
                    <a:pt x="896" y="104"/>
                    <a:pt x="895" y="105"/>
                  </a:cubicBezTo>
                  <a:cubicBezTo>
                    <a:pt x="899" y="108"/>
                    <a:pt x="899" y="108"/>
                    <a:pt x="899" y="108"/>
                  </a:cubicBezTo>
                  <a:cubicBezTo>
                    <a:pt x="903" y="105"/>
                    <a:pt x="903" y="105"/>
                    <a:pt x="903" y="105"/>
                  </a:cubicBezTo>
                  <a:cubicBezTo>
                    <a:pt x="909" y="109"/>
                    <a:pt x="890" y="102"/>
                    <a:pt x="911" y="109"/>
                  </a:cubicBezTo>
                  <a:cubicBezTo>
                    <a:pt x="913" y="104"/>
                    <a:pt x="913" y="104"/>
                    <a:pt x="913" y="104"/>
                  </a:cubicBezTo>
                  <a:cubicBezTo>
                    <a:pt x="915" y="109"/>
                    <a:pt x="915" y="109"/>
                    <a:pt x="915" y="109"/>
                  </a:cubicBezTo>
                  <a:cubicBezTo>
                    <a:pt x="913" y="114"/>
                    <a:pt x="913" y="108"/>
                    <a:pt x="903" y="112"/>
                  </a:cubicBezTo>
                  <a:cubicBezTo>
                    <a:pt x="892" y="121"/>
                    <a:pt x="892" y="121"/>
                    <a:pt x="892" y="121"/>
                  </a:cubicBezTo>
                  <a:cubicBezTo>
                    <a:pt x="890" y="123"/>
                    <a:pt x="890" y="123"/>
                    <a:pt x="890" y="123"/>
                  </a:cubicBezTo>
                  <a:cubicBezTo>
                    <a:pt x="886" y="126"/>
                    <a:pt x="886" y="126"/>
                    <a:pt x="886" y="126"/>
                  </a:cubicBezTo>
                  <a:cubicBezTo>
                    <a:pt x="885" y="129"/>
                    <a:pt x="885" y="129"/>
                    <a:pt x="885" y="129"/>
                  </a:cubicBezTo>
                  <a:cubicBezTo>
                    <a:pt x="879" y="132"/>
                    <a:pt x="879" y="132"/>
                    <a:pt x="879" y="132"/>
                  </a:cubicBezTo>
                  <a:cubicBezTo>
                    <a:pt x="877" y="137"/>
                    <a:pt x="877" y="137"/>
                    <a:pt x="877" y="137"/>
                  </a:cubicBezTo>
                  <a:cubicBezTo>
                    <a:pt x="869" y="141"/>
                    <a:pt x="869" y="141"/>
                    <a:pt x="869" y="141"/>
                  </a:cubicBezTo>
                  <a:cubicBezTo>
                    <a:pt x="868" y="144"/>
                    <a:pt x="868" y="144"/>
                    <a:pt x="868" y="144"/>
                  </a:cubicBezTo>
                  <a:cubicBezTo>
                    <a:pt x="867" y="143"/>
                    <a:pt x="867" y="143"/>
                    <a:pt x="867" y="143"/>
                  </a:cubicBezTo>
                  <a:cubicBezTo>
                    <a:pt x="857" y="151"/>
                    <a:pt x="857" y="151"/>
                    <a:pt x="857" y="151"/>
                  </a:cubicBezTo>
                  <a:cubicBezTo>
                    <a:pt x="855" y="151"/>
                    <a:pt x="855" y="151"/>
                    <a:pt x="855" y="151"/>
                  </a:cubicBezTo>
                  <a:cubicBezTo>
                    <a:pt x="855" y="153"/>
                    <a:pt x="855" y="153"/>
                    <a:pt x="855" y="153"/>
                  </a:cubicBezTo>
                  <a:cubicBezTo>
                    <a:pt x="854" y="154"/>
                    <a:pt x="849" y="156"/>
                    <a:pt x="851" y="157"/>
                  </a:cubicBezTo>
                  <a:cubicBezTo>
                    <a:pt x="843" y="162"/>
                    <a:pt x="843" y="162"/>
                    <a:pt x="843" y="162"/>
                  </a:cubicBezTo>
                  <a:cubicBezTo>
                    <a:pt x="840" y="165"/>
                    <a:pt x="839" y="165"/>
                    <a:pt x="836" y="170"/>
                  </a:cubicBezTo>
                  <a:cubicBezTo>
                    <a:pt x="841" y="170"/>
                    <a:pt x="841" y="170"/>
                    <a:pt x="841" y="170"/>
                  </a:cubicBezTo>
                  <a:cubicBezTo>
                    <a:pt x="849" y="165"/>
                    <a:pt x="849" y="165"/>
                    <a:pt x="849" y="165"/>
                  </a:cubicBezTo>
                  <a:cubicBezTo>
                    <a:pt x="852" y="164"/>
                    <a:pt x="849" y="175"/>
                    <a:pt x="851" y="161"/>
                  </a:cubicBezTo>
                  <a:cubicBezTo>
                    <a:pt x="853" y="163"/>
                    <a:pt x="853" y="163"/>
                    <a:pt x="853" y="163"/>
                  </a:cubicBezTo>
                  <a:cubicBezTo>
                    <a:pt x="849" y="169"/>
                    <a:pt x="849" y="169"/>
                    <a:pt x="849" y="169"/>
                  </a:cubicBezTo>
                  <a:cubicBezTo>
                    <a:pt x="845" y="170"/>
                    <a:pt x="845" y="170"/>
                    <a:pt x="845" y="170"/>
                  </a:cubicBezTo>
                  <a:cubicBezTo>
                    <a:pt x="844" y="177"/>
                    <a:pt x="844" y="177"/>
                    <a:pt x="844" y="177"/>
                  </a:cubicBezTo>
                  <a:cubicBezTo>
                    <a:pt x="840" y="178"/>
                    <a:pt x="840" y="178"/>
                    <a:pt x="840" y="178"/>
                  </a:cubicBezTo>
                  <a:cubicBezTo>
                    <a:pt x="819" y="198"/>
                    <a:pt x="819" y="198"/>
                    <a:pt x="819" y="198"/>
                  </a:cubicBezTo>
                  <a:cubicBezTo>
                    <a:pt x="817" y="199"/>
                    <a:pt x="817" y="199"/>
                    <a:pt x="817" y="199"/>
                  </a:cubicBezTo>
                  <a:cubicBezTo>
                    <a:pt x="817" y="200"/>
                    <a:pt x="817" y="200"/>
                    <a:pt x="817" y="200"/>
                  </a:cubicBezTo>
                  <a:cubicBezTo>
                    <a:pt x="818" y="201"/>
                    <a:pt x="818" y="201"/>
                    <a:pt x="818" y="201"/>
                  </a:cubicBezTo>
                  <a:cubicBezTo>
                    <a:pt x="826" y="197"/>
                    <a:pt x="826" y="197"/>
                    <a:pt x="826" y="197"/>
                  </a:cubicBezTo>
                  <a:cubicBezTo>
                    <a:pt x="828" y="193"/>
                    <a:pt x="828" y="193"/>
                    <a:pt x="828" y="193"/>
                  </a:cubicBezTo>
                  <a:cubicBezTo>
                    <a:pt x="834" y="189"/>
                    <a:pt x="834" y="189"/>
                    <a:pt x="834" y="189"/>
                  </a:cubicBezTo>
                  <a:cubicBezTo>
                    <a:pt x="837" y="185"/>
                    <a:pt x="837" y="185"/>
                    <a:pt x="837" y="185"/>
                  </a:cubicBezTo>
                  <a:cubicBezTo>
                    <a:pt x="838" y="185"/>
                    <a:pt x="840" y="184"/>
                    <a:pt x="841" y="185"/>
                  </a:cubicBezTo>
                  <a:cubicBezTo>
                    <a:pt x="837" y="189"/>
                    <a:pt x="837" y="189"/>
                    <a:pt x="837" y="189"/>
                  </a:cubicBezTo>
                  <a:cubicBezTo>
                    <a:pt x="837" y="189"/>
                    <a:pt x="833" y="187"/>
                    <a:pt x="835" y="191"/>
                  </a:cubicBezTo>
                  <a:cubicBezTo>
                    <a:pt x="831" y="193"/>
                    <a:pt x="831" y="193"/>
                    <a:pt x="831" y="193"/>
                  </a:cubicBezTo>
                  <a:cubicBezTo>
                    <a:pt x="821" y="202"/>
                    <a:pt x="821" y="202"/>
                    <a:pt x="821" y="202"/>
                  </a:cubicBezTo>
                  <a:cubicBezTo>
                    <a:pt x="820" y="203"/>
                    <a:pt x="828" y="195"/>
                    <a:pt x="820" y="206"/>
                  </a:cubicBezTo>
                  <a:cubicBezTo>
                    <a:pt x="817" y="204"/>
                    <a:pt x="817" y="204"/>
                    <a:pt x="817" y="204"/>
                  </a:cubicBezTo>
                  <a:cubicBezTo>
                    <a:pt x="813" y="206"/>
                    <a:pt x="813" y="206"/>
                    <a:pt x="813" y="206"/>
                  </a:cubicBezTo>
                  <a:cubicBezTo>
                    <a:pt x="814" y="208"/>
                    <a:pt x="814" y="208"/>
                    <a:pt x="814" y="208"/>
                  </a:cubicBezTo>
                  <a:cubicBezTo>
                    <a:pt x="808" y="211"/>
                    <a:pt x="808" y="211"/>
                    <a:pt x="808" y="211"/>
                  </a:cubicBezTo>
                  <a:cubicBezTo>
                    <a:pt x="811" y="213"/>
                    <a:pt x="815" y="204"/>
                    <a:pt x="803" y="211"/>
                  </a:cubicBezTo>
                  <a:cubicBezTo>
                    <a:pt x="802" y="215"/>
                    <a:pt x="802" y="215"/>
                    <a:pt x="802" y="215"/>
                  </a:cubicBezTo>
                  <a:cubicBezTo>
                    <a:pt x="795" y="219"/>
                    <a:pt x="795" y="219"/>
                    <a:pt x="795" y="219"/>
                  </a:cubicBezTo>
                  <a:cubicBezTo>
                    <a:pt x="769" y="238"/>
                    <a:pt x="769" y="238"/>
                    <a:pt x="769" y="238"/>
                  </a:cubicBezTo>
                  <a:cubicBezTo>
                    <a:pt x="760" y="245"/>
                    <a:pt x="760" y="245"/>
                    <a:pt x="760" y="245"/>
                  </a:cubicBezTo>
                  <a:cubicBezTo>
                    <a:pt x="742" y="258"/>
                    <a:pt x="742" y="258"/>
                    <a:pt x="742" y="258"/>
                  </a:cubicBezTo>
                  <a:cubicBezTo>
                    <a:pt x="737" y="260"/>
                    <a:pt x="737" y="260"/>
                    <a:pt x="737" y="260"/>
                  </a:cubicBezTo>
                  <a:cubicBezTo>
                    <a:pt x="729" y="265"/>
                    <a:pt x="729" y="265"/>
                    <a:pt x="729" y="265"/>
                  </a:cubicBezTo>
                  <a:cubicBezTo>
                    <a:pt x="729" y="263"/>
                    <a:pt x="739" y="261"/>
                    <a:pt x="725" y="267"/>
                  </a:cubicBezTo>
                  <a:cubicBezTo>
                    <a:pt x="722" y="270"/>
                    <a:pt x="722" y="270"/>
                    <a:pt x="722" y="270"/>
                  </a:cubicBezTo>
                  <a:cubicBezTo>
                    <a:pt x="725" y="271"/>
                    <a:pt x="725" y="271"/>
                    <a:pt x="725" y="271"/>
                  </a:cubicBezTo>
                  <a:cubicBezTo>
                    <a:pt x="723" y="269"/>
                    <a:pt x="724" y="272"/>
                    <a:pt x="721" y="273"/>
                  </a:cubicBezTo>
                  <a:cubicBezTo>
                    <a:pt x="720" y="272"/>
                    <a:pt x="720" y="272"/>
                    <a:pt x="720" y="272"/>
                  </a:cubicBezTo>
                  <a:cubicBezTo>
                    <a:pt x="714" y="277"/>
                    <a:pt x="714" y="277"/>
                    <a:pt x="714" y="277"/>
                  </a:cubicBezTo>
                  <a:cubicBezTo>
                    <a:pt x="712" y="278"/>
                    <a:pt x="713" y="273"/>
                    <a:pt x="709" y="281"/>
                  </a:cubicBezTo>
                  <a:cubicBezTo>
                    <a:pt x="710" y="283"/>
                    <a:pt x="710" y="283"/>
                    <a:pt x="710" y="283"/>
                  </a:cubicBezTo>
                  <a:cubicBezTo>
                    <a:pt x="706" y="286"/>
                    <a:pt x="706" y="286"/>
                    <a:pt x="706" y="286"/>
                  </a:cubicBezTo>
                  <a:cubicBezTo>
                    <a:pt x="707" y="281"/>
                    <a:pt x="707" y="281"/>
                    <a:pt x="707" y="281"/>
                  </a:cubicBezTo>
                  <a:cubicBezTo>
                    <a:pt x="705" y="282"/>
                    <a:pt x="705" y="282"/>
                    <a:pt x="705" y="282"/>
                  </a:cubicBezTo>
                  <a:cubicBezTo>
                    <a:pt x="702" y="286"/>
                    <a:pt x="702" y="286"/>
                    <a:pt x="702" y="286"/>
                  </a:cubicBezTo>
                  <a:cubicBezTo>
                    <a:pt x="704" y="289"/>
                    <a:pt x="704" y="289"/>
                    <a:pt x="704" y="289"/>
                  </a:cubicBezTo>
                  <a:cubicBezTo>
                    <a:pt x="700" y="291"/>
                    <a:pt x="700" y="291"/>
                    <a:pt x="700" y="291"/>
                  </a:cubicBezTo>
                  <a:cubicBezTo>
                    <a:pt x="697" y="292"/>
                    <a:pt x="697" y="292"/>
                    <a:pt x="697" y="292"/>
                  </a:cubicBezTo>
                  <a:cubicBezTo>
                    <a:pt x="682" y="302"/>
                    <a:pt x="682" y="302"/>
                    <a:pt x="682" y="302"/>
                  </a:cubicBezTo>
                  <a:cubicBezTo>
                    <a:pt x="680" y="304"/>
                    <a:pt x="680" y="304"/>
                    <a:pt x="680" y="304"/>
                  </a:cubicBezTo>
                  <a:cubicBezTo>
                    <a:pt x="685" y="303"/>
                    <a:pt x="685" y="303"/>
                    <a:pt x="685" y="303"/>
                  </a:cubicBezTo>
                  <a:cubicBezTo>
                    <a:pt x="696" y="297"/>
                    <a:pt x="696" y="297"/>
                    <a:pt x="696" y="297"/>
                  </a:cubicBezTo>
                  <a:cubicBezTo>
                    <a:pt x="697" y="295"/>
                    <a:pt x="697" y="295"/>
                    <a:pt x="697" y="295"/>
                  </a:cubicBezTo>
                  <a:cubicBezTo>
                    <a:pt x="703" y="292"/>
                    <a:pt x="703" y="292"/>
                    <a:pt x="703" y="292"/>
                  </a:cubicBezTo>
                  <a:cubicBezTo>
                    <a:pt x="708" y="292"/>
                    <a:pt x="708" y="292"/>
                    <a:pt x="708" y="292"/>
                  </a:cubicBezTo>
                  <a:cubicBezTo>
                    <a:pt x="715" y="287"/>
                    <a:pt x="715" y="287"/>
                    <a:pt x="715" y="287"/>
                  </a:cubicBezTo>
                  <a:cubicBezTo>
                    <a:pt x="719" y="287"/>
                    <a:pt x="719" y="287"/>
                    <a:pt x="719" y="287"/>
                  </a:cubicBezTo>
                  <a:cubicBezTo>
                    <a:pt x="720" y="283"/>
                    <a:pt x="720" y="283"/>
                    <a:pt x="720" y="283"/>
                  </a:cubicBezTo>
                  <a:cubicBezTo>
                    <a:pt x="728" y="280"/>
                    <a:pt x="728" y="280"/>
                    <a:pt x="728" y="280"/>
                  </a:cubicBezTo>
                  <a:cubicBezTo>
                    <a:pt x="732" y="277"/>
                    <a:pt x="732" y="277"/>
                    <a:pt x="732" y="277"/>
                  </a:cubicBezTo>
                  <a:cubicBezTo>
                    <a:pt x="732" y="276"/>
                    <a:pt x="726" y="281"/>
                    <a:pt x="733" y="275"/>
                  </a:cubicBezTo>
                  <a:cubicBezTo>
                    <a:pt x="736" y="277"/>
                    <a:pt x="736" y="277"/>
                    <a:pt x="736" y="277"/>
                  </a:cubicBezTo>
                  <a:cubicBezTo>
                    <a:pt x="738" y="275"/>
                    <a:pt x="738" y="275"/>
                    <a:pt x="738" y="275"/>
                  </a:cubicBezTo>
                  <a:cubicBezTo>
                    <a:pt x="735" y="274"/>
                    <a:pt x="735" y="274"/>
                    <a:pt x="735" y="274"/>
                  </a:cubicBezTo>
                  <a:cubicBezTo>
                    <a:pt x="737" y="272"/>
                    <a:pt x="737" y="272"/>
                    <a:pt x="737" y="272"/>
                  </a:cubicBezTo>
                  <a:cubicBezTo>
                    <a:pt x="738" y="274"/>
                    <a:pt x="738" y="274"/>
                    <a:pt x="738" y="274"/>
                  </a:cubicBezTo>
                  <a:cubicBezTo>
                    <a:pt x="743" y="272"/>
                    <a:pt x="743" y="272"/>
                    <a:pt x="743" y="272"/>
                  </a:cubicBezTo>
                  <a:cubicBezTo>
                    <a:pt x="746" y="268"/>
                    <a:pt x="746" y="268"/>
                    <a:pt x="746" y="268"/>
                  </a:cubicBezTo>
                  <a:cubicBezTo>
                    <a:pt x="749" y="268"/>
                    <a:pt x="749" y="268"/>
                    <a:pt x="749" y="268"/>
                  </a:cubicBezTo>
                  <a:cubicBezTo>
                    <a:pt x="751" y="264"/>
                    <a:pt x="751" y="264"/>
                    <a:pt x="751" y="264"/>
                  </a:cubicBezTo>
                  <a:cubicBezTo>
                    <a:pt x="756" y="263"/>
                    <a:pt x="756" y="263"/>
                    <a:pt x="756" y="263"/>
                  </a:cubicBezTo>
                  <a:cubicBezTo>
                    <a:pt x="757" y="260"/>
                    <a:pt x="757" y="260"/>
                    <a:pt x="757" y="260"/>
                  </a:cubicBezTo>
                  <a:cubicBezTo>
                    <a:pt x="765" y="257"/>
                    <a:pt x="765" y="257"/>
                    <a:pt x="765" y="257"/>
                  </a:cubicBezTo>
                  <a:cubicBezTo>
                    <a:pt x="771" y="252"/>
                    <a:pt x="771" y="252"/>
                    <a:pt x="771" y="252"/>
                  </a:cubicBezTo>
                  <a:cubicBezTo>
                    <a:pt x="771" y="251"/>
                    <a:pt x="762" y="260"/>
                    <a:pt x="775" y="250"/>
                  </a:cubicBezTo>
                  <a:cubicBezTo>
                    <a:pt x="774" y="253"/>
                    <a:pt x="774" y="253"/>
                    <a:pt x="774" y="253"/>
                  </a:cubicBezTo>
                  <a:cubicBezTo>
                    <a:pt x="775" y="254"/>
                    <a:pt x="775" y="254"/>
                    <a:pt x="775" y="254"/>
                  </a:cubicBezTo>
                  <a:cubicBezTo>
                    <a:pt x="776" y="252"/>
                    <a:pt x="776" y="252"/>
                    <a:pt x="776" y="252"/>
                  </a:cubicBezTo>
                  <a:cubicBezTo>
                    <a:pt x="781" y="254"/>
                    <a:pt x="781" y="254"/>
                    <a:pt x="781" y="254"/>
                  </a:cubicBezTo>
                  <a:cubicBezTo>
                    <a:pt x="781" y="250"/>
                    <a:pt x="781" y="250"/>
                    <a:pt x="781" y="250"/>
                  </a:cubicBezTo>
                  <a:cubicBezTo>
                    <a:pt x="779" y="248"/>
                    <a:pt x="779" y="248"/>
                    <a:pt x="779" y="248"/>
                  </a:cubicBezTo>
                  <a:cubicBezTo>
                    <a:pt x="779" y="247"/>
                    <a:pt x="771" y="254"/>
                    <a:pt x="781" y="246"/>
                  </a:cubicBezTo>
                  <a:cubicBezTo>
                    <a:pt x="791" y="238"/>
                    <a:pt x="791" y="238"/>
                    <a:pt x="791" y="238"/>
                  </a:cubicBezTo>
                  <a:cubicBezTo>
                    <a:pt x="795" y="237"/>
                    <a:pt x="795" y="237"/>
                    <a:pt x="795" y="237"/>
                  </a:cubicBezTo>
                  <a:cubicBezTo>
                    <a:pt x="798" y="233"/>
                    <a:pt x="798" y="233"/>
                    <a:pt x="798" y="233"/>
                  </a:cubicBezTo>
                  <a:cubicBezTo>
                    <a:pt x="801" y="233"/>
                    <a:pt x="801" y="233"/>
                    <a:pt x="801" y="233"/>
                  </a:cubicBezTo>
                  <a:cubicBezTo>
                    <a:pt x="801" y="231"/>
                    <a:pt x="801" y="231"/>
                    <a:pt x="801" y="231"/>
                  </a:cubicBezTo>
                  <a:cubicBezTo>
                    <a:pt x="802" y="226"/>
                    <a:pt x="808" y="235"/>
                    <a:pt x="808" y="227"/>
                  </a:cubicBezTo>
                  <a:cubicBezTo>
                    <a:pt x="809" y="224"/>
                    <a:pt x="809" y="224"/>
                    <a:pt x="809" y="224"/>
                  </a:cubicBezTo>
                  <a:cubicBezTo>
                    <a:pt x="812" y="224"/>
                    <a:pt x="812" y="224"/>
                    <a:pt x="812" y="224"/>
                  </a:cubicBezTo>
                  <a:cubicBezTo>
                    <a:pt x="811" y="225"/>
                    <a:pt x="811" y="225"/>
                    <a:pt x="811" y="225"/>
                  </a:cubicBezTo>
                  <a:cubicBezTo>
                    <a:pt x="812" y="225"/>
                    <a:pt x="810" y="222"/>
                    <a:pt x="812" y="226"/>
                  </a:cubicBezTo>
                  <a:cubicBezTo>
                    <a:pt x="814" y="224"/>
                    <a:pt x="814" y="224"/>
                    <a:pt x="814" y="224"/>
                  </a:cubicBezTo>
                  <a:cubicBezTo>
                    <a:pt x="813" y="223"/>
                    <a:pt x="813" y="223"/>
                    <a:pt x="813" y="223"/>
                  </a:cubicBezTo>
                  <a:cubicBezTo>
                    <a:pt x="821" y="216"/>
                    <a:pt x="821" y="216"/>
                    <a:pt x="821" y="216"/>
                  </a:cubicBezTo>
                  <a:cubicBezTo>
                    <a:pt x="824" y="215"/>
                    <a:pt x="824" y="215"/>
                    <a:pt x="824" y="215"/>
                  </a:cubicBezTo>
                  <a:cubicBezTo>
                    <a:pt x="826" y="212"/>
                    <a:pt x="826" y="212"/>
                    <a:pt x="826" y="212"/>
                  </a:cubicBezTo>
                  <a:cubicBezTo>
                    <a:pt x="828" y="213"/>
                    <a:pt x="831" y="208"/>
                    <a:pt x="833" y="212"/>
                  </a:cubicBezTo>
                  <a:cubicBezTo>
                    <a:pt x="833" y="206"/>
                    <a:pt x="833" y="206"/>
                    <a:pt x="833" y="206"/>
                  </a:cubicBezTo>
                  <a:cubicBezTo>
                    <a:pt x="834" y="203"/>
                    <a:pt x="835" y="211"/>
                    <a:pt x="839" y="203"/>
                  </a:cubicBezTo>
                  <a:cubicBezTo>
                    <a:pt x="841" y="203"/>
                    <a:pt x="841" y="203"/>
                    <a:pt x="841" y="203"/>
                  </a:cubicBezTo>
                  <a:cubicBezTo>
                    <a:pt x="841" y="204"/>
                    <a:pt x="841" y="204"/>
                    <a:pt x="841" y="204"/>
                  </a:cubicBezTo>
                  <a:cubicBezTo>
                    <a:pt x="843" y="203"/>
                    <a:pt x="843" y="203"/>
                    <a:pt x="843" y="203"/>
                  </a:cubicBezTo>
                  <a:cubicBezTo>
                    <a:pt x="841" y="201"/>
                    <a:pt x="841" y="201"/>
                    <a:pt x="841" y="201"/>
                  </a:cubicBezTo>
                  <a:cubicBezTo>
                    <a:pt x="841" y="199"/>
                    <a:pt x="841" y="199"/>
                    <a:pt x="841" y="199"/>
                  </a:cubicBezTo>
                  <a:cubicBezTo>
                    <a:pt x="846" y="198"/>
                    <a:pt x="846" y="198"/>
                    <a:pt x="846" y="198"/>
                  </a:cubicBezTo>
                  <a:cubicBezTo>
                    <a:pt x="846" y="196"/>
                    <a:pt x="846" y="196"/>
                    <a:pt x="846" y="196"/>
                  </a:cubicBezTo>
                  <a:cubicBezTo>
                    <a:pt x="851" y="198"/>
                    <a:pt x="851" y="198"/>
                    <a:pt x="851" y="198"/>
                  </a:cubicBezTo>
                  <a:cubicBezTo>
                    <a:pt x="852" y="197"/>
                    <a:pt x="848" y="201"/>
                    <a:pt x="853" y="197"/>
                  </a:cubicBezTo>
                  <a:cubicBezTo>
                    <a:pt x="850" y="194"/>
                    <a:pt x="850" y="194"/>
                    <a:pt x="850" y="194"/>
                  </a:cubicBezTo>
                  <a:cubicBezTo>
                    <a:pt x="859" y="189"/>
                    <a:pt x="859" y="189"/>
                    <a:pt x="859" y="189"/>
                  </a:cubicBezTo>
                  <a:cubicBezTo>
                    <a:pt x="859" y="185"/>
                    <a:pt x="859" y="185"/>
                    <a:pt x="859" y="185"/>
                  </a:cubicBezTo>
                  <a:cubicBezTo>
                    <a:pt x="865" y="183"/>
                    <a:pt x="865" y="183"/>
                    <a:pt x="865" y="183"/>
                  </a:cubicBezTo>
                  <a:cubicBezTo>
                    <a:pt x="866" y="180"/>
                    <a:pt x="866" y="180"/>
                    <a:pt x="866" y="180"/>
                  </a:cubicBezTo>
                  <a:cubicBezTo>
                    <a:pt x="872" y="177"/>
                    <a:pt x="872" y="177"/>
                    <a:pt x="872" y="177"/>
                  </a:cubicBezTo>
                  <a:cubicBezTo>
                    <a:pt x="879" y="178"/>
                    <a:pt x="879" y="178"/>
                    <a:pt x="879" y="178"/>
                  </a:cubicBezTo>
                  <a:cubicBezTo>
                    <a:pt x="880" y="178"/>
                    <a:pt x="880" y="178"/>
                    <a:pt x="880" y="178"/>
                  </a:cubicBezTo>
                  <a:cubicBezTo>
                    <a:pt x="879" y="181"/>
                    <a:pt x="879" y="181"/>
                    <a:pt x="879" y="181"/>
                  </a:cubicBezTo>
                  <a:cubicBezTo>
                    <a:pt x="875" y="180"/>
                    <a:pt x="875" y="180"/>
                    <a:pt x="875" y="180"/>
                  </a:cubicBezTo>
                  <a:cubicBezTo>
                    <a:pt x="872" y="182"/>
                    <a:pt x="872" y="182"/>
                    <a:pt x="872" y="182"/>
                  </a:cubicBezTo>
                  <a:cubicBezTo>
                    <a:pt x="874" y="188"/>
                    <a:pt x="871" y="180"/>
                    <a:pt x="879" y="183"/>
                  </a:cubicBezTo>
                  <a:cubicBezTo>
                    <a:pt x="879" y="184"/>
                    <a:pt x="879" y="184"/>
                    <a:pt x="879" y="184"/>
                  </a:cubicBezTo>
                  <a:cubicBezTo>
                    <a:pt x="880" y="185"/>
                    <a:pt x="880" y="185"/>
                    <a:pt x="880" y="185"/>
                  </a:cubicBezTo>
                  <a:cubicBezTo>
                    <a:pt x="881" y="185"/>
                    <a:pt x="887" y="190"/>
                    <a:pt x="882" y="182"/>
                  </a:cubicBezTo>
                  <a:cubicBezTo>
                    <a:pt x="887" y="182"/>
                    <a:pt x="887" y="182"/>
                    <a:pt x="887" y="182"/>
                  </a:cubicBezTo>
                  <a:cubicBezTo>
                    <a:pt x="885" y="183"/>
                    <a:pt x="885" y="183"/>
                    <a:pt x="885" y="183"/>
                  </a:cubicBezTo>
                  <a:cubicBezTo>
                    <a:pt x="884" y="187"/>
                    <a:pt x="884" y="187"/>
                    <a:pt x="884" y="187"/>
                  </a:cubicBezTo>
                  <a:cubicBezTo>
                    <a:pt x="883" y="187"/>
                    <a:pt x="886" y="188"/>
                    <a:pt x="882" y="187"/>
                  </a:cubicBezTo>
                  <a:cubicBezTo>
                    <a:pt x="881" y="188"/>
                    <a:pt x="881" y="188"/>
                    <a:pt x="881" y="188"/>
                  </a:cubicBezTo>
                  <a:cubicBezTo>
                    <a:pt x="882" y="191"/>
                    <a:pt x="882" y="191"/>
                    <a:pt x="882" y="191"/>
                  </a:cubicBezTo>
                  <a:cubicBezTo>
                    <a:pt x="882" y="194"/>
                    <a:pt x="882" y="194"/>
                    <a:pt x="882" y="194"/>
                  </a:cubicBezTo>
                  <a:cubicBezTo>
                    <a:pt x="881" y="194"/>
                    <a:pt x="881" y="194"/>
                    <a:pt x="881" y="194"/>
                  </a:cubicBezTo>
                  <a:cubicBezTo>
                    <a:pt x="881" y="197"/>
                    <a:pt x="881" y="197"/>
                    <a:pt x="881" y="197"/>
                  </a:cubicBezTo>
                  <a:cubicBezTo>
                    <a:pt x="883" y="199"/>
                    <a:pt x="883" y="199"/>
                    <a:pt x="883" y="199"/>
                  </a:cubicBezTo>
                  <a:cubicBezTo>
                    <a:pt x="886" y="193"/>
                    <a:pt x="886" y="193"/>
                    <a:pt x="886" y="193"/>
                  </a:cubicBezTo>
                  <a:cubicBezTo>
                    <a:pt x="891" y="195"/>
                    <a:pt x="891" y="195"/>
                    <a:pt x="891" y="195"/>
                  </a:cubicBezTo>
                  <a:cubicBezTo>
                    <a:pt x="889" y="198"/>
                    <a:pt x="889" y="198"/>
                    <a:pt x="889" y="198"/>
                  </a:cubicBezTo>
                  <a:cubicBezTo>
                    <a:pt x="884" y="198"/>
                    <a:pt x="884" y="198"/>
                    <a:pt x="884" y="198"/>
                  </a:cubicBezTo>
                  <a:cubicBezTo>
                    <a:pt x="884" y="199"/>
                    <a:pt x="887" y="195"/>
                    <a:pt x="884" y="200"/>
                  </a:cubicBezTo>
                  <a:cubicBezTo>
                    <a:pt x="882" y="198"/>
                    <a:pt x="882" y="198"/>
                    <a:pt x="882" y="198"/>
                  </a:cubicBezTo>
                  <a:cubicBezTo>
                    <a:pt x="876" y="201"/>
                    <a:pt x="876" y="201"/>
                    <a:pt x="876" y="201"/>
                  </a:cubicBezTo>
                  <a:cubicBezTo>
                    <a:pt x="873" y="201"/>
                    <a:pt x="873" y="201"/>
                    <a:pt x="873" y="201"/>
                  </a:cubicBezTo>
                  <a:cubicBezTo>
                    <a:pt x="873" y="205"/>
                    <a:pt x="873" y="205"/>
                    <a:pt x="873" y="205"/>
                  </a:cubicBezTo>
                  <a:cubicBezTo>
                    <a:pt x="869" y="206"/>
                    <a:pt x="869" y="206"/>
                    <a:pt x="869" y="206"/>
                  </a:cubicBezTo>
                  <a:cubicBezTo>
                    <a:pt x="867" y="208"/>
                    <a:pt x="867" y="208"/>
                    <a:pt x="867" y="208"/>
                  </a:cubicBezTo>
                  <a:cubicBezTo>
                    <a:pt x="861" y="209"/>
                    <a:pt x="861" y="209"/>
                    <a:pt x="861" y="209"/>
                  </a:cubicBezTo>
                  <a:cubicBezTo>
                    <a:pt x="861" y="211"/>
                    <a:pt x="861" y="211"/>
                    <a:pt x="861" y="211"/>
                  </a:cubicBezTo>
                  <a:cubicBezTo>
                    <a:pt x="852" y="216"/>
                    <a:pt x="852" y="216"/>
                    <a:pt x="852" y="216"/>
                  </a:cubicBezTo>
                  <a:cubicBezTo>
                    <a:pt x="854" y="212"/>
                    <a:pt x="854" y="212"/>
                    <a:pt x="854" y="212"/>
                  </a:cubicBezTo>
                  <a:cubicBezTo>
                    <a:pt x="855" y="212"/>
                    <a:pt x="854" y="215"/>
                    <a:pt x="851" y="213"/>
                  </a:cubicBezTo>
                  <a:cubicBezTo>
                    <a:pt x="851" y="212"/>
                    <a:pt x="858" y="218"/>
                    <a:pt x="851" y="210"/>
                  </a:cubicBezTo>
                  <a:cubicBezTo>
                    <a:pt x="846" y="212"/>
                    <a:pt x="846" y="212"/>
                    <a:pt x="846" y="212"/>
                  </a:cubicBezTo>
                  <a:cubicBezTo>
                    <a:pt x="845" y="213"/>
                    <a:pt x="845" y="213"/>
                    <a:pt x="845" y="213"/>
                  </a:cubicBezTo>
                  <a:cubicBezTo>
                    <a:pt x="851" y="214"/>
                    <a:pt x="851" y="214"/>
                    <a:pt x="851" y="214"/>
                  </a:cubicBezTo>
                  <a:cubicBezTo>
                    <a:pt x="847" y="219"/>
                    <a:pt x="847" y="219"/>
                    <a:pt x="847" y="219"/>
                  </a:cubicBezTo>
                  <a:cubicBezTo>
                    <a:pt x="847" y="221"/>
                    <a:pt x="847" y="221"/>
                    <a:pt x="847" y="221"/>
                  </a:cubicBezTo>
                  <a:cubicBezTo>
                    <a:pt x="851" y="220"/>
                    <a:pt x="851" y="220"/>
                    <a:pt x="851" y="220"/>
                  </a:cubicBezTo>
                  <a:cubicBezTo>
                    <a:pt x="848" y="223"/>
                    <a:pt x="848" y="223"/>
                    <a:pt x="848" y="223"/>
                  </a:cubicBezTo>
                  <a:cubicBezTo>
                    <a:pt x="844" y="224"/>
                    <a:pt x="844" y="224"/>
                    <a:pt x="844" y="224"/>
                  </a:cubicBezTo>
                  <a:cubicBezTo>
                    <a:pt x="839" y="222"/>
                    <a:pt x="839" y="222"/>
                    <a:pt x="839" y="222"/>
                  </a:cubicBezTo>
                  <a:cubicBezTo>
                    <a:pt x="841" y="220"/>
                    <a:pt x="841" y="220"/>
                    <a:pt x="841" y="220"/>
                  </a:cubicBezTo>
                  <a:cubicBezTo>
                    <a:pt x="843" y="218"/>
                    <a:pt x="843" y="218"/>
                    <a:pt x="843" y="218"/>
                  </a:cubicBezTo>
                  <a:cubicBezTo>
                    <a:pt x="841" y="218"/>
                    <a:pt x="841" y="218"/>
                    <a:pt x="841" y="218"/>
                  </a:cubicBezTo>
                  <a:cubicBezTo>
                    <a:pt x="831" y="225"/>
                    <a:pt x="831" y="225"/>
                    <a:pt x="831" y="225"/>
                  </a:cubicBezTo>
                  <a:cubicBezTo>
                    <a:pt x="829" y="225"/>
                    <a:pt x="842" y="223"/>
                    <a:pt x="827" y="227"/>
                  </a:cubicBezTo>
                  <a:cubicBezTo>
                    <a:pt x="821" y="234"/>
                    <a:pt x="821" y="234"/>
                    <a:pt x="821" y="234"/>
                  </a:cubicBezTo>
                  <a:cubicBezTo>
                    <a:pt x="808" y="242"/>
                    <a:pt x="808" y="242"/>
                    <a:pt x="808" y="242"/>
                  </a:cubicBezTo>
                  <a:cubicBezTo>
                    <a:pt x="807" y="243"/>
                    <a:pt x="807" y="243"/>
                    <a:pt x="807" y="243"/>
                  </a:cubicBezTo>
                  <a:cubicBezTo>
                    <a:pt x="808" y="242"/>
                    <a:pt x="808" y="244"/>
                    <a:pt x="809" y="243"/>
                  </a:cubicBezTo>
                  <a:cubicBezTo>
                    <a:pt x="793" y="254"/>
                    <a:pt x="793" y="254"/>
                    <a:pt x="793" y="254"/>
                  </a:cubicBezTo>
                  <a:cubicBezTo>
                    <a:pt x="791" y="255"/>
                    <a:pt x="791" y="255"/>
                    <a:pt x="791" y="255"/>
                  </a:cubicBezTo>
                  <a:cubicBezTo>
                    <a:pt x="792" y="259"/>
                    <a:pt x="792" y="259"/>
                    <a:pt x="792" y="259"/>
                  </a:cubicBezTo>
                  <a:cubicBezTo>
                    <a:pt x="793" y="259"/>
                    <a:pt x="787" y="261"/>
                    <a:pt x="793" y="258"/>
                  </a:cubicBezTo>
                  <a:cubicBezTo>
                    <a:pt x="793" y="256"/>
                    <a:pt x="793" y="256"/>
                    <a:pt x="793" y="256"/>
                  </a:cubicBezTo>
                  <a:cubicBezTo>
                    <a:pt x="793" y="255"/>
                    <a:pt x="786" y="262"/>
                    <a:pt x="797" y="256"/>
                  </a:cubicBezTo>
                  <a:cubicBezTo>
                    <a:pt x="797" y="254"/>
                    <a:pt x="797" y="254"/>
                    <a:pt x="797" y="254"/>
                  </a:cubicBezTo>
                  <a:cubicBezTo>
                    <a:pt x="806" y="250"/>
                    <a:pt x="806" y="250"/>
                    <a:pt x="806" y="250"/>
                  </a:cubicBezTo>
                  <a:cubicBezTo>
                    <a:pt x="812" y="242"/>
                    <a:pt x="812" y="242"/>
                    <a:pt x="812" y="242"/>
                  </a:cubicBezTo>
                  <a:cubicBezTo>
                    <a:pt x="824" y="234"/>
                    <a:pt x="824" y="234"/>
                    <a:pt x="824" y="234"/>
                  </a:cubicBezTo>
                  <a:cubicBezTo>
                    <a:pt x="823" y="234"/>
                    <a:pt x="823" y="234"/>
                    <a:pt x="823" y="234"/>
                  </a:cubicBezTo>
                  <a:cubicBezTo>
                    <a:pt x="829" y="231"/>
                    <a:pt x="829" y="231"/>
                    <a:pt x="829" y="231"/>
                  </a:cubicBezTo>
                  <a:cubicBezTo>
                    <a:pt x="831" y="227"/>
                    <a:pt x="831" y="227"/>
                    <a:pt x="831" y="227"/>
                  </a:cubicBezTo>
                  <a:cubicBezTo>
                    <a:pt x="837" y="224"/>
                    <a:pt x="837" y="224"/>
                    <a:pt x="837" y="224"/>
                  </a:cubicBezTo>
                  <a:cubicBezTo>
                    <a:pt x="838" y="227"/>
                    <a:pt x="846" y="216"/>
                    <a:pt x="837" y="229"/>
                  </a:cubicBezTo>
                  <a:cubicBezTo>
                    <a:pt x="838" y="229"/>
                    <a:pt x="838" y="229"/>
                    <a:pt x="838" y="229"/>
                  </a:cubicBezTo>
                  <a:cubicBezTo>
                    <a:pt x="837" y="231"/>
                    <a:pt x="837" y="231"/>
                    <a:pt x="837" y="231"/>
                  </a:cubicBezTo>
                  <a:cubicBezTo>
                    <a:pt x="834" y="232"/>
                    <a:pt x="834" y="232"/>
                    <a:pt x="834" y="232"/>
                  </a:cubicBezTo>
                  <a:cubicBezTo>
                    <a:pt x="829" y="231"/>
                    <a:pt x="829" y="231"/>
                    <a:pt x="829" y="231"/>
                  </a:cubicBezTo>
                  <a:cubicBezTo>
                    <a:pt x="827" y="233"/>
                    <a:pt x="827" y="233"/>
                    <a:pt x="827" y="233"/>
                  </a:cubicBezTo>
                  <a:cubicBezTo>
                    <a:pt x="830" y="235"/>
                    <a:pt x="830" y="235"/>
                    <a:pt x="830" y="235"/>
                  </a:cubicBezTo>
                  <a:cubicBezTo>
                    <a:pt x="833" y="235"/>
                    <a:pt x="833" y="235"/>
                    <a:pt x="833" y="235"/>
                  </a:cubicBezTo>
                  <a:cubicBezTo>
                    <a:pt x="823" y="238"/>
                    <a:pt x="823" y="238"/>
                    <a:pt x="823" y="238"/>
                  </a:cubicBezTo>
                  <a:cubicBezTo>
                    <a:pt x="823" y="240"/>
                    <a:pt x="823" y="240"/>
                    <a:pt x="823" y="240"/>
                  </a:cubicBezTo>
                  <a:cubicBezTo>
                    <a:pt x="822" y="241"/>
                    <a:pt x="830" y="241"/>
                    <a:pt x="821" y="240"/>
                  </a:cubicBezTo>
                  <a:cubicBezTo>
                    <a:pt x="814" y="242"/>
                    <a:pt x="814" y="242"/>
                    <a:pt x="814" y="242"/>
                  </a:cubicBezTo>
                  <a:cubicBezTo>
                    <a:pt x="818" y="243"/>
                    <a:pt x="818" y="243"/>
                    <a:pt x="818" y="243"/>
                  </a:cubicBezTo>
                  <a:cubicBezTo>
                    <a:pt x="818" y="244"/>
                    <a:pt x="818" y="245"/>
                    <a:pt x="816" y="244"/>
                  </a:cubicBezTo>
                  <a:cubicBezTo>
                    <a:pt x="817" y="244"/>
                    <a:pt x="820" y="241"/>
                    <a:pt x="817" y="247"/>
                  </a:cubicBezTo>
                  <a:cubicBezTo>
                    <a:pt x="818" y="246"/>
                    <a:pt x="822" y="242"/>
                    <a:pt x="813" y="246"/>
                  </a:cubicBezTo>
                  <a:cubicBezTo>
                    <a:pt x="812" y="246"/>
                    <a:pt x="812" y="246"/>
                    <a:pt x="812" y="246"/>
                  </a:cubicBezTo>
                  <a:cubicBezTo>
                    <a:pt x="815" y="248"/>
                    <a:pt x="815" y="248"/>
                    <a:pt x="815" y="248"/>
                  </a:cubicBezTo>
                  <a:cubicBezTo>
                    <a:pt x="810" y="248"/>
                    <a:pt x="810" y="248"/>
                    <a:pt x="810" y="248"/>
                  </a:cubicBezTo>
                  <a:cubicBezTo>
                    <a:pt x="803" y="254"/>
                    <a:pt x="803" y="254"/>
                    <a:pt x="803" y="254"/>
                  </a:cubicBezTo>
                  <a:cubicBezTo>
                    <a:pt x="803" y="255"/>
                    <a:pt x="803" y="255"/>
                    <a:pt x="803" y="255"/>
                  </a:cubicBezTo>
                  <a:cubicBezTo>
                    <a:pt x="802" y="255"/>
                    <a:pt x="802" y="255"/>
                    <a:pt x="802" y="255"/>
                  </a:cubicBezTo>
                  <a:cubicBezTo>
                    <a:pt x="800" y="256"/>
                    <a:pt x="795" y="255"/>
                    <a:pt x="798" y="259"/>
                  </a:cubicBezTo>
                  <a:cubicBezTo>
                    <a:pt x="795" y="261"/>
                    <a:pt x="795" y="261"/>
                    <a:pt x="795" y="261"/>
                  </a:cubicBezTo>
                  <a:cubicBezTo>
                    <a:pt x="795" y="263"/>
                    <a:pt x="795" y="263"/>
                    <a:pt x="795" y="263"/>
                  </a:cubicBezTo>
                  <a:cubicBezTo>
                    <a:pt x="792" y="263"/>
                    <a:pt x="792" y="263"/>
                    <a:pt x="792" y="263"/>
                  </a:cubicBezTo>
                  <a:cubicBezTo>
                    <a:pt x="792" y="264"/>
                    <a:pt x="792" y="264"/>
                    <a:pt x="792" y="264"/>
                  </a:cubicBezTo>
                  <a:cubicBezTo>
                    <a:pt x="785" y="269"/>
                    <a:pt x="785" y="269"/>
                    <a:pt x="785" y="269"/>
                  </a:cubicBezTo>
                  <a:cubicBezTo>
                    <a:pt x="784" y="272"/>
                    <a:pt x="784" y="272"/>
                    <a:pt x="784" y="272"/>
                  </a:cubicBezTo>
                  <a:cubicBezTo>
                    <a:pt x="776" y="276"/>
                    <a:pt x="776" y="276"/>
                    <a:pt x="776" y="276"/>
                  </a:cubicBezTo>
                  <a:cubicBezTo>
                    <a:pt x="775" y="277"/>
                    <a:pt x="775" y="277"/>
                    <a:pt x="775" y="277"/>
                  </a:cubicBezTo>
                  <a:cubicBezTo>
                    <a:pt x="777" y="278"/>
                    <a:pt x="777" y="278"/>
                    <a:pt x="777" y="278"/>
                  </a:cubicBezTo>
                  <a:cubicBezTo>
                    <a:pt x="775" y="278"/>
                    <a:pt x="775" y="278"/>
                    <a:pt x="775" y="278"/>
                  </a:cubicBezTo>
                  <a:cubicBezTo>
                    <a:pt x="758" y="290"/>
                    <a:pt x="758" y="290"/>
                    <a:pt x="758" y="290"/>
                  </a:cubicBezTo>
                  <a:cubicBezTo>
                    <a:pt x="754" y="294"/>
                    <a:pt x="754" y="294"/>
                    <a:pt x="754" y="294"/>
                  </a:cubicBezTo>
                  <a:cubicBezTo>
                    <a:pt x="747" y="298"/>
                    <a:pt x="747" y="298"/>
                    <a:pt x="747" y="298"/>
                  </a:cubicBezTo>
                  <a:cubicBezTo>
                    <a:pt x="745" y="300"/>
                    <a:pt x="745" y="300"/>
                    <a:pt x="745" y="300"/>
                  </a:cubicBezTo>
                  <a:cubicBezTo>
                    <a:pt x="746" y="301"/>
                    <a:pt x="746" y="301"/>
                    <a:pt x="746" y="301"/>
                  </a:cubicBezTo>
                  <a:cubicBezTo>
                    <a:pt x="747" y="300"/>
                    <a:pt x="747" y="300"/>
                    <a:pt x="747" y="300"/>
                  </a:cubicBezTo>
                  <a:cubicBezTo>
                    <a:pt x="748" y="301"/>
                    <a:pt x="748" y="301"/>
                    <a:pt x="748" y="301"/>
                  </a:cubicBezTo>
                  <a:cubicBezTo>
                    <a:pt x="763" y="293"/>
                    <a:pt x="763" y="293"/>
                    <a:pt x="763" y="293"/>
                  </a:cubicBezTo>
                  <a:cubicBezTo>
                    <a:pt x="766" y="293"/>
                    <a:pt x="766" y="293"/>
                    <a:pt x="766" y="293"/>
                  </a:cubicBezTo>
                  <a:cubicBezTo>
                    <a:pt x="784" y="281"/>
                    <a:pt x="784" y="281"/>
                    <a:pt x="784" y="281"/>
                  </a:cubicBezTo>
                  <a:cubicBezTo>
                    <a:pt x="784" y="278"/>
                    <a:pt x="787" y="284"/>
                    <a:pt x="787" y="280"/>
                  </a:cubicBezTo>
                  <a:cubicBezTo>
                    <a:pt x="802" y="271"/>
                    <a:pt x="802" y="271"/>
                    <a:pt x="802" y="271"/>
                  </a:cubicBezTo>
                  <a:cubicBezTo>
                    <a:pt x="793" y="280"/>
                    <a:pt x="793" y="280"/>
                    <a:pt x="793" y="280"/>
                  </a:cubicBezTo>
                  <a:cubicBezTo>
                    <a:pt x="790" y="283"/>
                    <a:pt x="790" y="283"/>
                    <a:pt x="790" y="283"/>
                  </a:cubicBezTo>
                  <a:cubicBezTo>
                    <a:pt x="799" y="282"/>
                    <a:pt x="799" y="282"/>
                    <a:pt x="799" y="282"/>
                  </a:cubicBezTo>
                  <a:cubicBezTo>
                    <a:pt x="800" y="281"/>
                    <a:pt x="801" y="287"/>
                    <a:pt x="802" y="279"/>
                  </a:cubicBezTo>
                  <a:cubicBezTo>
                    <a:pt x="805" y="281"/>
                    <a:pt x="805" y="281"/>
                    <a:pt x="805" y="281"/>
                  </a:cubicBezTo>
                  <a:cubicBezTo>
                    <a:pt x="797" y="286"/>
                    <a:pt x="797" y="286"/>
                    <a:pt x="797" y="286"/>
                  </a:cubicBezTo>
                  <a:cubicBezTo>
                    <a:pt x="797" y="287"/>
                    <a:pt x="797" y="287"/>
                    <a:pt x="797" y="287"/>
                  </a:cubicBezTo>
                  <a:cubicBezTo>
                    <a:pt x="793" y="290"/>
                    <a:pt x="793" y="290"/>
                    <a:pt x="793" y="290"/>
                  </a:cubicBezTo>
                  <a:cubicBezTo>
                    <a:pt x="793" y="291"/>
                    <a:pt x="793" y="291"/>
                    <a:pt x="793" y="291"/>
                  </a:cubicBezTo>
                  <a:cubicBezTo>
                    <a:pt x="792" y="290"/>
                    <a:pt x="792" y="290"/>
                    <a:pt x="792" y="290"/>
                  </a:cubicBezTo>
                  <a:cubicBezTo>
                    <a:pt x="790" y="290"/>
                    <a:pt x="790" y="290"/>
                    <a:pt x="790" y="290"/>
                  </a:cubicBezTo>
                  <a:cubicBezTo>
                    <a:pt x="789" y="292"/>
                    <a:pt x="789" y="292"/>
                    <a:pt x="789" y="292"/>
                  </a:cubicBezTo>
                  <a:cubicBezTo>
                    <a:pt x="790" y="292"/>
                    <a:pt x="790" y="292"/>
                    <a:pt x="790" y="292"/>
                  </a:cubicBezTo>
                  <a:cubicBezTo>
                    <a:pt x="790" y="294"/>
                    <a:pt x="790" y="294"/>
                    <a:pt x="790" y="294"/>
                  </a:cubicBezTo>
                  <a:cubicBezTo>
                    <a:pt x="785" y="296"/>
                    <a:pt x="798" y="298"/>
                    <a:pt x="785" y="295"/>
                  </a:cubicBezTo>
                  <a:cubicBezTo>
                    <a:pt x="783" y="299"/>
                    <a:pt x="783" y="299"/>
                    <a:pt x="783" y="299"/>
                  </a:cubicBezTo>
                  <a:cubicBezTo>
                    <a:pt x="784" y="301"/>
                    <a:pt x="784" y="301"/>
                    <a:pt x="784" y="301"/>
                  </a:cubicBezTo>
                  <a:cubicBezTo>
                    <a:pt x="785" y="301"/>
                    <a:pt x="788" y="302"/>
                    <a:pt x="787" y="298"/>
                  </a:cubicBezTo>
                  <a:cubicBezTo>
                    <a:pt x="788" y="299"/>
                    <a:pt x="790" y="298"/>
                    <a:pt x="791" y="298"/>
                  </a:cubicBezTo>
                  <a:cubicBezTo>
                    <a:pt x="790" y="297"/>
                    <a:pt x="790" y="297"/>
                    <a:pt x="790" y="297"/>
                  </a:cubicBezTo>
                  <a:cubicBezTo>
                    <a:pt x="789" y="298"/>
                    <a:pt x="789" y="298"/>
                    <a:pt x="789" y="298"/>
                  </a:cubicBezTo>
                  <a:cubicBezTo>
                    <a:pt x="790" y="295"/>
                    <a:pt x="780" y="302"/>
                    <a:pt x="793" y="296"/>
                  </a:cubicBezTo>
                  <a:cubicBezTo>
                    <a:pt x="791" y="301"/>
                    <a:pt x="791" y="301"/>
                    <a:pt x="791" y="301"/>
                  </a:cubicBezTo>
                  <a:cubicBezTo>
                    <a:pt x="798" y="302"/>
                    <a:pt x="798" y="302"/>
                    <a:pt x="798" y="302"/>
                  </a:cubicBezTo>
                  <a:cubicBezTo>
                    <a:pt x="794" y="301"/>
                    <a:pt x="800" y="308"/>
                    <a:pt x="798" y="299"/>
                  </a:cubicBezTo>
                  <a:cubicBezTo>
                    <a:pt x="795" y="299"/>
                    <a:pt x="795" y="299"/>
                    <a:pt x="795" y="299"/>
                  </a:cubicBezTo>
                  <a:cubicBezTo>
                    <a:pt x="796" y="297"/>
                    <a:pt x="800" y="296"/>
                    <a:pt x="801" y="300"/>
                  </a:cubicBezTo>
                  <a:cubicBezTo>
                    <a:pt x="809" y="298"/>
                    <a:pt x="809" y="298"/>
                    <a:pt x="809" y="298"/>
                  </a:cubicBezTo>
                  <a:cubicBezTo>
                    <a:pt x="810" y="294"/>
                    <a:pt x="810" y="294"/>
                    <a:pt x="810" y="294"/>
                  </a:cubicBezTo>
                  <a:cubicBezTo>
                    <a:pt x="810" y="296"/>
                    <a:pt x="810" y="296"/>
                    <a:pt x="810" y="296"/>
                  </a:cubicBezTo>
                  <a:cubicBezTo>
                    <a:pt x="819" y="297"/>
                    <a:pt x="819" y="297"/>
                    <a:pt x="819" y="297"/>
                  </a:cubicBezTo>
                  <a:cubicBezTo>
                    <a:pt x="820" y="295"/>
                    <a:pt x="820" y="295"/>
                    <a:pt x="820" y="295"/>
                  </a:cubicBezTo>
                  <a:cubicBezTo>
                    <a:pt x="824" y="295"/>
                    <a:pt x="824" y="295"/>
                    <a:pt x="824" y="295"/>
                  </a:cubicBezTo>
                  <a:cubicBezTo>
                    <a:pt x="824" y="292"/>
                    <a:pt x="824" y="292"/>
                    <a:pt x="824" y="292"/>
                  </a:cubicBezTo>
                  <a:cubicBezTo>
                    <a:pt x="827" y="289"/>
                    <a:pt x="825" y="295"/>
                    <a:pt x="827" y="295"/>
                  </a:cubicBezTo>
                  <a:cubicBezTo>
                    <a:pt x="829" y="294"/>
                    <a:pt x="829" y="294"/>
                    <a:pt x="829" y="294"/>
                  </a:cubicBezTo>
                  <a:cubicBezTo>
                    <a:pt x="831" y="295"/>
                    <a:pt x="831" y="295"/>
                    <a:pt x="831" y="295"/>
                  </a:cubicBezTo>
                  <a:cubicBezTo>
                    <a:pt x="833" y="292"/>
                    <a:pt x="833" y="292"/>
                    <a:pt x="833" y="292"/>
                  </a:cubicBezTo>
                  <a:cubicBezTo>
                    <a:pt x="844" y="291"/>
                    <a:pt x="844" y="291"/>
                    <a:pt x="844" y="291"/>
                  </a:cubicBezTo>
                  <a:cubicBezTo>
                    <a:pt x="844" y="290"/>
                    <a:pt x="844" y="290"/>
                    <a:pt x="844" y="290"/>
                  </a:cubicBezTo>
                  <a:cubicBezTo>
                    <a:pt x="847" y="291"/>
                    <a:pt x="847" y="291"/>
                    <a:pt x="847" y="291"/>
                  </a:cubicBezTo>
                  <a:cubicBezTo>
                    <a:pt x="851" y="289"/>
                    <a:pt x="851" y="289"/>
                    <a:pt x="851" y="289"/>
                  </a:cubicBezTo>
                  <a:cubicBezTo>
                    <a:pt x="860" y="288"/>
                    <a:pt x="860" y="288"/>
                    <a:pt x="860" y="288"/>
                  </a:cubicBezTo>
                  <a:cubicBezTo>
                    <a:pt x="862" y="286"/>
                    <a:pt x="862" y="286"/>
                    <a:pt x="862" y="286"/>
                  </a:cubicBezTo>
                  <a:cubicBezTo>
                    <a:pt x="861" y="286"/>
                    <a:pt x="859" y="289"/>
                    <a:pt x="865" y="287"/>
                  </a:cubicBezTo>
                  <a:cubicBezTo>
                    <a:pt x="866" y="286"/>
                    <a:pt x="866" y="286"/>
                    <a:pt x="866" y="286"/>
                  </a:cubicBezTo>
                  <a:cubicBezTo>
                    <a:pt x="867" y="287"/>
                    <a:pt x="867" y="287"/>
                    <a:pt x="867" y="287"/>
                  </a:cubicBezTo>
                  <a:cubicBezTo>
                    <a:pt x="863" y="289"/>
                    <a:pt x="863" y="289"/>
                    <a:pt x="863" y="289"/>
                  </a:cubicBezTo>
                  <a:cubicBezTo>
                    <a:pt x="863" y="291"/>
                    <a:pt x="863" y="291"/>
                    <a:pt x="863" y="291"/>
                  </a:cubicBezTo>
                  <a:cubicBezTo>
                    <a:pt x="868" y="291"/>
                    <a:pt x="868" y="291"/>
                    <a:pt x="868" y="291"/>
                  </a:cubicBezTo>
                  <a:cubicBezTo>
                    <a:pt x="871" y="287"/>
                    <a:pt x="871" y="287"/>
                    <a:pt x="871" y="287"/>
                  </a:cubicBezTo>
                  <a:cubicBezTo>
                    <a:pt x="869" y="286"/>
                    <a:pt x="869" y="286"/>
                    <a:pt x="869" y="286"/>
                  </a:cubicBezTo>
                  <a:cubicBezTo>
                    <a:pt x="880" y="283"/>
                    <a:pt x="880" y="283"/>
                    <a:pt x="880" y="283"/>
                  </a:cubicBezTo>
                  <a:cubicBezTo>
                    <a:pt x="880" y="283"/>
                    <a:pt x="880" y="283"/>
                    <a:pt x="880" y="283"/>
                  </a:cubicBezTo>
                  <a:cubicBezTo>
                    <a:pt x="882" y="281"/>
                    <a:pt x="882" y="281"/>
                    <a:pt x="882" y="281"/>
                  </a:cubicBezTo>
                  <a:cubicBezTo>
                    <a:pt x="884" y="282"/>
                    <a:pt x="884" y="282"/>
                    <a:pt x="884" y="282"/>
                  </a:cubicBezTo>
                  <a:cubicBezTo>
                    <a:pt x="886" y="284"/>
                    <a:pt x="888" y="281"/>
                    <a:pt x="890" y="282"/>
                  </a:cubicBezTo>
                  <a:cubicBezTo>
                    <a:pt x="890" y="283"/>
                    <a:pt x="892" y="281"/>
                    <a:pt x="890" y="283"/>
                  </a:cubicBezTo>
                  <a:cubicBezTo>
                    <a:pt x="890" y="283"/>
                    <a:pt x="891" y="283"/>
                    <a:pt x="891" y="283"/>
                  </a:cubicBezTo>
                  <a:cubicBezTo>
                    <a:pt x="892" y="280"/>
                    <a:pt x="892" y="280"/>
                    <a:pt x="892" y="280"/>
                  </a:cubicBezTo>
                  <a:cubicBezTo>
                    <a:pt x="899" y="279"/>
                    <a:pt x="899" y="279"/>
                    <a:pt x="899" y="279"/>
                  </a:cubicBezTo>
                  <a:cubicBezTo>
                    <a:pt x="899" y="275"/>
                    <a:pt x="899" y="275"/>
                    <a:pt x="899" y="275"/>
                  </a:cubicBezTo>
                  <a:cubicBezTo>
                    <a:pt x="904" y="278"/>
                    <a:pt x="904" y="278"/>
                    <a:pt x="904" y="278"/>
                  </a:cubicBezTo>
                  <a:cubicBezTo>
                    <a:pt x="909" y="277"/>
                    <a:pt x="909" y="277"/>
                    <a:pt x="909" y="277"/>
                  </a:cubicBezTo>
                  <a:cubicBezTo>
                    <a:pt x="908" y="275"/>
                    <a:pt x="908" y="275"/>
                    <a:pt x="908" y="275"/>
                  </a:cubicBezTo>
                  <a:cubicBezTo>
                    <a:pt x="911" y="271"/>
                    <a:pt x="911" y="271"/>
                    <a:pt x="911" y="271"/>
                  </a:cubicBezTo>
                  <a:cubicBezTo>
                    <a:pt x="913" y="271"/>
                    <a:pt x="913" y="271"/>
                    <a:pt x="913" y="271"/>
                  </a:cubicBezTo>
                  <a:cubicBezTo>
                    <a:pt x="916" y="271"/>
                    <a:pt x="916" y="271"/>
                    <a:pt x="916" y="271"/>
                  </a:cubicBezTo>
                  <a:cubicBezTo>
                    <a:pt x="920" y="268"/>
                    <a:pt x="920" y="268"/>
                    <a:pt x="920" y="268"/>
                  </a:cubicBezTo>
                  <a:cubicBezTo>
                    <a:pt x="921" y="271"/>
                    <a:pt x="921" y="271"/>
                    <a:pt x="921" y="271"/>
                  </a:cubicBezTo>
                  <a:cubicBezTo>
                    <a:pt x="925" y="271"/>
                    <a:pt x="925" y="271"/>
                    <a:pt x="925" y="271"/>
                  </a:cubicBezTo>
                  <a:cubicBezTo>
                    <a:pt x="926" y="272"/>
                    <a:pt x="919" y="273"/>
                    <a:pt x="926" y="268"/>
                  </a:cubicBezTo>
                  <a:cubicBezTo>
                    <a:pt x="923" y="267"/>
                    <a:pt x="923" y="267"/>
                    <a:pt x="923" y="267"/>
                  </a:cubicBezTo>
                  <a:cubicBezTo>
                    <a:pt x="923" y="267"/>
                    <a:pt x="920" y="268"/>
                    <a:pt x="924" y="266"/>
                  </a:cubicBezTo>
                  <a:cubicBezTo>
                    <a:pt x="920" y="266"/>
                    <a:pt x="920" y="266"/>
                    <a:pt x="920" y="266"/>
                  </a:cubicBezTo>
                  <a:cubicBezTo>
                    <a:pt x="920" y="262"/>
                    <a:pt x="920" y="262"/>
                    <a:pt x="920" y="262"/>
                  </a:cubicBezTo>
                  <a:cubicBezTo>
                    <a:pt x="922" y="260"/>
                    <a:pt x="922" y="260"/>
                    <a:pt x="922" y="260"/>
                  </a:cubicBezTo>
                  <a:cubicBezTo>
                    <a:pt x="928" y="261"/>
                    <a:pt x="928" y="261"/>
                    <a:pt x="928" y="261"/>
                  </a:cubicBezTo>
                  <a:cubicBezTo>
                    <a:pt x="934" y="257"/>
                    <a:pt x="934" y="257"/>
                    <a:pt x="934" y="257"/>
                  </a:cubicBezTo>
                  <a:cubicBezTo>
                    <a:pt x="935" y="258"/>
                    <a:pt x="937" y="256"/>
                    <a:pt x="939" y="255"/>
                  </a:cubicBezTo>
                  <a:cubicBezTo>
                    <a:pt x="940" y="256"/>
                    <a:pt x="940" y="256"/>
                    <a:pt x="940" y="256"/>
                  </a:cubicBezTo>
                  <a:cubicBezTo>
                    <a:pt x="944" y="252"/>
                    <a:pt x="944" y="252"/>
                    <a:pt x="944" y="252"/>
                  </a:cubicBezTo>
                  <a:cubicBezTo>
                    <a:pt x="945" y="250"/>
                    <a:pt x="945" y="250"/>
                    <a:pt x="945" y="250"/>
                  </a:cubicBezTo>
                  <a:cubicBezTo>
                    <a:pt x="947" y="248"/>
                    <a:pt x="947" y="248"/>
                    <a:pt x="947" y="248"/>
                  </a:cubicBezTo>
                  <a:cubicBezTo>
                    <a:pt x="955" y="246"/>
                    <a:pt x="955" y="246"/>
                    <a:pt x="955" y="246"/>
                  </a:cubicBezTo>
                  <a:cubicBezTo>
                    <a:pt x="954" y="245"/>
                    <a:pt x="957" y="242"/>
                    <a:pt x="952" y="243"/>
                  </a:cubicBezTo>
                  <a:cubicBezTo>
                    <a:pt x="957" y="241"/>
                    <a:pt x="957" y="241"/>
                    <a:pt x="957" y="241"/>
                  </a:cubicBezTo>
                  <a:cubicBezTo>
                    <a:pt x="956" y="240"/>
                    <a:pt x="956" y="240"/>
                    <a:pt x="956" y="240"/>
                  </a:cubicBezTo>
                  <a:cubicBezTo>
                    <a:pt x="959" y="239"/>
                    <a:pt x="959" y="239"/>
                    <a:pt x="959" y="239"/>
                  </a:cubicBezTo>
                  <a:cubicBezTo>
                    <a:pt x="968" y="230"/>
                    <a:pt x="968" y="230"/>
                    <a:pt x="968" y="230"/>
                  </a:cubicBezTo>
                  <a:cubicBezTo>
                    <a:pt x="968" y="229"/>
                    <a:pt x="965" y="231"/>
                    <a:pt x="968" y="227"/>
                  </a:cubicBezTo>
                  <a:cubicBezTo>
                    <a:pt x="973" y="229"/>
                    <a:pt x="973" y="229"/>
                    <a:pt x="973" y="229"/>
                  </a:cubicBezTo>
                  <a:cubicBezTo>
                    <a:pt x="977" y="223"/>
                    <a:pt x="977" y="223"/>
                    <a:pt x="977" y="223"/>
                  </a:cubicBezTo>
                  <a:cubicBezTo>
                    <a:pt x="973" y="222"/>
                    <a:pt x="973" y="222"/>
                    <a:pt x="973" y="222"/>
                  </a:cubicBezTo>
                  <a:cubicBezTo>
                    <a:pt x="973" y="222"/>
                    <a:pt x="977" y="222"/>
                    <a:pt x="972" y="220"/>
                  </a:cubicBezTo>
                  <a:cubicBezTo>
                    <a:pt x="981" y="212"/>
                    <a:pt x="981" y="212"/>
                    <a:pt x="981" y="212"/>
                  </a:cubicBezTo>
                  <a:cubicBezTo>
                    <a:pt x="981" y="215"/>
                    <a:pt x="981" y="215"/>
                    <a:pt x="981" y="215"/>
                  </a:cubicBezTo>
                  <a:cubicBezTo>
                    <a:pt x="988" y="214"/>
                    <a:pt x="988" y="214"/>
                    <a:pt x="988" y="214"/>
                  </a:cubicBezTo>
                  <a:cubicBezTo>
                    <a:pt x="989" y="215"/>
                    <a:pt x="982" y="217"/>
                    <a:pt x="991" y="215"/>
                  </a:cubicBezTo>
                  <a:cubicBezTo>
                    <a:pt x="989" y="210"/>
                    <a:pt x="989" y="210"/>
                    <a:pt x="989" y="210"/>
                  </a:cubicBezTo>
                  <a:cubicBezTo>
                    <a:pt x="987" y="211"/>
                    <a:pt x="987" y="211"/>
                    <a:pt x="987" y="211"/>
                  </a:cubicBezTo>
                  <a:cubicBezTo>
                    <a:pt x="986" y="211"/>
                    <a:pt x="986" y="211"/>
                    <a:pt x="986" y="211"/>
                  </a:cubicBezTo>
                  <a:cubicBezTo>
                    <a:pt x="989" y="207"/>
                    <a:pt x="989" y="207"/>
                    <a:pt x="989" y="207"/>
                  </a:cubicBezTo>
                  <a:cubicBezTo>
                    <a:pt x="992" y="208"/>
                    <a:pt x="992" y="208"/>
                    <a:pt x="992" y="208"/>
                  </a:cubicBezTo>
                  <a:cubicBezTo>
                    <a:pt x="997" y="210"/>
                    <a:pt x="997" y="210"/>
                    <a:pt x="997" y="210"/>
                  </a:cubicBezTo>
                  <a:cubicBezTo>
                    <a:pt x="998" y="209"/>
                    <a:pt x="998" y="209"/>
                    <a:pt x="998" y="209"/>
                  </a:cubicBezTo>
                  <a:cubicBezTo>
                    <a:pt x="994" y="206"/>
                    <a:pt x="994" y="206"/>
                    <a:pt x="994" y="206"/>
                  </a:cubicBezTo>
                  <a:cubicBezTo>
                    <a:pt x="1002" y="200"/>
                    <a:pt x="1002" y="200"/>
                    <a:pt x="1002" y="200"/>
                  </a:cubicBezTo>
                  <a:cubicBezTo>
                    <a:pt x="1001" y="198"/>
                    <a:pt x="1001" y="198"/>
                    <a:pt x="1001" y="198"/>
                  </a:cubicBezTo>
                  <a:cubicBezTo>
                    <a:pt x="998" y="198"/>
                    <a:pt x="998" y="198"/>
                    <a:pt x="998" y="198"/>
                  </a:cubicBezTo>
                  <a:cubicBezTo>
                    <a:pt x="997" y="198"/>
                    <a:pt x="997" y="198"/>
                    <a:pt x="997" y="198"/>
                  </a:cubicBezTo>
                  <a:cubicBezTo>
                    <a:pt x="1002" y="194"/>
                    <a:pt x="1002" y="194"/>
                    <a:pt x="1002" y="194"/>
                  </a:cubicBezTo>
                  <a:cubicBezTo>
                    <a:pt x="1004" y="196"/>
                    <a:pt x="997" y="195"/>
                    <a:pt x="1004" y="197"/>
                  </a:cubicBezTo>
                  <a:cubicBezTo>
                    <a:pt x="1010" y="194"/>
                    <a:pt x="1010" y="194"/>
                    <a:pt x="1010" y="194"/>
                  </a:cubicBezTo>
                  <a:cubicBezTo>
                    <a:pt x="1008" y="190"/>
                    <a:pt x="1008" y="190"/>
                    <a:pt x="1008" y="190"/>
                  </a:cubicBezTo>
                  <a:cubicBezTo>
                    <a:pt x="1011" y="187"/>
                    <a:pt x="1011" y="187"/>
                    <a:pt x="1011" y="187"/>
                  </a:cubicBezTo>
                  <a:cubicBezTo>
                    <a:pt x="1009" y="184"/>
                    <a:pt x="1009" y="184"/>
                    <a:pt x="1009" y="184"/>
                  </a:cubicBezTo>
                  <a:cubicBezTo>
                    <a:pt x="1009" y="182"/>
                    <a:pt x="1009" y="182"/>
                    <a:pt x="1009" y="182"/>
                  </a:cubicBezTo>
                  <a:cubicBezTo>
                    <a:pt x="1010" y="184"/>
                    <a:pt x="1010" y="184"/>
                    <a:pt x="1010" y="184"/>
                  </a:cubicBezTo>
                  <a:cubicBezTo>
                    <a:pt x="1013" y="178"/>
                    <a:pt x="1014" y="188"/>
                    <a:pt x="1022" y="181"/>
                  </a:cubicBezTo>
                  <a:cubicBezTo>
                    <a:pt x="1023" y="180"/>
                    <a:pt x="1023" y="180"/>
                    <a:pt x="1023" y="180"/>
                  </a:cubicBezTo>
                  <a:cubicBezTo>
                    <a:pt x="1020" y="177"/>
                    <a:pt x="1020" y="177"/>
                    <a:pt x="1020" y="177"/>
                  </a:cubicBezTo>
                  <a:cubicBezTo>
                    <a:pt x="1018" y="180"/>
                    <a:pt x="1018" y="180"/>
                    <a:pt x="1018" y="180"/>
                  </a:cubicBezTo>
                  <a:cubicBezTo>
                    <a:pt x="1018" y="177"/>
                    <a:pt x="1018" y="177"/>
                    <a:pt x="1018" y="177"/>
                  </a:cubicBezTo>
                  <a:cubicBezTo>
                    <a:pt x="1024" y="174"/>
                    <a:pt x="1024" y="174"/>
                    <a:pt x="1024" y="174"/>
                  </a:cubicBezTo>
                  <a:cubicBezTo>
                    <a:pt x="1025" y="175"/>
                    <a:pt x="1025" y="175"/>
                    <a:pt x="1025" y="175"/>
                  </a:cubicBezTo>
                  <a:cubicBezTo>
                    <a:pt x="1025" y="172"/>
                    <a:pt x="1025" y="172"/>
                    <a:pt x="1025" y="172"/>
                  </a:cubicBezTo>
                  <a:cubicBezTo>
                    <a:pt x="1031" y="173"/>
                    <a:pt x="1031" y="173"/>
                    <a:pt x="1031" y="173"/>
                  </a:cubicBezTo>
                  <a:cubicBezTo>
                    <a:pt x="1035" y="166"/>
                    <a:pt x="1032" y="178"/>
                    <a:pt x="1037" y="164"/>
                  </a:cubicBezTo>
                  <a:cubicBezTo>
                    <a:pt x="1037" y="163"/>
                    <a:pt x="1037" y="163"/>
                    <a:pt x="1037" y="163"/>
                  </a:cubicBezTo>
                  <a:cubicBezTo>
                    <a:pt x="1041" y="164"/>
                    <a:pt x="1041" y="164"/>
                    <a:pt x="1041" y="164"/>
                  </a:cubicBezTo>
                  <a:cubicBezTo>
                    <a:pt x="1041" y="165"/>
                    <a:pt x="1041" y="165"/>
                    <a:pt x="1041" y="165"/>
                  </a:cubicBezTo>
                  <a:cubicBezTo>
                    <a:pt x="1042" y="166"/>
                    <a:pt x="1042" y="166"/>
                    <a:pt x="1042" y="166"/>
                  </a:cubicBezTo>
                  <a:cubicBezTo>
                    <a:pt x="1043" y="166"/>
                    <a:pt x="1043" y="166"/>
                    <a:pt x="1043" y="166"/>
                  </a:cubicBezTo>
                  <a:cubicBezTo>
                    <a:pt x="1043" y="159"/>
                    <a:pt x="1043" y="159"/>
                    <a:pt x="1043" y="159"/>
                  </a:cubicBezTo>
                  <a:cubicBezTo>
                    <a:pt x="1039" y="159"/>
                    <a:pt x="1039" y="159"/>
                    <a:pt x="1039" y="159"/>
                  </a:cubicBezTo>
                  <a:cubicBezTo>
                    <a:pt x="1038" y="156"/>
                    <a:pt x="1038" y="156"/>
                    <a:pt x="1038" y="156"/>
                  </a:cubicBezTo>
                  <a:cubicBezTo>
                    <a:pt x="1042" y="154"/>
                    <a:pt x="1042" y="154"/>
                    <a:pt x="1042" y="154"/>
                  </a:cubicBezTo>
                  <a:cubicBezTo>
                    <a:pt x="1044" y="154"/>
                    <a:pt x="1041" y="157"/>
                    <a:pt x="1045" y="156"/>
                  </a:cubicBezTo>
                  <a:cubicBezTo>
                    <a:pt x="1047" y="155"/>
                    <a:pt x="1036" y="152"/>
                    <a:pt x="1050" y="155"/>
                  </a:cubicBezTo>
                  <a:cubicBezTo>
                    <a:pt x="1052" y="152"/>
                    <a:pt x="1052" y="152"/>
                    <a:pt x="1052" y="152"/>
                  </a:cubicBezTo>
                  <a:cubicBezTo>
                    <a:pt x="1048" y="152"/>
                    <a:pt x="1048" y="152"/>
                    <a:pt x="1048" y="152"/>
                  </a:cubicBezTo>
                  <a:cubicBezTo>
                    <a:pt x="1048" y="150"/>
                    <a:pt x="1048" y="150"/>
                    <a:pt x="1048" y="150"/>
                  </a:cubicBezTo>
                  <a:cubicBezTo>
                    <a:pt x="1052" y="148"/>
                    <a:pt x="1043" y="161"/>
                    <a:pt x="1052" y="146"/>
                  </a:cubicBezTo>
                  <a:cubicBezTo>
                    <a:pt x="1055" y="145"/>
                    <a:pt x="1055" y="145"/>
                    <a:pt x="1055" y="145"/>
                  </a:cubicBezTo>
                  <a:cubicBezTo>
                    <a:pt x="1059" y="148"/>
                    <a:pt x="1044" y="146"/>
                    <a:pt x="1061" y="141"/>
                  </a:cubicBezTo>
                  <a:cubicBezTo>
                    <a:pt x="1060" y="138"/>
                    <a:pt x="1054" y="145"/>
                    <a:pt x="1066" y="140"/>
                  </a:cubicBezTo>
                  <a:cubicBezTo>
                    <a:pt x="1064" y="137"/>
                    <a:pt x="1064" y="137"/>
                    <a:pt x="1064" y="137"/>
                  </a:cubicBezTo>
                  <a:cubicBezTo>
                    <a:pt x="1062" y="136"/>
                    <a:pt x="1062" y="136"/>
                    <a:pt x="1062" y="136"/>
                  </a:cubicBezTo>
                  <a:cubicBezTo>
                    <a:pt x="1063" y="132"/>
                    <a:pt x="1063" y="132"/>
                    <a:pt x="1063" y="132"/>
                  </a:cubicBezTo>
                  <a:cubicBezTo>
                    <a:pt x="1071" y="130"/>
                    <a:pt x="1071" y="130"/>
                    <a:pt x="1071" y="130"/>
                  </a:cubicBezTo>
                  <a:cubicBezTo>
                    <a:pt x="1073" y="128"/>
                    <a:pt x="1073" y="128"/>
                    <a:pt x="1073" y="128"/>
                  </a:cubicBezTo>
                  <a:cubicBezTo>
                    <a:pt x="1071" y="127"/>
                    <a:pt x="1071" y="127"/>
                    <a:pt x="1071" y="127"/>
                  </a:cubicBezTo>
                  <a:cubicBezTo>
                    <a:pt x="1074" y="126"/>
                    <a:pt x="1074" y="129"/>
                    <a:pt x="1075" y="123"/>
                  </a:cubicBezTo>
                  <a:cubicBezTo>
                    <a:pt x="1078" y="123"/>
                    <a:pt x="1078" y="123"/>
                    <a:pt x="1078" y="123"/>
                  </a:cubicBezTo>
                  <a:cubicBezTo>
                    <a:pt x="1083" y="124"/>
                    <a:pt x="1071" y="125"/>
                    <a:pt x="1082" y="123"/>
                  </a:cubicBezTo>
                  <a:cubicBezTo>
                    <a:pt x="1080" y="120"/>
                    <a:pt x="1080" y="120"/>
                    <a:pt x="1080" y="120"/>
                  </a:cubicBezTo>
                  <a:cubicBezTo>
                    <a:pt x="1081" y="120"/>
                    <a:pt x="1072" y="125"/>
                    <a:pt x="1084" y="120"/>
                  </a:cubicBezTo>
                  <a:cubicBezTo>
                    <a:pt x="1084" y="118"/>
                    <a:pt x="1084" y="118"/>
                    <a:pt x="1084" y="118"/>
                  </a:cubicBezTo>
                  <a:cubicBezTo>
                    <a:pt x="1089" y="117"/>
                    <a:pt x="1089" y="117"/>
                    <a:pt x="1089" y="117"/>
                  </a:cubicBezTo>
                  <a:cubicBezTo>
                    <a:pt x="1086" y="115"/>
                    <a:pt x="1086" y="115"/>
                    <a:pt x="1086" y="115"/>
                  </a:cubicBezTo>
                  <a:cubicBezTo>
                    <a:pt x="1087" y="111"/>
                    <a:pt x="1087" y="111"/>
                    <a:pt x="1087" y="111"/>
                  </a:cubicBezTo>
                  <a:cubicBezTo>
                    <a:pt x="1090" y="110"/>
                    <a:pt x="1094" y="114"/>
                    <a:pt x="1095" y="112"/>
                  </a:cubicBezTo>
                  <a:cubicBezTo>
                    <a:pt x="1097" y="108"/>
                    <a:pt x="1097" y="108"/>
                    <a:pt x="1097" y="108"/>
                  </a:cubicBezTo>
                  <a:cubicBezTo>
                    <a:pt x="1096" y="107"/>
                    <a:pt x="1096" y="107"/>
                    <a:pt x="1096" y="107"/>
                  </a:cubicBezTo>
                  <a:cubicBezTo>
                    <a:pt x="1102" y="103"/>
                    <a:pt x="1102" y="103"/>
                    <a:pt x="1102" y="103"/>
                  </a:cubicBezTo>
                  <a:cubicBezTo>
                    <a:pt x="1101" y="101"/>
                    <a:pt x="1101" y="101"/>
                    <a:pt x="1101" y="101"/>
                  </a:cubicBezTo>
                  <a:cubicBezTo>
                    <a:pt x="1101" y="98"/>
                    <a:pt x="1101" y="98"/>
                    <a:pt x="1101" y="98"/>
                  </a:cubicBezTo>
                  <a:cubicBezTo>
                    <a:pt x="1106" y="97"/>
                    <a:pt x="1106" y="97"/>
                    <a:pt x="1106" y="97"/>
                  </a:cubicBezTo>
                  <a:cubicBezTo>
                    <a:pt x="1106" y="98"/>
                    <a:pt x="1105" y="95"/>
                    <a:pt x="1106" y="98"/>
                  </a:cubicBezTo>
                  <a:cubicBezTo>
                    <a:pt x="1107" y="99"/>
                    <a:pt x="1107" y="99"/>
                    <a:pt x="1107" y="99"/>
                  </a:cubicBezTo>
                  <a:cubicBezTo>
                    <a:pt x="1109" y="97"/>
                    <a:pt x="1109" y="97"/>
                    <a:pt x="1109" y="97"/>
                  </a:cubicBezTo>
                  <a:cubicBezTo>
                    <a:pt x="1112" y="92"/>
                    <a:pt x="1112" y="92"/>
                    <a:pt x="1112" y="92"/>
                  </a:cubicBezTo>
                  <a:cubicBezTo>
                    <a:pt x="1113" y="92"/>
                    <a:pt x="1114" y="94"/>
                    <a:pt x="1115" y="92"/>
                  </a:cubicBezTo>
                  <a:cubicBezTo>
                    <a:pt x="1113" y="90"/>
                    <a:pt x="1113" y="90"/>
                    <a:pt x="1113" y="90"/>
                  </a:cubicBezTo>
                  <a:cubicBezTo>
                    <a:pt x="1110" y="91"/>
                    <a:pt x="1110" y="91"/>
                    <a:pt x="1110" y="91"/>
                  </a:cubicBezTo>
                  <a:cubicBezTo>
                    <a:pt x="1109" y="88"/>
                    <a:pt x="1109" y="88"/>
                    <a:pt x="1109" y="88"/>
                  </a:cubicBezTo>
                  <a:cubicBezTo>
                    <a:pt x="1107" y="88"/>
                    <a:pt x="1107" y="88"/>
                    <a:pt x="1107" y="88"/>
                  </a:cubicBezTo>
                  <a:cubicBezTo>
                    <a:pt x="1116" y="85"/>
                    <a:pt x="1116" y="85"/>
                    <a:pt x="1116" y="85"/>
                  </a:cubicBezTo>
                  <a:cubicBezTo>
                    <a:pt x="1119" y="86"/>
                    <a:pt x="1119" y="86"/>
                    <a:pt x="1119" y="86"/>
                  </a:cubicBezTo>
                  <a:cubicBezTo>
                    <a:pt x="1121" y="84"/>
                    <a:pt x="1121" y="84"/>
                    <a:pt x="1121" y="84"/>
                  </a:cubicBezTo>
                  <a:cubicBezTo>
                    <a:pt x="1119" y="83"/>
                    <a:pt x="1119" y="83"/>
                    <a:pt x="1119" y="83"/>
                  </a:cubicBezTo>
                  <a:cubicBezTo>
                    <a:pt x="1116" y="80"/>
                    <a:pt x="1116" y="91"/>
                    <a:pt x="1119" y="80"/>
                  </a:cubicBezTo>
                  <a:cubicBezTo>
                    <a:pt x="1123" y="80"/>
                    <a:pt x="1123" y="80"/>
                    <a:pt x="1123" y="80"/>
                  </a:cubicBezTo>
                  <a:cubicBezTo>
                    <a:pt x="1131" y="73"/>
                    <a:pt x="1131" y="73"/>
                    <a:pt x="1131" y="73"/>
                  </a:cubicBezTo>
                  <a:cubicBezTo>
                    <a:pt x="1133" y="73"/>
                    <a:pt x="1119" y="78"/>
                    <a:pt x="1135" y="71"/>
                  </a:cubicBezTo>
                  <a:cubicBezTo>
                    <a:pt x="1135" y="70"/>
                    <a:pt x="1134" y="74"/>
                    <a:pt x="1134" y="69"/>
                  </a:cubicBezTo>
                  <a:cubicBezTo>
                    <a:pt x="1137" y="68"/>
                    <a:pt x="1137" y="68"/>
                    <a:pt x="1137" y="68"/>
                  </a:cubicBezTo>
                  <a:cubicBezTo>
                    <a:pt x="1142" y="70"/>
                    <a:pt x="1142" y="70"/>
                    <a:pt x="1142" y="70"/>
                  </a:cubicBezTo>
                  <a:cubicBezTo>
                    <a:pt x="1143" y="69"/>
                    <a:pt x="1143" y="69"/>
                    <a:pt x="1143" y="69"/>
                  </a:cubicBezTo>
                  <a:cubicBezTo>
                    <a:pt x="1141" y="63"/>
                    <a:pt x="1141" y="63"/>
                    <a:pt x="1141" y="63"/>
                  </a:cubicBezTo>
                  <a:cubicBezTo>
                    <a:pt x="1152" y="56"/>
                    <a:pt x="1152" y="56"/>
                    <a:pt x="1152" y="56"/>
                  </a:cubicBezTo>
                  <a:cubicBezTo>
                    <a:pt x="1153" y="53"/>
                    <a:pt x="1153" y="53"/>
                    <a:pt x="1153" y="53"/>
                  </a:cubicBezTo>
                  <a:cubicBezTo>
                    <a:pt x="1157" y="53"/>
                    <a:pt x="1157" y="53"/>
                    <a:pt x="1157" y="53"/>
                  </a:cubicBezTo>
                  <a:cubicBezTo>
                    <a:pt x="1156" y="50"/>
                    <a:pt x="1156" y="50"/>
                    <a:pt x="1156" y="50"/>
                  </a:cubicBezTo>
                  <a:cubicBezTo>
                    <a:pt x="1158" y="52"/>
                    <a:pt x="1158" y="52"/>
                    <a:pt x="1158" y="52"/>
                  </a:cubicBezTo>
                  <a:cubicBezTo>
                    <a:pt x="1165" y="50"/>
                    <a:pt x="1165" y="50"/>
                    <a:pt x="1165" y="50"/>
                  </a:cubicBezTo>
                  <a:cubicBezTo>
                    <a:pt x="1163" y="47"/>
                    <a:pt x="1163" y="47"/>
                    <a:pt x="1163" y="47"/>
                  </a:cubicBezTo>
                  <a:cubicBezTo>
                    <a:pt x="1164" y="47"/>
                    <a:pt x="1164" y="46"/>
                    <a:pt x="1165" y="47"/>
                  </a:cubicBezTo>
                  <a:cubicBezTo>
                    <a:pt x="1161" y="44"/>
                    <a:pt x="1161" y="44"/>
                    <a:pt x="1161" y="44"/>
                  </a:cubicBezTo>
                  <a:cubicBezTo>
                    <a:pt x="1161" y="43"/>
                    <a:pt x="1161" y="43"/>
                    <a:pt x="1161" y="43"/>
                  </a:cubicBezTo>
                  <a:cubicBezTo>
                    <a:pt x="1168" y="43"/>
                    <a:pt x="1168" y="43"/>
                    <a:pt x="1168" y="43"/>
                  </a:cubicBezTo>
                  <a:cubicBezTo>
                    <a:pt x="1175" y="40"/>
                    <a:pt x="1175" y="40"/>
                    <a:pt x="1175" y="40"/>
                  </a:cubicBezTo>
                  <a:cubicBezTo>
                    <a:pt x="1175" y="38"/>
                    <a:pt x="1175" y="38"/>
                    <a:pt x="1175" y="38"/>
                  </a:cubicBezTo>
                  <a:cubicBezTo>
                    <a:pt x="1182" y="33"/>
                    <a:pt x="1182" y="33"/>
                    <a:pt x="1182" y="33"/>
                  </a:cubicBezTo>
                  <a:cubicBezTo>
                    <a:pt x="1181" y="31"/>
                    <a:pt x="1187" y="36"/>
                    <a:pt x="1186" y="29"/>
                  </a:cubicBezTo>
                  <a:cubicBezTo>
                    <a:pt x="1188" y="30"/>
                    <a:pt x="1188" y="30"/>
                    <a:pt x="1188" y="30"/>
                  </a:cubicBezTo>
                  <a:cubicBezTo>
                    <a:pt x="1192" y="25"/>
                    <a:pt x="1192" y="25"/>
                    <a:pt x="1192" y="25"/>
                  </a:cubicBezTo>
                  <a:cubicBezTo>
                    <a:pt x="1193" y="25"/>
                    <a:pt x="1193" y="25"/>
                    <a:pt x="1193" y="25"/>
                  </a:cubicBezTo>
                  <a:cubicBezTo>
                    <a:pt x="1193" y="22"/>
                    <a:pt x="1193" y="22"/>
                    <a:pt x="1193" y="22"/>
                  </a:cubicBezTo>
                  <a:cubicBezTo>
                    <a:pt x="1195" y="23"/>
                    <a:pt x="1197" y="20"/>
                    <a:pt x="1198" y="19"/>
                  </a:cubicBezTo>
                  <a:cubicBezTo>
                    <a:pt x="1199" y="17"/>
                    <a:pt x="1204" y="18"/>
                    <a:pt x="1200" y="15"/>
                  </a:cubicBezTo>
                  <a:cubicBezTo>
                    <a:pt x="1203" y="16"/>
                    <a:pt x="1204" y="10"/>
                    <a:pt x="1207" y="15"/>
                  </a:cubicBezTo>
                  <a:cubicBezTo>
                    <a:pt x="1210" y="14"/>
                    <a:pt x="1210" y="14"/>
                    <a:pt x="1210" y="14"/>
                  </a:cubicBezTo>
                  <a:cubicBezTo>
                    <a:pt x="1209" y="9"/>
                    <a:pt x="1209" y="9"/>
                    <a:pt x="1209" y="9"/>
                  </a:cubicBezTo>
                  <a:cubicBezTo>
                    <a:pt x="1210" y="9"/>
                    <a:pt x="1212" y="9"/>
                    <a:pt x="1211" y="6"/>
                  </a:cubicBezTo>
                  <a:cubicBezTo>
                    <a:pt x="1214" y="9"/>
                    <a:pt x="1214" y="9"/>
                    <a:pt x="1214" y="9"/>
                  </a:cubicBezTo>
                  <a:cubicBezTo>
                    <a:pt x="1215" y="7"/>
                    <a:pt x="1215" y="7"/>
                    <a:pt x="1215" y="7"/>
                  </a:cubicBezTo>
                  <a:cubicBezTo>
                    <a:pt x="1219" y="8"/>
                    <a:pt x="1219" y="8"/>
                    <a:pt x="1219" y="8"/>
                  </a:cubicBezTo>
                  <a:cubicBezTo>
                    <a:pt x="1218" y="11"/>
                    <a:pt x="1218" y="11"/>
                    <a:pt x="1218" y="11"/>
                  </a:cubicBezTo>
                  <a:cubicBezTo>
                    <a:pt x="1224" y="7"/>
                    <a:pt x="1224" y="7"/>
                    <a:pt x="1224" y="7"/>
                  </a:cubicBezTo>
                  <a:cubicBezTo>
                    <a:pt x="1224" y="6"/>
                    <a:pt x="1227" y="6"/>
                    <a:pt x="1227" y="8"/>
                  </a:cubicBezTo>
                  <a:cubicBezTo>
                    <a:pt x="1228" y="7"/>
                    <a:pt x="1230" y="6"/>
                    <a:pt x="1232" y="7"/>
                  </a:cubicBezTo>
                  <a:cubicBezTo>
                    <a:pt x="1229" y="10"/>
                    <a:pt x="1238" y="7"/>
                    <a:pt x="1231" y="11"/>
                  </a:cubicBezTo>
                  <a:cubicBezTo>
                    <a:pt x="1230" y="10"/>
                    <a:pt x="1230" y="10"/>
                    <a:pt x="1230" y="10"/>
                  </a:cubicBezTo>
                  <a:cubicBezTo>
                    <a:pt x="1223" y="11"/>
                    <a:pt x="1223" y="11"/>
                    <a:pt x="1223" y="11"/>
                  </a:cubicBezTo>
                  <a:cubicBezTo>
                    <a:pt x="1222" y="12"/>
                    <a:pt x="1232" y="4"/>
                    <a:pt x="1223" y="17"/>
                  </a:cubicBezTo>
                  <a:cubicBezTo>
                    <a:pt x="1224" y="18"/>
                    <a:pt x="1224" y="18"/>
                    <a:pt x="1224" y="18"/>
                  </a:cubicBezTo>
                  <a:cubicBezTo>
                    <a:pt x="1225" y="18"/>
                    <a:pt x="1225" y="18"/>
                    <a:pt x="1225" y="18"/>
                  </a:cubicBezTo>
                  <a:cubicBezTo>
                    <a:pt x="1226" y="17"/>
                    <a:pt x="1226" y="17"/>
                    <a:pt x="1226" y="17"/>
                  </a:cubicBezTo>
                  <a:cubicBezTo>
                    <a:pt x="1224" y="17"/>
                    <a:pt x="1226" y="17"/>
                    <a:pt x="1225" y="14"/>
                  </a:cubicBezTo>
                  <a:cubicBezTo>
                    <a:pt x="1226" y="14"/>
                    <a:pt x="1227" y="14"/>
                    <a:pt x="1228" y="14"/>
                  </a:cubicBezTo>
                  <a:cubicBezTo>
                    <a:pt x="1227" y="17"/>
                    <a:pt x="1227" y="17"/>
                    <a:pt x="1227" y="17"/>
                  </a:cubicBezTo>
                  <a:cubicBezTo>
                    <a:pt x="1225" y="18"/>
                    <a:pt x="1225" y="18"/>
                    <a:pt x="1225" y="18"/>
                  </a:cubicBezTo>
                  <a:cubicBezTo>
                    <a:pt x="1229" y="21"/>
                    <a:pt x="1229" y="21"/>
                    <a:pt x="1229" y="21"/>
                  </a:cubicBezTo>
                  <a:cubicBezTo>
                    <a:pt x="1232" y="18"/>
                    <a:pt x="1232" y="18"/>
                    <a:pt x="1232" y="18"/>
                  </a:cubicBezTo>
                  <a:cubicBezTo>
                    <a:pt x="1232" y="19"/>
                    <a:pt x="1232" y="19"/>
                    <a:pt x="1232" y="19"/>
                  </a:cubicBezTo>
                  <a:cubicBezTo>
                    <a:pt x="1237" y="16"/>
                    <a:pt x="1214" y="26"/>
                    <a:pt x="1241" y="14"/>
                  </a:cubicBezTo>
                  <a:cubicBezTo>
                    <a:pt x="1242" y="15"/>
                    <a:pt x="1242" y="15"/>
                    <a:pt x="1242" y="15"/>
                  </a:cubicBezTo>
                  <a:cubicBezTo>
                    <a:pt x="1238" y="17"/>
                    <a:pt x="1238" y="17"/>
                    <a:pt x="1238" y="17"/>
                  </a:cubicBezTo>
                  <a:cubicBezTo>
                    <a:pt x="1234" y="21"/>
                    <a:pt x="1234" y="21"/>
                    <a:pt x="1234" y="21"/>
                  </a:cubicBezTo>
                  <a:cubicBezTo>
                    <a:pt x="1232" y="21"/>
                    <a:pt x="1232" y="21"/>
                    <a:pt x="1232" y="21"/>
                  </a:cubicBezTo>
                  <a:cubicBezTo>
                    <a:pt x="1232" y="22"/>
                    <a:pt x="1227" y="21"/>
                    <a:pt x="1232" y="23"/>
                  </a:cubicBezTo>
                  <a:cubicBezTo>
                    <a:pt x="1231" y="25"/>
                    <a:pt x="1231" y="25"/>
                    <a:pt x="1231" y="25"/>
                  </a:cubicBezTo>
                  <a:cubicBezTo>
                    <a:pt x="1224" y="26"/>
                    <a:pt x="1224" y="26"/>
                    <a:pt x="1224" y="26"/>
                  </a:cubicBezTo>
                  <a:cubicBezTo>
                    <a:pt x="1217" y="31"/>
                    <a:pt x="1217" y="31"/>
                    <a:pt x="1217" y="31"/>
                  </a:cubicBezTo>
                  <a:cubicBezTo>
                    <a:pt x="1215" y="29"/>
                    <a:pt x="1214" y="37"/>
                    <a:pt x="1212" y="30"/>
                  </a:cubicBezTo>
                  <a:cubicBezTo>
                    <a:pt x="1210" y="32"/>
                    <a:pt x="1210" y="32"/>
                    <a:pt x="1210" y="32"/>
                  </a:cubicBezTo>
                  <a:cubicBezTo>
                    <a:pt x="1210" y="33"/>
                    <a:pt x="1210" y="33"/>
                    <a:pt x="1210" y="33"/>
                  </a:cubicBezTo>
                  <a:cubicBezTo>
                    <a:pt x="1210" y="34"/>
                    <a:pt x="1210" y="34"/>
                    <a:pt x="1210" y="34"/>
                  </a:cubicBezTo>
                  <a:cubicBezTo>
                    <a:pt x="1212" y="32"/>
                    <a:pt x="1212" y="32"/>
                    <a:pt x="1212" y="32"/>
                  </a:cubicBezTo>
                  <a:cubicBezTo>
                    <a:pt x="1207" y="39"/>
                    <a:pt x="1207" y="39"/>
                    <a:pt x="1207" y="39"/>
                  </a:cubicBezTo>
                  <a:cubicBezTo>
                    <a:pt x="1206" y="39"/>
                    <a:pt x="1206" y="39"/>
                    <a:pt x="1206" y="39"/>
                  </a:cubicBezTo>
                  <a:cubicBezTo>
                    <a:pt x="1204" y="38"/>
                    <a:pt x="1204" y="38"/>
                    <a:pt x="1204" y="38"/>
                  </a:cubicBezTo>
                  <a:cubicBezTo>
                    <a:pt x="1202" y="43"/>
                    <a:pt x="1202" y="43"/>
                    <a:pt x="1202" y="43"/>
                  </a:cubicBezTo>
                  <a:cubicBezTo>
                    <a:pt x="1197" y="47"/>
                    <a:pt x="1197" y="47"/>
                    <a:pt x="1197" y="47"/>
                  </a:cubicBezTo>
                  <a:cubicBezTo>
                    <a:pt x="1193" y="53"/>
                    <a:pt x="1193" y="53"/>
                    <a:pt x="1193" y="53"/>
                  </a:cubicBezTo>
                  <a:cubicBezTo>
                    <a:pt x="1191" y="48"/>
                    <a:pt x="1191" y="48"/>
                    <a:pt x="1191" y="48"/>
                  </a:cubicBezTo>
                  <a:cubicBezTo>
                    <a:pt x="1188" y="49"/>
                    <a:pt x="1188" y="49"/>
                    <a:pt x="1188" y="49"/>
                  </a:cubicBezTo>
                  <a:cubicBezTo>
                    <a:pt x="1187" y="52"/>
                    <a:pt x="1187" y="52"/>
                    <a:pt x="1187" y="52"/>
                  </a:cubicBezTo>
                  <a:cubicBezTo>
                    <a:pt x="1189" y="55"/>
                    <a:pt x="1189" y="55"/>
                    <a:pt x="1189" y="55"/>
                  </a:cubicBezTo>
                  <a:cubicBezTo>
                    <a:pt x="1186" y="59"/>
                    <a:pt x="1186" y="59"/>
                    <a:pt x="1186" y="59"/>
                  </a:cubicBezTo>
                  <a:cubicBezTo>
                    <a:pt x="1184" y="60"/>
                    <a:pt x="1184" y="60"/>
                    <a:pt x="1184" y="60"/>
                  </a:cubicBezTo>
                  <a:cubicBezTo>
                    <a:pt x="1181" y="64"/>
                    <a:pt x="1181" y="64"/>
                    <a:pt x="1181" y="64"/>
                  </a:cubicBezTo>
                  <a:cubicBezTo>
                    <a:pt x="1179" y="66"/>
                    <a:pt x="1179" y="60"/>
                    <a:pt x="1177" y="66"/>
                  </a:cubicBezTo>
                  <a:cubicBezTo>
                    <a:pt x="1174" y="65"/>
                    <a:pt x="1184" y="62"/>
                    <a:pt x="1173" y="67"/>
                  </a:cubicBezTo>
                  <a:cubicBezTo>
                    <a:pt x="1174" y="68"/>
                    <a:pt x="1174" y="68"/>
                    <a:pt x="1174" y="68"/>
                  </a:cubicBezTo>
                  <a:cubicBezTo>
                    <a:pt x="1172" y="71"/>
                    <a:pt x="1172" y="71"/>
                    <a:pt x="1172" y="71"/>
                  </a:cubicBezTo>
                  <a:cubicBezTo>
                    <a:pt x="1168" y="72"/>
                    <a:pt x="1168" y="72"/>
                    <a:pt x="1168" y="72"/>
                  </a:cubicBezTo>
                  <a:cubicBezTo>
                    <a:pt x="1167" y="76"/>
                    <a:pt x="1167" y="76"/>
                    <a:pt x="1167" y="76"/>
                  </a:cubicBezTo>
                  <a:cubicBezTo>
                    <a:pt x="1159" y="85"/>
                    <a:pt x="1159" y="85"/>
                    <a:pt x="1159" y="85"/>
                  </a:cubicBezTo>
                  <a:cubicBezTo>
                    <a:pt x="1157" y="87"/>
                    <a:pt x="1157" y="87"/>
                    <a:pt x="1157" y="87"/>
                  </a:cubicBezTo>
                  <a:cubicBezTo>
                    <a:pt x="1157" y="88"/>
                    <a:pt x="1157" y="88"/>
                    <a:pt x="1157" y="88"/>
                  </a:cubicBezTo>
                  <a:cubicBezTo>
                    <a:pt x="1155" y="90"/>
                    <a:pt x="1155" y="90"/>
                    <a:pt x="1155" y="90"/>
                  </a:cubicBezTo>
                  <a:cubicBezTo>
                    <a:pt x="1153" y="91"/>
                    <a:pt x="1151" y="90"/>
                    <a:pt x="1150" y="93"/>
                  </a:cubicBezTo>
                  <a:cubicBezTo>
                    <a:pt x="1146" y="92"/>
                    <a:pt x="1146" y="92"/>
                    <a:pt x="1146" y="92"/>
                  </a:cubicBezTo>
                  <a:cubicBezTo>
                    <a:pt x="1144" y="97"/>
                    <a:pt x="1144" y="97"/>
                    <a:pt x="1144" y="97"/>
                  </a:cubicBezTo>
                  <a:cubicBezTo>
                    <a:pt x="1144" y="97"/>
                    <a:pt x="1144" y="97"/>
                    <a:pt x="1144" y="97"/>
                  </a:cubicBezTo>
                  <a:cubicBezTo>
                    <a:pt x="1147" y="97"/>
                    <a:pt x="1147" y="97"/>
                    <a:pt x="1147" y="97"/>
                  </a:cubicBezTo>
                  <a:cubicBezTo>
                    <a:pt x="1145" y="99"/>
                    <a:pt x="1145" y="99"/>
                    <a:pt x="1145" y="99"/>
                  </a:cubicBezTo>
                  <a:cubicBezTo>
                    <a:pt x="1142" y="100"/>
                    <a:pt x="1142" y="100"/>
                    <a:pt x="1142" y="100"/>
                  </a:cubicBezTo>
                  <a:cubicBezTo>
                    <a:pt x="1139" y="105"/>
                    <a:pt x="1139" y="105"/>
                    <a:pt x="1139" y="105"/>
                  </a:cubicBezTo>
                  <a:cubicBezTo>
                    <a:pt x="1138" y="105"/>
                    <a:pt x="1138" y="105"/>
                    <a:pt x="1138" y="105"/>
                  </a:cubicBezTo>
                  <a:cubicBezTo>
                    <a:pt x="1137" y="108"/>
                    <a:pt x="1137" y="108"/>
                    <a:pt x="1137" y="108"/>
                  </a:cubicBezTo>
                  <a:cubicBezTo>
                    <a:pt x="1136" y="111"/>
                    <a:pt x="1134" y="105"/>
                    <a:pt x="1133" y="109"/>
                  </a:cubicBezTo>
                  <a:cubicBezTo>
                    <a:pt x="1130" y="115"/>
                    <a:pt x="1130" y="115"/>
                    <a:pt x="1130" y="115"/>
                  </a:cubicBezTo>
                  <a:cubicBezTo>
                    <a:pt x="1127" y="114"/>
                    <a:pt x="1123" y="117"/>
                    <a:pt x="1125" y="119"/>
                  </a:cubicBezTo>
                  <a:cubicBezTo>
                    <a:pt x="1124" y="119"/>
                    <a:pt x="1130" y="118"/>
                    <a:pt x="1123" y="118"/>
                  </a:cubicBezTo>
                  <a:cubicBezTo>
                    <a:pt x="1121" y="120"/>
                    <a:pt x="1121" y="120"/>
                    <a:pt x="1121" y="120"/>
                  </a:cubicBezTo>
                  <a:cubicBezTo>
                    <a:pt x="1123" y="121"/>
                    <a:pt x="1123" y="121"/>
                    <a:pt x="1123" y="121"/>
                  </a:cubicBezTo>
                  <a:cubicBezTo>
                    <a:pt x="1118" y="122"/>
                    <a:pt x="1118" y="122"/>
                    <a:pt x="1118" y="122"/>
                  </a:cubicBezTo>
                  <a:cubicBezTo>
                    <a:pt x="1117" y="121"/>
                    <a:pt x="1117" y="121"/>
                    <a:pt x="1117" y="121"/>
                  </a:cubicBezTo>
                  <a:cubicBezTo>
                    <a:pt x="1115" y="123"/>
                    <a:pt x="1115" y="123"/>
                    <a:pt x="1115" y="123"/>
                  </a:cubicBezTo>
                  <a:cubicBezTo>
                    <a:pt x="1119" y="124"/>
                    <a:pt x="1119" y="124"/>
                    <a:pt x="1119" y="124"/>
                  </a:cubicBezTo>
                  <a:cubicBezTo>
                    <a:pt x="1117" y="127"/>
                    <a:pt x="1117" y="127"/>
                    <a:pt x="1117" y="127"/>
                  </a:cubicBezTo>
                  <a:cubicBezTo>
                    <a:pt x="1113" y="132"/>
                    <a:pt x="1113" y="132"/>
                    <a:pt x="1113" y="132"/>
                  </a:cubicBezTo>
                  <a:cubicBezTo>
                    <a:pt x="1111" y="132"/>
                    <a:pt x="1108" y="135"/>
                    <a:pt x="1106" y="135"/>
                  </a:cubicBezTo>
                  <a:cubicBezTo>
                    <a:pt x="1103" y="141"/>
                    <a:pt x="1103" y="141"/>
                    <a:pt x="1103" y="141"/>
                  </a:cubicBezTo>
                  <a:cubicBezTo>
                    <a:pt x="1095" y="148"/>
                    <a:pt x="1095" y="148"/>
                    <a:pt x="1095" y="148"/>
                  </a:cubicBezTo>
                  <a:cubicBezTo>
                    <a:pt x="1089" y="147"/>
                    <a:pt x="1089" y="147"/>
                    <a:pt x="1089" y="147"/>
                  </a:cubicBezTo>
                  <a:cubicBezTo>
                    <a:pt x="1087" y="149"/>
                    <a:pt x="1087" y="149"/>
                    <a:pt x="1087" y="149"/>
                  </a:cubicBezTo>
                  <a:cubicBezTo>
                    <a:pt x="1087" y="152"/>
                    <a:pt x="1087" y="152"/>
                    <a:pt x="1087" y="152"/>
                  </a:cubicBezTo>
                  <a:cubicBezTo>
                    <a:pt x="1079" y="156"/>
                    <a:pt x="1079" y="156"/>
                    <a:pt x="1079" y="156"/>
                  </a:cubicBezTo>
                  <a:cubicBezTo>
                    <a:pt x="1079" y="159"/>
                    <a:pt x="1079" y="159"/>
                    <a:pt x="1079" y="159"/>
                  </a:cubicBezTo>
                  <a:cubicBezTo>
                    <a:pt x="1075" y="161"/>
                    <a:pt x="1075" y="161"/>
                    <a:pt x="1075" y="161"/>
                  </a:cubicBezTo>
                  <a:cubicBezTo>
                    <a:pt x="1071" y="165"/>
                    <a:pt x="1071" y="165"/>
                    <a:pt x="1071" y="165"/>
                  </a:cubicBezTo>
                  <a:cubicBezTo>
                    <a:pt x="1069" y="166"/>
                    <a:pt x="1069" y="166"/>
                    <a:pt x="1069" y="166"/>
                  </a:cubicBezTo>
                  <a:cubicBezTo>
                    <a:pt x="1067" y="169"/>
                    <a:pt x="1067" y="169"/>
                    <a:pt x="1067" y="169"/>
                  </a:cubicBezTo>
                  <a:cubicBezTo>
                    <a:pt x="1066" y="166"/>
                    <a:pt x="1062" y="177"/>
                    <a:pt x="1066" y="165"/>
                  </a:cubicBezTo>
                  <a:cubicBezTo>
                    <a:pt x="1065" y="164"/>
                    <a:pt x="1064" y="166"/>
                    <a:pt x="1064" y="165"/>
                  </a:cubicBezTo>
                  <a:cubicBezTo>
                    <a:pt x="1062" y="166"/>
                    <a:pt x="1062" y="166"/>
                    <a:pt x="1062" y="166"/>
                  </a:cubicBezTo>
                  <a:cubicBezTo>
                    <a:pt x="1063" y="167"/>
                    <a:pt x="1063" y="167"/>
                    <a:pt x="1063" y="167"/>
                  </a:cubicBezTo>
                  <a:cubicBezTo>
                    <a:pt x="1061" y="166"/>
                    <a:pt x="1061" y="166"/>
                    <a:pt x="1061" y="166"/>
                  </a:cubicBezTo>
                  <a:cubicBezTo>
                    <a:pt x="1061" y="168"/>
                    <a:pt x="1061" y="168"/>
                    <a:pt x="1061" y="168"/>
                  </a:cubicBezTo>
                  <a:cubicBezTo>
                    <a:pt x="1064" y="170"/>
                    <a:pt x="1064" y="170"/>
                    <a:pt x="1064" y="170"/>
                  </a:cubicBezTo>
                  <a:cubicBezTo>
                    <a:pt x="1063" y="172"/>
                    <a:pt x="1063" y="172"/>
                    <a:pt x="1063" y="172"/>
                  </a:cubicBezTo>
                  <a:cubicBezTo>
                    <a:pt x="1064" y="173"/>
                    <a:pt x="1064" y="173"/>
                    <a:pt x="1064" y="173"/>
                  </a:cubicBezTo>
                  <a:cubicBezTo>
                    <a:pt x="1062" y="172"/>
                    <a:pt x="1059" y="174"/>
                    <a:pt x="1060" y="176"/>
                  </a:cubicBezTo>
                  <a:cubicBezTo>
                    <a:pt x="1059" y="175"/>
                    <a:pt x="1059" y="175"/>
                    <a:pt x="1059" y="175"/>
                  </a:cubicBezTo>
                  <a:cubicBezTo>
                    <a:pt x="1057" y="179"/>
                    <a:pt x="1057" y="179"/>
                    <a:pt x="1057" y="179"/>
                  </a:cubicBezTo>
                  <a:cubicBezTo>
                    <a:pt x="1053" y="180"/>
                    <a:pt x="1053" y="180"/>
                    <a:pt x="1053" y="180"/>
                  </a:cubicBezTo>
                  <a:cubicBezTo>
                    <a:pt x="1054" y="180"/>
                    <a:pt x="1049" y="180"/>
                    <a:pt x="1055" y="180"/>
                  </a:cubicBezTo>
                  <a:cubicBezTo>
                    <a:pt x="1052" y="186"/>
                    <a:pt x="1054" y="176"/>
                    <a:pt x="1047" y="187"/>
                  </a:cubicBezTo>
                  <a:cubicBezTo>
                    <a:pt x="1044" y="188"/>
                    <a:pt x="1038" y="189"/>
                    <a:pt x="1039" y="193"/>
                  </a:cubicBezTo>
                  <a:cubicBezTo>
                    <a:pt x="1037" y="194"/>
                    <a:pt x="1037" y="194"/>
                    <a:pt x="1037" y="194"/>
                  </a:cubicBezTo>
                  <a:cubicBezTo>
                    <a:pt x="1038" y="197"/>
                    <a:pt x="1038" y="197"/>
                    <a:pt x="1038" y="197"/>
                  </a:cubicBezTo>
                  <a:cubicBezTo>
                    <a:pt x="1035" y="197"/>
                    <a:pt x="1035" y="197"/>
                    <a:pt x="1035" y="197"/>
                  </a:cubicBezTo>
                  <a:cubicBezTo>
                    <a:pt x="1034" y="201"/>
                    <a:pt x="1034" y="201"/>
                    <a:pt x="1034" y="201"/>
                  </a:cubicBezTo>
                  <a:cubicBezTo>
                    <a:pt x="1034" y="204"/>
                    <a:pt x="1028" y="200"/>
                    <a:pt x="1030" y="205"/>
                  </a:cubicBezTo>
                  <a:cubicBezTo>
                    <a:pt x="1027" y="206"/>
                    <a:pt x="1027" y="206"/>
                    <a:pt x="1027" y="206"/>
                  </a:cubicBezTo>
                  <a:cubicBezTo>
                    <a:pt x="1024" y="208"/>
                    <a:pt x="1024" y="208"/>
                    <a:pt x="1024" y="208"/>
                  </a:cubicBezTo>
                  <a:cubicBezTo>
                    <a:pt x="1020" y="210"/>
                    <a:pt x="1016" y="212"/>
                    <a:pt x="1015" y="215"/>
                  </a:cubicBezTo>
                  <a:cubicBezTo>
                    <a:pt x="1010" y="220"/>
                    <a:pt x="1010" y="220"/>
                    <a:pt x="1010" y="220"/>
                  </a:cubicBezTo>
                  <a:cubicBezTo>
                    <a:pt x="1011" y="223"/>
                    <a:pt x="1011" y="223"/>
                    <a:pt x="1011" y="223"/>
                  </a:cubicBezTo>
                  <a:cubicBezTo>
                    <a:pt x="1009" y="226"/>
                    <a:pt x="1009" y="226"/>
                    <a:pt x="1009" y="226"/>
                  </a:cubicBezTo>
                  <a:cubicBezTo>
                    <a:pt x="1006" y="224"/>
                    <a:pt x="1006" y="224"/>
                    <a:pt x="1006" y="224"/>
                  </a:cubicBezTo>
                  <a:cubicBezTo>
                    <a:pt x="1002" y="226"/>
                    <a:pt x="1002" y="226"/>
                    <a:pt x="1002" y="226"/>
                  </a:cubicBezTo>
                  <a:cubicBezTo>
                    <a:pt x="999" y="231"/>
                    <a:pt x="999" y="231"/>
                    <a:pt x="999" y="231"/>
                  </a:cubicBezTo>
                  <a:cubicBezTo>
                    <a:pt x="995" y="234"/>
                    <a:pt x="989" y="234"/>
                    <a:pt x="990" y="239"/>
                  </a:cubicBezTo>
                  <a:cubicBezTo>
                    <a:pt x="987" y="240"/>
                    <a:pt x="987" y="240"/>
                    <a:pt x="987" y="240"/>
                  </a:cubicBezTo>
                  <a:cubicBezTo>
                    <a:pt x="987" y="244"/>
                    <a:pt x="987" y="244"/>
                    <a:pt x="987" y="244"/>
                  </a:cubicBezTo>
                  <a:cubicBezTo>
                    <a:pt x="991" y="244"/>
                    <a:pt x="991" y="244"/>
                    <a:pt x="991" y="244"/>
                  </a:cubicBezTo>
                  <a:cubicBezTo>
                    <a:pt x="996" y="240"/>
                    <a:pt x="996" y="240"/>
                    <a:pt x="996" y="240"/>
                  </a:cubicBezTo>
                  <a:cubicBezTo>
                    <a:pt x="996" y="237"/>
                    <a:pt x="996" y="237"/>
                    <a:pt x="996" y="237"/>
                  </a:cubicBezTo>
                  <a:cubicBezTo>
                    <a:pt x="999" y="238"/>
                    <a:pt x="999" y="238"/>
                    <a:pt x="999" y="238"/>
                  </a:cubicBezTo>
                  <a:cubicBezTo>
                    <a:pt x="1004" y="234"/>
                    <a:pt x="1004" y="234"/>
                    <a:pt x="1004" y="234"/>
                  </a:cubicBezTo>
                  <a:cubicBezTo>
                    <a:pt x="1004" y="231"/>
                    <a:pt x="1004" y="231"/>
                    <a:pt x="1004" y="231"/>
                  </a:cubicBezTo>
                  <a:cubicBezTo>
                    <a:pt x="1005" y="232"/>
                    <a:pt x="1005" y="232"/>
                    <a:pt x="1005" y="232"/>
                  </a:cubicBezTo>
                  <a:cubicBezTo>
                    <a:pt x="1006" y="234"/>
                    <a:pt x="1006" y="234"/>
                    <a:pt x="1006" y="234"/>
                  </a:cubicBezTo>
                  <a:cubicBezTo>
                    <a:pt x="1004" y="238"/>
                    <a:pt x="1004" y="238"/>
                    <a:pt x="1004" y="238"/>
                  </a:cubicBezTo>
                  <a:cubicBezTo>
                    <a:pt x="1003" y="238"/>
                    <a:pt x="1001" y="231"/>
                    <a:pt x="1000" y="242"/>
                  </a:cubicBezTo>
                  <a:cubicBezTo>
                    <a:pt x="998" y="241"/>
                    <a:pt x="997" y="239"/>
                    <a:pt x="996" y="245"/>
                  </a:cubicBezTo>
                  <a:cubicBezTo>
                    <a:pt x="995" y="245"/>
                    <a:pt x="995" y="247"/>
                    <a:pt x="994" y="245"/>
                  </a:cubicBezTo>
                  <a:cubicBezTo>
                    <a:pt x="993" y="249"/>
                    <a:pt x="993" y="249"/>
                    <a:pt x="993" y="249"/>
                  </a:cubicBezTo>
                  <a:cubicBezTo>
                    <a:pt x="991" y="250"/>
                    <a:pt x="991" y="250"/>
                    <a:pt x="991" y="250"/>
                  </a:cubicBezTo>
                  <a:cubicBezTo>
                    <a:pt x="994" y="252"/>
                    <a:pt x="994" y="252"/>
                    <a:pt x="994" y="252"/>
                  </a:cubicBezTo>
                  <a:cubicBezTo>
                    <a:pt x="991" y="254"/>
                    <a:pt x="991" y="254"/>
                    <a:pt x="991" y="254"/>
                  </a:cubicBezTo>
                  <a:cubicBezTo>
                    <a:pt x="991" y="252"/>
                    <a:pt x="991" y="252"/>
                    <a:pt x="991" y="252"/>
                  </a:cubicBezTo>
                  <a:cubicBezTo>
                    <a:pt x="988" y="257"/>
                    <a:pt x="991" y="247"/>
                    <a:pt x="986" y="255"/>
                  </a:cubicBezTo>
                  <a:cubicBezTo>
                    <a:pt x="987" y="258"/>
                    <a:pt x="987" y="258"/>
                    <a:pt x="987" y="258"/>
                  </a:cubicBezTo>
                  <a:cubicBezTo>
                    <a:pt x="986" y="260"/>
                    <a:pt x="986" y="260"/>
                    <a:pt x="986" y="260"/>
                  </a:cubicBezTo>
                  <a:cubicBezTo>
                    <a:pt x="980" y="262"/>
                    <a:pt x="980" y="262"/>
                    <a:pt x="980" y="262"/>
                  </a:cubicBezTo>
                  <a:cubicBezTo>
                    <a:pt x="974" y="266"/>
                    <a:pt x="974" y="266"/>
                    <a:pt x="974" y="266"/>
                  </a:cubicBezTo>
                  <a:cubicBezTo>
                    <a:pt x="975" y="268"/>
                    <a:pt x="975" y="268"/>
                    <a:pt x="975" y="268"/>
                  </a:cubicBezTo>
                  <a:cubicBezTo>
                    <a:pt x="982" y="267"/>
                    <a:pt x="982" y="267"/>
                    <a:pt x="982" y="267"/>
                  </a:cubicBezTo>
                  <a:cubicBezTo>
                    <a:pt x="984" y="265"/>
                    <a:pt x="984" y="265"/>
                    <a:pt x="984" y="265"/>
                  </a:cubicBezTo>
                  <a:cubicBezTo>
                    <a:pt x="986" y="265"/>
                    <a:pt x="986" y="265"/>
                    <a:pt x="986" y="265"/>
                  </a:cubicBezTo>
                  <a:cubicBezTo>
                    <a:pt x="986" y="265"/>
                    <a:pt x="984" y="263"/>
                    <a:pt x="986" y="266"/>
                  </a:cubicBezTo>
                  <a:cubicBezTo>
                    <a:pt x="988" y="266"/>
                    <a:pt x="988" y="266"/>
                    <a:pt x="988" y="266"/>
                  </a:cubicBezTo>
                  <a:cubicBezTo>
                    <a:pt x="990" y="260"/>
                    <a:pt x="990" y="260"/>
                    <a:pt x="990" y="260"/>
                  </a:cubicBezTo>
                  <a:cubicBezTo>
                    <a:pt x="995" y="258"/>
                    <a:pt x="995" y="258"/>
                    <a:pt x="995" y="258"/>
                  </a:cubicBezTo>
                  <a:cubicBezTo>
                    <a:pt x="998" y="254"/>
                    <a:pt x="998" y="254"/>
                    <a:pt x="998" y="254"/>
                  </a:cubicBezTo>
                  <a:cubicBezTo>
                    <a:pt x="999" y="254"/>
                    <a:pt x="992" y="255"/>
                    <a:pt x="1000" y="254"/>
                  </a:cubicBezTo>
                  <a:cubicBezTo>
                    <a:pt x="999" y="252"/>
                    <a:pt x="999" y="252"/>
                    <a:pt x="999" y="252"/>
                  </a:cubicBezTo>
                  <a:cubicBezTo>
                    <a:pt x="1000" y="252"/>
                    <a:pt x="1000" y="252"/>
                    <a:pt x="1000" y="252"/>
                  </a:cubicBezTo>
                  <a:cubicBezTo>
                    <a:pt x="1000" y="250"/>
                    <a:pt x="1000" y="250"/>
                    <a:pt x="1000" y="250"/>
                  </a:cubicBezTo>
                  <a:cubicBezTo>
                    <a:pt x="998" y="249"/>
                    <a:pt x="998" y="249"/>
                    <a:pt x="998" y="249"/>
                  </a:cubicBezTo>
                  <a:cubicBezTo>
                    <a:pt x="999" y="251"/>
                    <a:pt x="1000" y="248"/>
                    <a:pt x="996" y="251"/>
                  </a:cubicBezTo>
                  <a:cubicBezTo>
                    <a:pt x="996" y="249"/>
                    <a:pt x="985" y="263"/>
                    <a:pt x="997" y="246"/>
                  </a:cubicBezTo>
                  <a:cubicBezTo>
                    <a:pt x="1001" y="245"/>
                    <a:pt x="1001" y="245"/>
                    <a:pt x="1001" y="245"/>
                  </a:cubicBezTo>
                  <a:cubicBezTo>
                    <a:pt x="1005" y="249"/>
                    <a:pt x="1005" y="249"/>
                    <a:pt x="1005" y="249"/>
                  </a:cubicBezTo>
                  <a:cubicBezTo>
                    <a:pt x="1008" y="246"/>
                    <a:pt x="1008" y="246"/>
                    <a:pt x="1008" y="246"/>
                  </a:cubicBezTo>
                  <a:cubicBezTo>
                    <a:pt x="1010" y="247"/>
                    <a:pt x="1009" y="245"/>
                    <a:pt x="1011" y="244"/>
                  </a:cubicBezTo>
                  <a:cubicBezTo>
                    <a:pt x="1010" y="242"/>
                    <a:pt x="1010" y="242"/>
                    <a:pt x="1010" y="242"/>
                  </a:cubicBezTo>
                  <a:cubicBezTo>
                    <a:pt x="1012" y="242"/>
                    <a:pt x="1015" y="239"/>
                    <a:pt x="1017" y="238"/>
                  </a:cubicBezTo>
                  <a:cubicBezTo>
                    <a:pt x="1020" y="237"/>
                    <a:pt x="1015" y="237"/>
                    <a:pt x="1018" y="235"/>
                  </a:cubicBezTo>
                  <a:cubicBezTo>
                    <a:pt x="1014" y="233"/>
                    <a:pt x="1014" y="233"/>
                    <a:pt x="1014" y="233"/>
                  </a:cubicBezTo>
                  <a:cubicBezTo>
                    <a:pt x="1014" y="231"/>
                    <a:pt x="1014" y="231"/>
                    <a:pt x="1014" y="231"/>
                  </a:cubicBezTo>
                  <a:cubicBezTo>
                    <a:pt x="1014" y="231"/>
                    <a:pt x="1013" y="238"/>
                    <a:pt x="1019" y="230"/>
                  </a:cubicBezTo>
                  <a:cubicBezTo>
                    <a:pt x="1016" y="227"/>
                    <a:pt x="1016" y="227"/>
                    <a:pt x="1016" y="227"/>
                  </a:cubicBezTo>
                  <a:cubicBezTo>
                    <a:pt x="1021" y="227"/>
                    <a:pt x="1021" y="227"/>
                    <a:pt x="1021" y="227"/>
                  </a:cubicBezTo>
                  <a:cubicBezTo>
                    <a:pt x="1019" y="229"/>
                    <a:pt x="1019" y="229"/>
                    <a:pt x="1019" y="229"/>
                  </a:cubicBezTo>
                  <a:cubicBezTo>
                    <a:pt x="1021" y="227"/>
                    <a:pt x="1009" y="225"/>
                    <a:pt x="1022" y="233"/>
                  </a:cubicBezTo>
                  <a:cubicBezTo>
                    <a:pt x="1023" y="227"/>
                    <a:pt x="1023" y="227"/>
                    <a:pt x="1023" y="227"/>
                  </a:cubicBezTo>
                  <a:cubicBezTo>
                    <a:pt x="1023" y="227"/>
                    <a:pt x="1025" y="226"/>
                    <a:pt x="1023" y="225"/>
                  </a:cubicBezTo>
                  <a:cubicBezTo>
                    <a:pt x="1025" y="226"/>
                    <a:pt x="1025" y="226"/>
                    <a:pt x="1025" y="226"/>
                  </a:cubicBezTo>
                  <a:cubicBezTo>
                    <a:pt x="1025" y="229"/>
                    <a:pt x="1025" y="229"/>
                    <a:pt x="1025" y="229"/>
                  </a:cubicBezTo>
                  <a:cubicBezTo>
                    <a:pt x="1028" y="226"/>
                    <a:pt x="1028" y="226"/>
                    <a:pt x="1028" y="226"/>
                  </a:cubicBezTo>
                  <a:cubicBezTo>
                    <a:pt x="1029" y="226"/>
                    <a:pt x="1029" y="226"/>
                    <a:pt x="1029" y="226"/>
                  </a:cubicBezTo>
                  <a:cubicBezTo>
                    <a:pt x="1024" y="222"/>
                    <a:pt x="1024" y="222"/>
                    <a:pt x="1024" y="222"/>
                  </a:cubicBezTo>
                  <a:cubicBezTo>
                    <a:pt x="1019" y="222"/>
                    <a:pt x="1019" y="222"/>
                    <a:pt x="1019" y="222"/>
                  </a:cubicBezTo>
                  <a:cubicBezTo>
                    <a:pt x="1018" y="224"/>
                    <a:pt x="1018" y="224"/>
                    <a:pt x="1018" y="224"/>
                  </a:cubicBezTo>
                  <a:cubicBezTo>
                    <a:pt x="1015" y="225"/>
                    <a:pt x="1015" y="225"/>
                    <a:pt x="1015" y="225"/>
                  </a:cubicBezTo>
                  <a:cubicBezTo>
                    <a:pt x="1014" y="230"/>
                    <a:pt x="1014" y="230"/>
                    <a:pt x="1014" y="230"/>
                  </a:cubicBezTo>
                  <a:cubicBezTo>
                    <a:pt x="1012" y="227"/>
                    <a:pt x="1012" y="227"/>
                    <a:pt x="1012" y="227"/>
                  </a:cubicBezTo>
                  <a:cubicBezTo>
                    <a:pt x="1014" y="223"/>
                    <a:pt x="1014" y="223"/>
                    <a:pt x="1014" y="223"/>
                  </a:cubicBezTo>
                  <a:cubicBezTo>
                    <a:pt x="1020" y="218"/>
                    <a:pt x="1020" y="218"/>
                    <a:pt x="1020" y="218"/>
                  </a:cubicBezTo>
                  <a:cubicBezTo>
                    <a:pt x="1017" y="215"/>
                    <a:pt x="1026" y="219"/>
                    <a:pt x="1022" y="212"/>
                  </a:cubicBezTo>
                  <a:cubicBezTo>
                    <a:pt x="1027" y="209"/>
                    <a:pt x="1018" y="219"/>
                    <a:pt x="1028" y="212"/>
                  </a:cubicBezTo>
                  <a:cubicBezTo>
                    <a:pt x="1024" y="215"/>
                    <a:pt x="1024" y="215"/>
                    <a:pt x="1024" y="215"/>
                  </a:cubicBezTo>
                  <a:cubicBezTo>
                    <a:pt x="1024" y="215"/>
                    <a:pt x="1027" y="214"/>
                    <a:pt x="1023" y="214"/>
                  </a:cubicBezTo>
                  <a:cubicBezTo>
                    <a:pt x="1024" y="216"/>
                    <a:pt x="1024" y="216"/>
                    <a:pt x="1024" y="216"/>
                  </a:cubicBezTo>
                  <a:cubicBezTo>
                    <a:pt x="1026" y="216"/>
                    <a:pt x="1026" y="216"/>
                    <a:pt x="1026" y="216"/>
                  </a:cubicBezTo>
                  <a:cubicBezTo>
                    <a:pt x="1028" y="216"/>
                    <a:pt x="1028" y="216"/>
                    <a:pt x="1028" y="216"/>
                  </a:cubicBezTo>
                  <a:cubicBezTo>
                    <a:pt x="1027" y="218"/>
                    <a:pt x="1027" y="218"/>
                    <a:pt x="1027" y="218"/>
                  </a:cubicBezTo>
                  <a:cubicBezTo>
                    <a:pt x="1027" y="217"/>
                    <a:pt x="1029" y="218"/>
                    <a:pt x="1029" y="219"/>
                  </a:cubicBezTo>
                  <a:cubicBezTo>
                    <a:pt x="1029" y="220"/>
                    <a:pt x="1029" y="220"/>
                    <a:pt x="1029" y="220"/>
                  </a:cubicBezTo>
                  <a:cubicBezTo>
                    <a:pt x="1025" y="220"/>
                    <a:pt x="1025" y="220"/>
                    <a:pt x="1025" y="220"/>
                  </a:cubicBezTo>
                  <a:cubicBezTo>
                    <a:pt x="1025" y="220"/>
                    <a:pt x="1029" y="218"/>
                    <a:pt x="1024" y="221"/>
                  </a:cubicBezTo>
                  <a:cubicBezTo>
                    <a:pt x="1027" y="221"/>
                    <a:pt x="1027" y="221"/>
                    <a:pt x="1027" y="221"/>
                  </a:cubicBezTo>
                  <a:cubicBezTo>
                    <a:pt x="1026" y="223"/>
                    <a:pt x="1026" y="223"/>
                    <a:pt x="1026" y="223"/>
                  </a:cubicBezTo>
                  <a:cubicBezTo>
                    <a:pt x="1032" y="225"/>
                    <a:pt x="1032" y="225"/>
                    <a:pt x="1032" y="225"/>
                  </a:cubicBezTo>
                  <a:cubicBezTo>
                    <a:pt x="1033" y="224"/>
                    <a:pt x="1033" y="224"/>
                    <a:pt x="1033" y="224"/>
                  </a:cubicBezTo>
                  <a:cubicBezTo>
                    <a:pt x="1032" y="224"/>
                    <a:pt x="1035" y="228"/>
                    <a:pt x="1032" y="222"/>
                  </a:cubicBezTo>
                  <a:cubicBezTo>
                    <a:pt x="1036" y="221"/>
                    <a:pt x="1036" y="221"/>
                    <a:pt x="1036" y="221"/>
                  </a:cubicBezTo>
                  <a:cubicBezTo>
                    <a:pt x="1035" y="220"/>
                    <a:pt x="1035" y="220"/>
                    <a:pt x="1035" y="220"/>
                  </a:cubicBezTo>
                  <a:cubicBezTo>
                    <a:pt x="1038" y="219"/>
                    <a:pt x="1038" y="219"/>
                    <a:pt x="1038" y="219"/>
                  </a:cubicBezTo>
                  <a:cubicBezTo>
                    <a:pt x="1038" y="216"/>
                    <a:pt x="1038" y="216"/>
                    <a:pt x="1038" y="216"/>
                  </a:cubicBezTo>
                  <a:cubicBezTo>
                    <a:pt x="1039" y="215"/>
                    <a:pt x="1039" y="215"/>
                    <a:pt x="1039" y="215"/>
                  </a:cubicBezTo>
                  <a:cubicBezTo>
                    <a:pt x="1039" y="215"/>
                    <a:pt x="1044" y="214"/>
                    <a:pt x="1038" y="214"/>
                  </a:cubicBezTo>
                  <a:cubicBezTo>
                    <a:pt x="1039" y="213"/>
                    <a:pt x="1039" y="213"/>
                    <a:pt x="1039" y="213"/>
                  </a:cubicBezTo>
                  <a:cubicBezTo>
                    <a:pt x="1044" y="215"/>
                    <a:pt x="1044" y="215"/>
                    <a:pt x="1044" y="215"/>
                  </a:cubicBezTo>
                  <a:cubicBezTo>
                    <a:pt x="1046" y="209"/>
                    <a:pt x="1046" y="209"/>
                    <a:pt x="1046" y="209"/>
                  </a:cubicBezTo>
                  <a:cubicBezTo>
                    <a:pt x="1045" y="208"/>
                    <a:pt x="1045" y="208"/>
                    <a:pt x="1045" y="208"/>
                  </a:cubicBezTo>
                  <a:cubicBezTo>
                    <a:pt x="1042" y="209"/>
                    <a:pt x="1042" y="209"/>
                    <a:pt x="1042" y="209"/>
                  </a:cubicBezTo>
                  <a:cubicBezTo>
                    <a:pt x="1041" y="208"/>
                    <a:pt x="1045" y="204"/>
                    <a:pt x="1037" y="207"/>
                  </a:cubicBezTo>
                  <a:cubicBezTo>
                    <a:pt x="1038" y="207"/>
                    <a:pt x="1038" y="207"/>
                    <a:pt x="1038" y="207"/>
                  </a:cubicBezTo>
                  <a:cubicBezTo>
                    <a:pt x="1037" y="206"/>
                    <a:pt x="1046" y="208"/>
                    <a:pt x="1034" y="206"/>
                  </a:cubicBezTo>
                  <a:cubicBezTo>
                    <a:pt x="1034" y="205"/>
                    <a:pt x="1034" y="205"/>
                    <a:pt x="1034" y="205"/>
                  </a:cubicBezTo>
                  <a:cubicBezTo>
                    <a:pt x="1050" y="207"/>
                    <a:pt x="1050" y="207"/>
                    <a:pt x="1050" y="207"/>
                  </a:cubicBezTo>
                  <a:cubicBezTo>
                    <a:pt x="1048" y="202"/>
                    <a:pt x="1055" y="209"/>
                    <a:pt x="1054" y="201"/>
                  </a:cubicBezTo>
                  <a:cubicBezTo>
                    <a:pt x="1057" y="199"/>
                    <a:pt x="1057" y="199"/>
                    <a:pt x="1057" y="199"/>
                  </a:cubicBezTo>
                  <a:cubicBezTo>
                    <a:pt x="1054" y="198"/>
                    <a:pt x="1054" y="198"/>
                    <a:pt x="1054" y="198"/>
                  </a:cubicBezTo>
                  <a:cubicBezTo>
                    <a:pt x="1051" y="200"/>
                    <a:pt x="1051" y="200"/>
                    <a:pt x="1051" y="200"/>
                  </a:cubicBezTo>
                  <a:cubicBezTo>
                    <a:pt x="1051" y="200"/>
                    <a:pt x="1048" y="199"/>
                    <a:pt x="1052" y="200"/>
                  </a:cubicBezTo>
                  <a:cubicBezTo>
                    <a:pt x="1052" y="199"/>
                    <a:pt x="1052" y="199"/>
                    <a:pt x="1051" y="198"/>
                  </a:cubicBezTo>
                  <a:cubicBezTo>
                    <a:pt x="1052" y="197"/>
                    <a:pt x="1057" y="197"/>
                    <a:pt x="1047" y="200"/>
                  </a:cubicBezTo>
                  <a:cubicBezTo>
                    <a:pt x="1045" y="202"/>
                    <a:pt x="1045" y="202"/>
                    <a:pt x="1045" y="202"/>
                  </a:cubicBezTo>
                  <a:cubicBezTo>
                    <a:pt x="1044" y="200"/>
                    <a:pt x="1052" y="201"/>
                    <a:pt x="1042" y="199"/>
                  </a:cubicBezTo>
                  <a:cubicBezTo>
                    <a:pt x="1045" y="198"/>
                    <a:pt x="1045" y="198"/>
                    <a:pt x="1045" y="198"/>
                  </a:cubicBezTo>
                  <a:cubicBezTo>
                    <a:pt x="1045" y="195"/>
                    <a:pt x="1051" y="200"/>
                    <a:pt x="1047" y="193"/>
                  </a:cubicBezTo>
                  <a:cubicBezTo>
                    <a:pt x="1048" y="194"/>
                    <a:pt x="1048" y="194"/>
                    <a:pt x="1049" y="195"/>
                  </a:cubicBezTo>
                  <a:cubicBezTo>
                    <a:pt x="1052" y="193"/>
                    <a:pt x="1051" y="202"/>
                    <a:pt x="1054" y="193"/>
                  </a:cubicBezTo>
                  <a:cubicBezTo>
                    <a:pt x="1052" y="196"/>
                    <a:pt x="1052" y="196"/>
                    <a:pt x="1052" y="196"/>
                  </a:cubicBezTo>
                  <a:cubicBezTo>
                    <a:pt x="1057" y="194"/>
                    <a:pt x="1057" y="194"/>
                    <a:pt x="1057" y="194"/>
                  </a:cubicBezTo>
                  <a:cubicBezTo>
                    <a:pt x="1060" y="198"/>
                    <a:pt x="1060" y="198"/>
                    <a:pt x="1060" y="198"/>
                  </a:cubicBezTo>
                  <a:cubicBezTo>
                    <a:pt x="1062" y="198"/>
                    <a:pt x="1061" y="196"/>
                    <a:pt x="1064" y="196"/>
                  </a:cubicBezTo>
                  <a:cubicBezTo>
                    <a:pt x="1063" y="195"/>
                    <a:pt x="1063" y="195"/>
                    <a:pt x="1063" y="195"/>
                  </a:cubicBezTo>
                  <a:cubicBezTo>
                    <a:pt x="1064" y="193"/>
                    <a:pt x="1064" y="193"/>
                    <a:pt x="1064" y="193"/>
                  </a:cubicBezTo>
                  <a:cubicBezTo>
                    <a:pt x="1064" y="192"/>
                    <a:pt x="1069" y="193"/>
                    <a:pt x="1074" y="188"/>
                  </a:cubicBezTo>
                  <a:cubicBezTo>
                    <a:pt x="1072" y="185"/>
                    <a:pt x="1072" y="185"/>
                    <a:pt x="1072" y="185"/>
                  </a:cubicBezTo>
                  <a:cubicBezTo>
                    <a:pt x="1072" y="184"/>
                    <a:pt x="1072" y="184"/>
                    <a:pt x="1072" y="184"/>
                  </a:cubicBezTo>
                  <a:cubicBezTo>
                    <a:pt x="1075" y="185"/>
                    <a:pt x="1075" y="185"/>
                    <a:pt x="1075" y="185"/>
                  </a:cubicBezTo>
                  <a:cubicBezTo>
                    <a:pt x="1075" y="185"/>
                    <a:pt x="1075" y="185"/>
                    <a:pt x="1075" y="185"/>
                  </a:cubicBezTo>
                  <a:cubicBezTo>
                    <a:pt x="1075" y="182"/>
                    <a:pt x="1075" y="182"/>
                    <a:pt x="1075" y="182"/>
                  </a:cubicBezTo>
                  <a:cubicBezTo>
                    <a:pt x="1070" y="180"/>
                    <a:pt x="1070" y="180"/>
                    <a:pt x="1070" y="180"/>
                  </a:cubicBezTo>
                  <a:cubicBezTo>
                    <a:pt x="1067" y="184"/>
                    <a:pt x="1067" y="184"/>
                    <a:pt x="1067" y="184"/>
                  </a:cubicBezTo>
                  <a:cubicBezTo>
                    <a:pt x="1068" y="184"/>
                    <a:pt x="1068" y="184"/>
                    <a:pt x="1068" y="184"/>
                  </a:cubicBezTo>
                  <a:cubicBezTo>
                    <a:pt x="1063" y="184"/>
                    <a:pt x="1063" y="184"/>
                    <a:pt x="1063" y="184"/>
                  </a:cubicBezTo>
                  <a:cubicBezTo>
                    <a:pt x="1063" y="183"/>
                    <a:pt x="1063" y="183"/>
                    <a:pt x="1063" y="183"/>
                  </a:cubicBezTo>
                  <a:cubicBezTo>
                    <a:pt x="1063" y="183"/>
                    <a:pt x="1063" y="183"/>
                    <a:pt x="1063" y="183"/>
                  </a:cubicBezTo>
                  <a:cubicBezTo>
                    <a:pt x="1063" y="183"/>
                    <a:pt x="1063" y="183"/>
                    <a:pt x="1064" y="184"/>
                  </a:cubicBezTo>
                  <a:cubicBezTo>
                    <a:pt x="1065" y="179"/>
                    <a:pt x="1065" y="179"/>
                    <a:pt x="1065" y="179"/>
                  </a:cubicBezTo>
                  <a:cubicBezTo>
                    <a:pt x="1065" y="178"/>
                    <a:pt x="1063" y="178"/>
                    <a:pt x="1064" y="177"/>
                  </a:cubicBezTo>
                  <a:cubicBezTo>
                    <a:pt x="1070" y="177"/>
                    <a:pt x="1070" y="177"/>
                    <a:pt x="1070" y="177"/>
                  </a:cubicBezTo>
                  <a:cubicBezTo>
                    <a:pt x="1075" y="173"/>
                    <a:pt x="1075" y="173"/>
                    <a:pt x="1075" y="173"/>
                  </a:cubicBezTo>
                  <a:cubicBezTo>
                    <a:pt x="1076" y="173"/>
                    <a:pt x="1076" y="173"/>
                    <a:pt x="1076" y="173"/>
                  </a:cubicBezTo>
                  <a:cubicBezTo>
                    <a:pt x="1075" y="170"/>
                    <a:pt x="1075" y="170"/>
                    <a:pt x="1075" y="170"/>
                  </a:cubicBezTo>
                  <a:cubicBezTo>
                    <a:pt x="1081" y="166"/>
                    <a:pt x="1081" y="166"/>
                    <a:pt x="1081" y="166"/>
                  </a:cubicBezTo>
                  <a:cubicBezTo>
                    <a:pt x="1083" y="162"/>
                    <a:pt x="1083" y="162"/>
                    <a:pt x="1083" y="162"/>
                  </a:cubicBezTo>
                  <a:cubicBezTo>
                    <a:pt x="1087" y="162"/>
                    <a:pt x="1087" y="162"/>
                    <a:pt x="1087" y="162"/>
                  </a:cubicBezTo>
                  <a:cubicBezTo>
                    <a:pt x="1088" y="161"/>
                    <a:pt x="1088" y="161"/>
                    <a:pt x="1088" y="161"/>
                  </a:cubicBezTo>
                  <a:cubicBezTo>
                    <a:pt x="1086" y="159"/>
                    <a:pt x="1086" y="159"/>
                    <a:pt x="1086" y="159"/>
                  </a:cubicBezTo>
                  <a:cubicBezTo>
                    <a:pt x="1099" y="150"/>
                    <a:pt x="1099" y="150"/>
                    <a:pt x="1099" y="150"/>
                  </a:cubicBezTo>
                  <a:cubicBezTo>
                    <a:pt x="1102" y="152"/>
                    <a:pt x="1090" y="151"/>
                    <a:pt x="1103" y="151"/>
                  </a:cubicBezTo>
                  <a:cubicBezTo>
                    <a:pt x="1103" y="148"/>
                    <a:pt x="1103" y="148"/>
                    <a:pt x="1103" y="148"/>
                  </a:cubicBezTo>
                  <a:cubicBezTo>
                    <a:pt x="1104" y="148"/>
                    <a:pt x="1104" y="148"/>
                    <a:pt x="1104" y="148"/>
                  </a:cubicBezTo>
                  <a:cubicBezTo>
                    <a:pt x="1103" y="146"/>
                    <a:pt x="1103" y="146"/>
                    <a:pt x="1103" y="146"/>
                  </a:cubicBezTo>
                  <a:cubicBezTo>
                    <a:pt x="1106" y="146"/>
                    <a:pt x="1106" y="146"/>
                    <a:pt x="1106" y="146"/>
                  </a:cubicBezTo>
                  <a:cubicBezTo>
                    <a:pt x="1107" y="147"/>
                    <a:pt x="1107" y="147"/>
                    <a:pt x="1107" y="147"/>
                  </a:cubicBezTo>
                  <a:cubicBezTo>
                    <a:pt x="1109" y="148"/>
                    <a:pt x="1109" y="151"/>
                    <a:pt x="1111" y="145"/>
                  </a:cubicBezTo>
                  <a:cubicBezTo>
                    <a:pt x="1111" y="146"/>
                    <a:pt x="1111" y="146"/>
                    <a:pt x="1111" y="146"/>
                  </a:cubicBezTo>
                  <a:cubicBezTo>
                    <a:pt x="1108" y="147"/>
                    <a:pt x="1108" y="147"/>
                    <a:pt x="1108" y="147"/>
                  </a:cubicBezTo>
                  <a:cubicBezTo>
                    <a:pt x="1108" y="149"/>
                    <a:pt x="1108" y="149"/>
                    <a:pt x="1108" y="149"/>
                  </a:cubicBezTo>
                  <a:cubicBezTo>
                    <a:pt x="1107" y="148"/>
                    <a:pt x="1114" y="152"/>
                    <a:pt x="1116" y="144"/>
                  </a:cubicBezTo>
                  <a:cubicBezTo>
                    <a:pt x="1110" y="141"/>
                    <a:pt x="1110" y="141"/>
                    <a:pt x="1110" y="141"/>
                  </a:cubicBezTo>
                  <a:cubicBezTo>
                    <a:pt x="1109" y="142"/>
                    <a:pt x="1109" y="142"/>
                    <a:pt x="1109" y="142"/>
                  </a:cubicBezTo>
                  <a:cubicBezTo>
                    <a:pt x="1109" y="141"/>
                    <a:pt x="1109" y="141"/>
                    <a:pt x="1109" y="141"/>
                  </a:cubicBezTo>
                  <a:cubicBezTo>
                    <a:pt x="1106" y="141"/>
                    <a:pt x="1106" y="141"/>
                    <a:pt x="1106" y="141"/>
                  </a:cubicBezTo>
                  <a:cubicBezTo>
                    <a:pt x="1105" y="138"/>
                    <a:pt x="1108" y="137"/>
                    <a:pt x="1112" y="138"/>
                  </a:cubicBezTo>
                  <a:cubicBezTo>
                    <a:pt x="1109" y="137"/>
                    <a:pt x="1109" y="137"/>
                    <a:pt x="1109" y="137"/>
                  </a:cubicBezTo>
                  <a:cubicBezTo>
                    <a:pt x="1112" y="134"/>
                    <a:pt x="1112" y="134"/>
                    <a:pt x="1112" y="134"/>
                  </a:cubicBezTo>
                  <a:cubicBezTo>
                    <a:pt x="1118" y="132"/>
                    <a:pt x="1109" y="138"/>
                    <a:pt x="1117" y="133"/>
                  </a:cubicBezTo>
                  <a:cubicBezTo>
                    <a:pt x="1121" y="136"/>
                    <a:pt x="1121" y="136"/>
                    <a:pt x="1121" y="136"/>
                  </a:cubicBezTo>
                  <a:cubicBezTo>
                    <a:pt x="1120" y="136"/>
                    <a:pt x="1123" y="132"/>
                    <a:pt x="1121" y="137"/>
                  </a:cubicBezTo>
                  <a:cubicBezTo>
                    <a:pt x="1126" y="137"/>
                    <a:pt x="1126" y="137"/>
                    <a:pt x="1126" y="137"/>
                  </a:cubicBezTo>
                  <a:cubicBezTo>
                    <a:pt x="1131" y="138"/>
                    <a:pt x="1131" y="138"/>
                    <a:pt x="1131" y="138"/>
                  </a:cubicBezTo>
                  <a:cubicBezTo>
                    <a:pt x="1133" y="137"/>
                    <a:pt x="1133" y="137"/>
                    <a:pt x="1133" y="137"/>
                  </a:cubicBezTo>
                  <a:cubicBezTo>
                    <a:pt x="1134" y="137"/>
                    <a:pt x="1132" y="142"/>
                    <a:pt x="1134" y="136"/>
                  </a:cubicBezTo>
                  <a:cubicBezTo>
                    <a:pt x="1133" y="134"/>
                    <a:pt x="1133" y="134"/>
                    <a:pt x="1133" y="134"/>
                  </a:cubicBezTo>
                  <a:cubicBezTo>
                    <a:pt x="1133" y="135"/>
                    <a:pt x="1133" y="134"/>
                    <a:pt x="1134" y="133"/>
                  </a:cubicBezTo>
                  <a:cubicBezTo>
                    <a:pt x="1129" y="132"/>
                    <a:pt x="1129" y="132"/>
                    <a:pt x="1129" y="132"/>
                  </a:cubicBezTo>
                  <a:cubicBezTo>
                    <a:pt x="1129" y="130"/>
                    <a:pt x="1129" y="130"/>
                    <a:pt x="1129" y="130"/>
                  </a:cubicBezTo>
                  <a:cubicBezTo>
                    <a:pt x="1127" y="130"/>
                    <a:pt x="1127" y="130"/>
                    <a:pt x="1127" y="130"/>
                  </a:cubicBezTo>
                  <a:cubicBezTo>
                    <a:pt x="1125" y="128"/>
                    <a:pt x="1136" y="130"/>
                    <a:pt x="1125" y="125"/>
                  </a:cubicBezTo>
                  <a:cubicBezTo>
                    <a:pt x="1130" y="126"/>
                    <a:pt x="1126" y="120"/>
                    <a:pt x="1132" y="123"/>
                  </a:cubicBezTo>
                  <a:cubicBezTo>
                    <a:pt x="1127" y="125"/>
                    <a:pt x="1127" y="125"/>
                    <a:pt x="1127" y="125"/>
                  </a:cubicBezTo>
                  <a:cubicBezTo>
                    <a:pt x="1127" y="127"/>
                    <a:pt x="1127" y="127"/>
                    <a:pt x="1127" y="127"/>
                  </a:cubicBezTo>
                  <a:cubicBezTo>
                    <a:pt x="1134" y="125"/>
                    <a:pt x="1134" y="125"/>
                    <a:pt x="1134" y="125"/>
                  </a:cubicBezTo>
                  <a:cubicBezTo>
                    <a:pt x="1135" y="123"/>
                    <a:pt x="1135" y="123"/>
                    <a:pt x="1135" y="123"/>
                  </a:cubicBezTo>
                  <a:cubicBezTo>
                    <a:pt x="1138" y="123"/>
                    <a:pt x="1138" y="123"/>
                    <a:pt x="1138" y="123"/>
                  </a:cubicBezTo>
                  <a:cubicBezTo>
                    <a:pt x="1138" y="121"/>
                    <a:pt x="1138" y="121"/>
                    <a:pt x="1138" y="121"/>
                  </a:cubicBezTo>
                  <a:cubicBezTo>
                    <a:pt x="1140" y="121"/>
                    <a:pt x="1140" y="121"/>
                    <a:pt x="1140" y="121"/>
                  </a:cubicBezTo>
                  <a:cubicBezTo>
                    <a:pt x="1142" y="118"/>
                    <a:pt x="1124" y="136"/>
                    <a:pt x="1147" y="114"/>
                  </a:cubicBezTo>
                  <a:cubicBezTo>
                    <a:pt x="1148" y="112"/>
                    <a:pt x="1148" y="112"/>
                    <a:pt x="1148" y="112"/>
                  </a:cubicBezTo>
                  <a:cubicBezTo>
                    <a:pt x="1145" y="111"/>
                    <a:pt x="1145" y="111"/>
                    <a:pt x="1145" y="111"/>
                  </a:cubicBezTo>
                  <a:cubicBezTo>
                    <a:pt x="1144" y="111"/>
                    <a:pt x="1142" y="115"/>
                    <a:pt x="1140" y="111"/>
                  </a:cubicBezTo>
                  <a:cubicBezTo>
                    <a:pt x="1144" y="110"/>
                    <a:pt x="1144" y="110"/>
                    <a:pt x="1144" y="110"/>
                  </a:cubicBezTo>
                  <a:cubicBezTo>
                    <a:pt x="1145" y="109"/>
                    <a:pt x="1135" y="115"/>
                    <a:pt x="1147" y="107"/>
                  </a:cubicBezTo>
                  <a:cubicBezTo>
                    <a:pt x="1149" y="111"/>
                    <a:pt x="1149" y="111"/>
                    <a:pt x="1149" y="111"/>
                  </a:cubicBezTo>
                  <a:cubicBezTo>
                    <a:pt x="1156" y="105"/>
                    <a:pt x="1156" y="105"/>
                    <a:pt x="1156" y="105"/>
                  </a:cubicBezTo>
                  <a:cubicBezTo>
                    <a:pt x="1160" y="104"/>
                    <a:pt x="1160" y="104"/>
                    <a:pt x="1160" y="104"/>
                  </a:cubicBezTo>
                  <a:cubicBezTo>
                    <a:pt x="1167" y="95"/>
                    <a:pt x="1167" y="95"/>
                    <a:pt x="1167" y="95"/>
                  </a:cubicBezTo>
                  <a:cubicBezTo>
                    <a:pt x="1174" y="92"/>
                    <a:pt x="1174" y="92"/>
                    <a:pt x="1174" y="92"/>
                  </a:cubicBezTo>
                  <a:cubicBezTo>
                    <a:pt x="1173" y="90"/>
                    <a:pt x="1173" y="90"/>
                    <a:pt x="1173" y="90"/>
                  </a:cubicBezTo>
                  <a:cubicBezTo>
                    <a:pt x="1177" y="87"/>
                    <a:pt x="1177" y="87"/>
                    <a:pt x="1177" y="87"/>
                  </a:cubicBezTo>
                  <a:cubicBezTo>
                    <a:pt x="1179" y="86"/>
                    <a:pt x="1182" y="86"/>
                    <a:pt x="1182" y="85"/>
                  </a:cubicBezTo>
                  <a:cubicBezTo>
                    <a:pt x="1184" y="86"/>
                    <a:pt x="1184" y="86"/>
                    <a:pt x="1184" y="86"/>
                  </a:cubicBezTo>
                  <a:cubicBezTo>
                    <a:pt x="1177" y="89"/>
                    <a:pt x="1177" y="89"/>
                    <a:pt x="1177" y="89"/>
                  </a:cubicBezTo>
                  <a:cubicBezTo>
                    <a:pt x="1179" y="90"/>
                    <a:pt x="1179" y="90"/>
                    <a:pt x="1179" y="90"/>
                  </a:cubicBezTo>
                  <a:cubicBezTo>
                    <a:pt x="1177" y="92"/>
                    <a:pt x="1177" y="92"/>
                    <a:pt x="1177" y="92"/>
                  </a:cubicBezTo>
                  <a:cubicBezTo>
                    <a:pt x="1176" y="94"/>
                    <a:pt x="1176" y="94"/>
                    <a:pt x="1176" y="94"/>
                  </a:cubicBezTo>
                  <a:cubicBezTo>
                    <a:pt x="1176" y="96"/>
                    <a:pt x="1176" y="96"/>
                    <a:pt x="1176" y="96"/>
                  </a:cubicBezTo>
                  <a:cubicBezTo>
                    <a:pt x="1177" y="97"/>
                    <a:pt x="1177" y="97"/>
                    <a:pt x="1177" y="97"/>
                  </a:cubicBezTo>
                  <a:cubicBezTo>
                    <a:pt x="1179" y="95"/>
                    <a:pt x="1179" y="95"/>
                    <a:pt x="1179" y="95"/>
                  </a:cubicBezTo>
                  <a:cubicBezTo>
                    <a:pt x="1182" y="92"/>
                    <a:pt x="1182" y="92"/>
                    <a:pt x="1182" y="92"/>
                  </a:cubicBezTo>
                  <a:cubicBezTo>
                    <a:pt x="1185" y="91"/>
                    <a:pt x="1187" y="95"/>
                    <a:pt x="1188" y="91"/>
                  </a:cubicBezTo>
                  <a:cubicBezTo>
                    <a:pt x="1187" y="88"/>
                    <a:pt x="1187" y="88"/>
                    <a:pt x="1187" y="88"/>
                  </a:cubicBezTo>
                  <a:cubicBezTo>
                    <a:pt x="1190" y="86"/>
                    <a:pt x="1190" y="86"/>
                    <a:pt x="1190" y="86"/>
                  </a:cubicBezTo>
                  <a:cubicBezTo>
                    <a:pt x="1196" y="86"/>
                    <a:pt x="1196" y="86"/>
                    <a:pt x="1196" y="86"/>
                  </a:cubicBezTo>
                  <a:cubicBezTo>
                    <a:pt x="1189" y="88"/>
                    <a:pt x="1204" y="88"/>
                    <a:pt x="1192" y="89"/>
                  </a:cubicBezTo>
                  <a:cubicBezTo>
                    <a:pt x="1189" y="94"/>
                    <a:pt x="1189" y="94"/>
                    <a:pt x="1189" y="94"/>
                  </a:cubicBezTo>
                  <a:cubicBezTo>
                    <a:pt x="1184" y="98"/>
                    <a:pt x="1184" y="98"/>
                    <a:pt x="1184" y="98"/>
                  </a:cubicBezTo>
                  <a:cubicBezTo>
                    <a:pt x="1182" y="101"/>
                    <a:pt x="1182" y="101"/>
                    <a:pt x="1182" y="101"/>
                  </a:cubicBezTo>
                  <a:cubicBezTo>
                    <a:pt x="1177" y="101"/>
                    <a:pt x="1177" y="101"/>
                    <a:pt x="1177" y="101"/>
                  </a:cubicBezTo>
                  <a:cubicBezTo>
                    <a:pt x="1180" y="104"/>
                    <a:pt x="1180" y="104"/>
                    <a:pt x="1180" y="104"/>
                  </a:cubicBezTo>
                  <a:cubicBezTo>
                    <a:pt x="1177" y="108"/>
                    <a:pt x="1177" y="108"/>
                    <a:pt x="1177" y="108"/>
                  </a:cubicBezTo>
                  <a:cubicBezTo>
                    <a:pt x="1171" y="111"/>
                    <a:pt x="1171" y="111"/>
                    <a:pt x="1171" y="111"/>
                  </a:cubicBezTo>
                  <a:cubicBezTo>
                    <a:pt x="1172" y="110"/>
                    <a:pt x="1172" y="110"/>
                    <a:pt x="1172" y="110"/>
                  </a:cubicBezTo>
                  <a:cubicBezTo>
                    <a:pt x="1168" y="108"/>
                    <a:pt x="1168" y="108"/>
                    <a:pt x="1168" y="108"/>
                  </a:cubicBezTo>
                  <a:cubicBezTo>
                    <a:pt x="1165" y="110"/>
                    <a:pt x="1165" y="110"/>
                    <a:pt x="1165" y="110"/>
                  </a:cubicBezTo>
                  <a:cubicBezTo>
                    <a:pt x="1169" y="114"/>
                    <a:pt x="1169" y="114"/>
                    <a:pt x="1169" y="114"/>
                  </a:cubicBezTo>
                  <a:cubicBezTo>
                    <a:pt x="1166" y="117"/>
                    <a:pt x="1166" y="117"/>
                    <a:pt x="1166" y="117"/>
                  </a:cubicBezTo>
                  <a:cubicBezTo>
                    <a:pt x="1166" y="119"/>
                    <a:pt x="1175" y="110"/>
                    <a:pt x="1161" y="120"/>
                  </a:cubicBezTo>
                  <a:cubicBezTo>
                    <a:pt x="1161" y="122"/>
                    <a:pt x="1161" y="122"/>
                    <a:pt x="1161" y="122"/>
                  </a:cubicBezTo>
                  <a:cubicBezTo>
                    <a:pt x="1158" y="119"/>
                    <a:pt x="1158" y="119"/>
                    <a:pt x="1158" y="119"/>
                  </a:cubicBezTo>
                  <a:cubicBezTo>
                    <a:pt x="1154" y="123"/>
                    <a:pt x="1154" y="123"/>
                    <a:pt x="1154" y="123"/>
                  </a:cubicBezTo>
                  <a:cubicBezTo>
                    <a:pt x="1155" y="125"/>
                    <a:pt x="1155" y="125"/>
                    <a:pt x="1155" y="125"/>
                  </a:cubicBezTo>
                  <a:cubicBezTo>
                    <a:pt x="1157" y="125"/>
                    <a:pt x="1157" y="125"/>
                    <a:pt x="1157" y="125"/>
                  </a:cubicBezTo>
                  <a:cubicBezTo>
                    <a:pt x="1155" y="127"/>
                    <a:pt x="1155" y="127"/>
                    <a:pt x="1155" y="127"/>
                  </a:cubicBezTo>
                  <a:cubicBezTo>
                    <a:pt x="1151" y="126"/>
                    <a:pt x="1151" y="126"/>
                    <a:pt x="1151" y="126"/>
                  </a:cubicBezTo>
                  <a:cubicBezTo>
                    <a:pt x="1146" y="129"/>
                    <a:pt x="1146" y="129"/>
                    <a:pt x="1146" y="129"/>
                  </a:cubicBezTo>
                  <a:cubicBezTo>
                    <a:pt x="1147" y="127"/>
                    <a:pt x="1145" y="126"/>
                    <a:pt x="1150" y="132"/>
                  </a:cubicBezTo>
                  <a:cubicBezTo>
                    <a:pt x="1148" y="134"/>
                    <a:pt x="1148" y="134"/>
                    <a:pt x="1148" y="134"/>
                  </a:cubicBezTo>
                  <a:cubicBezTo>
                    <a:pt x="1142" y="134"/>
                    <a:pt x="1142" y="134"/>
                    <a:pt x="1142" y="134"/>
                  </a:cubicBezTo>
                  <a:cubicBezTo>
                    <a:pt x="1140" y="136"/>
                    <a:pt x="1140" y="136"/>
                    <a:pt x="1140" y="136"/>
                  </a:cubicBezTo>
                  <a:cubicBezTo>
                    <a:pt x="1141" y="137"/>
                    <a:pt x="1141" y="137"/>
                    <a:pt x="1141" y="137"/>
                  </a:cubicBezTo>
                  <a:cubicBezTo>
                    <a:pt x="1141" y="140"/>
                    <a:pt x="1137" y="136"/>
                    <a:pt x="1138" y="140"/>
                  </a:cubicBezTo>
                  <a:cubicBezTo>
                    <a:pt x="1136" y="141"/>
                    <a:pt x="1135" y="138"/>
                    <a:pt x="1135" y="143"/>
                  </a:cubicBezTo>
                  <a:cubicBezTo>
                    <a:pt x="1131" y="144"/>
                    <a:pt x="1131" y="144"/>
                    <a:pt x="1131" y="144"/>
                  </a:cubicBezTo>
                  <a:cubicBezTo>
                    <a:pt x="1130" y="146"/>
                    <a:pt x="1140" y="143"/>
                    <a:pt x="1128" y="147"/>
                  </a:cubicBezTo>
                  <a:cubicBezTo>
                    <a:pt x="1126" y="152"/>
                    <a:pt x="1126" y="152"/>
                    <a:pt x="1126" y="152"/>
                  </a:cubicBezTo>
                  <a:cubicBezTo>
                    <a:pt x="1121" y="154"/>
                    <a:pt x="1121" y="154"/>
                    <a:pt x="1121" y="154"/>
                  </a:cubicBezTo>
                  <a:cubicBezTo>
                    <a:pt x="1119" y="159"/>
                    <a:pt x="1119" y="159"/>
                    <a:pt x="1119" y="159"/>
                  </a:cubicBezTo>
                  <a:cubicBezTo>
                    <a:pt x="1112" y="161"/>
                    <a:pt x="1112" y="161"/>
                    <a:pt x="1112" y="161"/>
                  </a:cubicBezTo>
                  <a:cubicBezTo>
                    <a:pt x="1114" y="162"/>
                    <a:pt x="1114" y="162"/>
                    <a:pt x="1114" y="162"/>
                  </a:cubicBezTo>
                  <a:cubicBezTo>
                    <a:pt x="1109" y="165"/>
                    <a:pt x="1109" y="165"/>
                    <a:pt x="1109" y="165"/>
                  </a:cubicBezTo>
                  <a:cubicBezTo>
                    <a:pt x="1103" y="173"/>
                    <a:pt x="1103" y="173"/>
                    <a:pt x="1103" y="173"/>
                  </a:cubicBezTo>
                  <a:cubicBezTo>
                    <a:pt x="1095" y="179"/>
                    <a:pt x="1095" y="179"/>
                    <a:pt x="1095" y="179"/>
                  </a:cubicBezTo>
                  <a:cubicBezTo>
                    <a:pt x="1091" y="185"/>
                    <a:pt x="1091" y="185"/>
                    <a:pt x="1091" y="185"/>
                  </a:cubicBezTo>
                  <a:cubicBezTo>
                    <a:pt x="1060" y="213"/>
                    <a:pt x="1060" y="213"/>
                    <a:pt x="1060" y="213"/>
                  </a:cubicBezTo>
                  <a:cubicBezTo>
                    <a:pt x="1053" y="220"/>
                    <a:pt x="1053" y="220"/>
                    <a:pt x="1053" y="220"/>
                  </a:cubicBezTo>
                  <a:cubicBezTo>
                    <a:pt x="1048" y="221"/>
                    <a:pt x="1048" y="221"/>
                    <a:pt x="1048" y="221"/>
                  </a:cubicBezTo>
                  <a:cubicBezTo>
                    <a:pt x="1049" y="223"/>
                    <a:pt x="1049" y="223"/>
                    <a:pt x="1049" y="223"/>
                  </a:cubicBezTo>
                  <a:cubicBezTo>
                    <a:pt x="1032" y="239"/>
                    <a:pt x="1032" y="239"/>
                    <a:pt x="1032" y="239"/>
                  </a:cubicBezTo>
                  <a:cubicBezTo>
                    <a:pt x="1024" y="244"/>
                    <a:pt x="1024" y="244"/>
                    <a:pt x="1024" y="244"/>
                  </a:cubicBezTo>
                  <a:cubicBezTo>
                    <a:pt x="1021" y="249"/>
                    <a:pt x="1021" y="249"/>
                    <a:pt x="1021" y="249"/>
                  </a:cubicBezTo>
                  <a:cubicBezTo>
                    <a:pt x="1020" y="249"/>
                    <a:pt x="1020" y="249"/>
                    <a:pt x="1020" y="249"/>
                  </a:cubicBezTo>
                  <a:cubicBezTo>
                    <a:pt x="1019" y="252"/>
                    <a:pt x="1019" y="252"/>
                    <a:pt x="1019" y="252"/>
                  </a:cubicBezTo>
                  <a:cubicBezTo>
                    <a:pt x="1014" y="255"/>
                    <a:pt x="1014" y="255"/>
                    <a:pt x="1014" y="255"/>
                  </a:cubicBezTo>
                  <a:cubicBezTo>
                    <a:pt x="1012" y="256"/>
                    <a:pt x="1012" y="256"/>
                    <a:pt x="1012" y="256"/>
                  </a:cubicBezTo>
                  <a:cubicBezTo>
                    <a:pt x="1018" y="258"/>
                    <a:pt x="1018" y="258"/>
                    <a:pt x="1018" y="258"/>
                  </a:cubicBezTo>
                  <a:cubicBezTo>
                    <a:pt x="1020" y="256"/>
                    <a:pt x="1020" y="256"/>
                    <a:pt x="1020" y="256"/>
                  </a:cubicBezTo>
                  <a:cubicBezTo>
                    <a:pt x="1021" y="256"/>
                    <a:pt x="1022" y="255"/>
                    <a:pt x="1022" y="258"/>
                  </a:cubicBezTo>
                  <a:cubicBezTo>
                    <a:pt x="1025" y="255"/>
                    <a:pt x="1025" y="255"/>
                    <a:pt x="1025" y="255"/>
                  </a:cubicBezTo>
                  <a:cubicBezTo>
                    <a:pt x="1025" y="256"/>
                    <a:pt x="1027" y="255"/>
                    <a:pt x="1024" y="256"/>
                  </a:cubicBezTo>
                  <a:cubicBezTo>
                    <a:pt x="1026" y="255"/>
                    <a:pt x="1030" y="258"/>
                    <a:pt x="1029" y="254"/>
                  </a:cubicBezTo>
                  <a:cubicBezTo>
                    <a:pt x="1036" y="252"/>
                    <a:pt x="1036" y="252"/>
                    <a:pt x="1036" y="252"/>
                  </a:cubicBezTo>
                  <a:cubicBezTo>
                    <a:pt x="1044" y="248"/>
                    <a:pt x="1044" y="248"/>
                    <a:pt x="1044" y="248"/>
                  </a:cubicBezTo>
                  <a:cubicBezTo>
                    <a:pt x="1047" y="244"/>
                    <a:pt x="1047" y="244"/>
                    <a:pt x="1047" y="244"/>
                  </a:cubicBezTo>
                  <a:cubicBezTo>
                    <a:pt x="1049" y="243"/>
                    <a:pt x="1053" y="244"/>
                    <a:pt x="1053" y="241"/>
                  </a:cubicBezTo>
                  <a:cubicBezTo>
                    <a:pt x="1055" y="242"/>
                    <a:pt x="1055" y="242"/>
                    <a:pt x="1055" y="242"/>
                  </a:cubicBezTo>
                  <a:cubicBezTo>
                    <a:pt x="1059" y="240"/>
                    <a:pt x="1059" y="240"/>
                    <a:pt x="1059" y="240"/>
                  </a:cubicBezTo>
                  <a:cubicBezTo>
                    <a:pt x="1060" y="237"/>
                    <a:pt x="1060" y="237"/>
                    <a:pt x="1060" y="237"/>
                  </a:cubicBezTo>
                  <a:cubicBezTo>
                    <a:pt x="1063" y="232"/>
                    <a:pt x="1062" y="244"/>
                    <a:pt x="1064" y="233"/>
                  </a:cubicBezTo>
                  <a:cubicBezTo>
                    <a:pt x="1066" y="234"/>
                    <a:pt x="1066" y="234"/>
                    <a:pt x="1066" y="234"/>
                  </a:cubicBezTo>
                  <a:cubicBezTo>
                    <a:pt x="1070" y="229"/>
                    <a:pt x="1070" y="229"/>
                    <a:pt x="1070" y="229"/>
                  </a:cubicBezTo>
                  <a:cubicBezTo>
                    <a:pt x="1074" y="229"/>
                    <a:pt x="1074" y="229"/>
                    <a:pt x="1074" y="229"/>
                  </a:cubicBezTo>
                  <a:cubicBezTo>
                    <a:pt x="1074" y="226"/>
                    <a:pt x="1074" y="226"/>
                    <a:pt x="1074" y="226"/>
                  </a:cubicBezTo>
                  <a:cubicBezTo>
                    <a:pt x="1077" y="222"/>
                    <a:pt x="1077" y="222"/>
                    <a:pt x="1077" y="222"/>
                  </a:cubicBezTo>
                  <a:cubicBezTo>
                    <a:pt x="1077" y="221"/>
                    <a:pt x="1077" y="221"/>
                    <a:pt x="1077" y="221"/>
                  </a:cubicBezTo>
                  <a:cubicBezTo>
                    <a:pt x="1077" y="220"/>
                    <a:pt x="1077" y="220"/>
                    <a:pt x="1077" y="220"/>
                  </a:cubicBezTo>
                  <a:cubicBezTo>
                    <a:pt x="1082" y="220"/>
                    <a:pt x="1082" y="220"/>
                    <a:pt x="1082" y="220"/>
                  </a:cubicBezTo>
                  <a:cubicBezTo>
                    <a:pt x="1083" y="217"/>
                    <a:pt x="1083" y="217"/>
                    <a:pt x="1083" y="217"/>
                  </a:cubicBezTo>
                  <a:cubicBezTo>
                    <a:pt x="1086" y="215"/>
                    <a:pt x="1086" y="215"/>
                    <a:pt x="1086" y="215"/>
                  </a:cubicBezTo>
                  <a:cubicBezTo>
                    <a:pt x="1089" y="215"/>
                    <a:pt x="1089" y="215"/>
                    <a:pt x="1089" y="215"/>
                  </a:cubicBezTo>
                  <a:cubicBezTo>
                    <a:pt x="1092" y="210"/>
                    <a:pt x="1092" y="210"/>
                    <a:pt x="1092" y="210"/>
                  </a:cubicBezTo>
                  <a:cubicBezTo>
                    <a:pt x="1092" y="209"/>
                    <a:pt x="1092" y="209"/>
                    <a:pt x="1092" y="209"/>
                  </a:cubicBezTo>
                  <a:cubicBezTo>
                    <a:pt x="1090" y="209"/>
                    <a:pt x="1090" y="209"/>
                    <a:pt x="1090" y="209"/>
                  </a:cubicBezTo>
                  <a:cubicBezTo>
                    <a:pt x="1088" y="207"/>
                    <a:pt x="1088" y="207"/>
                    <a:pt x="1088" y="207"/>
                  </a:cubicBezTo>
                  <a:cubicBezTo>
                    <a:pt x="1091" y="205"/>
                    <a:pt x="1091" y="205"/>
                    <a:pt x="1091" y="205"/>
                  </a:cubicBezTo>
                  <a:cubicBezTo>
                    <a:pt x="1093" y="207"/>
                    <a:pt x="1093" y="207"/>
                    <a:pt x="1093" y="207"/>
                  </a:cubicBezTo>
                  <a:cubicBezTo>
                    <a:pt x="1101" y="206"/>
                    <a:pt x="1101" y="206"/>
                    <a:pt x="1101" y="206"/>
                  </a:cubicBezTo>
                  <a:cubicBezTo>
                    <a:pt x="1105" y="199"/>
                    <a:pt x="1105" y="199"/>
                    <a:pt x="1105" y="199"/>
                  </a:cubicBezTo>
                  <a:cubicBezTo>
                    <a:pt x="1109" y="198"/>
                    <a:pt x="1109" y="198"/>
                    <a:pt x="1109" y="198"/>
                  </a:cubicBezTo>
                  <a:cubicBezTo>
                    <a:pt x="1109" y="197"/>
                    <a:pt x="1100" y="200"/>
                    <a:pt x="1111" y="194"/>
                  </a:cubicBezTo>
                  <a:cubicBezTo>
                    <a:pt x="1112" y="195"/>
                    <a:pt x="1112" y="195"/>
                    <a:pt x="1112" y="195"/>
                  </a:cubicBezTo>
                  <a:cubicBezTo>
                    <a:pt x="1115" y="193"/>
                    <a:pt x="1115" y="193"/>
                    <a:pt x="1115" y="193"/>
                  </a:cubicBezTo>
                  <a:cubicBezTo>
                    <a:pt x="1114" y="192"/>
                    <a:pt x="1114" y="192"/>
                    <a:pt x="1114" y="192"/>
                  </a:cubicBezTo>
                  <a:cubicBezTo>
                    <a:pt x="1119" y="187"/>
                    <a:pt x="1119" y="187"/>
                    <a:pt x="1119" y="187"/>
                  </a:cubicBezTo>
                  <a:cubicBezTo>
                    <a:pt x="1120" y="187"/>
                    <a:pt x="1120" y="187"/>
                    <a:pt x="1120" y="187"/>
                  </a:cubicBezTo>
                  <a:cubicBezTo>
                    <a:pt x="1121" y="183"/>
                    <a:pt x="1121" y="183"/>
                    <a:pt x="1121" y="183"/>
                  </a:cubicBezTo>
                  <a:cubicBezTo>
                    <a:pt x="1120" y="183"/>
                    <a:pt x="1120" y="180"/>
                    <a:pt x="1118" y="183"/>
                  </a:cubicBezTo>
                  <a:cubicBezTo>
                    <a:pt x="1123" y="181"/>
                    <a:pt x="1123" y="181"/>
                    <a:pt x="1123" y="181"/>
                  </a:cubicBezTo>
                  <a:cubicBezTo>
                    <a:pt x="1126" y="180"/>
                    <a:pt x="1126" y="180"/>
                    <a:pt x="1126" y="180"/>
                  </a:cubicBezTo>
                  <a:cubicBezTo>
                    <a:pt x="1126" y="178"/>
                    <a:pt x="1126" y="178"/>
                    <a:pt x="1126" y="178"/>
                  </a:cubicBezTo>
                  <a:cubicBezTo>
                    <a:pt x="1130" y="176"/>
                    <a:pt x="1130" y="176"/>
                    <a:pt x="1130" y="176"/>
                  </a:cubicBezTo>
                  <a:cubicBezTo>
                    <a:pt x="1139" y="169"/>
                    <a:pt x="1139" y="169"/>
                    <a:pt x="1139" y="169"/>
                  </a:cubicBezTo>
                  <a:cubicBezTo>
                    <a:pt x="1140" y="165"/>
                    <a:pt x="1140" y="165"/>
                    <a:pt x="1140" y="165"/>
                  </a:cubicBezTo>
                  <a:cubicBezTo>
                    <a:pt x="1144" y="165"/>
                    <a:pt x="1144" y="165"/>
                    <a:pt x="1144" y="165"/>
                  </a:cubicBezTo>
                  <a:cubicBezTo>
                    <a:pt x="1146" y="165"/>
                    <a:pt x="1129" y="172"/>
                    <a:pt x="1148" y="158"/>
                  </a:cubicBezTo>
                  <a:cubicBezTo>
                    <a:pt x="1149" y="157"/>
                    <a:pt x="1149" y="157"/>
                    <a:pt x="1149" y="157"/>
                  </a:cubicBezTo>
                  <a:cubicBezTo>
                    <a:pt x="1148" y="157"/>
                    <a:pt x="1148" y="160"/>
                    <a:pt x="1147" y="156"/>
                  </a:cubicBezTo>
                  <a:cubicBezTo>
                    <a:pt x="1153" y="156"/>
                    <a:pt x="1153" y="156"/>
                    <a:pt x="1153" y="156"/>
                  </a:cubicBezTo>
                  <a:cubicBezTo>
                    <a:pt x="1152" y="154"/>
                    <a:pt x="1149" y="160"/>
                    <a:pt x="1152" y="154"/>
                  </a:cubicBezTo>
                  <a:cubicBezTo>
                    <a:pt x="1156" y="153"/>
                    <a:pt x="1156" y="153"/>
                    <a:pt x="1156" y="153"/>
                  </a:cubicBezTo>
                  <a:cubicBezTo>
                    <a:pt x="1156" y="151"/>
                    <a:pt x="1156" y="151"/>
                    <a:pt x="1156" y="151"/>
                  </a:cubicBezTo>
                  <a:cubicBezTo>
                    <a:pt x="1157" y="149"/>
                    <a:pt x="1157" y="149"/>
                    <a:pt x="1157" y="149"/>
                  </a:cubicBezTo>
                  <a:cubicBezTo>
                    <a:pt x="1159" y="149"/>
                    <a:pt x="1159" y="149"/>
                    <a:pt x="1159" y="149"/>
                  </a:cubicBezTo>
                  <a:cubicBezTo>
                    <a:pt x="1165" y="142"/>
                    <a:pt x="1165" y="142"/>
                    <a:pt x="1165" y="142"/>
                  </a:cubicBezTo>
                  <a:cubicBezTo>
                    <a:pt x="1168" y="141"/>
                    <a:pt x="1168" y="141"/>
                    <a:pt x="1168" y="141"/>
                  </a:cubicBezTo>
                  <a:cubicBezTo>
                    <a:pt x="1170" y="135"/>
                    <a:pt x="1170" y="135"/>
                    <a:pt x="1170" y="135"/>
                  </a:cubicBezTo>
                  <a:cubicBezTo>
                    <a:pt x="1176" y="137"/>
                    <a:pt x="1176" y="137"/>
                    <a:pt x="1176" y="137"/>
                  </a:cubicBezTo>
                  <a:cubicBezTo>
                    <a:pt x="1180" y="134"/>
                    <a:pt x="1180" y="134"/>
                    <a:pt x="1180" y="134"/>
                  </a:cubicBezTo>
                  <a:cubicBezTo>
                    <a:pt x="1179" y="131"/>
                    <a:pt x="1179" y="131"/>
                    <a:pt x="1179" y="131"/>
                  </a:cubicBezTo>
                  <a:cubicBezTo>
                    <a:pt x="1180" y="129"/>
                    <a:pt x="1180" y="129"/>
                    <a:pt x="1180" y="129"/>
                  </a:cubicBezTo>
                  <a:cubicBezTo>
                    <a:pt x="1177" y="126"/>
                    <a:pt x="1177" y="126"/>
                    <a:pt x="1177" y="126"/>
                  </a:cubicBezTo>
                  <a:cubicBezTo>
                    <a:pt x="1177" y="127"/>
                    <a:pt x="1178" y="127"/>
                    <a:pt x="1178" y="125"/>
                  </a:cubicBezTo>
                  <a:cubicBezTo>
                    <a:pt x="1178" y="126"/>
                    <a:pt x="1178" y="126"/>
                    <a:pt x="1178" y="126"/>
                  </a:cubicBezTo>
                  <a:cubicBezTo>
                    <a:pt x="1180" y="127"/>
                    <a:pt x="1180" y="127"/>
                    <a:pt x="1180" y="127"/>
                  </a:cubicBezTo>
                  <a:cubicBezTo>
                    <a:pt x="1181" y="127"/>
                    <a:pt x="1182" y="128"/>
                    <a:pt x="1183" y="126"/>
                  </a:cubicBezTo>
                  <a:cubicBezTo>
                    <a:pt x="1177" y="123"/>
                    <a:pt x="1177" y="123"/>
                    <a:pt x="1177" y="123"/>
                  </a:cubicBezTo>
                  <a:cubicBezTo>
                    <a:pt x="1179" y="120"/>
                    <a:pt x="1179" y="120"/>
                    <a:pt x="1179" y="120"/>
                  </a:cubicBezTo>
                  <a:cubicBezTo>
                    <a:pt x="1183" y="125"/>
                    <a:pt x="1183" y="125"/>
                    <a:pt x="1183" y="125"/>
                  </a:cubicBezTo>
                  <a:cubicBezTo>
                    <a:pt x="1194" y="119"/>
                    <a:pt x="1194" y="119"/>
                    <a:pt x="1194" y="119"/>
                  </a:cubicBezTo>
                  <a:cubicBezTo>
                    <a:pt x="1193" y="117"/>
                    <a:pt x="1193" y="117"/>
                    <a:pt x="1193" y="117"/>
                  </a:cubicBezTo>
                  <a:cubicBezTo>
                    <a:pt x="1208" y="103"/>
                    <a:pt x="1208" y="103"/>
                    <a:pt x="1208" y="103"/>
                  </a:cubicBezTo>
                  <a:cubicBezTo>
                    <a:pt x="1211" y="103"/>
                    <a:pt x="1211" y="103"/>
                    <a:pt x="1211" y="103"/>
                  </a:cubicBezTo>
                  <a:cubicBezTo>
                    <a:pt x="1212" y="102"/>
                    <a:pt x="1212" y="102"/>
                    <a:pt x="1212" y="102"/>
                  </a:cubicBezTo>
                  <a:cubicBezTo>
                    <a:pt x="1208" y="100"/>
                    <a:pt x="1208" y="100"/>
                    <a:pt x="1208" y="100"/>
                  </a:cubicBezTo>
                  <a:cubicBezTo>
                    <a:pt x="1207" y="100"/>
                    <a:pt x="1206" y="105"/>
                    <a:pt x="1203" y="101"/>
                  </a:cubicBezTo>
                  <a:cubicBezTo>
                    <a:pt x="1205" y="101"/>
                    <a:pt x="1205" y="101"/>
                    <a:pt x="1205" y="101"/>
                  </a:cubicBezTo>
                  <a:cubicBezTo>
                    <a:pt x="1207" y="97"/>
                    <a:pt x="1207" y="97"/>
                    <a:pt x="1207" y="97"/>
                  </a:cubicBezTo>
                  <a:cubicBezTo>
                    <a:pt x="1211" y="95"/>
                    <a:pt x="1211" y="95"/>
                    <a:pt x="1211" y="95"/>
                  </a:cubicBezTo>
                  <a:cubicBezTo>
                    <a:pt x="1212" y="91"/>
                    <a:pt x="1212" y="91"/>
                    <a:pt x="1212" y="91"/>
                  </a:cubicBezTo>
                  <a:cubicBezTo>
                    <a:pt x="1214" y="92"/>
                    <a:pt x="1214" y="92"/>
                    <a:pt x="1214" y="92"/>
                  </a:cubicBezTo>
                  <a:cubicBezTo>
                    <a:pt x="1216" y="88"/>
                    <a:pt x="1216" y="88"/>
                    <a:pt x="1216" y="88"/>
                  </a:cubicBezTo>
                  <a:cubicBezTo>
                    <a:pt x="1216" y="88"/>
                    <a:pt x="1216" y="88"/>
                    <a:pt x="1216" y="88"/>
                  </a:cubicBezTo>
                  <a:cubicBezTo>
                    <a:pt x="1218" y="88"/>
                    <a:pt x="1218" y="88"/>
                    <a:pt x="1218" y="88"/>
                  </a:cubicBezTo>
                  <a:cubicBezTo>
                    <a:pt x="1221" y="84"/>
                    <a:pt x="1221" y="84"/>
                    <a:pt x="1221" y="84"/>
                  </a:cubicBezTo>
                  <a:cubicBezTo>
                    <a:pt x="1219" y="83"/>
                    <a:pt x="1219" y="83"/>
                    <a:pt x="1219" y="83"/>
                  </a:cubicBezTo>
                  <a:cubicBezTo>
                    <a:pt x="1221" y="84"/>
                    <a:pt x="1221" y="84"/>
                    <a:pt x="1221" y="84"/>
                  </a:cubicBezTo>
                  <a:cubicBezTo>
                    <a:pt x="1224" y="83"/>
                    <a:pt x="1224" y="83"/>
                    <a:pt x="1224" y="83"/>
                  </a:cubicBezTo>
                  <a:cubicBezTo>
                    <a:pt x="1225" y="80"/>
                    <a:pt x="1225" y="80"/>
                    <a:pt x="1225" y="80"/>
                  </a:cubicBezTo>
                  <a:cubicBezTo>
                    <a:pt x="1235" y="71"/>
                    <a:pt x="1235" y="71"/>
                    <a:pt x="1235" y="71"/>
                  </a:cubicBezTo>
                  <a:cubicBezTo>
                    <a:pt x="1235" y="71"/>
                    <a:pt x="1234" y="72"/>
                    <a:pt x="1236" y="72"/>
                  </a:cubicBezTo>
                  <a:cubicBezTo>
                    <a:pt x="1236" y="72"/>
                    <a:pt x="1237" y="73"/>
                    <a:pt x="1238" y="71"/>
                  </a:cubicBezTo>
                  <a:cubicBezTo>
                    <a:pt x="1236" y="69"/>
                    <a:pt x="1236" y="69"/>
                    <a:pt x="1236" y="69"/>
                  </a:cubicBezTo>
                  <a:cubicBezTo>
                    <a:pt x="1236" y="67"/>
                    <a:pt x="1236" y="67"/>
                    <a:pt x="1236" y="67"/>
                  </a:cubicBezTo>
                  <a:cubicBezTo>
                    <a:pt x="1240" y="66"/>
                    <a:pt x="1240" y="66"/>
                    <a:pt x="1240" y="66"/>
                  </a:cubicBezTo>
                  <a:cubicBezTo>
                    <a:pt x="1253" y="53"/>
                    <a:pt x="1253" y="53"/>
                    <a:pt x="1253" y="53"/>
                  </a:cubicBezTo>
                  <a:cubicBezTo>
                    <a:pt x="1257" y="51"/>
                    <a:pt x="1257" y="51"/>
                    <a:pt x="1257" y="51"/>
                  </a:cubicBezTo>
                  <a:cubicBezTo>
                    <a:pt x="1259" y="46"/>
                    <a:pt x="1251" y="54"/>
                    <a:pt x="1259" y="47"/>
                  </a:cubicBezTo>
                  <a:cubicBezTo>
                    <a:pt x="1261" y="48"/>
                    <a:pt x="1261" y="48"/>
                    <a:pt x="1261" y="48"/>
                  </a:cubicBezTo>
                  <a:cubicBezTo>
                    <a:pt x="1255" y="54"/>
                    <a:pt x="1255" y="54"/>
                    <a:pt x="1255" y="54"/>
                  </a:cubicBezTo>
                  <a:cubicBezTo>
                    <a:pt x="1259" y="55"/>
                    <a:pt x="1259" y="55"/>
                    <a:pt x="1259" y="55"/>
                  </a:cubicBezTo>
                  <a:cubicBezTo>
                    <a:pt x="1259" y="56"/>
                    <a:pt x="1259" y="56"/>
                    <a:pt x="1259" y="56"/>
                  </a:cubicBezTo>
                  <a:cubicBezTo>
                    <a:pt x="1256" y="56"/>
                    <a:pt x="1253" y="61"/>
                    <a:pt x="1252" y="59"/>
                  </a:cubicBezTo>
                  <a:cubicBezTo>
                    <a:pt x="1241" y="69"/>
                    <a:pt x="1241" y="69"/>
                    <a:pt x="1241" y="69"/>
                  </a:cubicBezTo>
                  <a:cubicBezTo>
                    <a:pt x="1241" y="72"/>
                    <a:pt x="1241" y="72"/>
                    <a:pt x="1241" y="72"/>
                  </a:cubicBezTo>
                  <a:cubicBezTo>
                    <a:pt x="1247" y="71"/>
                    <a:pt x="1247" y="71"/>
                    <a:pt x="1247" y="71"/>
                  </a:cubicBezTo>
                  <a:cubicBezTo>
                    <a:pt x="1249" y="66"/>
                    <a:pt x="1249" y="66"/>
                    <a:pt x="1249" y="66"/>
                  </a:cubicBezTo>
                  <a:cubicBezTo>
                    <a:pt x="1256" y="64"/>
                    <a:pt x="1256" y="64"/>
                    <a:pt x="1256" y="64"/>
                  </a:cubicBezTo>
                  <a:cubicBezTo>
                    <a:pt x="1266" y="52"/>
                    <a:pt x="1266" y="52"/>
                    <a:pt x="1266" y="52"/>
                  </a:cubicBezTo>
                  <a:cubicBezTo>
                    <a:pt x="1263" y="52"/>
                    <a:pt x="1263" y="52"/>
                    <a:pt x="1263" y="52"/>
                  </a:cubicBezTo>
                  <a:cubicBezTo>
                    <a:pt x="1270" y="46"/>
                    <a:pt x="1270" y="46"/>
                    <a:pt x="1270" y="46"/>
                  </a:cubicBezTo>
                  <a:cubicBezTo>
                    <a:pt x="1272" y="47"/>
                    <a:pt x="1272" y="47"/>
                    <a:pt x="1272" y="47"/>
                  </a:cubicBezTo>
                  <a:cubicBezTo>
                    <a:pt x="1278" y="44"/>
                    <a:pt x="1278" y="44"/>
                    <a:pt x="1278" y="44"/>
                  </a:cubicBezTo>
                  <a:cubicBezTo>
                    <a:pt x="1276" y="46"/>
                    <a:pt x="1270" y="40"/>
                    <a:pt x="1265" y="55"/>
                  </a:cubicBezTo>
                  <a:cubicBezTo>
                    <a:pt x="1268" y="56"/>
                    <a:pt x="1268" y="56"/>
                    <a:pt x="1268" y="56"/>
                  </a:cubicBezTo>
                  <a:cubicBezTo>
                    <a:pt x="1267" y="58"/>
                    <a:pt x="1267" y="58"/>
                    <a:pt x="1267" y="58"/>
                  </a:cubicBezTo>
                  <a:cubicBezTo>
                    <a:pt x="1268" y="61"/>
                    <a:pt x="1269" y="56"/>
                    <a:pt x="1272" y="60"/>
                  </a:cubicBezTo>
                  <a:cubicBezTo>
                    <a:pt x="1268" y="63"/>
                    <a:pt x="1268" y="63"/>
                    <a:pt x="1268" y="63"/>
                  </a:cubicBezTo>
                  <a:cubicBezTo>
                    <a:pt x="1263" y="67"/>
                    <a:pt x="1263" y="67"/>
                    <a:pt x="1263" y="67"/>
                  </a:cubicBezTo>
                  <a:cubicBezTo>
                    <a:pt x="1263" y="67"/>
                    <a:pt x="1263" y="67"/>
                    <a:pt x="1263" y="67"/>
                  </a:cubicBezTo>
                  <a:cubicBezTo>
                    <a:pt x="1262" y="68"/>
                    <a:pt x="1271" y="64"/>
                    <a:pt x="1262" y="71"/>
                  </a:cubicBezTo>
                  <a:cubicBezTo>
                    <a:pt x="1261" y="70"/>
                    <a:pt x="1267" y="71"/>
                    <a:pt x="1260" y="69"/>
                  </a:cubicBezTo>
                  <a:cubicBezTo>
                    <a:pt x="1258" y="73"/>
                    <a:pt x="1258" y="73"/>
                    <a:pt x="1258" y="73"/>
                  </a:cubicBezTo>
                  <a:cubicBezTo>
                    <a:pt x="1260" y="74"/>
                    <a:pt x="1259" y="74"/>
                    <a:pt x="1254" y="76"/>
                  </a:cubicBezTo>
                  <a:cubicBezTo>
                    <a:pt x="1257" y="80"/>
                    <a:pt x="1257" y="80"/>
                    <a:pt x="1257" y="80"/>
                  </a:cubicBezTo>
                  <a:cubicBezTo>
                    <a:pt x="1262" y="78"/>
                    <a:pt x="1262" y="78"/>
                    <a:pt x="1262" y="78"/>
                  </a:cubicBezTo>
                  <a:cubicBezTo>
                    <a:pt x="1264" y="76"/>
                    <a:pt x="1264" y="76"/>
                    <a:pt x="1264" y="76"/>
                  </a:cubicBezTo>
                  <a:cubicBezTo>
                    <a:pt x="1263" y="74"/>
                    <a:pt x="1263" y="74"/>
                    <a:pt x="1263" y="74"/>
                  </a:cubicBezTo>
                  <a:cubicBezTo>
                    <a:pt x="1266" y="77"/>
                    <a:pt x="1266" y="77"/>
                    <a:pt x="1266" y="77"/>
                  </a:cubicBezTo>
                  <a:cubicBezTo>
                    <a:pt x="1276" y="75"/>
                    <a:pt x="1276" y="75"/>
                    <a:pt x="1276" y="75"/>
                  </a:cubicBezTo>
                  <a:cubicBezTo>
                    <a:pt x="1278" y="72"/>
                    <a:pt x="1278" y="72"/>
                    <a:pt x="1278" y="72"/>
                  </a:cubicBezTo>
                  <a:cubicBezTo>
                    <a:pt x="1275" y="70"/>
                    <a:pt x="1275" y="70"/>
                    <a:pt x="1275" y="70"/>
                  </a:cubicBezTo>
                  <a:cubicBezTo>
                    <a:pt x="1274" y="70"/>
                    <a:pt x="1287" y="67"/>
                    <a:pt x="1270" y="71"/>
                  </a:cubicBezTo>
                  <a:cubicBezTo>
                    <a:pt x="1272" y="68"/>
                    <a:pt x="1272" y="68"/>
                    <a:pt x="1272" y="68"/>
                  </a:cubicBezTo>
                  <a:cubicBezTo>
                    <a:pt x="1270" y="66"/>
                    <a:pt x="1270" y="66"/>
                    <a:pt x="1270" y="66"/>
                  </a:cubicBezTo>
                  <a:cubicBezTo>
                    <a:pt x="1273" y="66"/>
                    <a:pt x="1273" y="66"/>
                    <a:pt x="1273" y="66"/>
                  </a:cubicBezTo>
                  <a:cubicBezTo>
                    <a:pt x="1277" y="63"/>
                    <a:pt x="1277" y="63"/>
                    <a:pt x="1277" y="63"/>
                  </a:cubicBezTo>
                  <a:cubicBezTo>
                    <a:pt x="1278" y="63"/>
                    <a:pt x="1278" y="63"/>
                    <a:pt x="1278" y="63"/>
                  </a:cubicBezTo>
                  <a:cubicBezTo>
                    <a:pt x="1277" y="68"/>
                    <a:pt x="1277" y="68"/>
                    <a:pt x="1277" y="68"/>
                  </a:cubicBezTo>
                  <a:cubicBezTo>
                    <a:pt x="1281" y="70"/>
                    <a:pt x="1281" y="70"/>
                    <a:pt x="1281" y="70"/>
                  </a:cubicBezTo>
                  <a:cubicBezTo>
                    <a:pt x="1287" y="69"/>
                    <a:pt x="1287" y="69"/>
                    <a:pt x="1287" y="69"/>
                  </a:cubicBezTo>
                  <a:cubicBezTo>
                    <a:pt x="1285" y="70"/>
                    <a:pt x="1285" y="70"/>
                    <a:pt x="1285" y="70"/>
                  </a:cubicBezTo>
                  <a:cubicBezTo>
                    <a:pt x="1285" y="71"/>
                    <a:pt x="1285" y="71"/>
                    <a:pt x="1285" y="71"/>
                  </a:cubicBezTo>
                  <a:cubicBezTo>
                    <a:pt x="1262" y="94"/>
                    <a:pt x="1262" y="94"/>
                    <a:pt x="1262" y="94"/>
                  </a:cubicBezTo>
                  <a:cubicBezTo>
                    <a:pt x="1262" y="95"/>
                    <a:pt x="1262" y="95"/>
                    <a:pt x="1262" y="95"/>
                  </a:cubicBezTo>
                  <a:cubicBezTo>
                    <a:pt x="1258" y="95"/>
                    <a:pt x="1258" y="95"/>
                    <a:pt x="1258" y="95"/>
                  </a:cubicBezTo>
                  <a:cubicBezTo>
                    <a:pt x="1258" y="96"/>
                    <a:pt x="1258" y="96"/>
                    <a:pt x="1258" y="96"/>
                  </a:cubicBezTo>
                  <a:cubicBezTo>
                    <a:pt x="1259" y="97"/>
                    <a:pt x="1260" y="96"/>
                    <a:pt x="1260" y="97"/>
                  </a:cubicBezTo>
                  <a:cubicBezTo>
                    <a:pt x="1258" y="98"/>
                    <a:pt x="1258" y="98"/>
                    <a:pt x="1258" y="98"/>
                  </a:cubicBezTo>
                  <a:cubicBezTo>
                    <a:pt x="1259" y="98"/>
                    <a:pt x="1259" y="98"/>
                    <a:pt x="1259" y="98"/>
                  </a:cubicBezTo>
                  <a:cubicBezTo>
                    <a:pt x="1255" y="101"/>
                    <a:pt x="1255" y="101"/>
                    <a:pt x="1255" y="101"/>
                  </a:cubicBezTo>
                  <a:cubicBezTo>
                    <a:pt x="1259" y="104"/>
                    <a:pt x="1259" y="104"/>
                    <a:pt x="1259" y="104"/>
                  </a:cubicBezTo>
                  <a:cubicBezTo>
                    <a:pt x="1261" y="103"/>
                    <a:pt x="1262" y="105"/>
                    <a:pt x="1264" y="105"/>
                  </a:cubicBezTo>
                  <a:cubicBezTo>
                    <a:pt x="1262" y="110"/>
                    <a:pt x="1262" y="110"/>
                    <a:pt x="1262" y="110"/>
                  </a:cubicBezTo>
                  <a:cubicBezTo>
                    <a:pt x="1263" y="113"/>
                    <a:pt x="1263" y="113"/>
                    <a:pt x="1263" y="113"/>
                  </a:cubicBezTo>
                  <a:cubicBezTo>
                    <a:pt x="1262" y="112"/>
                    <a:pt x="1264" y="110"/>
                    <a:pt x="1268" y="113"/>
                  </a:cubicBezTo>
                  <a:cubicBezTo>
                    <a:pt x="1269" y="112"/>
                    <a:pt x="1269" y="112"/>
                    <a:pt x="1269" y="112"/>
                  </a:cubicBezTo>
                  <a:cubicBezTo>
                    <a:pt x="1271" y="116"/>
                    <a:pt x="1271" y="116"/>
                    <a:pt x="1271" y="116"/>
                  </a:cubicBezTo>
                  <a:cubicBezTo>
                    <a:pt x="1273" y="116"/>
                    <a:pt x="1273" y="116"/>
                    <a:pt x="1273" y="116"/>
                  </a:cubicBezTo>
                  <a:cubicBezTo>
                    <a:pt x="1269" y="120"/>
                    <a:pt x="1269" y="120"/>
                    <a:pt x="1269" y="120"/>
                  </a:cubicBezTo>
                  <a:cubicBezTo>
                    <a:pt x="1267" y="120"/>
                    <a:pt x="1267" y="120"/>
                    <a:pt x="1267" y="120"/>
                  </a:cubicBezTo>
                  <a:cubicBezTo>
                    <a:pt x="1267" y="121"/>
                    <a:pt x="1267" y="121"/>
                    <a:pt x="1267" y="121"/>
                  </a:cubicBezTo>
                  <a:cubicBezTo>
                    <a:pt x="1266" y="120"/>
                    <a:pt x="1266" y="120"/>
                    <a:pt x="1266" y="120"/>
                  </a:cubicBezTo>
                  <a:cubicBezTo>
                    <a:pt x="1265" y="121"/>
                    <a:pt x="1274" y="114"/>
                    <a:pt x="1263" y="124"/>
                  </a:cubicBezTo>
                  <a:cubicBezTo>
                    <a:pt x="1260" y="122"/>
                    <a:pt x="1260" y="122"/>
                    <a:pt x="1260" y="122"/>
                  </a:cubicBezTo>
                  <a:cubicBezTo>
                    <a:pt x="1257" y="123"/>
                    <a:pt x="1261" y="127"/>
                    <a:pt x="1257" y="125"/>
                  </a:cubicBezTo>
                  <a:cubicBezTo>
                    <a:pt x="1257" y="126"/>
                    <a:pt x="1257" y="126"/>
                    <a:pt x="1257" y="126"/>
                  </a:cubicBezTo>
                  <a:cubicBezTo>
                    <a:pt x="1258" y="126"/>
                    <a:pt x="1255" y="129"/>
                    <a:pt x="1259" y="127"/>
                  </a:cubicBezTo>
                  <a:cubicBezTo>
                    <a:pt x="1256" y="132"/>
                    <a:pt x="1256" y="132"/>
                    <a:pt x="1256" y="132"/>
                  </a:cubicBezTo>
                  <a:cubicBezTo>
                    <a:pt x="1248" y="137"/>
                    <a:pt x="1248" y="137"/>
                    <a:pt x="1248" y="137"/>
                  </a:cubicBezTo>
                  <a:cubicBezTo>
                    <a:pt x="1255" y="130"/>
                    <a:pt x="1255" y="130"/>
                    <a:pt x="1255" y="130"/>
                  </a:cubicBezTo>
                  <a:cubicBezTo>
                    <a:pt x="1250" y="131"/>
                    <a:pt x="1250" y="131"/>
                    <a:pt x="1250" y="131"/>
                  </a:cubicBezTo>
                  <a:cubicBezTo>
                    <a:pt x="1247" y="136"/>
                    <a:pt x="1247" y="136"/>
                    <a:pt x="1247" y="136"/>
                  </a:cubicBezTo>
                  <a:cubicBezTo>
                    <a:pt x="1242" y="137"/>
                    <a:pt x="1242" y="137"/>
                    <a:pt x="1242" y="137"/>
                  </a:cubicBezTo>
                  <a:cubicBezTo>
                    <a:pt x="1240" y="134"/>
                    <a:pt x="1240" y="134"/>
                    <a:pt x="1240" y="134"/>
                  </a:cubicBezTo>
                  <a:cubicBezTo>
                    <a:pt x="1246" y="132"/>
                    <a:pt x="1246" y="132"/>
                    <a:pt x="1246" y="132"/>
                  </a:cubicBezTo>
                  <a:cubicBezTo>
                    <a:pt x="1251" y="127"/>
                    <a:pt x="1251" y="127"/>
                    <a:pt x="1251" y="127"/>
                  </a:cubicBezTo>
                  <a:cubicBezTo>
                    <a:pt x="1254" y="125"/>
                    <a:pt x="1254" y="125"/>
                    <a:pt x="1254" y="125"/>
                  </a:cubicBezTo>
                  <a:cubicBezTo>
                    <a:pt x="1255" y="126"/>
                    <a:pt x="1255" y="126"/>
                    <a:pt x="1255" y="126"/>
                  </a:cubicBezTo>
                  <a:cubicBezTo>
                    <a:pt x="1257" y="124"/>
                    <a:pt x="1240" y="132"/>
                    <a:pt x="1260" y="121"/>
                  </a:cubicBezTo>
                  <a:cubicBezTo>
                    <a:pt x="1257" y="117"/>
                    <a:pt x="1257" y="117"/>
                    <a:pt x="1257" y="117"/>
                  </a:cubicBezTo>
                  <a:cubicBezTo>
                    <a:pt x="1256" y="116"/>
                    <a:pt x="1256" y="116"/>
                    <a:pt x="1256" y="116"/>
                  </a:cubicBezTo>
                  <a:cubicBezTo>
                    <a:pt x="1252" y="117"/>
                    <a:pt x="1252" y="117"/>
                    <a:pt x="1252" y="117"/>
                  </a:cubicBezTo>
                  <a:cubicBezTo>
                    <a:pt x="1254" y="120"/>
                    <a:pt x="1254" y="120"/>
                    <a:pt x="1254" y="120"/>
                  </a:cubicBezTo>
                  <a:cubicBezTo>
                    <a:pt x="1252" y="122"/>
                    <a:pt x="1248" y="123"/>
                    <a:pt x="1248" y="122"/>
                  </a:cubicBezTo>
                  <a:cubicBezTo>
                    <a:pt x="1246" y="124"/>
                    <a:pt x="1246" y="124"/>
                    <a:pt x="1246" y="124"/>
                  </a:cubicBezTo>
                  <a:cubicBezTo>
                    <a:pt x="1247" y="125"/>
                    <a:pt x="1246" y="120"/>
                    <a:pt x="1246" y="125"/>
                  </a:cubicBezTo>
                  <a:cubicBezTo>
                    <a:pt x="1245" y="124"/>
                    <a:pt x="1245" y="124"/>
                    <a:pt x="1245" y="124"/>
                  </a:cubicBezTo>
                  <a:cubicBezTo>
                    <a:pt x="1238" y="132"/>
                    <a:pt x="1238" y="132"/>
                    <a:pt x="1238" y="132"/>
                  </a:cubicBezTo>
                  <a:cubicBezTo>
                    <a:pt x="1237" y="132"/>
                    <a:pt x="1238" y="134"/>
                    <a:pt x="1237" y="132"/>
                  </a:cubicBezTo>
                  <a:cubicBezTo>
                    <a:pt x="1237" y="134"/>
                    <a:pt x="1237" y="134"/>
                    <a:pt x="1237" y="134"/>
                  </a:cubicBezTo>
                  <a:cubicBezTo>
                    <a:pt x="1234" y="134"/>
                    <a:pt x="1234" y="134"/>
                    <a:pt x="1234" y="134"/>
                  </a:cubicBezTo>
                  <a:cubicBezTo>
                    <a:pt x="1230" y="138"/>
                    <a:pt x="1230" y="138"/>
                    <a:pt x="1230" y="138"/>
                  </a:cubicBezTo>
                  <a:cubicBezTo>
                    <a:pt x="1225" y="142"/>
                    <a:pt x="1225" y="142"/>
                    <a:pt x="1225" y="142"/>
                  </a:cubicBezTo>
                  <a:cubicBezTo>
                    <a:pt x="1219" y="143"/>
                    <a:pt x="1219" y="143"/>
                    <a:pt x="1219" y="143"/>
                  </a:cubicBezTo>
                  <a:cubicBezTo>
                    <a:pt x="1218" y="144"/>
                    <a:pt x="1218" y="144"/>
                    <a:pt x="1218" y="144"/>
                  </a:cubicBezTo>
                  <a:cubicBezTo>
                    <a:pt x="1214" y="138"/>
                    <a:pt x="1214" y="138"/>
                    <a:pt x="1214" y="138"/>
                  </a:cubicBezTo>
                  <a:cubicBezTo>
                    <a:pt x="1210" y="141"/>
                    <a:pt x="1210" y="141"/>
                    <a:pt x="1210" y="141"/>
                  </a:cubicBezTo>
                  <a:cubicBezTo>
                    <a:pt x="1207" y="139"/>
                    <a:pt x="1207" y="139"/>
                    <a:pt x="1207" y="139"/>
                  </a:cubicBezTo>
                  <a:cubicBezTo>
                    <a:pt x="1217" y="132"/>
                    <a:pt x="1201" y="155"/>
                    <a:pt x="1215" y="132"/>
                  </a:cubicBezTo>
                  <a:cubicBezTo>
                    <a:pt x="1222" y="127"/>
                    <a:pt x="1222" y="127"/>
                    <a:pt x="1222" y="127"/>
                  </a:cubicBezTo>
                  <a:cubicBezTo>
                    <a:pt x="1229" y="128"/>
                    <a:pt x="1229" y="128"/>
                    <a:pt x="1229" y="128"/>
                  </a:cubicBezTo>
                  <a:cubicBezTo>
                    <a:pt x="1234" y="126"/>
                    <a:pt x="1234" y="126"/>
                    <a:pt x="1234" y="126"/>
                  </a:cubicBezTo>
                  <a:cubicBezTo>
                    <a:pt x="1234" y="122"/>
                    <a:pt x="1234" y="122"/>
                    <a:pt x="1234" y="122"/>
                  </a:cubicBezTo>
                  <a:cubicBezTo>
                    <a:pt x="1237" y="121"/>
                    <a:pt x="1237" y="121"/>
                    <a:pt x="1237" y="121"/>
                  </a:cubicBezTo>
                  <a:cubicBezTo>
                    <a:pt x="1236" y="118"/>
                    <a:pt x="1236" y="118"/>
                    <a:pt x="1236" y="118"/>
                  </a:cubicBezTo>
                  <a:cubicBezTo>
                    <a:pt x="1236" y="117"/>
                    <a:pt x="1236" y="117"/>
                    <a:pt x="1236" y="117"/>
                  </a:cubicBezTo>
                  <a:cubicBezTo>
                    <a:pt x="1236" y="116"/>
                    <a:pt x="1236" y="116"/>
                    <a:pt x="1236" y="116"/>
                  </a:cubicBezTo>
                  <a:cubicBezTo>
                    <a:pt x="1238" y="117"/>
                    <a:pt x="1238" y="117"/>
                    <a:pt x="1238" y="117"/>
                  </a:cubicBezTo>
                  <a:cubicBezTo>
                    <a:pt x="1240" y="117"/>
                    <a:pt x="1240" y="117"/>
                    <a:pt x="1240" y="117"/>
                  </a:cubicBezTo>
                  <a:cubicBezTo>
                    <a:pt x="1240" y="115"/>
                    <a:pt x="1240" y="115"/>
                    <a:pt x="1240" y="115"/>
                  </a:cubicBezTo>
                  <a:cubicBezTo>
                    <a:pt x="1238" y="112"/>
                    <a:pt x="1238" y="112"/>
                    <a:pt x="1238" y="112"/>
                  </a:cubicBezTo>
                  <a:cubicBezTo>
                    <a:pt x="1236" y="111"/>
                    <a:pt x="1236" y="111"/>
                    <a:pt x="1236" y="111"/>
                  </a:cubicBezTo>
                  <a:cubicBezTo>
                    <a:pt x="1243" y="104"/>
                    <a:pt x="1243" y="104"/>
                    <a:pt x="1243" y="104"/>
                  </a:cubicBezTo>
                  <a:cubicBezTo>
                    <a:pt x="1240" y="104"/>
                    <a:pt x="1240" y="104"/>
                    <a:pt x="1240" y="104"/>
                  </a:cubicBezTo>
                  <a:cubicBezTo>
                    <a:pt x="1236" y="107"/>
                    <a:pt x="1236" y="107"/>
                    <a:pt x="1236" y="107"/>
                  </a:cubicBezTo>
                  <a:cubicBezTo>
                    <a:pt x="1236" y="106"/>
                    <a:pt x="1236" y="106"/>
                    <a:pt x="1236" y="106"/>
                  </a:cubicBezTo>
                  <a:cubicBezTo>
                    <a:pt x="1232" y="107"/>
                    <a:pt x="1232" y="107"/>
                    <a:pt x="1232" y="107"/>
                  </a:cubicBezTo>
                  <a:cubicBezTo>
                    <a:pt x="1221" y="117"/>
                    <a:pt x="1221" y="117"/>
                    <a:pt x="1221" y="117"/>
                  </a:cubicBezTo>
                  <a:cubicBezTo>
                    <a:pt x="1217" y="119"/>
                    <a:pt x="1217" y="119"/>
                    <a:pt x="1217" y="119"/>
                  </a:cubicBezTo>
                  <a:cubicBezTo>
                    <a:pt x="1215" y="122"/>
                    <a:pt x="1215" y="122"/>
                    <a:pt x="1215" y="122"/>
                  </a:cubicBezTo>
                  <a:cubicBezTo>
                    <a:pt x="1212" y="127"/>
                    <a:pt x="1212" y="127"/>
                    <a:pt x="1212" y="127"/>
                  </a:cubicBezTo>
                  <a:cubicBezTo>
                    <a:pt x="1209" y="128"/>
                    <a:pt x="1209" y="128"/>
                    <a:pt x="1209" y="128"/>
                  </a:cubicBezTo>
                  <a:cubicBezTo>
                    <a:pt x="1206" y="133"/>
                    <a:pt x="1206" y="133"/>
                    <a:pt x="1206" y="133"/>
                  </a:cubicBezTo>
                  <a:cubicBezTo>
                    <a:pt x="1203" y="132"/>
                    <a:pt x="1203" y="132"/>
                    <a:pt x="1203" y="132"/>
                  </a:cubicBezTo>
                  <a:cubicBezTo>
                    <a:pt x="1202" y="132"/>
                    <a:pt x="1202" y="132"/>
                    <a:pt x="1202" y="132"/>
                  </a:cubicBezTo>
                  <a:cubicBezTo>
                    <a:pt x="1203" y="135"/>
                    <a:pt x="1203" y="135"/>
                    <a:pt x="1203" y="135"/>
                  </a:cubicBezTo>
                  <a:cubicBezTo>
                    <a:pt x="1200" y="136"/>
                    <a:pt x="1200" y="136"/>
                    <a:pt x="1200" y="136"/>
                  </a:cubicBezTo>
                  <a:cubicBezTo>
                    <a:pt x="1200" y="137"/>
                    <a:pt x="1200" y="137"/>
                    <a:pt x="1200" y="137"/>
                  </a:cubicBezTo>
                  <a:cubicBezTo>
                    <a:pt x="1198" y="136"/>
                    <a:pt x="1203" y="142"/>
                    <a:pt x="1197" y="137"/>
                  </a:cubicBezTo>
                  <a:cubicBezTo>
                    <a:pt x="1194" y="140"/>
                    <a:pt x="1194" y="140"/>
                    <a:pt x="1194" y="140"/>
                  </a:cubicBezTo>
                  <a:cubicBezTo>
                    <a:pt x="1195" y="140"/>
                    <a:pt x="1194" y="141"/>
                    <a:pt x="1193" y="139"/>
                  </a:cubicBezTo>
                  <a:cubicBezTo>
                    <a:pt x="1193" y="146"/>
                    <a:pt x="1193" y="146"/>
                    <a:pt x="1193" y="146"/>
                  </a:cubicBezTo>
                  <a:cubicBezTo>
                    <a:pt x="1185" y="150"/>
                    <a:pt x="1185" y="150"/>
                    <a:pt x="1185" y="150"/>
                  </a:cubicBezTo>
                  <a:cubicBezTo>
                    <a:pt x="1185" y="151"/>
                    <a:pt x="1185" y="151"/>
                    <a:pt x="1185" y="151"/>
                  </a:cubicBezTo>
                  <a:cubicBezTo>
                    <a:pt x="1182" y="152"/>
                    <a:pt x="1177" y="153"/>
                    <a:pt x="1175" y="155"/>
                  </a:cubicBezTo>
                  <a:cubicBezTo>
                    <a:pt x="1174" y="159"/>
                    <a:pt x="1174" y="159"/>
                    <a:pt x="1174" y="159"/>
                  </a:cubicBezTo>
                  <a:cubicBezTo>
                    <a:pt x="1172" y="160"/>
                    <a:pt x="1172" y="160"/>
                    <a:pt x="1172" y="160"/>
                  </a:cubicBezTo>
                  <a:cubicBezTo>
                    <a:pt x="1170" y="163"/>
                    <a:pt x="1170" y="163"/>
                    <a:pt x="1170" y="163"/>
                  </a:cubicBezTo>
                  <a:cubicBezTo>
                    <a:pt x="1166" y="165"/>
                    <a:pt x="1166" y="165"/>
                    <a:pt x="1166" y="165"/>
                  </a:cubicBezTo>
                  <a:cubicBezTo>
                    <a:pt x="1165" y="165"/>
                    <a:pt x="1165" y="165"/>
                    <a:pt x="1165" y="165"/>
                  </a:cubicBezTo>
                  <a:cubicBezTo>
                    <a:pt x="1163" y="169"/>
                    <a:pt x="1163" y="169"/>
                    <a:pt x="1163" y="169"/>
                  </a:cubicBezTo>
                  <a:cubicBezTo>
                    <a:pt x="1161" y="169"/>
                    <a:pt x="1161" y="169"/>
                    <a:pt x="1161" y="169"/>
                  </a:cubicBezTo>
                  <a:cubicBezTo>
                    <a:pt x="1161" y="172"/>
                    <a:pt x="1161" y="172"/>
                    <a:pt x="1161" y="172"/>
                  </a:cubicBezTo>
                  <a:cubicBezTo>
                    <a:pt x="1141" y="189"/>
                    <a:pt x="1141" y="189"/>
                    <a:pt x="1141" y="189"/>
                  </a:cubicBezTo>
                  <a:cubicBezTo>
                    <a:pt x="1144" y="188"/>
                    <a:pt x="1142" y="189"/>
                    <a:pt x="1140" y="193"/>
                  </a:cubicBezTo>
                  <a:cubicBezTo>
                    <a:pt x="1144" y="193"/>
                    <a:pt x="1144" y="193"/>
                    <a:pt x="1144" y="193"/>
                  </a:cubicBezTo>
                  <a:cubicBezTo>
                    <a:pt x="1142" y="196"/>
                    <a:pt x="1142" y="196"/>
                    <a:pt x="1142" y="196"/>
                  </a:cubicBezTo>
                  <a:cubicBezTo>
                    <a:pt x="1133" y="206"/>
                    <a:pt x="1133" y="206"/>
                    <a:pt x="1133" y="206"/>
                  </a:cubicBezTo>
                  <a:cubicBezTo>
                    <a:pt x="1130" y="206"/>
                    <a:pt x="1130" y="206"/>
                    <a:pt x="1130" y="206"/>
                  </a:cubicBezTo>
                  <a:cubicBezTo>
                    <a:pt x="1130" y="202"/>
                    <a:pt x="1130" y="202"/>
                    <a:pt x="1130" y="202"/>
                  </a:cubicBezTo>
                  <a:cubicBezTo>
                    <a:pt x="1123" y="205"/>
                    <a:pt x="1123" y="205"/>
                    <a:pt x="1123" y="205"/>
                  </a:cubicBezTo>
                  <a:cubicBezTo>
                    <a:pt x="1123" y="207"/>
                    <a:pt x="1123" y="207"/>
                    <a:pt x="1123" y="207"/>
                  </a:cubicBezTo>
                  <a:cubicBezTo>
                    <a:pt x="1120" y="207"/>
                    <a:pt x="1120" y="207"/>
                    <a:pt x="1120" y="207"/>
                  </a:cubicBezTo>
                  <a:cubicBezTo>
                    <a:pt x="1119" y="208"/>
                    <a:pt x="1125" y="205"/>
                    <a:pt x="1117" y="208"/>
                  </a:cubicBezTo>
                  <a:cubicBezTo>
                    <a:pt x="1119" y="210"/>
                    <a:pt x="1119" y="210"/>
                    <a:pt x="1119" y="210"/>
                  </a:cubicBezTo>
                  <a:cubicBezTo>
                    <a:pt x="1115" y="214"/>
                    <a:pt x="1115" y="214"/>
                    <a:pt x="1115" y="214"/>
                  </a:cubicBezTo>
                  <a:cubicBezTo>
                    <a:pt x="1115" y="216"/>
                    <a:pt x="1115" y="216"/>
                    <a:pt x="1115" y="216"/>
                  </a:cubicBezTo>
                  <a:cubicBezTo>
                    <a:pt x="1112" y="215"/>
                    <a:pt x="1112" y="215"/>
                    <a:pt x="1112" y="215"/>
                  </a:cubicBezTo>
                  <a:cubicBezTo>
                    <a:pt x="1109" y="221"/>
                    <a:pt x="1109" y="221"/>
                    <a:pt x="1109" y="221"/>
                  </a:cubicBezTo>
                  <a:cubicBezTo>
                    <a:pt x="1112" y="223"/>
                    <a:pt x="1112" y="223"/>
                    <a:pt x="1112" y="223"/>
                  </a:cubicBezTo>
                  <a:cubicBezTo>
                    <a:pt x="1113" y="222"/>
                    <a:pt x="1113" y="222"/>
                    <a:pt x="1113" y="222"/>
                  </a:cubicBezTo>
                  <a:cubicBezTo>
                    <a:pt x="1112" y="226"/>
                    <a:pt x="1112" y="226"/>
                    <a:pt x="1112" y="226"/>
                  </a:cubicBezTo>
                  <a:cubicBezTo>
                    <a:pt x="1111" y="227"/>
                    <a:pt x="1111" y="227"/>
                    <a:pt x="1111" y="227"/>
                  </a:cubicBezTo>
                  <a:cubicBezTo>
                    <a:pt x="1103" y="226"/>
                    <a:pt x="1103" y="226"/>
                    <a:pt x="1103" y="226"/>
                  </a:cubicBezTo>
                  <a:cubicBezTo>
                    <a:pt x="1098" y="229"/>
                    <a:pt x="1098" y="229"/>
                    <a:pt x="1098" y="229"/>
                  </a:cubicBezTo>
                  <a:cubicBezTo>
                    <a:pt x="1097" y="230"/>
                    <a:pt x="1097" y="230"/>
                    <a:pt x="1097" y="230"/>
                  </a:cubicBezTo>
                  <a:cubicBezTo>
                    <a:pt x="1103" y="231"/>
                    <a:pt x="1103" y="231"/>
                    <a:pt x="1103" y="231"/>
                  </a:cubicBezTo>
                  <a:cubicBezTo>
                    <a:pt x="1106" y="232"/>
                    <a:pt x="1110" y="226"/>
                    <a:pt x="1113" y="233"/>
                  </a:cubicBezTo>
                  <a:cubicBezTo>
                    <a:pt x="1116" y="231"/>
                    <a:pt x="1116" y="231"/>
                    <a:pt x="1116" y="231"/>
                  </a:cubicBezTo>
                  <a:cubicBezTo>
                    <a:pt x="1117" y="231"/>
                    <a:pt x="1119" y="233"/>
                    <a:pt x="1120" y="230"/>
                  </a:cubicBezTo>
                  <a:cubicBezTo>
                    <a:pt x="1119" y="227"/>
                    <a:pt x="1119" y="227"/>
                    <a:pt x="1119" y="227"/>
                  </a:cubicBezTo>
                  <a:cubicBezTo>
                    <a:pt x="1130" y="221"/>
                    <a:pt x="1130" y="221"/>
                    <a:pt x="1130" y="221"/>
                  </a:cubicBezTo>
                  <a:cubicBezTo>
                    <a:pt x="1130" y="219"/>
                    <a:pt x="1130" y="219"/>
                    <a:pt x="1130" y="219"/>
                  </a:cubicBezTo>
                  <a:cubicBezTo>
                    <a:pt x="1139" y="215"/>
                    <a:pt x="1139" y="215"/>
                    <a:pt x="1139" y="215"/>
                  </a:cubicBezTo>
                  <a:cubicBezTo>
                    <a:pt x="1141" y="213"/>
                    <a:pt x="1141" y="213"/>
                    <a:pt x="1141" y="213"/>
                  </a:cubicBezTo>
                  <a:cubicBezTo>
                    <a:pt x="1141" y="212"/>
                    <a:pt x="1141" y="212"/>
                    <a:pt x="1141" y="212"/>
                  </a:cubicBezTo>
                  <a:cubicBezTo>
                    <a:pt x="1139" y="211"/>
                    <a:pt x="1139" y="211"/>
                    <a:pt x="1139" y="211"/>
                  </a:cubicBezTo>
                  <a:cubicBezTo>
                    <a:pt x="1137" y="212"/>
                    <a:pt x="1137" y="212"/>
                    <a:pt x="1137" y="212"/>
                  </a:cubicBezTo>
                  <a:cubicBezTo>
                    <a:pt x="1138" y="209"/>
                    <a:pt x="1138" y="209"/>
                    <a:pt x="1138" y="209"/>
                  </a:cubicBezTo>
                  <a:cubicBezTo>
                    <a:pt x="1143" y="211"/>
                    <a:pt x="1143" y="211"/>
                    <a:pt x="1143" y="211"/>
                  </a:cubicBezTo>
                  <a:cubicBezTo>
                    <a:pt x="1150" y="204"/>
                    <a:pt x="1150" y="204"/>
                    <a:pt x="1150" y="204"/>
                  </a:cubicBezTo>
                  <a:cubicBezTo>
                    <a:pt x="1154" y="201"/>
                    <a:pt x="1154" y="201"/>
                    <a:pt x="1154" y="201"/>
                  </a:cubicBezTo>
                  <a:cubicBezTo>
                    <a:pt x="1154" y="200"/>
                    <a:pt x="1154" y="200"/>
                    <a:pt x="1154" y="200"/>
                  </a:cubicBezTo>
                  <a:cubicBezTo>
                    <a:pt x="1152" y="205"/>
                    <a:pt x="1159" y="205"/>
                    <a:pt x="1162" y="193"/>
                  </a:cubicBezTo>
                  <a:cubicBezTo>
                    <a:pt x="1170" y="185"/>
                    <a:pt x="1170" y="185"/>
                    <a:pt x="1170" y="185"/>
                  </a:cubicBezTo>
                  <a:cubicBezTo>
                    <a:pt x="1170" y="186"/>
                    <a:pt x="1167" y="186"/>
                    <a:pt x="1171" y="186"/>
                  </a:cubicBezTo>
                  <a:cubicBezTo>
                    <a:pt x="1171" y="183"/>
                    <a:pt x="1171" y="183"/>
                    <a:pt x="1171" y="183"/>
                  </a:cubicBezTo>
                  <a:cubicBezTo>
                    <a:pt x="1175" y="183"/>
                    <a:pt x="1175" y="183"/>
                    <a:pt x="1175" y="183"/>
                  </a:cubicBezTo>
                  <a:cubicBezTo>
                    <a:pt x="1184" y="173"/>
                    <a:pt x="1184" y="173"/>
                    <a:pt x="1184" y="173"/>
                  </a:cubicBezTo>
                  <a:cubicBezTo>
                    <a:pt x="1190" y="172"/>
                    <a:pt x="1190" y="172"/>
                    <a:pt x="1190" y="172"/>
                  </a:cubicBezTo>
                  <a:cubicBezTo>
                    <a:pt x="1192" y="166"/>
                    <a:pt x="1192" y="166"/>
                    <a:pt x="1192" y="166"/>
                  </a:cubicBezTo>
                  <a:cubicBezTo>
                    <a:pt x="1196" y="164"/>
                    <a:pt x="1196" y="164"/>
                    <a:pt x="1196" y="164"/>
                  </a:cubicBezTo>
                  <a:cubicBezTo>
                    <a:pt x="1198" y="160"/>
                    <a:pt x="1198" y="160"/>
                    <a:pt x="1198" y="160"/>
                  </a:cubicBezTo>
                  <a:cubicBezTo>
                    <a:pt x="1202" y="159"/>
                    <a:pt x="1202" y="159"/>
                    <a:pt x="1202" y="159"/>
                  </a:cubicBezTo>
                  <a:cubicBezTo>
                    <a:pt x="1205" y="153"/>
                    <a:pt x="1205" y="153"/>
                    <a:pt x="1205" y="153"/>
                  </a:cubicBezTo>
                  <a:cubicBezTo>
                    <a:pt x="1207" y="152"/>
                    <a:pt x="1207" y="152"/>
                    <a:pt x="1207" y="152"/>
                  </a:cubicBezTo>
                  <a:cubicBezTo>
                    <a:pt x="1204" y="156"/>
                    <a:pt x="1204" y="156"/>
                    <a:pt x="1204" y="156"/>
                  </a:cubicBezTo>
                  <a:cubicBezTo>
                    <a:pt x="1210" y="155"/>
                    <a:pt x="1210" y="155"/>
                    <a:pt x="1210" y="155"/>
                  </a:cubicBezTo>
                  <a:cubicBezTo>
                    <a:pt x="1212" y="152"/>
                    <a:pt x="1212" y="152"/>
                    <a:pt x="1212" y="152"/>
                  </a:cubicBezTo>
                  <a:cubicBezTo>
                    <a:pt x="1210" y="150"/>
                    <a:pt x="1210" y="150"/>
                    <a:pt x="1210" y="150"/>
                  </a:cubicBezTo>
                  <a:cubicBezTo>
                    <a:pt x="1208" y="150"/>
                    <a:pt x="1207" y="150"/>
                    <a:pt x="1207" y="151"/>
                  </a:cubicBezTo>
                  <a:cubicBezTo>
                    <a:pt x="1206" y="149"/>
                    <a:pt x="1206" y="149"/>
                    <a:pt x="1206" y="149"/>
                  </a:cubicBezTo>
                  <a:cubicBezTo>
                    <a:pt x="1202" y="149"/>
                    <a:pt x="1202" y="149"/>
                    <a:pt x="1202" y="149"/>
                  </a:cubicBezTo>
                  <a:cubicBezTo>
                    <a:pt x="1199" y="151"/>
                    <a:pt x="1199" y="151"/>
                    <a:pt x="1199" y="151"/>
                  </a:cubicBezTo>
                  <a:cubicBezTo>
                    <a:pt x="1199" y="152"/>
                    <a:pt x="1198" y="151"/>
                    <a:pt x="1197" y="150"/>
                  </a:cubicBezTo>
                  <a:cubicBezTo>
                    <a:pt x="1199" y="147"/>
                    <a:pt x="1199" y="147"/>
                    <a:pt x="1199" y="147"/>
                  </a:cubicBezTo>
                  <a:cubicBezTo>
                    <a:pt x="1199" y="147"/>
                    <a:pt x="1202" y="154"/>
                    <a:pt x="1204" y="146"/>
                  </a:cubicBezTo>
                  <a:cubicBezTo>
                    <a:pt x="1204" y="145"/>
                    <a:pt x="1204" y="145"/>
                    <a:pt x="1204" y="145"/>
                  </a:cubicBezTo>
                  <a:cubicBezTo>
                    <a:pt x="1202" y="145"/>
                    <a:pt x="1202" y="145"/>
                    <a:pt x="1202" y="145"/>
                  </a:cubicBezTo>
                  <a:cubicBezTo>
                    <a:pt x="1203" y="144"/>
                    <a:pt x="1203" y="144"/>
                    <a:pt x="1203" y="144"/>
                  </a:cubicBezTo>
                  <a:cubicBezTo>
                    <a:pt x="1204" y="145"/>
                    <a:pt x="1204" y="145"/>
                    <a:pt x="1204" y="145"/>
                  </a:cubicBezTo>
                  <a:cubicBezTo>
                    <a:pt x="1207" y="143"/>
                    <a:pt x="1207" y="143"/>
                    <a:pt x="1207" y="143"/>
                  </a:cubicBezTo>
                  <a:cubicBezTo>
                    <a:pt x="1206" y="144"/>
                    <a:pt x="1203" y="140"/>
                    <a:pt x="1208" y="145"/>
                  </a:cubicBezTo>
                  <a:cubicBezTo>
                    <a:pt x="1208" y="144"/>
                    <a:pt x="1203" y="141"/>
                    <a:pt x="1207" y="147"/>
                  </a:cubicBezTo>
                  <a:cubicBezTo>
                    <a:pt x="1217" y="147"/>
                    <a:pt x="1217" y="147"/>
                    <a:pt x="1217" y="147"/>
                  </a:cubicBezTo>
                  <a:cubicBezTo>
                    <a:pt x="1216" y="148"/>
                    <a:pt x="1216" y="148"/>
                    <a:pt x="1216" y="148"/>
                  </a:cubicBezTo>
                  <a:cubicBezTo>
                    <a:pt x="1218" y="151"/>
                    <a:pt x="1218" y="151"/>
                    <a:pt x="1218" y="151"/>
                  </a:cubicBezTo>
                  <a:cubicBezTo>
                    <a:pt x="1216" y="153"/>
                    <a:pt x="1213" y="150"/>
                    <a:pt x="1212" y="155"/>
                  </a:cubicBezTo>
                  <a:cubicBezTo>
                    <a:pt x="1210" y="157"/>
                    <a:pt x="1210" y="157"/>
                    <a:pt x="1210" y="157"/>
                  </a:cubicBezTo>
                  <a:cubicBezTo>
                    <a:pt x="1210" y="159"/>
                    <a:pt x="1210" y="159"/>
                    <a:pt x="1210" y="159"/>
                  </a:cubicBezTo>
                  <a:cubicBezTo>
                    <a:pt x="1207" y="159"/>
                    <a:pt x="1207" y="159"/>
                    <a:pt x="1207" y="159"/>
                  </a:cubicBezTo>
                  <a:cubicBezTo>
                    <a:pt x="1199" y="166"/>
                    <a:pt x="1199" y="166"/>
                    <a:pt x="1199" y="166"/>
                  </a:cubicBezTo>
                  <a:cubicBezTo>
                    <a:pt x="1198" y="170"/>
                    <a:pt x="1198" y="170"/>
                    <a:pt x="1198" y="170"/>
                  </a:cubicBezTo>
                  <a:cubicBezTo>
                    <a:pt x="1195" y="173"/>
                    <a:pt x="1195" y="173"/>
                    <a:pt x="1195" y="173"/>
                  </a:cubicBezTo>
                  <a:cubicBezTo>
                    <a:pt x="1193" y="173"/>
                    <a:pt x="1193" y="173"/>
                    <a:pt x="1193" y="173"/>
                  </a:cubicBezTo>
                  <a:cubicBezTo>
                    <a:pt x="1192" y="176"/>
                    <a:pt x="1192" y="176"/>
                    <a:pt x="1192" y="176"/>
                  </a:cubicBezTo>
                  <a:cubicBezTo>
                    <a:pt x="1180" y="185"/>
                    <a:pt x="1180" y="185"/>
                    <a:pt x="1180" y="185"/>
                  </a:cubicBezTo>
                  <a:cubicBezTo>
                    <a:pt x="1175" y="190"/>
                    <a:pt x="1175" y="190"/>
                    <a:pt x="1175" y="190"/>
                  </a:cubicBezTo>
                  <a:cubicBezTo>
                    <a:pt x="1168" y="197"/>
                    <a:pt x="1168" y="197"/>
                    <a:pt x="1168" y="197"/>
                  </a:cubicBezTo>
                  <a:cubicBezTo>
                    <a:pt x="1167" y="196"/>
                    <a:pt x="1167" y="197"/>
                    <a:pt x="1166" y="195"/>
                  </a:cubicBezTo>
                  <a:cubicBezTo>
                    <a:pt x="1165" y="197"/>
                    <a:pt x="1165" y="197"/>
                    <a:pt x="1165" y="197"/>
                  </a:cubicBezTo>
                  <a:cubicBezTo>
                    <a:pt x="1165" y="197"/>
                    <a:pt x="1165" y="197"/>
                    <a:pt x="1165" y="197"/>
                  </a:cubicBezTo>
                  <a:cubicBezTo>
                    <a:pt x="1163" y="200"/>
                    <a:pt x="1163" y="200"/>
                    <a:pt x="1163" y="200"/>
                  </a:cubicBezTo>
                  <a:cubicBezTo>
                    <a:pt x="1157" y="203"/>
                    <a:pt x="1157" y="203"/>
                    <a:pt x="1157" y="203"/>
                  </a:cubicBezTo>
                  <a:cubicBezTo>
                    <a:pt x="1155" y="203"/>
                    <a:pt x="1152" y="204"/>
                    <a:pt x="1157" y="207"/>
                  </a:cubicBezTo>
                  <a:cubicBezTo>
                    <a:pt x="1154" y="209"/>
                    <a:pt x="1154" y="209"/>
                    <a:pt x="1154" y="209"/>
                  </a:cubicBezTo>
                  <a:cubicBezTo>
                    <a:pt x="1153" y="210"/>
                    <a:pt x="1153" y="210"/>
                    <a:pt x="1153" y="210"/>
                  </a:cubicBezTo>
                  <a:cubicBezTo>
                    <a:pt x="1153" y="211"/>
                    <a:pt x="1153" y="211"/>
                    <a:pt x="1153" y="211"/>
                  </a:cubicBezTo>
                  <a:cubicBezTo>
                    <a:pt x="1156" y="211"/>
                    <a:pt x="1156" y="211"/>
                    <a:pt x="1156" y="211"/>
                  </a:cubicBezTo>
                  <a:cubicBezTo>
                    <a:pt x="1160" y="207"/>
                    <a:pt x="1160" y="207"/>
                    <a:pt x="1160" y="207"/>
                  </a:cubicBezTo>
                  <a:cubicBezTo>
                    <a:pt x="1160" y="206"/>
                    <a:pt x="1156" y="211"/>
                    <a:pt x="1162" y="206"/>
                  </a:cubicBezTo>
                  <a:cubicBezTo>
                    <a:pt x="1153" y="216"/>
                    <a:pt x="1153" y="216"/>
                    <a:pt x="1153" y="216"/>
                  </a:cubicBezTo>
                  <a:cubicBezTo>
                    <a:pt x="1148" y="215"/>
                    <a:pt x="1148" y="215"/>
                    <a:pt x="1148" y="215"/>
                  </a:cubicBezTo>
                  <a:cubicBezTo>
                    <a:pt x="1144" y="217"/>
                    <a:pt x="1144" y="217"/>
                    <a:pt x="1144" y="217"/>
                  </a:cubicBezTo>
                  <a:cubicBezTo>
                    <a:pt x="1145" y="217"/>
                    <a:pt x="1140" y="217"/>
                    <a:pt x="1145" y="217"/>
                  </a:cubicBezTo>
                  <a:cubicBezTo>
                    <a:pt x="1140" y="222"/>
                    <a:pt x="1140" y="222"/>
                    <a:pt x="1140" y="222"/>
                  </a:cubicBezTo>
                  <a:cubicBezTo>
                    <a:pt x="1142" y="224"/>
                    <a:pt x="1142" y="224"/>
                    <a:pt x="1142" y="224"/>
                  </a:cubicBezTo>
                  <a:cubicBezTo>
                    <a:pt x="1147" y="221"/>
                    <a:pt x="1147" y="221"/>
                    <a:pt x="1147" y="221"/>
                  </a:cubicBezTo>
                  <a:cubicBezTo>
                    <a:pt x="1145" y="224"/>
                    <a:pt x="1145" y="224"/>
                    <a:pt x="1145" y="224"/>
                  </a:cubicBezTo>
                  <a:cubicBezTo>
                    <a:pt x="1140" y="227"/>
                    <a:pt x="1140" y="227"/>
                    <a:pt x="1140" y="227"/>
                  </a:cubicBezTo>
                  <a:cubicBezTo>
                    <a:pt x="1138" y="231"/>
                    <a:pt x="1138" y="231"/>
                    <a:pt x="1138" y="231"/>
                  </a:cubicBezTo>
                  <a:cubicBezTo>
                    <a:pt x="1143" y="230"/>
                    <a:pt x="1143" y="230"/>
                    <a:pt x="1143" y="230"/>
                  </a:cubicBezTo>
                  <a:cubicBezTo>
                    <a:pt x="1144" y="229"/>
                    <a:pt x="1144" y="229"/>
                    <a:pt x="1144" y="229"/>
                  </a:cubicBezTo>
                  <a:cubicBezTo>
                    <a:pt x="1147" y="227"/>
                    <a:pt x="1147" y="227"/>
                    <a:pt x="1147" y="227"/>
                  </a:cubicBezTo>
                  <a:cubicBezTo>
                    <a:pt x="1148" y="227"/>
                    <a:pt x="1148" y="227"/>
                    <a:pt x="1148" y="227"/>
                  </a:cubicBezTo>
                  <a:cubicBezTo>
                    <a:pt x="1148" y="228"/>
                    <a:pt x="1146" y="226"/>
                    <a:pt x="1147" y="229"/>
                  </a:cubicBezTo>
                  <a:cubicBezTo>
                    <a:pt x="1157" y="226"/>
                    <a:pt x="1157" y="226"/>
                    <a:pt x="1157" y="226"/>
                  </a:cubicBezTo>
                  <a:cubicBezTo>
                    <a:pt x="1163" y="224"/>
                    <a:pt x="1163" y="224"/>
                    <a:pt x="1163" y="224"/>
                  </a:cubicBezTo>
                  <a:cubicBezTo>
                    <a:pt x="1163" y="219"/>
                    <a:pt x="1163" y="219"/>
                    <a:pt x="1163" y="219"/>
                  </a:cubicBezTo>
                  <a:cubicBezTo>
                    <a:pt x="1166" y="218"/>
                    <a:pt x="1166" y="218"/>
                    <a:pt x="1166" y="218"/>
                  </a:cubicBezTo>
                  <a:cubicBezTo>
                    <a:pt x="1169" y="219"/>
                    <a:pt x="1169" y="219"/>
                    <a:pt x="1169" y="219"/>
                  </a:cubicBezTo>
                  <a:cubicBezTo>
                    <a:pt x="1172" y="219"/>
                    <a:pt x="1172" y="219"/>
                    <a:pt x="1172" y="219"/>
                  </a:cubicBezTo>
                  <a:cubicBezTo>
                    <a:pt x="1172" y="216"/>
                    <a:pt x="1172" y="216"/>
                    <a:pt x="1172" y="216"/>
                  </a:cubicBezTo>
                  <a:cubicBezTo>
                    <a:pt x="1179" y="213"/>
                    <a:pt x="1179" y="213"/>
                    <a:pt x="1179" y="213"/>
                  </a:cubicBezTo>
                  <a:cubicBezTo>
                    <a:pt x="1179" y="212"/>
                    <a:pt x="1179" y="212"/>
                    <a:pt x="1179" y="212"/>
                  </a:cubicBezTo>
                  <a:cubicBezTo>
                    <a:pt x="1184" y="209"/>
                    <a:pt x="1184" y="209"/>
                    <a:pt x="1184" y="209"/>
                  </a:cubicBezTo>
                  <a:cubicBezTo>
                    <a:pt x="1184" y="206"/>
                    <a:pt x="1184" y="206"/>
                    <a:pt x="1184" y="206"/>
                  </a:cubicBezTo>
                  <a:cubicBezTo>
                    <a:pt x="1189" y="205"/>
                    <a:pt x="1189" y="205"/>
                    <a:pt x="1189" y="205"/>
                  </a:cubicBezTo>
                  <a:cubicBezTo>
                    <a:pt x="1195" y="198"/>
                    <a:pt x="1195" y="198"/>
                    <a:pt x="1195" y="198"/>
                  </a:cubicBezTo>
                  <a:cubicBezTo>
                    <a:pt x="1195" y="197"/>
                    <a:pt x="1196" y="198"/>
                    <a:pt x="1197" y="196"/>
                  </a:cubicBezTo>
                  <a:cubicBezTo>
                    <a:pt x="1198" y="200"/>
                    <a:pt x="1198" y="200"/>
                    <a:pt x="1198" y="200"/>
                  </a:cubicBezTo>
                  <a:cubicBezTo>
                    <a:pt x="1201" y="201"/>
                    <a:pt x="1201" y="201"/>
                    <a:pt x="1201" y="201"/>
                  </a:cubicBezTo>
                  <a:cubicBezTo>
                    <a:pt x="1200" y="203"/>
                    <a:pt x="1200" y="203"/>
                    <a:pt x="1200" y="203"/>
                  </a:cubicBezTo>
                  <a:cubicBezTo>
                    <a:pt x="1203" y="204"/>
                    <a:pt x="1203" y="204"/>
                    <a:pt x="1203" y="204"/>
                  </a:cubicBezTo>
                  <a:cubicBezTo>
                    <a:pt x="1205" y="201"/>
                    <a:pt x="1208" y="206"/>
                    <a:pt x="1207" y="200"/>
                  </a:cubicBezTo>
                  <a:cubicBezTo>
                    <a:pt x="1206" y="195"/>
                    <a:pt x="1206" y="195"/>
                    <a:pt x="1206" y="195"/>
                  </a:cubicBezTo>
                  <a:cubicBezTo>
                    <a:pt x="1206" y="195"/>
                    <a:pt x="1206" y="195"/>
                    <a:pt x="1206" y="195"/>
                  </a:cubicBezTo>
                  <a:cubicBezTo>
                    <a:pt x="1209" y="193"/>
                    <a:pt x="1209" y="193"/>
                    <a:pt x="1209" y="193"/>
                  </a:cubicBezTo>
                  <a:cubicBezTo>
                    <a:pt x="1209" y="194"/>
                    <a:pt x="1209" y="194"/>
                    <a:pt x="1209" y="194"/>
                  </a:cubicBezTo>
                  <a:cubicBezTo>
                    <a:pt x="1210" y="195"/>
                    <a:pt x="1210" y="195"/>
                    <a:pt x="1210" y="195"/>
                  </a:cubicBezTo>
                  <a:cubicBezTo>
                    <a:pt x="1216" y="193"/>
                    <a:pt x="1216" y="193"/>
                    <a:pt x="1216" y="193"/>
                  </a:cubicBezTo>
                  <a:cubicBezTo>
                    <a:pt x="1216" y="195"/>
                    <a:pt x="1216" y="195"/>
                    <a:pt x="1216" y="195"/>
                  </a:cubicBezTo>
                  <a:cubicBezTo>
                    <a:pt x="1217" y="197"/>
                    <a:pt x="1217" y="197"/>
                    <a:pt x="1217" y="197"/>
                  </a:cubicBezTo>
                  <a:cubicBezTo>
                    <a:pt x="1219" y="194"/>
                    <a:pt x="1219" y="194"/>
                    <a:pt x="1219" y="194"/>
                  </a:cubicBezTo>
                  <a:cubicBezTo>
                    <a:pt x="1217" y="191"/>
                    <a:pt x="1217" y="191"/>
                    <a:pt x="1217" y="191"/>
                  </a:cubicBezTo>
                  <a:cubicBezTo>
                    <a:pt x="1217" y="188"/>
                    <a:pt x="1217" y="188"/>
                    <a:pt x="1217" y="188"/>
                  </a:cubicBezTo>
                  <a:cubicBezTo>
                    <a:pt x="1221" y="187"/>
                    <a:pt x="1221" y="187"/>
                    <a:pt x="1221" y="187"/>
                  </a:cubicBezTo>
                  <a:cubicBezTo>
                    <a:pt x="1222" y="183"/>
                    <a:pt x="1222" y="183"/>
                    <a:pt x="1222" y="183"/>
                  </a:cubicBezTo>
                  <a:cubicBezTo>
                    <a:pt x="1221" y="184"/>
                    <a:pt x="1223" y="186"/>
                    <a:pt x="1226" y="183"/>
                  </a:cubicBezTo>
                  <a:cubicBezTo>
                    <a:pt x="1224" y="181"/>
                    <a:pt x="1224" y="181"/>
                    <a:pt x="1224" y="181"/>
                  </a:cubicBezTo>
                  <a:cubicBezTo>
                    <a:pt x="1227" y="178"/>
                    <a:pt x="1227" y="178"/>
                    <a:pt x="1227" y="178"/>
                  </a:cubicBezTo>
                  <a:cubicBezTo>
                    <a:pt x="1228" y="179"/>
                    <a:pt x="1226" y="178"/>
                    <a:pt x="1228" y="179"/>
                  </a:cubicBezTo>
                  <a:cubicBezTo>
                    <a:pt x="1230" y="175"/>
                    <a:pt x="1230" y="175"/>
                    <a:pt x="1230" y="175"/>
                  </a:cubicBezTo>
                  <a:cubicBezTo>
                    <a:pt x="1230" y="176"/>
                    <a:pt x="1230" y="176"/>
                    <a:pt x="1230" y="176"/>
                  </a:cubicBezTo>
                  <a:cubicBezTo>
                    <a:pt x="1230" y="176"/>
                    <a:pt x="1230" y="176"/>
                    <a:pt x="1230" y="176"/>
                  </a:cubicBezTo>
                  <a:cubicBezTo>
                    <a:pt x="1236" y="178"/>
                    <a:pt x="1236" y="178"/>
                    <a:pt x="1236" y="178"/>
                  </a:cubicBezTo>
                  <a:cubicBezTo>
                    <a:pt x="1238" y="178"/>
                    <a:pt x="1238" y="178"/>
                    <a:pt x="1238" y="178"/>
                  </a:cubicBezTo>
                  <a:cubicBezTo>
                    <a:pt x="1236" y="176"/>
                    <a:pt x="1236" y="176"/>
                    <a:pt x="1236" y="176"/>
                  </a:cubicBezTo>
                  <a:cubicBezTo>
                    <a:pt x="1232" y="176"/>
                    <a:pt x="1232" y="176"/>
                    <a:pt x="1232" y="176"/>
                  </a:cubicBezTo>
                  <a:cubicBezTo>
                    <a:pt x="1235" y="170"/>
                    <a:pt x="1235" y="170"/>
                    <a:pt x="1235" y="170"/>
                  </a:cubicBezTo>
                  <a:cubicBezTo>
                    <a:pt x="1236" y="172"/>
                    <a:pt x="1235" y="171"/>
                    <a:pt x="1241" y="168"/>
                  </a:cubicBezTo>
                  <a:cubicBezTo>
                    <a:pt x="1240" y="166"/>
                    <a:pt x="1240" y="166"/>
                    <a:pt x="1240" y="166"/>
                  </a:cubicBezTo>
                  <a:cubicBezTo>
                    <a:pt x="1242" y="163"/>
                    <a:pt x="1242" y="163"/>
                    <a:pt x="1242" y="163"/>
                  </a:cubicBezTo>
                  <a:cubicBezTo>
                    <a:pt x="1245" y="165"/>
                    <a:pt x="1245" y="165"/>
                    <a:pt x="1245" y="165"/>
                  </a:cubicBezTo>
                  <a:cubicBezTo>
                    <a:pt x="1247" y="160"/>
                    <a:pt x="1247" y="160"/>
                    <a:pt x="1247" y="160"/>
                  </a:cubicBezTo>
                  <a:cubicBezTo>
                    <a:pt x="1248" y="161"/>
                    <a:pt x="1249" y="160"/>
                    <a:pt x="1250" y="159"/>
                  </a:cubicBezTo>
                  <a:cubicBezTo>
                    <a:pt x="1250" y="154"/>
                    <a:pt x="1250" y="154"/>
                    <a:pt x="1250" y="154"/>
                  </a:cubicBezTo>
                  <a:cubicBezTo>
                    <a:pt x="1254" y="152"/>
                    <a:pt x="1254" y="152"/>
                    <a:pt x="1254" y="152"/>
                  </a:cubicBezTo>
                  <a:cubicBezTo>
                    <a:pt x="1256" y="156"/>
                    <a:pt x="1256" y="156"/>
                    <a:pt x="1256" y="156"/>
                  </a:cubicBezTo>
                  <a:cubicBezTo>
                    <a:pt x="1258" y="155"/>
                    <a:pt x="1258" y="155"/>
                    <a:pt x="1258" y="155"/>
                  </a:cubicBezTo>
                  <a:cubicBezTo>
                    <a:pt x="1259" y="155"/>
                    <a:pt x="1254" y="158"/>
                    <a:pt x="1259" y="153"/>
                  </a:cubicBezTo>
                  <a:cubicBezTo>
                    <a:pt x="1257" y="151"/>
                    <a:pt x="1257" y="151"/>
                    <a:pt x="1257" y="151"/>
                  </a:cubicBezTo>
                  <a:cubicBezTo>
                    <a:pt x="1259" y="149"/>
                    <a:pt x="1259" y="149"/>
                    <a:pt x="1259" y="149"/>
                  </a:cubicBezTo>
                  <a:cubicBezTo>
                    <a:pt x="1258" y="148"/>
                    <a:pt x="1258" y="148"/>
                    <a:pt x="1258" y="148"/>
                  </a:cubicBezTo>
                  <a:cubicBezTo>
                    <a:pt x="1261" y="148"/>
                    <a:pt x="1261" y="148"/>
                    <a:pt x="1261" y="148"/>
                  </a:cubicBezTo>
                  <a:cubicBezTo>
                    <a:pt x="1263" y="146"/>
                    <a:pt x="1263" y="146"/>
                    <a:pt x="1263" y="146"/>
                  </a:cubicBezTo>
                  <a:cubicBezTo>
                    <a:pt x="1261" y="144"/>
                    <a:pt x="1261" y="144"/>
                    <a:pt x="1261" y="144"/>
                  </a:cubicBezTo>
                  <a:cubicBezTo>
                    <a:pt x="1266" y="138"/>
                    <a:pt x="1266" y="138"/>
                    <a:pt x="1266" y="138"/>
                  </a:cubicBezTo>
                  <a:cubicBezTo>
                    <a:pt x="1270" y="138"/>
                    <a:pt x="1270" y="138"/>
                    <a:pt x="1270" y="138"/>
                  </a:cubicBezTo>
                  <a:cubicBezTo>
                    <a:pt x="1272" y="136"/>
                    <a:pt x="1272" y="136"/>
                    <a:pt x="1272" y="136"/>
                  </a:cubicBezTo>
                  <a:cubicBezTo>
                    <a:pt x="1269" y="134"/>
                    <a:pt x="1269" y="134"/>
                    <a:pt x="1269" y="134"/>
                  </a:cubicBezTo>
                  <a:cubicBezTo>
                    <a:pt x="1268" y="136"/>
                    <a:pt x="1268" y="136"/>
                    <a:pt x="1268" y="136"/>
                  </a:cubicBezTo>
                  <a:cubicBezTo>
                    <a:pt x="1269" y="133"/>
                    <a:pt x="1269" y="133"/>
                    <a:pt x="1269" y="133"/>
                  </a:cubicBezTo>
                  <a:cubicBezTo>
                    <a:pt x="1266" y="132"/>
                    <a:pt x="1266" y="132"/>
                    <a:pt x="1266" y="132"/>
                  </a:cubicBezTo>
                  <a:cubicBezTo>
                    <a:pt x="1269" y="132"/>
                    <a:pt x="1269" y="132"/>
                    <a:pt x="1269" y="132"/>
                  </a:cubicBezTo>
                  <a:cubicBezTo>
                    <a:pt x="1270" y="132"/>
                    <a:pt x="1270" y="132"/>
                    <a:pt x="1270" y="132"/>
                  </a:cubicBezTo>
                  <a:cubicBezTo>
                    <a:pt x="1270" y="133"/>
                    <a:pt x="1275" y="131"/>
                    <a:pt x="1272" y="134"/>
                  </a:cubicBezTo>
                  <a:cubicBezTo>
                    <a:pt x="1276" y="129"/>
                    <a:pt x="1276" y="129"/>
                    <a:pt x="1276" y="129"/>
                  </a:cubicBezTo>
                  <a:cubicBezTo>
                    <a:pt x="1280" y="132"/>
                    <a:pt x="1280" y="132"/>
                    <a:pt x="1280" y="132"/>
                  </a:cubicBezTo>
                  <a:cubicBezTo>
                    <a:pt x="1282" y="129"/>
                    <a:pt x="1282" y="129"/>
                    <a:pt x="1282" y="129"/>
                  </a:cubicBezTo>
                  <a:cubicBezTo>
                    <a:pt x="1278" y="128"/>
                    <a:pt x="1278" y="128"/>
                    <a:pt x="1278" y="128"/>
                  </a:cubicBezTo>
                  <a:cubicBezTo>
                    <a:pt x="1278" y="127"/>
                    <a:pt x="1278" y="127"/>
                    <a:pt x="1278" y="127"/>
                  </a:cubicBezTo>
                  <a:cubicBezTo>
                    <a:pt x="1276" y="127"/>
                    <a:pt x="1276" y="127"/>
                    <a:pt x="1276" y="127"/>
                  </a:cubicBezTo>
                  <a:cubicBezTo>
                    <a:pt x="1278" y="124"/>
                    <a:pt x="1278" y="124"/>
                    <a:pt x="1278" y="124"/>
                  </a:cubicBezTo>
                  <a:cubicBezTo>
                    <a:pt x="1280" y="125"/>
                    <a:pt x="1280" y="125"/>
                    <a:pt x="1280" y="125"/>
                  </a:cubicBezTo>
                  <a:cubicBezTo>
                    <a:pt x="1283" y="122"/>
                    <a:pt x="1283" y="122"/>
                    <a:pt x="1283" y="122"/>
                  </a:cubicBezTo>
                  <a:cubicBezTo>
                    <a:pt x="1283" y="121"/>
                    <a:pt x="1283" y="121"/>
                    <a:pt x="1283" y="121"/>
                  </a:cubicBezTo>
                  <a:cubicBezTo>
                    <a:pt x="1281" y="121"/>
                    <a:pt x="1281" y="121"/>
                    <a:pt x="1281" y="121"/>
                  </a:cubicBezTo>
                  <a:cubicBezTo>
                    <a:pt x="1282" y="118"/>
                    <a:pt x="1282" y="118"/>
                    <a:pt x="1282" y="118"/>
                  </a:cubicBezTo>
                  <a:cubicBezTo>
                    <a:pt x="1294" y="105"/>
                    <a:pt x="1294" y="105"/>
                    <a:pt x="1294" y="105"/>
                  </a:cubicBezTo>
                  <a:cubicBezTo>
                    <a:pt x="1299" y="104"/>
                    <a:pt x="1299" y="104"/>
                    <a:pt x="1299" y="104"/>
                  </a:cubicBezTo>
                  <a:cubicBezTo>
                    <a:pt x="1303" y="97"/>
                    <a:pt x="1303" y="97"/>
                    <a:pt x="1303" y="97"/>
                  </a:cubicBezTo>
                  <a:cubicBezTo>
                    <a:pt x="1305" y="100"/>
                    <a:pt x="1304" y="95"/>
                    <a:pt x="1307" y="97"/>
                  </a:cubicBezTo>
                  <a:cubicBezTo>
                    <a:pt x="1307" y="97"/>
                    <a:pt x="1314" y="100"/>
                    <a:pt x="1309" y="93"/>
                  </a:cubicBezTo>
                  <a:cubicBezTo>
                    <a:pt x="1311" y="90"/>
                    <a:pt x="1311" y="90"/>
                    <a:pt x="1311" y="90"/>
                  </a:cubicBezTo>
                  <a:cubicBezTo>
                    <a:pt x="1315" y="90"/>
                    <a:pt x="1315" y="90"/>
                    <a:pt x="1315" y="90"/>
                  </a:cubicBezTo>
                  <a:cubicBezTo>
                    <a:pt x="1317" y="88"/>
                    <a:pt x="1317" y="88"/>
                    <a:pt x="1317" y="88"/>
                  </a:cubicBezTo>
                  <a:cubicBezTo>
                    <a:pt x="1315" y="92"/>
                    <a:pt x="1315" y="92"/>
                    <a:pt x="1315" y="92"/>
                  </a:cubicBezTo>
                  <a:cubicBezTo>
                    <a:pt x="1315" y="91"/>
                    <a:pt x="1315" y="93"/>
                    <a:pt x="1314" y="91"/>
                  </a:cubicBezTo>
                  <a:cubicBezTo>
                    <a:pt x="1313" y="93"/>
                    <a:pt x="1313" y="93"/>
                    <a:pt x="1313" y="93"/>
                  </a:cubicBezTo>
                  <a:cubicBezTo>
                    <a:pt x="1314" y="94"/>
                    <a:pt x="1314" y="94"/>
                    <a:pt x="1314" y="94"/>
                  </a:cubicBezTo>
                  <a:cubicBezTo>
                    <a:pt x="1303" y="105"/>
                    <a:pt x="1303" y="105"/>
                    <a:pt x="1303" y="105"/>
                  </a:cubicBezTo>
                  <a:cubicBezTo>
                    <a:pt x="1304" y="106"/>
                    <a:pt x="1304" y="106"/>
                    <a:pt x="1304" y="106"/>
                  </a:cubicBezTo>
                  <a:cubicBezTo>
                    <a:pt x="1296" y="115"/>
                    <a:pt x="1296" y="115"/>
                    <a:pt x="1296" y="115"/>
                  </a:cubicBezTo>
                  <a:cubicBezTo>
                    <a:pt x="1290" y="116"/>
                    <a:pt x="1290" y="116"/>
                    <a:pt x="1290" y="116"/>
                  </a:cubicBezTo>
                  <a:cubicBezTo>
                    <a:pt x="1290" y="117"/>
                    <a:pt x="1292" y="112"/>
                    <a:pt x="1289" y="118"/>
                  </a:cubicBezTo>
                  <a:cubicBezTo>
                    <a:pt x="1296" y="116"/>
                    <a:pt x="1296" y="116"/>
                    <a:pt x="1296" y="116"/>
                  </a:cubicBezTo>
                  <a:cubicBezTo>
                    <a:pt x="1290" y="124"/>
                    <a:pt x="1290" y="124"/>
                    <a:pt x="1290" y="124"/>
                  </a:cubicBezTo>
                  <a:cubicBezTo>
                    <a:pt x="1287" y="125"/>
                    <a:pt x="1287" y="125"/>
                    <a:pt x="1287" y="125"/>
                  </a:cubicBezTo>
                  <a:cubicBezTo>
                    <a:pt x="1288" y="126"/>
                    <a:pt x="1288" y="126"/>
                    <a:pt x="1288" y="126"/>
                  </a:cubicBezTo>
                  <a:cubicBezTo>
                    <a:pt x="1285" y="130"/>
                    <a:pt x="1285" y="130"/>
                    <a:pt x="1285" y="130"/>
                  </a:cubicBezTo>
                  <a:cubicBezTo>
                    <a:pt x="1283" y="130"/>
                    <a:pt x="1283" y="130"/>
                    <a:pt x="1283" y="130"/>
                  </a:cubicBezTo>
                  <a:cubicBezTo>
                    <a:pt x="1281" y="132"/>
                    <a:pt x="1281" y="132"/>
                    <a:pt x="1281" y="132"/>
                  </a:cubicBezTo>
                  <a:cubicBezTo>
                    <a:pt x="1281" y="133"/>
                    <a:pt x="1278" y="134"/>
                    <a:pt x="1283" y="134"/>
                  </a:cubicBezTo>
                  <a:cubicBezTo>
                    <a:pt x="1280" y="136"/>
                    <a:pt x="1280" y="136"/>
                    <a:pt x="1280" y="136"/>
                  </a:cubicBezTo>
                  <a:cubicBezTo>
                    <a:pt x="1273" y="147"/>
                    <a:pt x="1273" y="147"/>
                    <a:pt x="1273" y="147"/>
                  </a:cubicBezTo>
                  <a:cubicBezTo>
                    <a:pt x="1274" y="147"/>
                    <a:pt x="1274" y="147"/>
                    <a:pt x="1274" y="147"/>
                  </a:cubicBezTo>
                  <a:cubicBezTo>
                    <a:pt x="1274" y="151"/>
                    <a:pt x="1274" y="151"/>
                    <a:pt x="1274" y="151"/>
                  </a:cubicBezTo>
                  <a:cubicBezTo>
                    <a:pt x="1273" y="149"/>
                    <a:pt x="1273" y="149"/>
                    <a:pt x="1273" y="149"/>
                  </a:cubicBezTo>
                  <a:cubicBezTo>
                    <a:pt x="1268" y="153"/>
                    <a:pt x="1268" y="153"/>
                    <a:pt x="1268" y="153"/>
                  </a:cubicBezTo>
                  <a:cubicBezTo>
                    <a:pt x="1269" y="155"/>
                    <a:pt x="1269" y="155"/>
                    <a:pt x="1269" y="155"/>
                  </a:cubicBezTo>
                  <a:cubicBezTo>
                    <a:pt x="1265" y="154"/>
                    <a:pt x="1267" y="160"/>
                    <a:pt x="1264" y="157"/>
                  </a:cubicBezTo>
                  <a:cubicBezTo>
                    <a:pt x="1264" y="158"/>
                    <a:pt x="1261" y="156"/>
                    <a:pt x="1263" y="159"/>
                  </a:cubicBezTo>
                  <a:cubicBezTo>
                    <a:pt x="1260" y="160"/>
                    <a:pt x="1257" y="161"/>
                    <a:pt x="1257" y="164"/>
                  </a:cubicBezTo>
                  <a:cubicBezTo>
                    <a:pt x="1259" y="168"/>
                    <a:pt x="1259" y="168"/>
                    <a:pt x="1259" y="168"/>
                  </a:cubicBezTo>
                  <a:cubicBezTo>
                    <a:pt x="1255" y="170"/>
                    <a:pt x="1255" y="170"/>
                    <a:pt x="1255" y="170"/>
                  </a:cubicBezTo>
                  <a:cubicBezTo>
                    <a:pt x="1254" y="173"/>
                    <a:pt x="1254" y="173"/>
                    <a:pt x="1254" y="173"/>
                  </a:cubicBezTo>
                  <a:cubicBezTo>
                    <a:pt x="1250" y="175"/>
                    <a:pt x="1250" y="175"/>
                    <a:pt x="1250" y="175"/>
                  </a:cubicBezTo>
                  <a:cubicBezTo>
                    <a:pt x="1249" y="177"/>
                    <a:pt x="1249" y="177"/>
                    <a:pt x="1249" y="177"/>
                  </a:cubicBezTo>
                  <a:cubicBezTo>
                    <a:pt x="1249" y="181"/>
                    <a:pt x="1240" y="180"/>
                    <a:pt x="1242" y="184"/>
                  </a:cubicBezTo>
                  <a:cubicBezTo>
                    <a:pt x="1232" y="193"/>
                    <a:pt x="1232" y="193"/>
                    <a:pt x="1232" y="193"/>
                  </a:cubicBezTo>
                  <a:cubicBezTo>
                    <a:pt x="1225" y="200"/>
                    <a:pt x="1225" y="200"/>
                    <a:pt x="1225" y="200"/>
                  </a:cubicBezTo>
                  <a:cubicBezTo>
                    <a:pt x="1223" y="203"/>
                    <a:pt x="1217" y="200"/>
                    <a:pt x="1219" y="208"/>
                  </a:cubicBezTo>
                  <a:cubicBezTo>
                    <a:pt x="1219" y="206"/>
                    <a:pt x="1217" y="208"/>
                    <a:pt x="1217" y="207"/>
                  </a:cubicBezTo>
                  <a:cubicBezTo>
                    <a:pt x="1215" y="209"/>
                    <a:pt x="1215" y="209"/>
                    <a:pt x="1215" y="209"/>
                  </a:cubicBezTo>
                  <a:cubicBezTo>
                    <a:pt x="1219" y="210"/>
                    <a:pt x="1219" y="210"/>
                    <a:pt x="1219" y="210"/>
                  </a:cubicBezTo>
                  <a:cubicBezTo>
                    <a:pt x="1211" y="212"/>
                    <a:pt x="1211" y="212"/>
                    <a:pt x="1211" y="212"/>
                  </a:cubicBezTo>
                  <a:cubicBezTo>
                    <a:pt x="1210" y="214"/>
                    <a:pt x="1210" y="214"/>
                    <a:pt x="1210" y="214"/>
                  </a:cubicBezTo>
                  <a:cubicBezTo>
                    <a:pt x="1214" y="215"/>
                    <a:pt x="1214" y="215"/>
                    <a:pt x="1214" y="215"/>
                  </a:cubicBezTo>
                  <a:cubicBezTo>
                    <a:pt x="1222" y="212"/>
                    <a:pt x="1222" y="212"/>
                    <a:pt x="1222" y="212"/>
                  </a:cubicBezTo>
                  <a:cubicBezTo>
                    <a:pt x="1229" y="211"/>
                    <a:pt x="1229" y="211"/>
                    <a:pt x="1229" y="211"/>
                  </a:cubicBezTo>
                  <a:cubicBezTo>
                    <a:pt x="1230" y="209"/>
                    <a:pt x="1230" y="209"/>
                    <a:pt x="1230" y="209"/>
                  </a:cubicBezTo>
                  <a:cubicBezTo>
                    <a:pt x="1229" y="207"/>
                    <a:pt x="1229" y="207"/>
                    <a:pt x="1229" y="207"/>
                  </a:cubicBezTo>
                  <a:cubicBezTo>
                    <a:pt x="1236" y="207"/>
                    <a:pt x="1236" y="207"/>
                    <a:pt x="1236" y="207"/>
                  </a:cubicBezTo>
                  <a:cubicBezTo>
                    <a:pt x="1236" y="208"/>
                    <a:pt x="1236" y="208"/>
                    <a:pt x="1236" y="208"/>
                  </a:cubicBezTo>
                  <a:cubicBezTo>
                    <a:pt x="1232" y="209"/>
                    <a:pt x="1232" y="209"/>
                    <a:pt x="1232" y="209"/>
                  </a:cubicBezTo>
                  <a:cubicBezTo>
                    <a:pt x="1234" y="210"/>
                    <a:pt x="1234" y="210"/>
                    <a:pt x="1234" y="210"/>
                  </a:cubicBezTo>
                  <a:cubicBezTo>
                    <a:pt x="1249" y="206"/>
                    <a:pt x="1249" y="206"/>
                    <a:pt x="1249" y="206"/>
                  </a:cubicBezTo>
                  <a:cubicBezTo>
                    <a:pt x="1249" y="204"/>
                    <a:pt x="1249" y="204"/>
                    <a:pt x="1249" y="204"/>
                  </a:cubicBezTo>
                  <a:cubicBezTo>
                    <a:pt x="1253" y="206"/>
                    <a:pt x="1253" y="206"/>
                    <a:pt x="1253" y="206"/>
                  </a:cubicBezTo>
                  <a:cubicBezTo>
                    <a:pt x="1262" y="203"/>
                    <a:pt x="1262" y="203"/>
                    <a:pt x="1262" y="203"/>
                  </a:cubicBezTo>
                  <a:cubicBezTo>
                    <a:pt x="1262" y="202"/>
                    <a:pt x="1262" y="202"/>
                    <a:pt x="1262" y="202"/>
                  </a:cubicBezTo>
                  <a:cubicBezTo>
                    <a:pt x="1264" y="204"/>
                    <a:pt x="1264" y="204"/>
                    <a:pt x="1264" y="204"/>
                  </a:cubicBezTo>
                  <a:cubicBezTo>
                    <a:pt x="1265" y="203"/>
                    <a:pt x="1265" y="203"/>
                    <a:pt x="1265" y="203"/>
                  </a:cubicBezTo>
                  <a:cubicBezTo>
                    <a:pt x="1267" y="204"/>
                    <a:pt x="1267" y="204"/>
                    <a:pt x="1267" y="204"/>
                  </a:cubicBezTo>
                  <a:cubicBezTo>
                    <a:pt x="1270" y="201"/>
                    <a:pt x="1270" y="201"/>
                    <a:pt x="1270" y="201"/>
                  </a:cubicBezTo>
                  <a:cubicBezTo>
                    <a:pt x="1273" y="202"/>
                    <a:pt x="1273" y="202"/>
                    <a:pt x="1273" y="202"/>
                  </a:cubicBezTo>
                  <a:cubicBezTo>
                    <a:pt x="1273" y="199"/>
                    <a:pt x="1273" y="199"/>
                    <a:pt x="1273" y="199"/>
                  </a:cubicBezTo>
                  <a:cubicBezTo>
                    <a:pt x="1277" y="201"/>
                    <a:pt x="1277" y="201"/>
                    <a:pt x="1277" y="201"/>
                  </a:cubicBezTo>
                  <a:cubicBezTo>
                    <a:pt x="1278" y="200"/>
                    <a:pt x="1268" y="205"/>
                    <a:pt x="1280" y="198"/>
                  </a:cubicBezTo>
                  <a:cubicBezTo>
                    <a:pt x="1281" y="200"/>
                    <a:pt x="1281" y="200"/>
                    <a:pt x="1281" y="200"/>
                  </a:cubicBezTo>
                  <a:cubicBezTo>
                    <a:pt x="1285" y="194"/>
                    <a:pt x="1285" y="194"/>
                    <a:pt x="1285" y="194"/>
                  </a:cubicBezTo>
                  <a:cubicBezTo>
                    <a:pt x="1288" y="194"/>
                    <a:pt x="1288" y="194"/>
                    <a:pt x="1288" y="194"/>
                  </a:cubicBezTo>
                  <a:cubicBezTo>
                    <a:pt x="1288" y="193"/>
                    <a:pt x="1284" y="199"/>
                    <a:pt x="1288" y="192"/>
                  </a:cubicBezTo>
                  <a:cubicBezTo>
                    <a:pt x="1289" y="194"/>
                    <a:pt x="1282" y="191"/>
                    <a:pt x="1291" y="193"/>
                  </a:cubicBezTo>
                  <a:cubicBezTo>
                    <a:pt x="1291" y="189"/>
                    <a:pt x="1291" y="189"/>
                    <a:pt x="1291" y="189"/>
                  </a:cubicBezTo>
                  <a:cubicBezTo>
                    <a:pt x="1297" y="187"/>
                    <a:pt x="1297" y="187"/>
                    <a:pt x="1297" y="187"/>
                  </a:cubicBezTo>
                  <a:cubicBezTo>
                    <a:pt x="1300" y="184"/>
                    <a:pt x="1300" y="184"/>
                    <a:pt x="1300" y="184"/>
                  </a:cubicBezTo>
                  <a:cubicBezTo>
                    <a:pt x="1299" y="182"/>
                    <a:pt x="1299" y="182"/>
                    <a:pt x="1299" y="182"/>
                  </a:cubicBezTo>
                  <a:cubicBezTo>
                    <a:pt x="1300" y="182"/>
                    <a:pt x="1300" y="182"/>
                    <a:pt x="1300" y="182"/>
                  </a:cubicBezTo>
                  <a:cubicBezTo>
                    <a:pt x="1299" y="179"/>
                    <a:pt x="1299" y="179"/>
                    <a:pt x="1299" y="179"/>
                  </a:cubicBezTo>
                  <a:cubicBezTo>
                    <a:pt x="1304" y="176"/>
                    <a:pt x="1304" y="176"/>
                    <a:pt x="1304" y="176"/>
                  </a:cubicBezTo>
                  <a:cubicBezTo>
                    <a:pt x="1305" y="174"/>
                    <a:pt x="1293" y="182"/>
                    <a:pt x="1308" y="172"/>
                  </a:cubicBezTo>
                  <a:cubicBezTo>
                    <a:pt x="1308" y="172"/>
                    <a:pt x="1302" y="175"/>
                    <a:pt x="1309" y="170"/>
                  </a:cubicBezTo>
                  <a:cubicBezTo>
                    <a:pt x="1310" y="170"/>
                    <a:pt x="1310" y="170"/>
                    <a:pt x="1310" y="170"/>
                  </a:cubicBezTo>
                  <a:cubicBezTo>
                    <a:pt x="1309" y="172"/>
                    <a:pt x="1309" y="172"/>
                    <a:pt x="1309" y="172"/>
                  </a:cubicBezTo>
                  <a:cubicBezTo>
                    <a:pt x="1313" y="175"/>
                    <a:pt x="1313" y="175"/>
                    <a:pt x="1313" y="175"/>
                  </a:cubicBezTo>
                  <a:cubicBezTo>
                    <a:pt x="1314" y="174"/>
                    <a:pt x="1314" y="174"/>
                    <a:pt x="1314" y="174"/>
                  </a:cubicBezTo>
                  <a:cubicBezTo>
                    <a:pt x="1313" y="170"/>
                    <a:pt x="1313" y="170"/>
                    <a:pt x="1313" y="170"/>
                  </a:cubicBezTo>
                  <a:cubicBezTo>
                    <a:pt x="1316" y="169"/>
                    <a:pt x="1316" y="169"/>
                    <a:pt x="1316" y="169"/>
                  </a:cubicBezTo>
                  <a:cubicBezTo>
                    <a:pt x="1317" y="169"/>
                    <a:pt x="1311" y="174"/>
                    <a:pt x="1317" y="165"/>
                  </a:cubicBezTo>
                  <a:cubicBezTo>
                    <a:pt x="1319" y="165"/>
                    <a:pt x="1319" y="165"/>
                    <a:pt x="1319" y="165"/>
                  </a:cubicBezTo>
                  <a:cubicBezTo>
                    <a:pt x="1322" y="164"/>
                    <a:pt x="1302" y="173"/>
                    <a:pt x="1326" y="160"/>
                  </a:cubicBezTo>
                  <a:cubicBezTo>
                    <a:pt x="1335" y="151"/>
                    <a:pt x="1335" y="151"/>
                    <a:pt x="1335" y="151"/>
                  </a:cubicBezTo>
                  <a:cubicBezTo>
                    <a:pt x="1339" y="148"/>
                    <a:pt x="1339" y="148"/>
                    <a:pt x="1339" y="148"/>
                  </a:cubicBezTo>
                  <a:cubicBezTo>
                    <a:pt x="1339" y="146"/>
                    <a:pt x="1328" y="156"/>
                    <a:pt x="1342" y="143"/>
                  </a:cubicBezTo>
                  <a:cubicBezTo>
                    <a:pt x="1335" y="153"/>
                    <a:pt x="1335" y="153"/>
                    <a:pt x="1335" y="153"/>
                  </a:cubicBezTo>
                  <a:cubicBezTo>
                    <a:pt x="1333" y="155"/>
                    <a:pt x="1333" y="155"/>
                    <a:pt x="1333" y="155"/>
                  </a:cubicBezTo>
                  <a:cubicBezTo>
                    <a:pt x="1333" y="158"/>
                    <a:pt x="1333" y="158"/>
                    <a:pt x="1333" y="158"/>
                  </a:cubicBezTo>
                  <a:cubicBezTo>
                    <a:pt x="1322" y="168"/>
                    <a:pt x="1322" y="168"/>
                    <a:pt x="1322" y="168"/>
                  </a:cubicBezTo>
                  <a:cubicBezTo>
                    <a:pt x="1321" y="173"/>
                    <a:pt x="1315" y="172"/>
                    <a:pt x="1315" y="178"/>
                  </a:cubicBezTo>
                  <a:cubicBezTo>
                    <a:pt x="1320" y="179"/>
                    <a:pt x="1320" y="179"/>
                    <a:pt x="1320" y="179"/>
                  </a:cubicBezTo>
                  <a:cubicBezTo>
                    <a:pt x="1317" y="181"/>
                    <a:pt x="1312" y="181"/>
                    <a:pt x="1314" y="185"/>
                  </a:cubicBezTo>
                  <a:cubicBezTo>
                    <a:pt x="1316" y="186"/>
                    <a:pt x="1316" y="186"/>
                    <a:pt x="1316" y="186"/>
                  </a:cubicBezTo>
                  <a:cubicBezTo>
                    <a:pt x="1319" y="183"/>
                    <a:pt x="1319" y="183"/>
                    <a:pt x="1319" y="183"/>
                  </a:cubicBezTo>
                  <a:cubicBezTo>
                    <a:pt x="1319" y="186"/>
                    <a:pt x="1319" y="186"/>
                    <a:pt x="1319" y="186"/>
                  </a:cubicBezTo>
                  <a:cubicBezTo>
                    <a:pt x="1315" y="190"/>
                    <a:pt x="1315" y="190"/>
                    <a:pt x="1315" y="190"/>
                  </a:cubicBezTo>
                  <a:cubicBezTo>
                    <a:pt x="1315" y="191"/>
                    <a:pt x="1315" y="191"/>
                    <a:pt x="1315" y="191"/>
                  </a:cubicBezTo>
                  <a:cubicBezTo>
                    <a:pt x="1320" y="189"/>
                    <a:pt x="1320" y="189"/>
                    <a:pt x="1320" y="189"/>
                  </a:cubicBezTo>
                  <a:cubicBezTo>
                    <a:pt x="1325" y="182"/>
                    <a:pt x="1325" y="182"/>
                    <a:pt x="1325" y="182"/>
                  </a:cubicBezTo>
                  <a:cubicBezTo>
                    <a:pt x="1325" y="185"/>
                    <a:pt x="1325" y="185"/>
                    <a:pt x="1325" y="185"/>
                  </a:cubicBezTo>
                  <a:cubicBezTo>
                    <a:pt x="1327" y="185"/>
                    <a:pt x="1327" y="185"/>
                    <a:pt x="1327" y="185"/>
                  </a:cubicBezTo>
                  <a:cubicBezTo>
                    <a:pt x="1327" y="186"/>
                    <a:pt x="1327" y="186"/>
                    <a:pt x="1327" y="186"/>
                  </a:cubicBezTo>
                  <a:cubicBezTo>
                    <a:pt x="1325" y="186"/>
                    <a:pt x="1326" y="190"/>
                    <a:pt x="1323" y="186"/>
                  </a:cubicBezTo>
                  <a:cubicBezTo>
                    <a:pt x="1320" y="191"/>
                    <a:pt x="1320" y="191"/>
                    <a:pt x="1320" y="191"/>
                  </a:cubicBezTo>
                  <a:cubicBezTo>
                    <a:pt x="1325" y="191"/>
                    <a:pt x="1325" y="191"/>
                    <a:pt x="1325" y="191"/>
                  </a:cubicBezTo>
                  <a:cubicBezTo>
                    <a:pt x="1328" y="188"/>
                    <a:pt x="1328" y="188"/>
                    <a:pt x="1328" y="188"/>
                  </a:cubicBezTo>
                  <a:cubicBezTo>
                    <a:pt x="1333" y="187"/>
                    <a:pt x="1333" y="187"/>
                    <a:pt x="1333" y="187"/>
                  </a:cubicBezTo>
                  <a:cubicBezTo>
                    <a:pt x="1327" y="193"/>
                    <a:pt x="1331" y="193"/>
                    <a:pt x="1319" y="195"/>
                  </a:cubicBezTo>
                  <a:cubicBezTo>
                    <a:pt x="1335" y="193"/>
                    <a:pt x="1335" y="193"/>
                    <a:pt x="1335" y="193"/>
                  </a:cubicBezTo>
                  <a:cubicBezTo>
                    <a:pt x="1340" y="191"/>
                    <a:pt x="1340" y="191"/>
                    <a:pt x="1340" y="191"/>
                  </a:cubicBezTo>
                  <a:cubicBezTo>
                    <a:pt x="1341" y="194"/>
                    <a:pt x="1330" y="191"/>
                    <a:pt x="1346" y="188"/>
                  </a:cubicBezTo>
                  <a:cubicBezTo>
                    <a:pt x="1346" y="188"/>
                    <a:pt x="1347" y="189"/>
                    <a:pt x="1346" y="189"/>
                  </a:cubicBezTo>
                  <a:cubicBezTo>
                    <a:pt x="1351" y="190"/>
                    <a:pt x="1351" y="190"/>
                    <a:pt x="1351" y="190"/>
                  </a:cubicBezTo>
                  <a:cubicBezTo>
                    <a:pt x="1353" y="188"/>
                    <a:pt x="1353" y="188"/>
                    <a:pt x="1353" y="188"/>
                  </a:cubicBezTo>
                  <a:cubicBezTo>
                    <a:pt x="1354" y="189"/>
                    <a:pt x="1354" y="189"/>
                    <a:pt x="1354" y="189"/>
                  </a:cubicBezTo>
                  <a:cubicBezTo>
                    <a:pt x="1358" y="187"/>
                    <a:pt x="1358" y="187"/>
                    <a:pt x="1358" y="187"/>
                  </a:cubicBezTo>
                  <a:cubicBezTo>
                    <a:pt x="1360" y="188"/>
                    <a:pt x="1360" y="188"/>
                    <a:pt x="1360" y="188"/>
                  </a:cubicBezTo>
                  <a:cubicBezTo>
                    <a:pt x="1364" y="186"/>
                    <a:pt x="1364" y="186"/>
                    <a:pt x="1364" y="186"/>
                  </a:cubicBezTo>
                  <a:cubicBezTo>
                    <a:pt x="1369" y="185"/>
                    <a:pt x="1369" y="185"/>
                    <a:pt x="1369" y="185"/>
                  </a:cubicBezTo>
                  <a:cubicBezTo>
                    <a:pt x="1368" y="185"/>
                    <a:pt x="1368" y="185"/>
                    <a:pt x="1368" y="185"/>
                  </a:cubicBezTo>
                  <a:cubicBezTo>
                    <a:pt x="1368" y="188"/>
                    <a:pt x="1368" y="188"/>
                    <a:pt x="1368" y="188"/>
                  </a:cubicBezTo>
                  <a:cubicBezTo>
                    <a:pt x="1372" y="190"/>
                    <a:pt x="1372" y="190"/>
                    <a:pt x="1372" y="190"/>
                  </a:cubicBezTo>
                  <a:cubicBezTo>
                    <a:pt x="1371" y="191"/>
                    <a:pt x="1371" y="191"/>
                    <a:pt x="1371" y="191"/>
                  </a:cubicBezTo>
                  <a:cubicBezTo>
                    <a:pt x="1362" y="190"/>
                    <a:pt x="1362" y="190"/>
                    <a:pt x="1362" y="190"/>
                  </a:cubicBezTo>
                  <a:cubicBezTo>
                    <a:pt x="1358" y="190"/>
                    <a:pt x="1360" y="192"/>
                    <a:pt x="1360" y="194"/>
                  </a:cubicBezTo>
                  <a:cubicBezTo>
                    <a:pt x="1357" y="193"/>
                    <a:pt x="1357" y="193"/>
                    <a:pt x="1357" y="193"/>
                  </a:cubicBezTo>
                  <a:cubicBezTo>
                    <a:pt x="1356" y="193"/>
                    <a:pt x="1356" y="193"/>
                    <a:pt x="1356" y="193"/>
                  </a:cubicBezTo>
                  <a:cubicBezTo>
                    <a:pt x="1348" y="195"/>
                    <a:pt x="1348" y="195"/>
                    <a:pt x="1348" y="195"/>
                  </a:cubicBezTo>
                  <a:cubicBezTo>
                    <a:pt x="1348" y="195"/>
                    <a:pt x="1346" y="196"/>
                    <a:pt x="1349" y="196"/>
                  </a:cubicBezTo>
                  <a:cubicBezTo>
                    <a:pt x="1347" y="196"/>
                    <a:pt x="1347" y="200"/>
                    <a:pt x="1346" y="195"/>
                  </a:cubicBezTo>
                  <a:cubicBezTo>
                    <a:pt x="1344" y="195"/>
                    <a:pt x="1343" y="195"/>
                    <a:pt x="1343" y="198"/>
                  </a:cubicBezTo>
                  <a:cubicBezTo>
                    <a:pt x="1343" y="198"/>
                    <a:pt x="1343" y="198"/>
                    <a:pt x="1343" y="198"/>
                  </a:cubicBezTo>
                  <a:cubicBezTo>
                    <a:pt x="1340" y="197"/>
                    <a:pt x="1340" y="197"/>
                    <a:pt x="1340" y="197"/>
                  </a:cubicBezTo>
                  <a:cubicBezTo>
                    <a:pt x="1339" y="199"/>
                    <a:pt x="1339" y="199"/>
                    <a:pt x="1339" y="199"/>
                  </a:cubicBezTo>
                  <a:cubicBezTo>
                    <a:pt x="1337" y="198"/>
                    <a:pt x="1337" y="198"/>
                    <a:pt x="1337" y="198"/>
                  </a:cubicBezTo>
                  <a:cubicBezTo>
                    <a:pt x="1336" y="200"/>
                    <a:pt x="1332" y="199"/>
                    <a:pt x="1334" y="203"/>
                  </a:cubicBezTo>
                  <a:cubicBezTo>
                    <a:pt x="1332" y="202"/>
                    <a:pt x="1332" y="202"/>
                    <a:pt x="1332" y="202"/>
                  </a:cubicBezTo>
                  <a:cubicBezTo>
                    <a:pt x="1332" y="200"/>
                    <a:pt x="1332" y="200"/>
                    <a:pt x="1332" y="200"/>
                  </a:cubicBezTo>
                  <a:cubicBezTo>
                    <a:pt x="1330" y="199"/>
                    <a:pt x="1331" y="197"/>
                    <a:pt x="1325" y="201"/>
                  </a:cubicBezTo>
                  <a:cubicBezTo>
                    <a:pt x="1324" y="203"/>
                    <a:pt x="1324" y="203"/>
                    <a:pt x="1324" y="203"/>
                  </a:cubicBezTo>
                  <a:cubicBezTo>
                    <a:pt x="1322" y="201"/>
                    <a:pt x="1322" y="201"/>
                    <a:pt x="1322" y="201"/>
                  </a:cubicBezTo>
                  <a:cubicBezTo>
                    <a:pt x="1323" y="201"/>
                    <a:pt x="1318" y="202"/>
                    <a:pt x="1323" y="198"/>
                  </a:cubicBezTo>
                  <a:cubicBezTo>
                    <a:pt x="1318" y="198"/>
                    <a:pt x="1318" y="198"/>
                    <a:pt x="1318" y="198"/>
                  </a:cubicBezTo>
                  <a:cubicBezTo>
                    <a:pt x="1320" y="203"/>
                    <a:pt x="1320" y="203"/>
                    <a:pt x="1320" y="203"/>
                  </a:cubicBezTo>
                  <a:cubicBezTo>
                    <a:pt x="1317" y="204"/>
                    <a:pt x="1317" y="204"/>
                    <a:pt x="1317" y="204"/>
                  </a:cubicBezTo>
                  <a:cubicBezTo>
                    <a:pt x="1317" y="204"/>
                    <a:pt x="1317" y="204"/>
                    <a:pt x="1317" y="204"/>
                  </a:cubicBezTo>
                  <a:cubicBezTo>
                    <a:pt x="1310" y="204"/>
                    <a:pt x="1310" y="204"/>
                    <a:pt x="1310" y="204"/>
                  </a:cubicBezTo>
                  <a:cubicBezTo>
                    <a:pt x="1310" y="207"/>
                    <a:pt x="1306" y="208"/>
                    <a:pt x="1303" y="207"/>
                  </a:cubicBezTo>
                  <a:cubicBezTo>
                    <a:pt x="1296" y="209"/>
                    <a:pt x="1296" y="209"/>
                    <a:pt x="1296" y="209"/>
                  </a:cubicBezTo>
                  <a:cubicBezTo>
                    <a:pt x="1293" y="210"/>
                    <a:pt x="1294" y="215"/>
                    <a:pt x="1287" y="216"/>
                  </a:cubicBezTo>
                  <a:cubicBezTo>
                    <a:pt x="1290" y="218"/>
                    <a:pt x="1290" y="218"/>
                    <a:pt x="1290" y="218"/>
                  </a:cubicBezTo>
                  <a:cubicBezTo>
                    <a:pt x="1278" y="227"/>
                    <a:pt x="1278" y="227"/>
                    <a:pt x="1278" y="227"/>
                  </a:cubicBezTo>
                  <a:cubicBezTo>
                    <a:pt x="1277" y="228"/>
                    <a:pt x="1271" y="234"/>
                    <a:pt x="1275" y="233"/>
                  </a:cubicBezTo>
                  <a:cubicBezTo>
                    <a:pt x="1275" y="233"/>
                    <a:pt x="1273" y="235"/>
                    <a:pt x="1277" y="233"/>
                  </a:cubicBezTo>
                  <a:cubicBezTo>
                    <a:pt x="1278" y="231"/>
                    <a:pt x="1278" y="231"/>
                    <a:pt x="1278" y="231"/>
                  </a:cubicBezTo>
                  <a:cubicBezTo>
                    <a:pt x="1281" y="237"/>
                    <a:pt x="1281" y="237"/>
                    <a:pt x="1281" y="237"/>
                  </a:cubicBezTo>
                  <a:cubicBezTo>
                    <a:pt x="1285" y="237"/>
                    <a:pt x="1285" y="237"/>
                    <a:pt x="1285" y="237"/>
                  </a:cubicBezTo>
                  <a:cubicBezTo>
                    <a:pt x="1286" y="236"/>
                    <a:pt x="1286" y="236"/>
                    <a:pt x="1286" y="236"/>
                  </a:cubicBezTo>
                  <a:cubicBezTo>
                    <a:pt x="1283" y="235"/>
                    <a:pt x="1283" y="235"/>
                    <a:pt x="1283" y="235"/>
                  </a:cubicBezTo>
                  <a:cubicBezTo>
                    <a:pt x="1290" y="232"/>
                    <a:pt x="1290" y="232"/>
                    <a:pt x="1290" y="232"/>
                  </a:cubicBezTo>
                  <a:cubicBezTo>
                    <a:pt x="1291" y="233"/>
                    <a:pt x="1291" y="233"/>
                    <a:pt x="1291" y="233"/>
                  </a:cubicBezTo>
                  <a:cubicBezTo>
                    <a:pt x="1294" y="231"/>
                    <a:pt x="1294" y="231"/>
                    <a:pt x="1294" y="231"/>
                  </a:cubicBezTo>
                  <a:cubicBezTo>
                    <a:pt x="1293" y="230"/>
                    <a:pt x="1292" y="236"/>
                    <a:pt x="1292" y="229"/>
                  </a:cubicBezTo>
                  <a:cubicBezTo>
                    <a:pt x="1296" y="231"/>
                    <a:pt x="1296" y="231"/>
                    <a:pt x="1296" y="231"/>
                  </a:cubicBezTo>
                  <a:cubicBezTo>
                    <a:pt x="1302" y="231"/>
                    <a:pt x="1302" y="231"/>
                    <a:pt x="1302" y="231"/>
                  </a:cubicBezTo>
                  <a:cubicBezTo>
                    <a:pt x="1304" y="230"/>
                    <a:pt x="1304" y="230"/>
                    <a:pt x="1304" y="230"/>
                  </a:cubicBezTo>
                  <a:cubicBezTo>
                    <a:pt x="1310" y="228"/>
                    <a:pt x="1310" y="228"/>
                    <a:pt x="1310" y="228"/>
                  </a:cubicBezTo>
                  <a:cubicBezTo>
                    <a:pt x="1309" y="231"/>
                    <a:pt x="1309" y="231"/>
                    <a:pt x="1309" y="231"/>
                  </a:cubicBezTo>
                  <a:cubicBezTo>
                    <a:pt x="1311" y="232"/>
                    <a:pt x="1311" y="232"/>
                    <a:pt x="1311" y="232"/>
                  </a:cubicBezTo>
                  <a:cubicBezTo>
                    <a:pt x="1324" y="230"/>
                    <a:pt x="1324" y="230"/>
                    <a:pt x="1324" y="230"/>
                  </a:cubicBezTo>
                  <a:cubicBezTo>
                    <a:pt x="1342" y="226"/>
                    <a:pt x="1342" y="226"/>
                    <a:pt x="1342" y="226"/>
                  </a:cubicBezTo>
                  <a:cubicBezTo>
                    <a:pt x="1349" y="224"/>
                    <a:pt x="1349" y="224"/>
                    <a:pt x="1349" y="224"/>
                  </a:cubicBezTo>
                  <a:cubicBezTo>
                    <a:pt x="1350" y="224"/>
                    <a:pt x="1350" y="224"/>
                    <a:pt x="1350" y="224"/>
                  </a:cubicBezTo>
                  <a:cubicBezTo>
                    <a:pt x="1353" y="222"/>
                    <a:pt x="1353" y="222"/>
                    <a:pt x="1353" y="222"/>
                  </a:cubicBezTo>
                  <a:cubicBezTo>
                    <a:pt x="1346" y="221"/>
                    <a:pt x="1346" y="221"/>
                    <a:pt x="1346" y="221"/>
                  </a:cubicBezTo>
                  <a:cubicBezTo>
                    <a:pt x="1350" y="220"/>
                    <a:pt x="1350" y="220"/>
                    <a:pt x="1350" y="220"/>
                  </a:cubicBezTo>
                  <a:cubicBezTo>
                    <a:pt x="1352" y="219"/>
                    <a:pt x="1352" y="219"/>
                    <a:pt x="1352" y="219"/>
                  </a:cubicBezTo>
                  <a:cubicBezTo>
                    <a:pt x="1361" y="217"/>
                    <a:pt x="1361" y="217"/>
                    <a:pt x="1361" y="217"/>
                  </a:cubicBezTo>
                  <a:cubicBezTo>
                    <a:pt x="1362" y="215"/>
                    <a:pt x="1362" y="215"/>
                    <a:pt x="1362" y="215"/>
                  </a:cubicBezTo>
                  <a:cubicBezTo>
                    <a:pt x="1367" y="216"/>
                    <a:pt x="1367" y="216"/>
                    <a:pt x="1367" y="216"/>
                  </a:cubicBezTo>
                  <a:cubicBezTo>
                    <a:pt x="1369" y="216"/>
                    <a:pt x="1369" y="216"/>
                    <a:pt x="1369" y="216"/>
                  </a:cubicBezTo>
                  <a:cubicBezTo>
                    <a:pt x="1371" y="214"/>
                    <a:pt x="1371" y="214"/>
                    <a:pt x="1371" y="214"/>
                  </a:cubicBezTo>
                  <a:cubicBezTo>
                    <a:pt x="1377" y="213"/>
                    <a:pt x="1377" y="213"/>
                    <a:pt x="1377" y="213"/>
                  </a:cubicBezTo>
                  <a:cubicBezTo>
                    <a:pt x="1376" y="211"/>
                    <a:pt x="1376" y="211"/>
                    <a:pt x="1376" y="211"/>
                  </a:cubicBezTo>
                  <a:cubicBezTo>
                    <a:pt x="1378" y="211"/>
                    <a:pt x="1378" y="211"/>
                    <a:pt x="1378" y="211"/>
                  </a:cubicBezTo>
                  <a:cubicBezTo>
                    <a:pt x="1381" y="213"/>
                    <a:pt x="1381" y="213"/>
                    <a:pt x="1381" y="213"/>
                  </a:cubicBezTo>
                  <a:cubicBezTo>
                    <a:pt x="1388" y="210"/>
                    <a:pt x="1388" y="210"/>
                    <a:pt x="1388" y="210"/>
                  </a:cubicBezTo>
                  <a:cubicBezTo>
                    <a:pt x="1390" y="210"/>
                    <a:pt x="1390" y="210"/>
                    <a:pt x="1390" y="210"/>
                  </a:cubicBezTo>
                  <a:cubicBezTo>
                    <a:pt x="1389" y="211"/>
                    <a:pt x="1389" y="211"/>
                    <a:pt x="1389" y="211"/>
                  </a:cubicBezTo>
                  <a:cubicBezTo>
                    <a:pt x="1392" y="212"/>
                    <a:pt x="1392" y="212"/>
                    <a:pt x="1392" y="212"/>
                  </a:cubicBezTo>
                  <a:cubicBezTo>
                    <a:pt x="1402" y="207"/>
                    <a:pt x="1402" y="207"/>
                    <a:pt x="1402" y="207"/>
                  </a:cubicBezTo>
                  <a:cubicBezTo>
                    <a:pt x="1405" y="209"/>
                    <a:pt x="1405" y="209"/>
                    <a:pt x="1405" y="209"/>
                  </a:cubicBezTo>
                  <a:cubicBezTo>
                    <a:pt x="1409" y="208"/>
                    <a:pt x="1409" y="208"/>
                    <a:pt x="1409" y="208"/>
                  </a:cubicBezTo>
                  <a:cubicBezTo>
                    <a:pt x="1410" y="206"/>
                    <a:pt x="1410" y="206"/>
                    <a:pt x="1410" y="206"/>
                  </a:cubicBezTo>
                  <a:cubicBezTo>
                    <a:pt x="1416" y="203"/>
                    <a:pt x="1416" y="203"/>
                    <a:pt x="1416" y="203"/>
                  </a:cubicBezTo>
                  <a:cubicBezTo>
                    <a:pt x="1424" y="203"/>
                    <a:pt x="1424" y="203"/>
                    <a:pt x="1424" y="203"/>
                  </a:cubicBezTo>
                  <a:cubicBezTo>
                    <a:pt x="1416" y="206"/>
                    <a:pt x="1416" y="206"/>
                    <a:pt x="1416" y="206"/>
                  </a:cubicBezTo>
                  <a:cubicBezTo>
                    <a:pt x="1412" y="208"/>
                    <a:pt x="1417" y="200"/>
                    <a:pt x="1411" y="208"/>
                  </a:cubicBezTo>
                  <a:cubicBezTo>
                    <a:pt x="1412" y="209"/>
                    <a:pt x="1412" y="209"/>
                    <a:pt x="1412" y="209"/>
                  </a:cubicBezTo>
                  <a:cubicBezTo>
                    <a:pt x="1408" y="211"/>
                    <a:pt x="1408" y="211"/>
                    <a:pt x="1408" y="211"/>
                  </a:cubicBezTo>
                  <a:cubicBezTo>
                    <a:pt x="1411" y="212"/>
                    <a:pt x="1411" y="212"/>
                    <a:pt x="1411" y="212"/>
                  </a:cubicBezTo>
                  <a:cubicBezTo>
                    <a:pt x="1420" y="210"/>
                    <a:pt x="1420" y="210"/>
                    <a:pt x="1420" y="210"/>
                  </a:cubicBezTo>
                  <a:cubicBezTo>
                    <a:pt x="1420" y="209"/>
                    <a:pt x="1420" y="209"/>
                    <a:pt x="1423" y="211"/>
                  </a:cubicBezTo>
                  <a:cubicBezTo>
                    <a:pt x="1425" y="209"/>
                    <a:pt x="1425" y="209"/>
                    <a:pt x="1425" y="209"/>
                  </a:cubicBezTo>
                  <a:cubicBezTo>
                    <a:pt x="1425" y="210"/>
                    <a:pt x="1425" y="210"/>
                    <a:pt x="1425" y="210"/>
                  </a:cubicBezTo>
                  <a:cubicBezTo>
                    <a:pt x="1423" y="211"/>
                    <a:pt x="1423" y="211"/>
                    <a:pt x="1423" y="211"/>
                  </a:cubicBezTo>
                  <a:cubicBezTo>
                    <a:pt x="1422" y="211"/>
                    <a:pt x="1421" y="208"/>
                    <a:pt x="1419" y="211"/>
                  </a:cubicBezTo>
                  <a:cubicBezTo>
                    <a:pt x="1420" y="213"/>
                    <a:pt x="1420" y="213"/>
                    <a:pt x="1420" y="213"/>
                  </a:cubicBezTo>
                  <a:cubicBezTo>
                    <a:pt x="1420" y="213"/>
                    <a:pt x="1423" y="205"/>
                    <a:pt x="1416" y="214"/>
                  </a:cubicBezTo>
                  <a:cubicBezTo>
                    <a:pt x="1409" y="213"/>
                    <a:pt x="1409" y="213"/>
                    <a:pt x="1409" y="213"/>
                  </a:cubicBezTo>
                  <a:cubicBezTo>
                    <a:pt x="1407" y="215"/>
                    <a:pt x="1404" y="210"/>
                    <a:pt x="1406" y="215"/>
                  </a:cubicBezTo>
                  <a:cubicBezTo>
                    <a:pt x="1404" y="213"/>
                    <a:pt x="1404" y="213"/>
                    <a:pt x="1404" y="213"/>
                  </a:cubicBezTo>
                  <a:cubicBezTo>
                    <a:pt x="1403" y="215"/>
                    <a:pt x="1403" y="215"/>
                    <a:pt x="1403" y="215"/>
                  </a:cubicBezTo>
                  <a:cubicBezTo>
                    <a:pt x="1398" y="214"/>
                    <a:pt x="1398" y="214"/>
                    <a:pt x="1398" y="214"/>
                  </a:cubicBezTo>
                  <a:cubicBezTo>
                    <a:pt x="1388" y="217"/>
                    <a:pt x="1388" y="217"/>
                    <a:pt x="1388" y="217"/>
                  </a:cubicBezTo>
                  <a:cubicBezTo>
                    <a:pt x="1384" y="219"/>
                    <a:pt x="1384" y="219"/>
                    <a:pt x="1384" y="219"/>
                  </a:cubicBezTo>
                  <a:cubicBezTo>
                    <a:pt x="1381" y="219"/>
                    <a:pt x="1381" y="219"/>
                    <a:pt x="1381" y="219"/>
                  </a:cubicBezTo>
                  <a:cubicBezTo>
                    <a:pt x="1367" y="223"/>
                    <a:pt x="1367" y="223"/>
                    <a:pt x="1367" y="223"/>
                  </a:cubicBezTo>
                  <a:cubicBezTo>
                    <a:pt x="1365" y="223"/>
                    <a:pt x="1365" y="223"/>
                    <a:pt x="1365" y="223"/>
                  </a:cubicBezTo>
                  <a:cubicBezTo>
                    <a:pt x="1363" y="223"/>
                    <a:pt x="1363" y="223"/>
                    <a:pt x="1363" y="223"/>
                  </a:cubicBezTo>
                  <a:cubicBezTo>
                    <a:pt x="1360" y="224"/>
                    <a:pt x="1360" y="224"/>
                    <a:pt x="1360" y="224"/>
                  </a:cubicBezTo>
                  <a:cubicBezTo>
                    <a:pt x="1359" y="226"/>
                    <a:pt x="1359" y="226"/>
                    <a:pt x="1359" y="226"/>
                  </a:cubicBezTo>
                  <a:cubicBezTo>
                    <a:pt x="1361" y="226"/>
                    <a:pt x="1361" y="226"/>
                    <a:pt x="1361" y="226"/>
                  </a:cubicBezTo>
                  <a:cubicBezTo>
                    <a:pt x="1346" y="229"/>
                    <a:pt x="1346" y="229"/>
                    <a:pt x="1346" y="229"/>
                  </a:cubicBezTo>
                  <a:cubicBezTo>
                    <a:pt x="1347" y="230"/>
                    <a:pt x="1347" y="230"/>
                    <a:pt x="1347" y="230"/>
                  </a:cubicBezTo>
                  <a:cubicBezTo>
                    <a:pt x="1345" y="227"/>
                    <a:pt x="1342" y="231"/>
                    <a:pt x="1336" y="231"/>
                  </a:cubicBezTo>
                  <a:cubicBezTo>
                    <a:pt x="1328" y="231"/>
                    <a:pt x="1328" y="231"/>
                    <a:pt x="1328" y="231"/>
                  </a:cubicBezTo>
                  <a:cubicBezTo>
                    <a:pt x="1309" y="235"/>
                    <a:pt x="1309" y="235"/>
                    <a:pt x="1309" y="235"/>
                  </a:cubicBezTo>
                  <a:cubicBezTo>
                    <a:pt x="1299" y="238"/>
                    <a:pt x="1299" y="238"/>
                    <a:pt x="1299" y="238"/>
                  </a:cubicBezTo>
                  <a:cubicBezTo>
                    <a:pt x="1303" y="234"/>
                    <a:pt x="1292" y="238"/>
                    <a:pt x="1302" y="234"/>
                  </a:cubicBezTo>
                  <a:cubicBezTo>
                    <a:pt x="1301" y="233"/>
                    <a:pt x="1301" y="233"/>
                    <a:pt x="1301" y="233"/>
                  </a:cubicBezTo>
                  <a:cubicBezTo>
                    <a:pt x="1298" y="234"/>
                    <a:pt x="1298" y="234"/>
                    <a:pt x="1298" y="234"/>
                  </a:cubicBezTo>
                  <a:cubicBezTo>
                    <a:pt x="1296" y="235"/>
                    <a:pt x="1296" y="235"/>
                    <a:pt x="1296" y="235"/>
                  </a:cubicBezTo>
                  <a:cubicBezTo>
                    <a:pt x="1297" y="236"/>
                    <a:pt x="1297" y="236"/>
                    <a:pt x="1297" y="236"/>
                  </a:cubicBezTo>
                  <a:cubicBezTo>
                    <a:pt x="1297" y="238"/>
                    <a:pt x="1297" y="238"/>
                    <a:pt x="1297" y="238"/>
                  </a:cubicBezTo>
                  <a:cubicBezTo>
                    <a:pt x="1291" y="240"/>
                    <a:pt x="1291" y="240"/>
                    <a:pt x="1291" y="240"/>
                  </a:cubicBezTo>
                  <a:cubicBezTo>
                    <a:pt x="1286" y="240"/>
                    <a:pt x="1286" y="240"/>
                    <a:pt x="1286" y="240"/>
                  </a:cubicBezTo>
                  <a:cubicBezTo>
                    <a:pt x="1283" y="242"/>
                    <a:pt x="1279" y="246"/>
                    <a:pt x="1278" y="246"/>
                  </a:cubicBezTo>
                  <a:cubicBezTo>
                    <a:pt x="1279" y="243"/>
                    <a:pt x="1279" y="243"/>
                    <a:pt x="1279" y="243"/>
                  </a:cubicBezTo>
                  <a:cubicBezTo>
                    <a:pt x="1276" y="242"/>
                    <a:pt x="1276" y="242"/>
                    <a:pt x="1276" y="242"/>
                  </a:cubicBezTo>
                  <a:cubicBezTo>
                    <a:pt x="1267" y="245"/>
                    <a:pt x="1267" y="245"/>
                    <a:pt x="1267" y="245"/>
                  </a:cubicBezTo>
                  <a:cubicBezTo>
                    <a:pt x="1265" y="246"/>
                    <a:pt x="1265" y="246"/>
                    <a:pt x="1265" y="246"/>
                  </a:cubicBezTo>
                  <a:cubicBezTo>
                    <a:pt x="1266" y="247"/>
                    <a:pt x="1266" y="247"/>
                    <a:pt x="1266" y="247"/>
                  </a:cubicBezTo>
                  <a:cubicBezTo>
                    <a:pt x="1257" y="248"/>
                    <a:pt x="1257" y="248"/>
                    <a:pt x="1257" y="248"/>
                  </a:cubicBezTo>
                  <a:cubicBezTo>
                    <a:pt x="1254" y="252"/>
                    <a:pt x="1254" y="252"/>
                    <a:pt x="1254" y="252"/>
                  </a:cubicBezTo>
                  <a:cubicBezTo>
                    <a:pt x="1258" y="252"/>
                    <a:pt x="1258" y="252"/>
                    <a:pt x="1258" y="252"/>
                  </a:cubicBezTo>
                  <a:cubicBezTo>
                    <a:pt x="1259" y="252"/>
                    <a:pt x="1259" y="252"/>
                    <a:pt x="1259" y="252"/>
                  </a:cubicBezTo>
                  <a:cubicBezTo>
                    <a:pt x="1255" y="256"/>
                    <a:pt x="1255" y="256"/>
                    <a:pt x="1255" y="256"/>
                  </a:cubicBezTo>
                  <a:cubicBezTo>
                    <a:pt x="1253" y="256"/>
                    <a:pt x="1270" y="247"/>
                    <a:pt x="1249" y="257"/>
                  </a:cubicBezTo>
                  <a:cubicBezTo>
                    <a:pt x="1249" y="259"/>
                    <a:pt x="1249" y="259"/>
                    <a:pt x="1249" y="259"/>
                  </a:cubicBezTo>
                  <a:cubicBezTo>
                    <a:pt x="1256" y="263"/>
                    <a:pt x="1256" y="263"/>
                    <a:pt x="1256" y="263"/>
                  </a:cubicBezTo>
                  <a:cubicBezTo>
                    <a:pt x="1259" y="263"/>
                    <a:pt x="1259" y="263"/>
                    <a:pt x="1259" y="263"/>
                  </a:cubicBezTo>
                  <a:cubicBezTo>
                    <a:pt x="1259" y="260"/>
                    <a:pt x="1259" y="260"/>
                    <a:pt x="1259" y="260"/>
                  </a:cubicBezTo>
                  <a:cubicBezTo>
                    <a:pt x="1263" y="258"/>
                    <a:pt x="1263" y="258"/>
                    <a:pt x="1263" y="258"/>
                  </a:cubicBezTo>
                  <a:cubicBezTo>
                    <a:pt x="1267" y="259"/>
                    <a:pt x="1267" y="259"/>
                    <a:pt x="1267" y="259"/>
                  </a:cubicBezTo>
                  <a:cubicBezTo>
                    <a:pt x="1268" y="261"/>
                    <a:pt x="1268" y="261"/>
                    <a:pt x="1268" y="261"/>
                  </a:cubicBezTo>
                  <a:cubicBezTo>
                    <a:pt x="1272" y="260"/>
                    <a:pt x="1272" y="260"/>
                    <a:pt x="1272" y="260"/>
                  </a:cubicBezTo>
                  <a:cubicBezTo>
                    <a:pt x="1276" y="256"/>
                    <a:pt x="1276" y="256"/>
                    <a:pt x="1276" y="256"/>
                  </a:cubicBezTo>
                  <a:cubicBezTo>
                    <a:pt x="1269" y="250"/>
                    <a:pt x="1269" y="250"/>
                    <a:pt x="1269" y="250"/>
                  </a:cubicBezTo>
                  <a:cubicBezTo>
                    <a:pt x="1281" y="254"/>
                    <a:pt x="1281" y="254"/>
                    <a:pt x="1281" y="254"/>
                  </a:cubicBezTo>
                  <a:cubicBezTo>
                    <a:pt x="1285" y="252"/>
                    <a:pt x="1285" y="252"/>
                    <a:pt x="1285" y="252"/>
                  </a:cubicBezTo>
                  <a:cubicBezTo>
                    <a:pt x="1289" y="251"/>
                    <a:pt x="1289" y="251"/>
                    <a:pt x="1289" y="251"/>
                  </a:cubicBezTo>
                  <a:cubicBezTo>
                    <a:pt x="1290" y="248"/>
                    <a:pt x="1290" y="248"/>
                    <a:pt x="1290" y="248"/>
                  </a:cubicBezTo>
                  <a:cubicBezTo>
                    <a:pt x="1290" y="247"/>
                    <a:pt x="1290" y="247"/>
                    <a:pt x="1290" y="247"/>
                  </a:cubicBezTo>
                  <a:cubicBezTo>
                    <a:pt x="1294" y="249"/>
                    <a:pt x="1294" y="249"/>
                    <a:pt x="1294" y="249"/>
                  </a:cubicBezTo>
                  <a:cubicBezTo>
                    <a:pt x="1295" y="247"/>
                    <a:pt x="1300" y="254"/>
                    <a:pt x="1296" y="245"/>
                  </a:cubicBezTo>
                  <a:cubicBezTo>
                    <a:pt x="1299" y="249"/>
                    <a:pt x="1299" y="249"/>
                    <a:pt x="1299" y="249"/>
                  </a:cubicBezTo>
                  <a:cubicBezTo>
                    <a:pt x="1297" y="249"/>
                    <a:pt x="1297" y="249"/>
                    <a:pt x="1297" y="249"/>
                  </a:cubicBezTo>
                  <a:cubicBezTo>
                    <a:pt x="1292" y="251"/>
                    <a:pt x="1292" y="251"/>
                    <a:pt x="1292" y="251"/>
                  </a:cubicBezTo>
                  <a:cubicBezTo>
                    <a:pt x="1289" y="251"/>
                    <a:pt x="1289" y="251"/>
                    <a:pt x="1289" y="251"/>
                  </a:cubicBezTo>
                  <a:cubicBezTo>
                    <a:pt x="1288" y="254"/>
                    <a:pt x="1288" y="254"/>
                    <a:pt x="1288" y="254"/>
                  </a:cubicBezTo>
                  <a:cubicBezTo>
                    <a:pt x="1284" y="253"/>
                    <a:pt x="1290" y="258"/>
                    <a:pt x="1284" y="254"/>
                  </a:cubicBezTo>
                  <a:cubicBezTo>
                    <a:pt x="1284" y="257"/>
                    <a:pt x="1277" y="254"/>
                    <a:pt x="1285" y="258"/>
                  </a:cubicBezTo>
                  <a:cubicBezTo>
                    <a:pt x="1290" y="256"/>
                    <a:pt x="1290" y="256"/>
                    <a:pt x="1290" y="256"/>
                  </a:cubicBezTo>
                  <a:cubicBezTo>
                    <a:pt x="1292" y="257"/>
                    <a:pt x="1292" y="257"/>
                    <a:pt x="1292" y="257"/>
                  </a:cubicBezTo>
                  <a:cubicBezTo>
                    <a:pt x="1306" y="252"/>
                    <a:pt x="1306" y="252"/>
                    <a:pt x="1306" y="252"/>
                  </a:cubicBezTo>
                  <a:cubicBezTo>
                    <a:pt x="1321" y="249"/>
                    <a:pt x="1321" y="249"/>
                    <a:pt x="1321" y="249"/>
                  </a:cubicBezTo>
                  <a:cubicBezTo>
                    <a:pt x="1327" y="248"/>
                    <a:pt x="1327" y="248"/>
                    <a:pt x="1327" y="248"/>
                  </a:cubicBezTo>
                  <a:cubicBezTo>
                    <a:pt x="1326" y="249"/>
                    <a:pt x="1324" y="250"/>
                    <a:pt x="1327" y="251"/>
                  </a:cubicBezTo>
                  <a:cubicBezTo>
                    <a:pt x="1329" y="250"/>
                    <a:pt x="1329" y="250"/>
                    <a:pt x="1329" y="250"/>
                  </a:cubicBezTo>
                  <a:cubicBezTo>
                    <a:pt x="1328" y="248"/>
                    <a:pt x="1328" y="248"/>
                    <a:pt x="1328" y="248"/>
                  </a:cubicBezTo>
                  <a:cubicBezTo>
                    <a:pt x="1335" y="249"/>
                    <a:pt x="1335" y="249"/>
                    <a:pt x="1335" y="249"/>
                  </a:cubicBezTo>
                  <a:cubicBezTo>
                    <a:pt x="1336" y="247"/>
                    <a:pt x="1336" y="247"/>
                    <a:pt x="1336" y="247"/>
                  </a:cubicBezTo>
                  <a:cubicBezTo>
                    <a:pt x="1346" y="245"/>
                    <a:pt x="1346" y="245"/>
                    <a:pt x="1346" y="245"/>
                  </a:cubicBezTo>
                  <a:cubicBezTo>
                    <a:pt x="1354" y="245"/>
                    <a:pt x="1354" y="245"/>
                    <a:pt x="1354" y="245"/>
                  </a:cubicBezTo>
                  <a:cubicBezTo>
                    <a:pt x="1377" y="239"/>
                    <a:pt x="1377" y="239"/>
                    <a:pt x="1377" y="239"/>
                  </a:cubicBezTo>
                  <a:cubicBezTo>
                    <a:pt x="1379" y="238"/>
                    <a:pt x="1379" y="238"/>
                    <a:pt x="1379" y="238"/>
                  </a:cubicBezTo>
                  <a:cubicBezTo>
                    <a:pt x="1389" y="236"/>
                    <a:pt x="1389" y="236"/>
                    <a:pt x="1389" y="236"/>
                  </a:cubicBezTo>
                  <a:cubicBezTo>
                    <a:pt x="1389" y="234"/>
                    <a:pt x="1389" y="234"/>
                    <a:pt x="1389" y="234"/>
                  </a:cubicBezTo>
                  <a:cubicBezTo>
                    <a:pt x="1392" y="232"/>
                    <a:pt x="1392" y="232"/>
                    <a:pt x="1392" y="232"/>
                  </a:cubicBezTo>
                  <a:cubicBezTo>
                    <a:pt x="1393" y="234"/>
                    <a:pt x="1393" y="234"/>
                    <a:pt x="1393" y="234"/>
                  </a:cubicBezTo>
                  <a:cubicBezTo>
                    <a:pt x="1392" y="236"/>
                    <a:pt x="1392" y="236"/>
                    <a:pt x="1392" y="236"/>
                  </a:cubicBezTo>
                  <a:cubicBezTo>
                    <a:pt x="1384" y="238"/>
                    <a:pt x="1384" y="238"/>
                    <a:pt x="1384" y="238"/>
                  </a:cubicBezTo>
                  <a:cubicBezTo>
                    <a:pt x="1391" y="240"/>
                    <a:pt x="1391" y="240"/>
                    <a:pt x="1391" y="240"/>
                  </a:cubicBezTo>
                  <a:cubicBezTo>
                    <a:pt x="1396" y="235"/>
                    <a:pt x="1396" y="235"/>
                    <a:pt x="1396" y="235"/>
                  </a:cubicBezTo>
                  <a:cubicBezTo>
                    <a:pt x="1397" y="238"/>
                    <a:pt x="1397" y="238"/>
                    <a:pt x="1397" y="238"/>
                  </a:cubicBezTo>
                  <a:cubicBezTo>
                    <a:pt x="1403" y="239"/>
                    <a:pt x="1403" y="239"/>
                    <a:pt x="1403" y="239"/>
                  </a:cubicBezTo>
                  <a:cubicBezTo>
                    <a:pt x="1402" y="241"/>
                    <a:pt x="1402" y="241"/>
                    <a:pt x="1402" y="241"/>
                  </a:cubicBezTo>
                  <a:cubicBezTo>
                    <a:pt x="1409" y="242"/>
                    <a:pt x="1409" y="242"/>
                    <a:pt x="1409" y="242"/>
                  </a:cubicBezTo>
                  <a:cubicBezTo>
                    <a:pt x="1420" y="240"/>
                    <a:pt x="1420" y="240"/>
                    <a:pt x="1420" y="240"/>
                  </a:cubicBezTo>
                  <a:cubicBezTo>
                    <a:pt x="1424" y="239"/>
                    <a:pt x="1424" y="239"/>
                    <a:pt x="1424" y="239"/>
                  </a:cubicBezTo>
                  <a:cubicBezTo>
                    <a:pt x="1423" y="238"/>
                    <a:pt x="1423" y="238"/>
                    <a:pt x="1423" y="238"/>
                  </a:cubicBezTo>
                  <a:cubicBezTo>
                    <a:pt x="1426" y="238"/>
                    <a:pt x="1426" y="238"/>
                    <a:pt x="1426" y="238"/>
                  </a:cubicBezTo>
                  <a:cubicBezTo>
                    <a:pt x="1426" y="240"/>
                    <a:pt x="1425" y="233"/>
                    <a:pt x="1428" y="240"/>
                  </a:cubicBezTo>
                  <a:cubicBezTo>
                    <a:pt x="1435" y="240"/>
                    <a:pt x="1435" y="240"/>
                    <a:pt x="1435" y="240"/>
                  </a:cubicBezTo>
                  <a:cubicBezTo>
                    <a:pt x="1447" y="239"/>
                    <a:pt x="1447" y="239"/>
                    <a:pt x="1447" y="239"/>
                  </a:cubicBezTo>
                  <a:cubicBezTo>
                    <a:pt x="1454" y="239"/>
                    <a:pt x="1454" y="239"/>
                    <a:pt x="1454" y="239"/>
                  </a:cubicBezTo>
                  <a:cubicBezTo>
                    <a:pt x="1454" y="239"/>
                    <a:pt x="1451" y="241"/>
                    <a:pt x="1454" y="237"/>
                  </a:cubicBezTo>
                  <a:cubicBezTo>
                    <a:pt x="1457" y="239"/>
                    <a:pt x="1457" y="239"/>
                    <a:pt x="1457" y="239"/>
                  </a:cubicBezTo>
                  <a:cubicBezTo>
                    <a:pt x="1461" y="238"/>
                    <a:pt x="1461" y="238"/>
                    <a:pt x="1461" y="238"/>
                  </a:cubicBezTo>
                  <a:cubicBezTo>
                    <a:pt x="1480" y="240"/>
                    <a:pt x="1480" y="240"/>
                    <a:pt x="1480" y="240"/>
                  </a:cubicBezTo>
                  <a:cubicBezTo>
                    <a:pt x="1488" y="241"/>
                    <a:pt x="1488" y="241"/>
                    <a:pt x="1488" y="241"/>
                  </a:cubicBezTo>
                  <a:cubicBezTo>
                    <a:pt x="1492" y="242"/>
                    <a:pt x="1492" y="242"/>
                    <a:pt x="1492" y="242"/>
                  </a:cubicBezTo>
                  <a:cubicBezTo>
                    <a:pt x="1490" y="243"/>
                    <a:pt x="1490" y="243"/>
                    <a:pt x="1490" y="243"/>
                  </a:cubicBezTo>
                  <a:cubicBezTo>
                    <a:pt x="1490" y="244"/>
                    <a:pt x="1489" y="244"/>
                    <a:pt x="1493" y="245"/>
                  </a:cubicBezTo>
                  <a:cubicBezTo>
                    <a:pt x="1493" y="245"/>
                    <a:pt x="1493" y="245"/>
                    <a:pt x="1493" y="245"/>
                  </a:cubicBezTo>
                  <a:cubicBezTo>
                    <a:pt x="1494" y="242"/>
                    <a:pt x="1494" y="242"/>
                    <a:pt x="1494" y="242"/>
                  </a:cubicBezTo>
                  <a:cubicBezTo>
                    <a:pt x="1498" y="244"/>
                    <a:pt x="1498" y="244"/>
                    <a:pt x="1498" y="244"/>
                  </a:cubicBezTo>
                  <a:cubicBezTo>
                    <a:pt x="1497" y="248"/>
                    <a:pt x="1497" y="248"/>
                    <a:pt x="1497" y="248"/>
                  </a:cubicBezTo>
                  <a:cubicBezTo>
                    <a:pt x="1494" y="249"/>
                    <a:pt x="1494" y="249"/>
                    <a:pt x="1494" y="249"/>
                  </a:cubicBezTo>
                  <a:cubicBezTo>
                    <a:pt x="1488" y="256"/>
                    <a:pt x="1488" y="256"/>
                    <a:pt x="1488" y="256"/>
                  </a:cubicBezTo>
                  <a:cubicBezTo>
                    <a:pt x="1468" y="267"/>
                    <a:pt x="1468" y="267"/>
                    <a:pt x="1468" y="267"/>
                  </a:cubicBezTo>
                  <a:cubicBezTo>
                    <a:pt x="1469" y="269"/>
                    <a:pt x="1466" y="268"/>
                    <a:pt x="1466" y="270"/>
                  </a:cubicBezTo>
                  <a:cubicBezTo>
                    <a:pt x="1464" y="268"/>
                    <a:pt x="1464" y="268"/>
                    <a:pt x="1464" y="268"/>
                  </a:cubicBezTo>
                  <a:cubicBezTo>
                    <a:pt x="1457" y="272"/>
                    <a:pt x="1457" y="272"/>
                    <a:pt x="1457" y="272"/>
                  </a:cubicBezTo>
                  <a:cubicBezTo>
                    <a:pt x="1454" y="270"/>
                    <a:pt x="1454" y="270"/>
                    <a:pt x="1454" y="270"/>
                  </a:cubicBezTo>
                  <a:cubicBezTo>
                    <a:pt x="1452" y="272"/>
                    <a:pt x="1452" y="272"/>
                    <a:pt x="1452" y="272"/>
                  </a:cubicBezTo>
                  <a:cubicBezTo>
                    <a:pt x="1454" y="273"/>
                    <a:pt x="1454" y="273"/>
                    <a:pt x="1454" y="273"/>
                  </a:cubicBezTo>
                  <a:cubicBezTo>
                    <a:pt x="1452" y="274"/>
                    <a:pt x="1452" y="274"/>
                    <a:pt x="1452" y="274"/>
                  </a:cubicBezTo>
                  <a:cubicBezTo>
                    <a:pt x="1457" y="275"/>
                    <a:pt x="1457" y="275"/>
                    <a:pt x="1457" y="275"/>
                  </a:cubicBezTo>
                  <a:cubicBezTo>
                    <a:pt x="1468" y="272"/>
                    <a:pt x="1468" y="272"/>
                    <a:pt x="1468" y="272"/>
                  </a:cubicBezTo>
                  <a:cubicBezTo>
                    <a:pt x="1470" y="275"/>
                    <a:pt x="1470" y="275"/>
                    <a:pt x="1470" y="275"/>
                  </a:cubicBezTo>
                  <a:cubicBezTo>
                    <a:pt x="1470" y="276"/>
                    <a:pt x="1469" y="277"/>
                    <a:pt x="1471" y="278"/>
                  </a:cubicBezTo>
                  <a:cubicBezTo>
                    <a:pt x="1474" y="275"/>
                    <a:pt x="1474" y="275"/>
                    <a:pt x="1474" y="275"/>
                  </a:cubicBezTo>
                  <a:cubicBezTo>
                    <a:pt x="1473" y="275"/>
                    <a:pt x="1473" y="275"/>
                    <a:pt x="1473" y="275"/>
                  </a:cubicBezTo>
                  <a:cubicBezTo>
                    <a:pt x="1475" y="273"/>
                    <a:pt x="1475" y="273"/>
                    <a:pt x="1475" y="273"/>
                  </a:cubicBezTo>
                  <a:cubicBezTo>
                    <a:pt x="1476" y="274"/>
                    <a:pt x="1476" y="274"/>
                    <a:pt x="1476" y="274"/>
                  </a:cubicBezTo>
                  <a:cubicBezTo>
                    <a:pt x="1477" y="271"/>
                    <a:pt x="1477" y="271"/>
                    <a:pt x="1477" y="271"/>
                  </a:cubicBezTo>
                  <a:cubicBezTo>
                    <a:pt x="1479" y="273"/>
                    <a:pt x="1479" y="273"/>
                    <a:pt x="1479" y="273"/>
                  </a:cubicBezTo>
                  <a:cubicBezTo>
                    <a:pt x="1479" y="274"/>
                    <a:pt x="1479" y="274"/>
                    <a:pt x="1479" y="274"/>
                  </a:cubicBezTo>
                  <a:cubicBezTo>
                    <a:pt x="1482" y="272"/>
                    <a:pt x="1482" y="272"/>
                    <a:pt x="1482" y="272"/>
                  </a:cubicBezTo>
                  <a:cubicBezTo>
                    <a:pt x="1485" y="273"/>
                    <a:pt x="1485" y="273"/>
                    <a:pt x="1485" y="273"/>
                  </a:cubicBezTo>
                  <a:cubicBezTo>
                    <a:pt x="1484" y="275"/>
                    <a:pt x="1484" y="275"/>
                    <a:pt x="1484" y="275"/>
                  </a:cubicBezTo>
                  <a:cubicBezTo>
                    <a:pt x="1486" y="276"/>
                    <a:pt x="1486" y="276"/>
                    <a:pt x="1486" y="276"/>
                  </a:cubicBezTo>
                  <a:cubicBezTo>
                    <a:pt x="1488" y="276"/>
                    <a:pt x="1488" y="276"/>
                    <a:pt x="1488" y="276"/>
                  </a:cubicBezTo>
                  <a:cubicBezTo>
                    <a:pt x="1486" y="273"/>
                    <a:pt x="1486" y="273"/>
                    <a:pt x="1486" y="273"/>
                  </a:cubicBezTo>
                  <a:cubicBezTo>
                    <a:pt x="1488" y="272"/>
                    <a:pt x="1488" y="272"/>
                    <a:pt x="1488" y="272"/>
                  </a:cubicBezTo>
                  <a:cubicBezTo>
                    <a:pt x="1490" y="275"/>
                    <a:pt x="1490" y="275"/>
                    <a:pt x="1490" y="275"/>
                  </a:cubicBezTo>
                  <a:cubicBezTo>
                    <a:pt x="1492" y="274"/>
                    <a:pt x="1492" y="274"/>
                    <a:pt x="1492" y="274"/>
                  </a:cubicBezTo>
                  <a:cubicBezTo>
                    <a:pt x="1492" y="274"/>
                    <a:pt x="1491" y="273"/>
                    <a:pt x="1492" y="275"/>
                  </a:cubicBezTo>
                  <a:cubicBezTo>
                    <a:pt x="1494" y="275"/>
                    <a:pt x="1494" y="275"/>
                    <a:pt x="1494" y="275"/>
                  </a:cubicBezTo>
                  <a:cubicBezTo>
                    <a:pt x="1496" y="272"/>
                    <a:pt x="1496" y="272"/>
                    <a:pt x="1496" y="272"/>
                  </a:cubicBezTo>
                  <a:cubicBezTo>
                    <a:pt x="1494" y="271"/>
                    <a:pt x="1494" y="271"/>
                    <a:pt x="1494" y="271"/>
                  </a:cubicBezTo>
                  <a:cubicBezTo>
                    <a:pt x="1496" y="269"/>
                    <a:pt x="1496" y="269"/>
                    <a:pt x="1496" y="269"/>
                  </a:cubicBezTo>
                  <a:cubicBezTo>
                    <a:pt x="1507" y="268"/>
                    <a:pt x="1507" y="268"/>
                    <a:pt x="1507" y="268"/>
                  </a:cubicBezTo>
                  <a:cubicBezTo>
                    <a:pt x="1513" y="269"/>
                    <a:pt x="1513" y="269"/>
                    <a:pt x="1513" y="269"/>
                  </a:cubicBezTo>
                  <a:cubicBezTo>
                    <a:pt x="1507" y="270"/>
                    <a:pt x="1507" y="270"/>
                    <a:pt x="1507" y="270"/>
                  </a:cubicBezTo>
                  <a:cubicBezTo>
                    <a:pt x="1508" y="274"/>
                    <a:pt x="1508" y="274"/>
                    <a:pt x="1508" y="274"/>
                  </a:cubicBezTo>
                  <a:cubicBezTo>
                    <a:pt x="1506" y="275"/>
                    <a:pt x="1506" y="275"/>
                    <a:pt x="1506" y="275"/>
                  </a:cubicBezTo>
                  <a:cubicBezTo>
                    <a:pt x="1513" y="277"/>
                    <a:pt x="1513" y="277"/>
                    <a:pt x="1513" y="277"/>
                  </a:cubicBezTo>
                  <a:cubicBezTo>
                    <a:pt x="1513" y="277"/>
                    <a:pt x="1513" y="277"/>
                    <a:pt x="1513" y="277"/>
                  </a:cubicBezTo>
                  <a:cubicBezTo>
                    <a:pt x="1516" y="276"/>
                    <a:pt x="1516" y="276"/>
                    <a:pt x="1516" y="276"/>
                  </a:cubicBezTo>
                  <a:cubicBezTo>
                    <a:pt x="1517" y="277"/>
                    <a:pt x="1517" y="277"/>
                    <a:pt x="1517" y="277"/>
                  </a:cubicBezTo>
                  <a:cubicBezTo>
                    <a:pt x="1518" y="277"/>
                    <a:pt x="1513" y="280"/>
                    <a:pt x="1518" y="275"/>
                  </a:cubicBezTo>
                  <a:cubicBezTo>
                    <a:pt x="1520" y="276"/>
                    <a:pt x="1520" y="276"/>
                    <a:pt x="1520" y="276"/>
                  </a:cubicBezTo>
                  <a:cubicBezTo>
                    <a:pt x="1523" y="273"/>
                    <a:pt x="1523" y="273"/>
                    <a:pt x="1523" y="273"/>
                  </a:cubicBezTo>
                  <a:cubicBezTo>
                    <a:pt x="1526" y="272"/>
                    <a:pt x="1526" y="272"/>
                    <a:pt x="1526" y="272"/>
                  </a:cubicBezTo>
                  <a:cubicBezTo>
                    <a:pt x="1527" y="269"/>
                    <a:pt x="1527" y="269"/>
                    <a:pt x="1527" y="269"/>
                  </a:cubicBezTo>
                  <a:cubicBezTo>
                    <a:pt x="1530" y="271"/>
                    <a:pt x="1530" y="271"/>
                    <a:pt x="1530" y="271"/>
                  </a:cubicBezTo>
                  <a:cubicBezTo>
                    <a:pt x="1533" y="269"/>
                    <a:pt x="1533" y="269"/>
                    <a:pt x="1533" y="269"/>
                  </a:cubicBezTo>
                  <a:cubicBezTo>
                    <a:pt x="1534" y="272"/>
                    <a:pt x="1534" y="272"/>
                    <a:pt x="1534" y="272"/>
                  </a:cubicBezTo>
                  <a:cubicBezTo>
                    <a:pt x="1536" y="273"/>
                    <a:pt x="1536" y="273"/>
                    <a:pt x="1536" y="273"/>
                  </a:cubicBezTo>
                  <a:cubicBezTo>
                    <a:pt x="1548" y="270"/>
                    <a:pt x="1548" y="270"/>
                    <a:pt x="1548" y="270"/>
                  </a:cubicBezTo>
                  <a:cubicBezTo>
                    <a:pt x="1553" y="264"/>
                    <a:pt x="1553" y="264"/>
                    <a:pt x="1553" y="264"/>
                  </a:cubicBezTo>
                  <a:cubicBezTo>
                    <a:pt x="1554" y="265"/>
                    <a:pt x="1554" y="265"/>
                    <a:pt x="1554" y="265"/>
                  </a:cubicBezTo>
                  <a:cubicBezTo>
                    <a:pt x="1559" y="262"/>
                    <a:pt x="1559" y="262"/>
                    <a:pt x="1559" y="262"/>
                  </a:cubicBezTo>
                  <a:cubicBezTo>
                    <a:pt x="1557" y="267"/>
                    <a:pt x="1557" y="267"/>
                    <a:pt x="1557" y="267"/>
                  </a:cubicBezTo>
                  <a:cubicBezTo>
                    <a:pt x="1553" y="271"/>
                    <a:pt x="1553" y="271"/>
                    <a:pt x="1553" y="271"/>
                  </a:cubicBezTo>
                  <a:cubicBezTo>
                    <a:pt x="1552" y="270"/>
                    <a:pt x="1552" y="270"/>
                    <a:pt x="1552" y="270"/>
                  </a:cubicBezTo>
                  <a:cubicBezTo>
                    <a:pt x="1551" y="271"/>
                    <a:pt x="1551" y="271"/>
                    <a:pt x="1551" y="271"/>
                  </a:cubicBezTo>
                  <a:cubicBezTo>
                    <a:pt x="1553" y="274"/>
                    <a:pt x="1553" y="274"/>
                    <a:pt x="1553" y="274"/>
                  </a:cubicBezTo>
                  <a:cubicBezTo>
                    <a:pt x="1554" y="272"/>
                    <a:pt x="1554" y="272"/>
                    <a:pt x="1554" y="272"/>
                  </a:cubicBezTo>
                  <a:cubicBezTo>
                    <a:pt x="1558" y="275"/>
                    <a:pt x="1558" y="275"/>
                    <a:pt x="1558" y="275"/>
                  </a:cubicBezTo>
                  <a:cubicBezTo>
                    <a:pt x="1562" y="275"/>
                    <a:pt x="1562" y="275"/>
                    <a:pt x="1562" y="275"/>
                  </a:cubicBezTo>
                  <a:cubicBezTo>
                    <a:pt x="1563" y="277"/>
                    <a:pt x="1563" y="277"/>
                    <a:pt x="1563" y="277"/>
                  </a:cubicBezTo>
                  <a:cubicBezTo>
                    <a:pt x="1563" y="278"/>
                    <a:pt x="1563" y="278"/>
                    <a:pt x="1563" y="278"/>
                  </a:cubicBezTo>
                  <a:cubicBezTo>
                    <a:pt x="1567" y="275"/>
                    <a:pt x="1567" y="275"/>
                    <a:pt x="1567" y="275"/>
                  </a:cubicBezTo>
                  <a:cubicBezTo>
                    <a:pt x="1565" y="278"/>
                    <a:pt x="1571" y="273"/>
                    <a:pt x="1567" y="277"/>
                  </a:cubicBezTo>
                  <a:cubicBezTo>
                    <a:pt x="1572" y="281"/>
                    <a:pt x="1572" y="281"/>
                    <a:pt x="1572" y="281"/>
                  </a:cubicBezTo>
                  <a:cubicBezTo>
                    <a:pt x="1568" y="280"/>
                    <a:pt x="1568" y="280"/>
                    <a:pt x="1568" y="280"/>
                  </a:cubicBezTo>
                  <a:cubicBezTo>
                    <a:pt x="1567" y="280"/>
                    <a:pt x="1576" y="277"/>
                    <a:pt x="1565" y="281"/>
                  </a:cubicBezTo>
                  <a:cubicBezTo>
                    <a:pt x="1566" y="283"/>
                    <a:pt x="1566" y="283"/>
                    <a:pt x="1566" y="283"/>
                  </a:cubicBezTo>
                  <a:cubicBezTo>
                    <a:pt x="1574" y="285"/>
                    <a:pt x="1574" y="285"/>
                    <a:pt x="1574" y="285"/>
                  </a:cubicBezTo>
                  <a:cubicBezTo>
                    <a:pt x="1569" y="290"/>
                    <a:pt x="1569" y="290"/>
                    <a:pt x="1569" y="290"/>
                  </a:cubicBezTo>
                  <a:cubicBezTo>
                    <a:pt x="1569" y="290"/>
                    <a:pt x="1575" y="286"/>
                    <a:pt x="1567" y="291"/>
                  </a:cubicBezTo>
                  <a:cubicBezTo>
                    <a:pt x="1567" y="292"/>
                    <a:pt x="1567" y="292"/>
                    <a:pt x="1567" y="292"/>
                  </a:cubicBezTo>
                  <a:cubicBezTo>
                    <a:pt x="1572" y="292"/>
                    <a:pt x="1572" y="292"/>
                    <a:pt x="1572" y="292"/>
                  </a:cubicBezTo>
                  <a:cubicBezTo>
                    <a:pt x="1571" y="291"/>
                    <a:pt x="1571" y="291"/>
                    <a:pt x="1571" y="291"/>
                  </a:cubicBezTo>
                  <a:cubicBezTo>
                    <a:pt x="1572" y="292"/>
                    <a:pt x="1572" y="292"/>
                    <a:pt x="1572" y="292"/>
                  </a:cubicBezTo>
                  <a:cubicBezTo>
                    <a:pt x="1575" y="293"/>
                    <a:pt x="1572" y="286"/>
                    <a:pt x="1577" y="292"/>
                  </a:cubicBezTo>
                  <a:cubicBezTo>
                    <a:pt x="1579" y="291"/>
                    <a:pt x="1579" y="291"/>
                    <a:pt x="1579" y="291"/>
                  </a:cubicBezTo>
                  <a:cubicBezTo>
                    <a:pt x="1583" y="292"/>
                    <a:pt x="1583" y="292"/>
                    <a:pt x="1583" y="292"/>
                  </a:cubicBezTo>
                  <a:cubicBezTo>
                    <a:pt x="1583" y="293"/>
                    <a:pt x="1583" y="293"/>
                    <a:pt x="1583" y="293"/>
                  </a:cubicBezTo>
                  <a:cubicBezTo>
                    <a:pt x="1579" y="291"/>
                    <a:pt x="1579" y="291"/>
                    <a:pt x="1579" y="291"/>
                  </a:cubicBezTo>
                  <a:cubicBezTo>
                    <a:pt x="1581" y="296"/>
                    <a:pt x="1581" y="296"/>
                    <a:pt x="1581" y="296"/>
                  </a:cubicBezTo>
                  <a:cubicBezTo>
                    <a:pt x="1585" y="296"/>
                    <a:pt x="1585" y="296"/>
                    <a:pt x="1585" y="296"/>
                  </a:cubicBezTo>
                  <a:cubicBezTo>
                    <a:pt x="1582" y="298"/>
                    <a:pt x="1582" y="298"/>
                    <a:pt x="1582" y="298"/>
                  </a:cubicBezTo>
                  <a:cubicBezTo>
                    <a:pt x="1582" y="300"/>
                    <a:pt x="1582" y="300"/>
                    <a:pt x="1582" y="300"/>
                  </a:cubicBezTo>
                  <a:cubicBezTo>
                    <a:pt x="1586" y="301"/>
                    <a:pt x="1586" y="301"/>
                    <a:pt x="1586" y="301"/>
                  </a:cubicBezTo>
                  <a:cubicBezTo>
                    <a:pt x="1584" y="305"/>
                    <a:pt x="1584" y="305"/>
                    <a:pt x="1584" y="305"/>
                  </a:cubicBezTo>
                  <a:cubicBezTo>
                    <a:pt x="1590" y="304"/>
                    <a:pt x="1590" y="304"/>
                    <a:pt x="1590" y="304"/>
                  </a:cubicBezTo>
                  <a:cubicBezTo>
                    <a:pt x="1590" y="303"/>
                    <a:pt x="1590" y="303"/>
                    <a:pt x="1590" y="303"/>
                  </a:cubicBezTo>
                  <a:cubicBezTo>
                    <a:pt x="1593" y="303"/>
                    <a:pt x="1593" y="303"/>
                    <a:pt x="1593" y="303"/>
                  </a:cubicBezTo>
                  <a:cubicBezTo>
                    <a:pt x="1594" y="304"/>
                    <a:pt x="1594" y="304"/>
                    <a:pt x="1594" y="304"/>
                  </a:cubicBezTo>
                  <a:cubicBezTo>
                    <a:pt x="1590" y="306"/>
                    <a:pt x="1590" y="306"/>
                    <a:pt x="1590" y="306"/>
                  </a:cubicBezTo>
                  <a:cubicBezTo>
                    <a:pt x="1591" y="307"/>
                    <a:pt x="1591" y="307"/>
                    <a:pt x="1591" y="307"/>
                  </a:cubicBezTo>
                  <a:cubicBezTo>
                    <a:pt x="1588" y="307"/>
                    <a:pt x="1588" y="307"/>
                    <a:pt x="1588" y="307"/>
                  </a:cubicBezTo>
                  <a:cubicBezTo>
                    <a:pt x="1580" y="313"/>
                    <a:pt x="1580" y="313"/>
                    <a:pt x="1580" y="313"/>
                  </a:cubicBezTo>
                  <a:cubicBezTo>
                    <a:pt x="1585" y="314"/>
                    <a:pt x="1585" y="314"/>
                    <a:pt x="1585" y="314"/>
                  </a:cubicBezTo>
                  <a:cubicBezTo>
                    <a:pt x="1594" y="313"/>
                    <a:pt x="1594" y="313"/>
                    <a:pt x="1594" y="313"/>
                  </a:cubicBezTo>
                  <a:cubicBezTo>
                    <a:pt x="1590" y="316"/>
                    <a:pt x="1590" y="316"/>
                    <a:pt x="1590" y="316"/>
                  </a:cubicBezTo>
                  <a:cubicBezTo>
                    <a:pt x="1587" y="316"/>
                    <a:pt x="1587" y="316"/>
                    <a:pt x="1587" y="316"/>
                  </a:cubicBezTo>
                  <a:cubicBezTo>
                    <a:pt x="1584" y="319"/>
                    <a:pt x="1593" y="316"/>
                    <a:pt x="1586" y="319"/>
                  </a:cubicBezTo>
                  <a:cubicBezTo>
                    <a:pt x="1594" y="320"/>
                    <a:pt x="1594" y="320"/>
                    <a:pt x="1594" y="320"/>
                  </a:cubicBezTo>
                  <a:cubicBezTo>
                    <a:pt x="1595" y="320"/>
                    <a:pt x="1595" y="320"/>
                    <a:pt x="1595" y="320"/>
                  </a:cubicBezTo>
                  <a:cubicBezTo>
                    <a:pt x="1600" y="322"/>
                    <a:pt x="1600" y="322"/>
                    <a:pt x="1600" y="322"/>
                  </a:cubicBezTo>
                  <a:cubicBezTo>
                    <a:pt x="1603" y="321"/>
                    <a:pt x="1603" y="321"/>
                    <a:pt x="1603" y="321"/>
                  </a:cubicBezTo>
                  <a:cubicBezTo>
                    <a:pt x="1604" y="323"/>
                    <a:pt x="1604" y="323"/>
                    <a:pt x="1604" y="323"/>
                  </a:cubicBezTo>
                  <a:cubicBezTo>
                    <a:pt x="1600" y="324"/>
                    <a:pt x="1600" y="324"/>
                    <a:pt x="1600" y="324"/>
                  </a:cubicBezTo>
                  <a:cubicBezTo>
                    <a:pt x="1608" y="332"/>
                    <a:pt x="1608" y="332"/>
                    <a:pt x="1608" y="332"/>
                  </a:cubicBezTo>
                  <a:cubicBezTo>
                    <a:pt x="1607" y="334"/>
                    <a:pt x="1609" y="332"/>
                    <a:pt x="1612" y="332"/>
                  </a:cubicBezTo>
                  <a:cubicBezTo>
                    <a:pt x="1611" y="329"/>
                    <a:pt x="1611" y="329"/>
                    <a:pt x="1611" y="329"/>
                  </a:cubicBezTo>
                  <a:cubicBezTo>
                    <a:pt x="1608" y="329"/>
                    <a:pt x="1608" y="329"/>
                    <a:pt x="1608" y="329"/>
                  </a:cubicBezTo>
                  <a:cubicBezTo>
                    <a:pt x="1608" y="328"/>
                    <a:pt x="1610" y="328"/>
                    <a:pt x="1609" y="327"/>
                  </a:cubicBezTo>
                  <a:cubicBezTo>
                    <a:pt x="1607" y="326"/>
                    <a:pt x="1607" y="326"/>
                    <a:pt x="1607" y="326"/>
                  </a:cubicBezTo>
                  <a:cubicBezTo>
                    <a:pt x="1605" y="324"/>
                    <a:pt x="1605" y="324"/>
                    <a:pt x="1605" y="324"/>
                  </a:cubicBezTo>
                  <a:cubicBezTo>
                    <a:pt x="1607" y="328"/>
                    <a:pt x="1606" y="321"/>
                    <a:pt x="1611" y="324"/>
                  </a:cubicBezTo>
                  <a:cubicBezTo>
                    <a:pt x="1610" y="326"/>
                    <a:pt x="1610" y="326"/>
                    <a:pt x="1610" y="326"/>
                  </a:cubicBezTo>
                  <a:cubicBezTo>
                    <a:pt x="1614" y="332"/>
                    <a:pt x="1614" y="332"/>
                    <a:pt x="1614" y="332"/>
                  </a:cubicBezTo>
                  <a:cubicBezTo>
                    <a:pt x="1614" y="335"/>
                    <a:pt x="1614" y="335"/>
                    <a:pt x="1614" y="335"/>
                  </a:cubicBezTo>
                  <a:cubicBezTo>
                    <a:pt x="1618" y="338"/>
                    <a:pt x="1618" y="338"/>
                    <a:pt x="1618" y="338"/>
                  </a:cubicBezTo>
                  <a:cubicBezTo>
                    <a:pt x="1621" y="338"/>
                    <a:pt x="1621" y="338"/>
                    <a:pt x="1621" y="338"/>
                  </a:cubicBezTo>
                  <a:cubicBezTo>
                    <a:pt x="1619" y="343"/>
                    <a:pt x="1619" y="343"/>
                    <a:pt x="1619" y="343"/>
                  </a:cubicBezTo>
                  <a:cubicBezTo>
                    <a:pt x="1616" y="341"/>
                    <a:pt x="1616" y="341"/>
                    <a:pt x="1616" y="341"/>
                  </a:cubicBezTo>
                  <a:cubicBezTo>
                    <a:pt x="1613" y="342"/>
                    <a:pt x="1617" y="337"/>
                    <a:pt x="1613" y="343"/>
                  </a:cubicBezTo>
                  <a:cubicBezTo>
                    <a:pt x="1615" y="344"/>
                    <a:pt x="1615" y="344"/>
                    <a:pt x="1615" y="344"/>
                  </a:cubicBezTo>
                  <a:cubicBezTo>
                    <a:pt x="1614" y="344"/>
                    <a:pt x="1614" y="344"/>
                    <a:pt x="1614" y="344"/>
                  </a:cubicBezTo>
                  <a:cubicBezTo>
                    <a:pt x="1614" y="343"/>
                    <a:pt x="1609" y="350"/>
                    <a:pt x="1619" y="344"/>
                  </a:cubicBezTo>
                  <a:cubicBezTo>
                    <a:pt x="1622" y="345"/>
                    <a:pt x="1622" y="345"/>
                    <a:pt x="1622" y="345"/>
                  </a:cubicBezTo>
                  <a:cubicBezTo>
                    <a:pt x="1625" y="343"/>
                    <a:pt x="1625" y="343"/>
                    <a:pt x="1625" y="343"/>
                  </a:cubicBezTo>
                  <a:cubicBezTo>
                    <a:pt x="1628" y="347"/>
                    <a:pt x="1628" y="347"/>
                    <a:pt x="1628" y="347"/>
                  </a:cubicBezTo>
                  <a:cubicBezTo>
                    <a:pt x="1627" y="349"/>
                    <a:pt x="1627" y="349"/>
                    <a:pt x="1627" y="349"/>
                  </a:cubicBezTo>
                  <a:cubicBezTo>
                    <a:pt x="1628" y="351"/>
                    <a:pt x="1628" y="351"/>
                    <a:pt x="1628" y="351"/>
                  </a:cubicBezTo>
                  <a:cubicBezTo>
                    <a:pt x="1627" y="353"/>
                    <a:pt x="1627" y="353"/>
                    <a:pt x="1627" y="353"/>
                  </a:cubicBezTo>
                  <a:cubicBezTo>
                    <a:pt x="1618" y="353"/>
                    <a:pt x="1618" y="353"/>
                    <a:pt x="1618" y="353"/>
                  </a:cubicBezTo>
                  <a:cubicBezTo>
                    <a:pt x="1618" y="355"/>
                    <a:pt x="1613" y="353"/>
                    <a:pt x="1617" y="357"/>
                  </a:cubicBezTo>
                  <a:cubicBezTo>
                    <a:pt x="1615" y="352"/>
                    <a:pt x="1615" y="352"/>
                    <a:pt x="1615" y="352"/>
                  </a:cubicBezTo>
                  <a:cubicBezTo>
                    <a:pt x="1617" y="352"/>
                    <a:pt x="1620" y="351"/>
                    <a:pt x="1618" y="348"/>
                  </a:cubicBezTo>
                  <a:cubicBezTo>
                    <a:pt x="1610" y="347"/>
                    <a:pt x="1610" y="347"/>
                    <a:pt x="1610" y="347"/>
                  </a:cubicBezTo>
                  <a:cubicBezTo>
                    <a:pt x="1607" y="348"/>
                    <a:pt x="1607" y="348"/>
                    <a:pt x="1607" y="348"/>
                  </a:cubicBezTo>
                  <a:cubicBezTo>
                    <a:pt x="1603" y="348"/>
                    <a:pt x="1603" y="348"/>
                    <a:pt x="1603" y="348"/>
                  </a:cubicBezTo>
                  <a:cubicBezTo>
                    <a:pt x="1601" y="349"/>
                    <a:pt x="1624" y="343"/>
                    <a:pt x="1594" y="351"/>
                  </a:cubicBezTo>
                  <a:cubicBezTo>
                    <a:pt x="1594" y="353"/>
                    <a:pt x="1594" y="353"/>
                    <a:pt x="1594" y="353"/>
                  </a:cubicBezTo>
                  <a:cubicBezTo>
                    <a:pt x="1601" y="355"/>
                    <a:pt x="1601" y="355"/>
                    <a:pt x="1601" y="355"/>
                  </a:cubicBezTo>
                  <a:cubicBezTo>
                    <a:pt x="1601" y="355"/>
                    <a:pt x="1601" y="355"/>
                    <a:pt x="1601" y="355"/>
                  </a:cubicBezTo>
                  <a:cubicBezTo>
                    <a:pt x="1601" y="353"/>
                    <a:pt x="1601" y="353"/>
                    <a:pt x="1601" y="353"/>
                  </a:cubicBezTo>
                  <a:cubicBezTo>
                    <a:pt x="1609" y="356"/>
                    <a:pt x="1609" y="356"/>
                    <a:pt x="1609" y="356"/>
                  </a:cubicBezTo>
                  <a:cubicBezTo>
                    <a:pt x="1613" y="353"/>
                    <a:pt x="1613" y="353"/>
                    <a:pt x="1613" y="353"/>
                  </a:cubicBezTo>
                  <a:cubicBezTo>
                    <a:pt x="1612" y="357"/>
                    <a:pt x="1612" y="357"/>
                    <a:pt x="1612" y="357"/>
                  </a:cubicBezTo>
                  <a:cubicBezTo>
                    <a:pt x="1614" y="357"/>
                    <a:pt x="1614" y="357"/>
                    <a:pt x="1614" y="357"/>
                  </a:cubicBezTo>
                  <a:cubicBezTo>
                    <a:pt x="1614" y="359"/>
                    <a:pt x="1614" y="359"/>
                    <a:pt x="1614" y="359"/>
                  </a:cubicBezTo>
                  <a:cubicBezTo>
                    <a:pt x="1618" y="362"/>
                    <a:pt x="1618" y="362"/>
                    <a:pt x="1618" y="362"/>
                  </a:cubicBezTo>
                  <a:cubicBezTo>
                    <a:pt x="1617" y="362"/>
                    <a:pt x="1617" y="362"/>
                    <a:pt x="1617" y="362"/>
                  </a:cubicBezTo>
                  <a:cubicBezTo>
                    <a:pt x="1619" y="364"/>
                    <a:pt x="1619" y="364"/>
                    <a:pt x="1619" y="364"/>
                  </a:cubicBezTo>
                  <a:cubicBezTo>
                    <a:pt x="1620" y="360"/>
                    <a:pt x="1620" y="360"/>
                    <a:pt x="1620" y="360"/>
                  </a:cubicBezTo>
                  <a:cubicBezTo>
                    <a:pt x="1622" y="360"/>
                    <a:pt x="1622" y="360"/>
                    <a:pt x="1622" y="360"/>
                  </a:cubicBezTo>
                  <a:cubicBezTo>
                    <a:pt x="1623" y="365"/>
                    <a:pt x="1623" y="365"/>
                    <a:pt x="1623" y="365"/>
                  </a:cubicBezTo>
                  <a:cubicBezTo>
                    <a:pt x="1620" y="365"/>
                    <a:pt x="1620" y="365"/>
                    <a:pt x="1620" y="365"/>
                  </a:cubicBezTo>
                  <a:cubicBezTo>
                    <a:pt x="1619" y="365"/>
                    <a:pt x="1619" y="365"/>
                    <a:pt x="1619" y="365"/>
                  </a:cubicBezTo>
                  <a:cubicBezTo>
                    <a:pt x="1618" y="369"/>
                    <a:pt x="1618" y="369"/>
                    <a:pt x="1618" y="369"/>
                  </a:cubicBezTo>
                  <a:cubicBezTo>
                    <a:pt x="1621" y="368"/>
                    <a:pt x="1621" y="368"/>
                    <a:pt x="1621" y="368"/>
                  </a:cubicBezTo>
                  <a:cubicBezTo>
                    <a:pt x="1624" y="370"/>
                    <a:pt x="1624" y="370"/>
                    <a:pt x="1624" y="370"/>
                  </a:cubicBezTo>
                  <a:cubicBezTo>
                    <a:pt x="1621" y="371"/>
                    <a:pt x="1621" y="371"/>
                    <a:pt x="1621" y="371"/>
                  </a:cubicBezTo>
                  <a:cubicBezTo>
                    <a:pt x="1618" y="370"/>
                    <a:pt x="1618" y="370"/>
                    <a:pt x="1618" y="370"/>
                  </a:cubicBezTo>
                  <a:cubicBezTo>
                    <a:pt x="1615" y="371"/>
                    <a:pt x="1615" y="371"/>
                    <a:pt x="1615" y="371"/>
                  </a:cubicBezTo>
                  <a:cubicBezTo>
                    <a:pt x="1614" y="372"/>
                    <a:pt x="1614" y="372"/>
                    <a:pt x="1614" y="372"/>
                  </a:cubicBezTo>
                  <a:cubicBezTo>
                    <a:pt x="1617" y="373"/>
                    <a:pt x="1612" y="372"/>
                    <a:pt x="1615" y="374"/>
                  </a:cubicBezTo>
                  <a:cubicBezTo>
                    <a:pt x="1618" y="373"/>
                    <a:pt x="1618" y="373"/>
                    <a:pt x="1618" y="373"/>
                  </a:cubicBezTo>
                  <a:cubicBezTo>
                    <a:pt x="1619" y="374"/>
                    <a:pt x="1619" y="374"/>
                    <a:pt x="1619" y="374"/>
                  </a:cubicBezTo>
                  <a:cubicBezTo>
                    <a:pt x="1626" y="374"/>
                    <a:pt x="1619" y="366"/>
                    <a:pt x="1628" y="374"/>
                  </a:cubicBezTo>
                  <a:cubicBezTo>
                    <a:pt x="1633" y="372"/>
                    <a:pt x="1633" y="372"/>
                    <a:pt x="1633" y="372"/>
                  </a:cubicBezTo>
                  <a:cubicBezTo>
                    <a:pt x="1635" y="369"/>
                    <a:pt x="1635" y="369"/>
                    <a:pt x="1635" y="369"/>
                  </a:cubicBezTo>
                  <a:cubicBezTo>
                    <a:pt x="1636" y="371"/>
                    <a:pt x="1636" y="371"/>
                    <a:pt x="1636" y="371"/>
                  </a:cubicBezTo>
                  <a:cubicBezTo>
                    <a:pt x="1637" y="370"/>
                    <a:pt x="1637" y="370"/>
                    <a:pt x="1637" y="370"/>
                  </a:cubicBezTo>
                  <a:cubicBezTo>
                    <a:pt x="1639" y="371"/>
                    <a:pt x="1639" y="371"/>
                    <a:pt x="1639" y="371"/>
                  </a:cubicBezTo>
                  <a:cubicBezTo>
                    <a:pt x="1636" y="374"/>
                    <a:pt x="1636" y="374"/>
                    <a:pt x="1636" y="374"/>
                  </a:cubicBezTo>
                  <a:cubicBezTo>
                    <a:pt x="1630" y="376"/>
                    <a:pt x="1630" y="376"/>
                    <a:pt x="1630" y="376"/>
                  </a:cubicBezTo>
                  <a:cubicBezTo>
                    <a:pt x="1635" y="377"/>
                    <a:pt x="1635" y="377"/>
                    <a:pt x="1635" y="377"/>
                  </a:cubicBezTo>
                  <a:cubicBezTo>
                    <a:pt x="1625" y="389"/>
                    <a:pt x="1625" y="389"/>
                    <a:pt x="1625" y="389"/>
                  </a:cubicBezTo>
                  <a:cubicBezTo>
                    <a:pt x="1623" y="394"/>
                    <a:pt x="1623" y="394"/>
                    <a:pt x="1623" y="394"/>
                  </a:cubicBezTo>
                  <a:cubicBezTo>
                    <a:pt x="1622" y="393"/>
                    <a:pt x="1622" y="393"/>
                    <a:pt x="1622" y="393"/>
                  </a:cubicBezTo>
                  <a:cubicBezTo>
                    <a:pt x="1618" y="395"/>
                    <a:pt x="1618" y="395"/>
                    <a:pt x="1618" y="395"/>
                  </a:cubicBezTo>
                  <a:cubicBezTo>
                    <a:pt x="1617" y="398"/>
                    <a:pt x="1617" y="398"/>
                    <a:pt x="1617" y="398"/>
                  </a:cubicBezTo>
                  <a:cubicBezTo>
                    <a:pt x="1616" y="398"/>
                    <a:pt x="1620" y="397"/>
                    <a:pt x="1615" y="397"/>
                  </a:cubicBezTo>
                  <a:cubicBezTo>
                    <a:pt x="1614" y="399"/>
                    <a:pt x="1614" y="399"/>
                    <a:pt x="1614" y="399"/>
                  </a:cubicBezTo>
                  <a:cubicBezTo>
                    <a:pt x="1611" y="398"/>
                    <a:pt x="1611" y="398"/>
                    <a:pt x="1611" y="398"/>
                  </a:cubicBezTo>
                  <a:cubicBezTo>
                    <a:pt x="1611" y="404"/>
                    <a:pt x="1611" y="404"/>
                    <a:pt x="1611" y="404"/>
                  </a:cubicBezTo>
                  <a:cubicBezTo>
                    <a:pt x="1605" y="404"/>
                    <a:pt x="1605" y="404"/>
                    <a:pt x="1605" y="404"/>
                  </a:cubicBezTo>
                  <a:cubicBezTo>
                    <a:pt x="1607" y="407"/>
                    <a:pt x="1607" y="407"/>
                    <a:pt x="1607" y="407"/>
                  </a:cubicBezTo>
                  <a:cubicBezTo>
                    <a:pt x="1601" y="412"/>
                    <a:pt x="1601" y="412"/>
                    <a:pt x="1601" y="412"/>
                  </a:cubicBezTo>
                  <a:cubicBezTo>
                    <a:pt x="1602" y="414"/>
                    <a:pt x="1602" y="414"/>
                    <a:pt x="1602" y="414"/>
                  </a:cubicBezTo>
                  <a:cubicBezTo>
                    <a:pt x="1604" y="413"/>
                    <a:pt x="1604" y="413"/>
                    <a:pt x="1604" y="413"/>
                  </a:cubicBezTo>
                  <a:cubicBezTo>
                    <a:pt x="1605" y="413"/>
                    <a:pt x="1605" y="413"/>
                    <a:pt x="1605" y="413"/>
                  </a:cubicBezTo>
                  <a:cubicBezTo>
                    <a:pt x="1605" y="413"/>
                    <a:pt x="1604" y="412"/>
                    <a:pt x="1605" y="414"/>
                  </a:cubicBezTo>
                  <a:cubicBezTo>
                    <a:pt x="1611" y="412"/>
                    <a:pt x="1611" y="412"/>
                    <a:pt x="1611" y="412"/>
                  </a:cubicBezTo>
                  <a:cubicBezTo>
                    <a:pt x="1613" y="411"/>
                    <a:pt x="1613" y="411"/>
                    <a:pt x="1613" y="411"/>
                  </a:cubicBezTo>
                  <a:cubicBezTo>
                    <a:pt x="1615" y="414"/>
                    <a:pt x="1615" y="414"/>
                    <a:pt x="1615" y="414"/>
                  </a:cubicBezTo>
                  <a:cubicBezTo>
                    <a:pt x="1621" y="413"/>
                    <a:pt x="1621" y="413"/>
                    <a:pt x="1621" y="413"/>
                  </a:cubicBezTo>
                  <a:cubicBezTo>
                    <a:pt x="1626" y="411"/>
                    <a:pt x="1611" y="409"/>
                    <a:pt x="1625" y="410"/>
                  </a:cubicBezTo>
                  <a:cubicBezTo>
                    <a:pt x="1626" y="411"/>
                    <a:pt x="1626" y="411"/>
                    <a:pt x="1626" y="411"/>
                  </a:cubicBezTo>
                  <a:cubicBezTo>
                    <a:pt x="1629" y="409"/>
                    <a:pt x="1629" y="409"/>
                    <a:pt x="1629" y="409"/>
                  </a:cubicBezTo>
                  <a:cubicBezTo>
                    <a:pt x="1631" y="412"/>
                    <a:pt x="1631" y="412"/>
                    <a:pt x="1631" y="412"/>
                  </a:cubicBezTo>
                  <a:cubicBezTo>
                    <a:pt x="1629" y="413"/>
                    <a:pt x="1629" y="413"/>
                    <a:pt x="1629" y="413"/>
                  </a:cubicBezTo>
                  <a:cubicBezTo>
                    <a:pt x="1632" y="413"/>
                    <a:pt x="1632" y="413"/>
                    <a:pt x="1632" y="413"/>
                  </a:cubicBezTo>
                  <a:cubicBezTo>
                    <a:pt x="1633" y="411"/>
                    <a:pt x="1633" y="411"/>
                    <a:pt x="1633" y="411"/>
                  </a:cubicBezTo>
                  <a:cubicBezTo>
                    <a:pt x="1636" y="408"/>
                    <a:pt x="1636" y="408"/>
                    <a:pt x="1636" y="408"/>
                  </a:cubicBezTo>
                  <a:cubicBezTo>
                    <a:pt x="1636" y="409"/>
                    <a:pt x="1636" y="409"/>
                    <a:pt x="1636" y="409"/>
                  </a:cubicBezTo>
                  <a:cubicBezTo>
                    <a:pt x="1642" y="410"/>
                    <a:pt x="1642" y="410"/>
                    <a:pt x="1642" y="410"/>
                  </a:cubicBezTo>
                  <a:cubicBezTo>
                    <a:pt x="1649" y="414"/>
                    <a:pt x="1638" y="402"/>
                    <a:pt x="1651" y="409"/>
                  </a:cubicBezTo>
                  <a:cubicBezTo>
                    <a:pt x="1652" y="409"/>
                    <a:pt x="1653" y="410"/>
                    <a:pt x="1654" y="409"/>
                  </a:cubicBezTo>
                  <a:cubicBezTo>
                    <a:pt x="1653" y="413"/>
                    <a:pt x="1653" y="413"/>
                    <a:pt x="1653" y="413"/>
                  </a:cubicBezTo>
                  <a:cubicBezTo>
                    <a:pt x="1651" y="413"/>
                    <a:pt x="1651" y="413"/>
                    <a:pt x="1651" y="413"/>
                  </a:cubicBezTo>
                  <a:cubicBezTo>
                    <a:pt x="1652" y="416"/>
                    <a:pt x="1652" y="416"/>
                    <a:pt x="1652" y="416"/>
                  </a:cubicBezTo>
                  <a:cubicBezTo>
                    <a:pt x="1652" y="419"/>
                    <a:pt x="1658" y="416"/>
                    <a:pt x="1655" y="420"/>
                  </a:cubicBezTo>
                  <a:cubicBezTo>
                    <a:pt x="1652" y="418"/>
                    <a:pt x="1652" y="418"/>
                    <a:pt x="1652" y="418"/>
                  </a:cubicBezTo>
                  <a:cubicBezTo>
                    <a:pt x="1651" y="419"/>
                    <a:pt x="1651" y="419"/>
                    <a:pt x="1651" y="419"/>
                  </a:cubicBezTo>
                  <a:cubicBezTo>
                    <a:pt x="1653" y="423"/>
                    <a:pt x="1653" y="423"/>
                    <a:pt x="1653" y="423"/>
                  </a:cubicBezTo>
                  <a:cubicBezTo>
                    <a:pt x="1658" y="423"/>
                    <a:pt x="1658" y="423"/>
                    <a:pt x="1658" y="423"/>
                  </a:cubicBezTo>
                  <a:cubicBezTo>
                    <a:pt x="1656" y="425"/>
                    <a:pt x="1656" y="425"/>
                    <a:pt x="1656" y="425"/>
                  </a:cubicBezTo>
                  <a:cubicBezTo>
                    <a:pt x="1661" y="428"/>
                    <a:pt x="1661" y="428"/>
                    <a:pt x="1661" y="428"/>
                  </a:cubicBezTo>
                  <a:cubicBezTo>
                    <a:pt x="1661" y="429"/>
                    <a:pt x="1657" y="428"/>
                    <a:pt x="1662" y="430"/>
                  </a:cubicBezTo>
                  <a:cubicBezTo>
                    <a:pt x="1658" y="431"/>
                    <a:pt x="1666" y="429"/>
                    <a:pt x="1659" y="429"/>
                  </a:cubicBezTo>
                  <a:cubicBezTo>
                    <a:pt x="1655" y="433"/>
                    <a:pt x="1655" y="433"/>
                    <a:pt x="1655" y="433"/>
                  </a:cubicBezTo>
                  <a:cubicBezTo>
                    <a:pt x="1654" y="432"/>
                    <a:pt x="1661" y="433"/>
                    <a:pt x="1651" y="431"/>
                  </a:cubicBezTo>
                  <a:cubicBezTo>
                    <a:pt x="1650" y="432"/>
                    <a:pt x="1650" y="432"/>
                    <a:pt x="1650" y="432"/>
                  </a:cubicBezTo>
                  <a:cubicBezTo>
                    <a:pt x="1652" y="434"/>
                    <a:pt x="1652" y="434"/>
                    <a:pt x="1652" y="434"/>
                  </a:cubicBezTo>
                  <a:cubicBezTo>
                    <a:pt x="1650" y="434"/>
                    <a:pt x="1650" y="434"/>
                    <a:pt x="1650" y="434"/>
                  </a:cubicBezTo>
                  <a:cubicBezTo>
                    <a:pt x="1650" y="435"/>
                    <a:pt x="1654" y="431"/>
                    <a:pt x="1650" y="436"/>
                  </a:cubicBezTo>
                  <a:cubicBezTo>
                    <a:pt x="1641" y="436"/>
                    <a:pt x="1658" y="430"/>
                    <a:pt x="1642" y="435"/>
                  </a:cubicBezTo>
                  <a:cubicBezTo>
                    <a:pt x="1642" y="436"/>
                    <a:pt x="1649" y="431"/>
                    <a:pt x="1640" y="438"/>
                  </a:cubicBezTo>
                  <a:cubicBezTo>
                    <a:pt x="1640" y="439"/>
                    <a:pt x="1640" y="439"/>
                    <a:pt x="1640" y="439"/>
                  </a:cubicBezTo>
                  <a:cubicBezTo>
                    <a:pt x="1643" y="438"/>
                    <a:pt x="1643" y="438"/>
                    <a:pt x="1643" y="438"/>
                  </a:cubicBezTo>
                  <a:cubicBezTo>
                    <a:pt x="1641" y="442"/>
                    <a:pt x="1641" y="442"/>
                    <a:pt x="1641" y="442"/>
                  </a:cubicBezTo>
                  <a:cubicBezTo>
                    <a:pt x="1642" y="442"/>
                    <a:pt x="1642" y="442"/>
                    <a:pt x="1642" y="442"/>
                  </a:cubicBezTo>
                  <a:cubicBezTo>
                    <a:pt x="1635" y="445"/>
                    <a:pt x="1635" y="445"/>
                    <a:pt x="1635" y="445"/>
                  </a:cubicBezTo>
                  <a:cubicBezTo>
                    <a:pt x="1632" y="449"/>
                    <a:pt x="1632" y="449"/>
                    <a:pt x="1632" y="449"/>
                  </a:cubicBezTo>
                  <a:cubicBezTo>
                    <a:pt x="1629" y="449"/>
                    <a:pt x="1629" y="449"/>
                    <a:pt x="1629" y="449"/>
                  </a:cubicBezTo>
                  <a:cubicBezTo>
                    <a:pt x="1628" y="447"/>
                    <a:pt x="1628" y="447"/>
                    <a:pt x="1628" y="447"/>
                  </a:cubicBezTo>
                  <a:cubicBezTo>
                    <a:pt x="1627" y="446"/>
                    <a:pt x="1627" y="446"/>
                    <a:pt x="1627" y="446"/>
                  </a:cubicBezTo>
                  <a:cubicBezTo>
                    <a:pt x="1622" y="449"/>
                    <a:pt x="1622" y="449"/>
                    <a:pt x="1622" y="449"/>
                  </a:cubicBezTo>
                  <a:cubicBezTo>
                    <a:pt x="1622" y="449"/>
                    <a:pt x="1624" y="446"/>
                    <a:pt x="1623" y="450"/>
                  </a:cubicBezTo>
                  <a:cubicBezTo>
                    <a:pt x="1625" y="449"/>
                    <a:pt x="1625" y="449"/>
                    <a:pt x="1625" y="449"/>
                  </a:cubicBezTo>
                  <a:cubicBezTo>
                    <a:pt x="1631" y="451"/>
                    <a:pt x="1631" y="451"/>
                    <a:pt x="1631" y="451"/>
                  </a:cubicBezTo>
                  <a:cubicBezTo>
                    <a:pt x="1629" y="453"/>
                    <a:pt x="1629" y="453"/>
                    <a:pt x="1629" y="453"/>
                  </a:cubicBezTo>
                  <a:cubicBezTo>
                    <a:pt x="1630" y="453"/>
                    <a:pt x="1632" y="451"/>
                    <a:pt x="1631" y="454"/>
                  </a:cubicBezTo>
                  <a:cubicBezTo>
                    <a:pt x="1627" y="458"/>
                    <a:pt x="1627" y="458"/>
                    <a:pt x="1627" y="458"/>
                  </a:cubicBezTo>
                  <a:cubicBezTo>
                    <a:pt x="1627" y="458"/>
                    <a:pt x="1627" y="458"/>
                    <a:pt x="1627" y="458"/>
                  </a:cubicBezTo>
                  <a:cubicBezTo>
                    <a:pt x="1627" y="456"/>
                    <a:pt x="1627" y="456"/>
                    <a:pt x="1627" y="456"/>
                  </a:cubicBezTo>
                  <a:cubicBezTo>
                    <a:pt x="1622" y="457"/>
                    <a:pt x="1622" y="457"/>
                    <a:pt x="1622" y="457"/>
                  </a:cubicBezTo>
                  <a:cubicBezTo>
                    <a:pt x="1622" y="458"/>
                    <a:pt x="1626" y="451"/>
                    <a:pt x="1621" y="459"/>
                  </a:cubicBezTo>
                  <a:cubicBezTo>
                    <a:pt x="1619" y="459"/>
                    <a:pt x="1619" y="459"/>
                    <a:pt x="1619" y="459"/>
                  </a:cubicBezTo>
                  <a:cubicBezTo>
                    <a:pt x="1619" y="461"/>
                    <a:pt x="1619" y="461"/>
                    <a:pt x="1619" y="461"/>
                  </a:cubicBezTo>
                  <a:cubicBezTo>
                    <a:pt x="1619" y="462"/>
                    <a:pt x="1617" y="457"/>
                    <a:pt x="1621" y="462"/>
                  </a:cubicBezTo>
                  <a:cubicBezTo>
                    <a:pt x="1621" y="464"/>
                    <a:pt x="1621" y="464"/>
                    <a:pt x="1621" y="464"/>
                  </a:cubicBezTo>
                  <a:cubicBezTo>
                    <a:pt x="1613" y="463"/>
                    <a:pt x="1613" y="463"/>
                    <a:pt x="1613" y="463"/>
                  </a:cubicBezTo>
                  <a:cubicBezTo>
                    <a:pt x="1613" y="464"/>
                    <a:pt x="1609" y="464"/>
                    <a:pt x="1611" y="463"/>
                  </a:cubicBezTo>
                  <a:cubicBezTo>
                    <a:pt x="1615" y="461"/>
                    <a:pt x="1615" y="461"/>
                    <a:pt x="1615" y="461"/>
                  </a:cubicBezTo>
                  <a:cubicBezTo>
                    <a:pt x="1615" y="460"/>
                    <a:pt x="1615" y="460"/>
                    <a:pt x="1615" y="460"/>
                  </a:cubicBezTo>
                  <a:cubicBezTo>
                    <a:pt x="1604" y="460"/>
                    <a:pt x="1604" y="460"/>
                    <a:pt x="1604" y="460"/>
                  </a:cubicBezTo>
                  <a:cubicBezTo>
                    <a:pt x="1600" y="463"/>
                    <a:pt x="1600" y="463"/>
                    <a:pt x="1600" y="463"/>
                  </a:cubicBezTo>
                  <a:cubicBezTo>
                    <a:pt x="1601" y="464"/>
                    <a:pt x="1591" y="464"/>
                    <a:pt x="1603" y="465"/>
                  </a:cubicBezTo>
                  <a:cubicBezTo>
                    <a:pt x="1602" y="465"/>
                    <a:pt x="1603" y="466"/>
                    <a:pt x="1602" y="466"/>
                  </a:cubicBezTo>
                  <a:cubicBezTo>
                    <a:pt x="1597" y="465"/>
                    <a:pt x="1597" y="465"/>
                    <a:pt x="1597" y="465"/>
                  </a:cubicBezTo>
                  <a:cubicBezTo>
                    <a:pt x="1595" y="469"/>
                    <a:pt x="1595" y="469"/>
                    <a:pt x="1595" y="469"/>
                  </a:cubicBezTo>
                  <a:cubicBezTo>
                    <a:pt x="1593" y="469"/>
                    <a:pt x="1593" y="469"/>
                    <a:pt x="1593" y="469"/>
                  </a:cubicBezTo>
                  <a:cubicBezTo>
                    <a:pt x="1577" y="479"/>
                    <a:pt x="1577" y="479"/>
                    <a:pt x="1577" y="479"/>
                  </a:cubicBezTo>
                  <a:cubicBezTo>
                    <a:pt x="1569" y="484"/>
                    <a:pt x="1569" y="484"/>
                    <a:pt x="1569" y="484"/>
                  </a:cubicBezTo>
                  <a:cubicBezTo>
                    <a:pt x="1568" y="485"/>
                    <a:pt x="1578" y="478"/>
                    <a:pt x="1566" y="485"/>
                  </a:cubicBezTo>
                  <a:cubicBezTo>
                    <a:pt x="1571" y="487"/>
                    <a:pt x="1571" y="487"/>
                    <a:pt x="1571" y="487"/>
                  </a:cubicBezTo>
                  <a:cubicBezTo>
                    <a:pt x="1572" y="487"/>
                    <a:pt x="1567" y="490"/>
                    <a:pt x="1573" y="486"/>
                  </a:cubicBezTo>
                  <a:cubicBezTo>
                    <a:pt x="1572" y="485"/>
                    <a:pt x="1572" y="485"/>
                    <a:pt x="1572" y="485"/>
                  </a:cubicBezTo>
                  <a:cubicBezTo>
                    <a:pt x="1574" y="484"/>
                    <a:pt x="1574" y="484"/>
                    <a:pt x="1574" y="484"/>
                  </a:cubicBezTo>
                  <a:cubicBezTo>
                    <a:pt x="1575" y="485"/>
                    <a:pt x="1575" y="485"/>
                    <a:pt x="1575" y="485"/>
                  </a:cubicBezTo>
                  <a:cubicBezTo>
                    <a:pt x="1578" y="483"/>
                    <a:pt x="1578" y="483"/>
                    <a:pt x="1578" y="483"/>
                  </a:cubicBezTo>
                  <a:cubicBezTo>
                    <a:pt x="1579" y="484"/>
                    <a:pt x="1579" y="484"/>
                    <a:pt x="1579" y="484"/>
                  </a:cubicBezTo>
                  <a:cubicBezTo>
                    <a:pt x="1578" y="483"/>
                    <a:pt x="1579" y="484"/>
                    <a:pt x="1581" y="482"/>
                  </a:cubicBezTo>
                  <a:cubicBezTo>
                    <a:pt x="1581" y="484"/>
                    <a:pt x="1581" y="484"/>
                    <a:pt x="1581" y="484"/>
                  </a:cubicBezTo>
                  <a:cubicBezTo>
                    <a:pt x="1582" y="484"/>
                    <a:pt x="1582" y="484"/>
                    <a:pt x="1582" y="484"/>
                  </a:cubicBezTo>
                  <a:cubicBezTo>
                    <a:pt x="1583" y="483"/>
                    <a:pt x="1585" y="483"/>
                    <a:pt x="1586" y="481"/>
                  </a:cubicBezTo>
                  <a:cubicBezTo>
                    <a:pt x="1583" y="477"/>
                    <a:pt x="1582" y="483"/>
                    <a:pt x="1579" y="482"/>
                  </a:cubicBezTo>
                  <a:cubicBezTo>
                    <a:pt x="1578" y="480"/>
                    <a:pt x="1581" y="481"/>
                    <a:pt x="1579" y="480"/>
                  </a:cubicBezTo>
                  <a:cubicBezTo>
                    <a:pt x="1585" y="481"/>
                    <a:pt x="1577" y="475"/>
                    <a:pt x="1586" y="480"/>
                  </a:cubicBezTo>
                  <a:cubicBezTo>
                    <a:pt x="1587" y="477"/>
                    <a:pt x="1587" y="477"/>
                    <a:pt x="1587" y="477"/>
                  </a:cubicBezTo>
                  <a:cubicBezTo>
                    <a:pt x="1590" y="477"/>
                    <a:pt x="1590" y="477"/>
                    <a:pt x="1590" y="477"/>
                  </a:cubicBezTo>
                  <a:cubicBezTo>
                    <a:pt x="1587" y="480"/>
                    <a:pt x="1587" y="480"/>
                    <a:pt x="1587" y="480"/>
                  </a:cubicBezTo>
                  <a:cubicBezTo>
                    <a:pt x="1587" y="480"/>
                    <a:pt x="1587" y="480"/>
                    <a:pt x="1587" y="480"/>
                  </a:cubicBezTo>
                  <a:cubicBezTo>
                    <a:pt x="1597" y="479"/>
                    <a:pt x="1597" y="479"/>
                    <a:pt x="1597" y="479"/>
                  </a:cubicBezTo>
                  <a:cubicBezTo>
                    <a:pt x="1596" y="475"/>
                    <a:pt x="1596" y="475"/>
                    <a:pt x="1596" y="475"/>
                  </a:cubicBezTo>
                  <a:cubicBezTo>
                    <a:pt x="1603" y="478"/>
                    <a:pt x="1600" y="471"/>
                    <a:pt x="1608" y="473"/>
                  </a:cubicBezTo>
                  <a:cubicBezTo>
                    <a:pt x="1612" y="473"/>
                    <a:pt x="1612" y="473"/>
                    <a:pt x="1612" y="473"/>
                  </a:cubicBezTo>
                  <a:cubicBezTo>
                    <a:pt x="1612" y="473"/>
                    <a:pt x="1615" y="473"/>
                    <a:pt x="1611" y="474"/>
                  </a:cubicBezTo>
                  <a:cubicBezTo>
                    <a:pt x="1613" y="475"/>
                    <a:pt x="1613" y="475"/>
                    <a:pt x="1613" y="475"/>
                  </a:cubicBezTo>
                  <a:cubicBezTo>
                    <a:pt x="1621" y="472"/>
                    <a:pt x="1621" y="472"/>
                    <a:pt x="1621" y="472"/>
                  </a:cubicBezTo>
                  <a:cubicBezTo>
                    <a:pt x="1636" y="468"/>
                    <a:pt x="1636" y="468"/>
                    <a:pt x="1636" y="468"/>
                  </a:cubicBezTo>
                  <a:cubicBezTo>
                    <a:pt x="1645" y="467"/>
                    <a:pt x="1645" y="467"/>
                    <a:pt x="1645" y="467"/>
                  </a:cubicBezTo>
                  <a:cubicBezTo>
                    <a:pt x="1654" y="463"/>
                    <a:pt x="1654" y="463"/>
                    <a:pt x="1654" y="463"/>
                  </a:cubicBezTo>
                  <a:cubicBezTo>
                    <a:pt x="1668" y="460"/>
                    <a:pt x="1668" y="460"/>
                    <a:pt x="1668" y="460"/>
                  </a:cubicBezTo>
                  <a:cubicBezTo>
                    <a:pt x="1670" y="459"/>
                    <a:pt x="1670" y="459"/>
                    <a:pt x="1670" y="459"/>
                  </a:cubicBezTo>
                  <a:cubicBezTo>
                    <a:pt x="1675" y="461"/>
                    <a:pt x="1675" y="461"/>
                    <a:pt x="1675" y="461"/>
                  </a:cubicBezTo>
                  <a:cubicBezTo>
                    <a:pt x="1677" y="459"/>
                    <a:pt x="1677" y="459"/>
                    <a:pt x="1677" y="459"/>
                  </a:cubicBezTo>
                  <a:cubicBezTo>
                    <a:pt x="1676" y="463"/>
                    <a:pt x="1676" y="463"/>
                    <a:pt x="1676" y="463"/>
                  </a:cubicBezTo>
                  <a:cubicBezTo>
                    <a:pt x="1680" y="459"/>
                    <a:pt x="1659" y="461"/>
                    <a:pt x="1683" y="462"/>
                  </a:cubicBezTo>
                  <a:cubicBezTo>
                    <a:pt x="1684" y="462"/>
                    <a:pt x="1682" y="461"/>
                    <a:pt x="1684" y="461"/>
                  </a:cubicBezTo>
                  <a:cubicBezTo>
                    <a:pt x="1682" y="459"/>
                    <a:pt x="1682" y="459"/>
                    <a:pt x="1682" y="459"/>
                  </a:cubicBezTo>
                  <a:cubicBezTo>
                    <a:pt x="1690" y="457"/>
                    <a:pt x="1690" y="457"/>
                    <a:pt x="1690" y="457"/>
                  </a:cubicBezTo>
                  <a:cubicBezTo>
                    <a:pt x="1692" y="457"/>
                    <a:pt x="1692" y="457"/>
                    <a:pt x="1692" y="457"/>
                  </a:cubicBezTo>
                  <a:cubicBezTo>
                    <a:pt x="1692" y="461"/>
                    <a:pt x="1692" y="461"/>
                    <a:pt x="1692" y="461"/>
                  </a:cubicBezTo>
                  <a:cubicBezTo>
                    <a:pt x="1686" y="460"/>
                    <a:pt x="1686" y="460"/>
                    <a:pt x="1686" y="460"/>
                  </a:cubicBezTo>
                  <a:cubicBezTo>
                    <a:pt x="1686" y="462"/>
                    <a:pt x="1686" y="462"/>
                    <a:pt x="1686" y="462"/>
                  </a:cubicBezTo>
                  <a:cubicBezTo>
                    <a:pt x="1683" y="463"/>
                    <a:pt x="1688" y="457"/>
                    <a:pt x="1682" y="462"/>
                  </a:cubicBezTo>
                  <a:cubicBezTo>
                    <a:pt x="1686" y="465"/>
                    <a:pt x="1686" y="465"/>
                    <a:pt x="1686" y="465"/>
                  </a:cubicBezTo>
                  <a:cubicBezTo>
                    <a:pt x="1684" y="466"/>
                    <a:pt x="1684" y="466"/>
                    <a:pt x="1684" y="466"/>
                  </a:cubicBezTo>
                  <a:cubicBezTo>
                    <a:pt x="1683" y="465"/>
                    <a:pt x="1683" y="465"/>
                    <a:pt x="1683" y="465"/>
                  </a:cubicBezTo>
                  <a:cubicBezTo>
                    <a:pt x="1673" y="473"/>
                    <a:pt x="1673" y="473"/>
                    <a:pt x="1673" y="473"/>
                  </a:cubicBezTo>
                  <a:cubicBezTo>
                    <a:pt x="1668" y="475"/>
                    <a:pt x="1668" y="475"/>
                    <a:pt x="1668" y="475"/>
                  </a:cubicBezTo>
                  <a:cubicBezTo>
                    <a:pt x="1665" y="477"/>
                    <a:pt x="1665" y="477"/>
                    <a:pt x="1665" y="477"/>
                  </a:cubicBezTo>
                  <a:cubicBezTo>
                    <a:pt x="1656" y="481"/>
                    <a:pt x="1656" y="481"/>
                    <a:pt x="1656" y="481"/>
                  </a:cubicBezTo>
                  <a:cubicBezTo>
                    <a:pt x="1654" y="479"/>
                    <a:pt x="1663" y="480"/>
                    <a:pt x="1653" y="483"/>
                  </a:cubicBezTo>
                  <a:cubicBezTo>
                    <a:pt x="1653" y="480"/>
                    <a:pt x="1653" y="480"/>
                    <a:pt x="1653" y="480"/>
                  </a:cubicBezTo>
                  <a:cubicBezTo>
                    <a:pt x="1650" y="481"/>
                    <a:pt x="1650" y="481"/>
                    <a:pt x="1650" y="481"/>
                  </a:cubicBezTo>
                  <a:cubicBezTo>
                    <a:pt x="1650" y="484"/>
                    <a:pt x="1650" y="484"/>
                    <a:pt x="1650" y="484"/>
                  </a:cubicBezTo>
                  <a:cubicBezTo>
                    <a:pt x="1649" y="484"/>
                    <a:pt x="1649" y="484"/>
                    <a:pt x="1649" y="484"/>
                  </a:cubicBezTo>
                  <a:cubicBezTo>
                    <a:pt x="1648" y="483"/>
                    <a:pt x="1648" y="483"/>
                    <a:pt x="1648" y="483"/>
                  </a:cubicBezTo>
                  <a:cubicBezTo>
                    <a:pt x="1655" y="478"/>
                    <a:pt x="1655" y="478"/>
                    <a:pt x="1655" y="478"/>
                  </a:cubicBezTo>
                  <a:cubicBezTo>
                    <a:pt x="1658" y="479"/>
                    <a:pt x="1658" y="479"/>
                    <a:pt x="1658" y="479"/>
                  </a:cubicBezTo>
                  <a:cubicBezTo>
                    <a:pt x="1659" y="477"/>
                    <a:pt x="1659" y="477"/>
                    <a:pt x="1659" y="477"/>
                  </a:cubicBezTo>
                  <a:cubicBezTo>
                    <a:pt x="1650" y="475"/>
                    <a:pt x="1650" y="475"/>
                    <a:pt x="1650" y="475"/>
                  </a:cubicBezTo>
                  <a:cubicBezTo>
                    <a:pt x="1644" y="477"/>
                    <a:pt x="1644" y="477"/>
                    <a:pt x="1644" y="477"/>
                  </a:cubicBezTo>
                  <a:cubicBezTo>
                    <a:pt x="1646" y="475"/>
                    <a:pt x="1646" y="475"/>
                    <a:pt x="1646" y="475"/>
                  </a:cubicBezTo>
                  <a:cubicBezTo>
                    <a:pt x="1651" y="471"/>
                    <a:pt x="1648" y="478"/>
                    <a:pt x="1656" y="473"/>
                  </a:cubicBezTo>
                  <a:cubicBezTo>
                    <a:pt x="1657" y="474"/>
                    <a:pt x="1657" y="474"/>
                    <a:pt x="1657" y="474"/>
                  </a:cubicBezTo>
                  <a:cubicBezTo>
                    <a:pt x="1664" y="470"/>
                    <a:pt x="1664" y="470"/>
                    <a:pt x="1664" y="470"/>
                  </a:cubicBezTo>
                  <a:cubicBezTo>
                    <a:pt x="1657" y="470"/>
                    <a:pt x="1657" y="470"/>
                    <a:pt x="1657" y="470"/>
                  </a:cubicBezTo>
                  <a:cubicBezTo>
                    <a:pt x="1657" y="470"/>
                    <a:pt x="1657" y="470"/>
                    <a:pt x="1657" y="470"/>
                  </a:cubicBezTo>
                  <a:cubicBezTo>
                    <a:pt x="1657" y="470"/>
                    <a:pt x="1657" y="471"/>
                    <a:pt x="1656" y="470"/>
                  </a:cubicBezTo>
                  <a:cubicBezTo>
                    <a:pt x="1658" y="468"/>
                    <a:pt x="1658" y="468"/>
                    <a:pt x="1658" y="468"/>
                  </a:cubicBezTo>
                  <a:cubicBezTo>
                    <a:pt x="1664" y="469"/>
                    <a:pt x="1648" y="476"/>
                    <a:pt x="1667" y="468"/>
                  </a:cubicBezTo>
                  <a:cubicBezTo>
                    <a:pt x="1668" y="469"/>
                    <a:pt x="1668" y="469"/>
                    <a:pt x="1668" y="469"/>
                  </a:cubicBezTo>
                  <a:cubicBezTo>
                    <a:pt x="1677" y="467"/>
                    <a:pt x="1677" y="467"/>
                    <a:pt x="1677" y="467"/>
                  </a:cubicBezTo>
                  <a:cubicBezTo>
                    <a:pt x="1679" y="466"/>
                    <a:pt x="1679" y="466"/>
                    <a:pt x="1679" y="466"/>
                  </a:cubicBezTo>
                  <a:cubicBezTo>
                    <a:pt x="1672" y="464"/>
                    <a:pt x="1672" y="464"/>
                    <a:pt x="1672" y="464"/>
                  </a:cubicBezTo>
                  <a:cubicBezTo>
                    <a:pt x="1655" y="467"/>
                    <a:pt x="1655" y="467"/>
                    <a:pt x="1655" y="467"/>
                  </a:cubicBezTo>
                  <a:cubicBezTo>
                    <a:pt x="1651" y="470"/>
                    <a:pt x="1651" y="470"/>
                    <a:pt x="1651" y="470"/>
                  </a:cubicBezTo>
                  <a:cubicBezTo>
                    <a:pt x="1650" y="471"/>
                    <a:pt x="1664" y="461"/>
                    <a:pt x="1644" y="473"/>
                  </a:cubicBezTo>
                  <a:cubicBezTo>
                    <a:pt x="1639" y="473"/>
                    <a:pt x="1639" y="473"/>
                    <a:pt x="1639" y="473"/>
                  </a:cubicBezTo>
                  <a:cubicBezTo>
                    <a:pt x="1632" y="477"/>
                    <a:pt x="1632" y="477"/>
                    <a:pt x="1632" y="477"/>
                  </a:cubicBezTo>
                  <a:cubicBezTo>
                    <a:pt x="1630" y="475"/>
                    <a:pt x="1630" y="475"/>
                    <a:pt x="1630" y="475"/>
                  </a:cubicBezTo>
                  <a:cubicBezTo>
                    <a:pt x="1629" y="479"/>
                    <a:pt x="1629" y="479"/>
                    <a:pt x="1629" y="479"/>
                  </a:cubicBezTo>
                  <a:cubicBezTo>
                    <a:pt x="1620" y="482"/>
                    <a:pt x="1620" y="482"/>
                    <a:pt x="1620" y="482"/>
                  </a:cubicBezTo>
                  <a:cubicBezTo>
                    <a:pt x="1618" y="484"/>
                    <a:pt x="1618" y="484"/>
                    <a:pt x="1618" y="484"/>
                  </a:cubicBezTo>
                  <a:cubicBezTo>
                    <a:pt x="1627" y="482"/>
                    <a:pt x="1627" y="482"/>
                    <a:pt x="1627" y="482"/>
                  </a:cubicBezTo>
                  <a:cubicBezTo>
                    <a:pt x="1623" y="485"/>
                    <a:pt x="1623" y="485"/>
                    <a:pt x="1623" y="485"/>
                  </a:cubicBezTo>
                  <a:cubicBezTo>
                    <a:pt x="1617" y="486"/>
                    <a:pt x="1617" y="486"/>
                    <a:pt x="1617" y="486"/>
                  </a:cubicBezTo>
                  <a:cubicBezTo>
                    <a:pt x="1621" y="483"/>
                    <a:pt x="1621" y="489"/>
                    <a:pt x="1609" y="489"/>
                  </a:cubicBezTo>
                  <a:cubicBezTo>
                    <a:pt x="1607" y="491"/>
                    <a:pt x="1607" y="491"/>
                    <a:pt x="1607" y="491"/>
                  </a:cubicBezTo>
                  <a:cubicBezTo>
                    <a:pt x="1602" y="493"/>
                    <a:pt x="1602" y="493"/>
                    <a:pt x="1602" y="493"/>
                  </a:cubicBezTo>
                  <a:cubicBezTo>
                    <a:pt x="1600" y="490"/>
                    <a:pt x="1608" y="491"/>
                    <a:pt x="1597" y="494"/>
                  </a:cubicBezTo>
                  <a:cubicBezTo>
                    <a:pt x="1598" y="490"/>
                    <a:pt x="1602" y="496"/>
                    <a:pt x="1603" y="490"/>
                  </a:cubicBezTo>
                  <a:cubicBezTo>
                    <a:pt x="1604" y="488"/>
                    <a:pt x="1607" y="492"/>
                    <a:pt x="1608" y="489"/>
                  </a:cubicBezTo>
                  <a:cubicBezTo>
                    <a:pt x="1608" y="488"/>
                    <a:pt x="1608" y="488"/>
                    <a:pt x="1608" y="488"/>
                  </a:cubicBezTo>
                  <a:cubicBezTo>
                    <a:pt x="1604" y="484"/>
                    <a:pt x="1608" y="491"/>
                    <a:pt x="1615" y="486"/>
                  </a:cubicBezTo>
                  <a:cubicBezTo>
                    <a:pt x="1618" y="484"/>
                    <a:pt x="1618" y="484"/>
                    <a:pt x="1618" y="484"/>
                  </a:cubicBezTo>
                  <a:cubicBezTo>
                    <a:pt x="1615" y="482"/>
                    <a:pt x="1611" y="481"/>
                    <a:pt x="1608" y="484"/>
                  </a:cubicBezTo>
                  <a:cubicBezTo>
                    <a:pt x="1601" y="487"/>
                    <a:pt x="1601" y="487"/>
                    <a:pt x="1601" y="487"/>
                  </a:cubicBezTo>
                  <a:cubicBezTo>
                    <a:pt x="1601" y="489"/>
                    <a:pt x="1601" y="489"/>
                    <a:pt x="1601" y="489"/>
                  </a:cubicBezTo>
                  <a:cubicBezTo>
                    <a:pt x="1593" y="488"/>
                    <a:pt x="1592" y="491"/>
                    <a:pt x="1584" y="494"/>
                  </a:cubicBezTo>
                  <a:cubicBezTo>
                    <a:pt x="1584" y="495"/>
                    <a:pt x="1584" y="495"/>
                    <a:pt x="1584" y="495"/>
                  </a:cubicBezTo>
                  <a:cubicBezTo>
                    <a:pt x="1582" y="494"/>
                    <a:pt x="1582" y="494"/>
                    <a:pt x="1582" y="494"/>
                  </a:cubicBezTo>
                  <a:cubicBezTo>
                    <a:pt x="1567" y="500"/>
                    <a:pt x="1567" y="500"/>
                    <a:pt x="1567" y="500"/>
                  </a:cubicBezTo>
                  <a:cubicBezTo>
                    <a:pt x="1557" y="503"/>
                    <a:pt x="1557" y="503"/>
                    <a:pt x="1557" y="503"/>
                  </a:cubicBezTo>
                  <a:cubicBezTo>
                    <a:pt x="1557" y="505"/>
                    <a:pt x="1557" y="505"/>
                    <a:pt x="1557" y="505"/>
                  </a:cubicBezTo>
                  <a:cubicBezTo>
                    <a:pt x="1557" y="504"/>
                    <a:pt x="1557" y="504"/>
                    <a:pt x="1557" y="504"/>
                  </a:cubicBezTo>
                  <a:cubicBezTo>
                    <a:pt x="1544" y="509"/>
                    <a:pt x="1544" y="509"/>
                    <a:pt x="1544" y="509"/>
                  </a:cubicBezTo>
                  <a:cubicBezTo>
                    <a:pt x="1541" y="512"/>
                    <a:pt x="1541" y="512"/>
                    <a:pt x="1541" y="512"/>
                  </a:cubicBezTo>
                  <a:cubicBezTo>
                    <a:pt x="1535" y="514"/>
                    <a:pt x="1535" y="514"/>
                    <a:pt x="1535" y="514"/>
                  </a:cubicBezTo>
                  <a:cubicBezTo>
                    <a:pt x="1535" y="512"/>
                    <a:pt x="1535" y="512"/>
                    <a:pt x="1535" y="512"/>
                  </a:cubicBezTo>
                  <a:cubicBezTo>
                    <a:pt x="1528" y="516"/>
                    <a:pt x="1528" y="516"/>
                    <a:pt x="1528" y="516"/>
                  </a:cubicBezTo>
                  <a:cubicBezTo>
                    <a:pt x="1526" y="515"/>
                    <a:pt x="1526" y="515"/>
                    <a:pt x="1526" y="515"/>
                  </a:cubicBezTo>
                  <a:cubicBezTo>
                    <a:pt x="1524" y="518"/>
                    <a:pt x="1524" y="518"/>
                    <a:pt x="1524" y="518"/>
                  </a:cubicBezTo>
                  <a:cubicBezTo>
                    <a:pt x="1518" y="516"/>
                    <a:pt x="1518" y="516"/>
                    <a:pt x="1518" y="516"/>
                  </a:cubicBezTo>
                  <a:cubicBezTo>
                    <a:pt x="1502" y="525"/>
                    <a:pt x="1502" y="525"/>
                    <a:pt x="1502" y="525"/>
                  </a:cubicBezTo>
                  <a:cubicBezTo>
                    <a:pt x="1499" y="525"/>
                    <a:pt x="1499" y="525"/>
                    <a:pt x="1499" y="525"/>
                  </a:cubicBezTo>
                  <a:cubicBezTo>
                    <a:pt x="1499" y="524"/>
                    <a:pt x="1499" y="524"/>
                    <a:pt x="1499" y="524"/>
                  </a:cubicBezTo>
                  <a:cubicBezTo>
                    <a:pt x="1499" y="524"/>
                    <a:pt x="1499" y="524"/>
                    <a:pt x="1499" y="524"/>
                  </a:cubicBezTo>
                  <a:cubicBezTo>
                    <a:pt x="1498" y="525"/>
                    <a:pt x="1498" y="525"/>
                    <a:pt x="1498" y="525"/>
                  </a:cubicBezTo>
                  <a:cubicBezTo>
                    <a:pt x="1499" y="528"/>
                    <a:pt x="1499" y="528"/>
                    <a:pt x="1499" y="528"/>
                  </a:cubicBezTo>
                  <a:cubicBezTo>
                    <a:pt x="1498" y="528"/>
                    <a:pt x="1498" y="528"/>
                    <a:pt x="1498" y="528"/>
                  </a:cubicBezTo>
                  <a:cubicBezTo>
                    <a:pt x="1499" y="531"/>
                    <a:pt x="1499" y="531"/>
                    <a:pt x="1499" y="531"/>
                  </a:cubicBezTo>
                  <a:cubicBezTo>
                    <a:pt x="1480" y="540"/>
                    <a:pt x="1480" y="540"/>
                    <a:pt x="1480" y="540"/>
                  </a:cubicBezTo>
                  <a:cubicBezTo>
                    <a:pt x="1470" y="545"/>
                    <a:pt x="1470" y="545"/>
                    <a:pt x="1470" y="545"/>
                  </a:cubicBezTo>
                  <a:cubicBezTo>
                    <a:pt x="1465" y="547"/>
                    <a:pt x="1465" y="547"/>
                    <a:pt x="1465" y="547"/>
                  </a:cubicBezTo>
                  <a:cubicBezTo>
                    <a:pt x="1465" y="548"/>
                    <a:pt x="1468" y="542"/>
                    <a:pt x="1464" y="550"/>
                  </a:cubicBezTo>
                  <a:cubicBezTo>
                    <a:pt x="1465" y="551"/>
                    <a:pt x="1465" y="551"/>
                    <a:pt x="1465" y="551"/>
                  </a:cubicBezTo>
                  <a:cubicBezTo>
                    <a:pt x="1466" y="550"/>
                    <a:pt x="1466" y="550"/>
                    <a:pt x="1466" y="550"/>
                  </a:cubicBezTo>
                  <a:cubicBezTo>
                    <a:pt x="1464" y="554"/>
                    <a:pt x="1464" y="554"/>
                    <a:pt x="1464" y="554"/>
                  </a:cubicBezTo>
                  <a:cubicBezTo>
                    <a:pt x="1465" y="554"/>
                    <a:pt x="1459" y="553"/>
                    <a:pt x="1466" y="554"/>
                  </a:cubicBezTo>
                  <a:cubicBezTo>
                    <a:pt x="1466" y="556"/>
                    <a:pt x="1466" y="556"/>
                    <a:pt x="1466" y="556"/>
                  </a:cubicBezTo>
                  <a:cubicBezTo>
                    <a:pt x="1465" y="556"/>
                    <a:pt x="1462" y="555"/>
                    <a:pt x="1464" y="558"/>
                  </a:cubicBezTo>
                  <a:cubicBezTo>
                    <a:pt x="1464" y="557"/>
                    <a:pt x="1463" y="558"/>
                    <a:pt x="1462" y="557"/>
                  </a:cubicBezTo>
                  <a:cubicBezTo>
                    <a:pt x="1464" y="556"/>
                    <a:pt x="1464" y="556"/>
                    <a:pt x="1464" y="556"/>
                  </a:cubicBezTo>
                  <a:cubicBezTo>
                    <a:pt x="1463" y="554"/>
                    <a:pt x="1463" y="554"/>
                    <a:pt x="1463" y="554"/>
                  </a:cubicBezTo>
                  <a:cubicBezTo>
                    <a:pt x="1457" y="552"/>
                    <a:pt x="1457" y="552"/>
                    <a:pt x="1457" y="552"/>
                  </a:cubicBezTo>
                  <a:cubicBezTo>
                    <a:pt x="1457" y="554"/>
                    <a:pt x="1457" y="554"/>
                    <a:pt x="1457" y="554"/>
                  </a:cubicBezTo>
                  <a:cubicBezTo>
                    <a:pt x="1451" y="554"/>
                    <a:pt x="1451" y="554"/>
                    <a:pt x="1451" y="554"/>
                  </a:cubicBezTo>
                  <a:cubicBezTo>
                    <a:pt x="1452" y="555"/>
                    <a:pt x="1452" y="555"/>
                    <a:pt x="1452" y="555"/>
                  </a:cubicBezTo>
                  <a:cubicBezTo>
                    <a:pt x="1450" y="555"/>
                    <a:pt x="1450" y="555"/>
                    <a:pt x="1450" y="555"/>
                  </a:cubicBezTo>
                  <a:cubicBezTo>
                    <a:pt x="1448" y="557"/>
                    <a:pt x="1448" y="557"/>
                    <a:pt x="1448" y="557"/>
                  </a:cubicBezTo>
                  <a:cubicBezTo>
                    <a:pt x="1452" y="561"/>
                    <a:pt x="1452" y="561"/>
                    <a:pt x="1452" y="561"/>
                  </a:cubicBezTo>
                  <a:cubicBezTo>
                    <a:pt x="1451" y="562"/>
                    <a:pt x="1451" y="562"/>
                    <a:pt x="1451" y="562"/>
                  </a:cubicBezTo>
                  <a:cubicBezTo>
                    <a:pt x="1450" y="559"/>
                    <a:pt x="1450" y="559"/>
                    <a:pt x="1450" y="559"/>
                  </a:cubicBezTo>
                  <a:cubicBezTo>
                    <a:pt x="1449" y="560"/>
                    <a:pt x="1449" y="560"/>
                    <a:pt x="1449" y="560"/>
                  </a:cubicBezTo>
                  <a:cubicBezTo>
                    <a:pt x="1444" y="563"/>
                    <a:pt x="1444" y="563"/>
                    <a:pt x="1444" y="563"/>
                  </a:cubicBezTo>
                  <a:cubicBezTo>
                    <a:pt x="1443" y="562"/>
                    <a:pt x="1443" y="562"/>
                    <a:pt x="1443" y="562"/>
                  </a:cubicBezTo>
                  <a:cubicBezTo>
                    <a:pt x="1441" y="564"/>
                    <a:pt x="1441" y="564"/>
                    <a:pt x="1441" y="564"/>
                  </a:cubicBezTo>
                  <a:cubicBezTo>
                    <a:pt x="1439" y="564"/>
                    <a:pt x="1439" y="564"/>
                    <a:pt x="1439" y="564"/>
                  </a:cubicBezTo>
                  <a:cubicBezTo>
                    <a:pt x="1440" y="563"/>
                    <a:pt x="1437" y="563"/>
                    <a:pt x="1439" y="562"/>
                  </a:cubicBezTo>
                  <a:cubicBezTo>
                    <a:pt x="1437" y="562"/>
                    <a:pt x="1437" y="562"/>
                    <a:pt x="1437" y="562"/>
                  </a:cubicBezTo>
                  <a:cubicBezTo>
                    <a:pt x="1435" y="564"/>
                    <a:pt x="1435" y="564"/>
                    <a:pt x="1435" y="564"/>
                  </a:cubicBezTo>
                  <a:cubicBezTo>
                    <a:pt x="1434" y="566"/>
                    <a:pt x="1434" y="566"/>
                    <a:pt x="1434" y="566"/>
                  </a:cubicBezTo>
                  <a:cubicBezTo>
                    <a:pt x="1433" y="566"/>
                    <a:pt x="1429" y="563"/>
                    <a:pt x="1430" y="567"/>
                  </a:cubicBezTo>
                  <a:cubicBezTo>
                    <a:pt x="1429" y="567"/>
                    <a:pt x="1439" y="564"/>
                    <a:pt x="1427" y="568"/>
                  </a:cubicBezTo>
                  <a:cubicBezTo>
                    <a:pt x="1425" y="567"/>
                    <a:pt x="1425" y="567"/>
                    <a:pt x="1425" y="567"/>
                  </a:cubicBezTo>
                  <a:cubicBezTo>
                    <a:pt x="1407" y="576"/>
                    <a:pt x="1407" y="576"/>
                    <a:pt x="1407" y="576"/>
                  </a:cubicBezTo>
                  <a:cubicBezTo>
                    <a:pt x="1398" y="580"/>
                    <a:pt x="1398" y="580"/>
                    <a:pt x="1398" y="580"/>
                  </a:cubicBezTo>
                  <a:cubicBezTo>
                    <a:pt x="1398" y="581"/>
                    <a:pt x="1398" y="581"/>
                    <a:pt x="1398" y="581"/>
                  </a:cubicBezTo>
                  <a:cubicBezTo>
                    <a:pt x="1393" y="583"/>
                    <a:pt x="1393" y="583"/>
                    <a:pt x="1393" y="583"/>
                  </a:cubicBezTo>
                  <a:cubicBezTo>
                    <a:pt x="1392" y="586"/>
                    <a:pt x="1392" y="586"/>
                    <a:pt x="1392" y="586"/>
                  </a:cubicBezTo>
                  <a:cubicBezTo>
                    <a:pt x="1395" y="587"/>
                    <a:pt x="1395" y="587"/>
                    <a:pt x="1395" y="587"/>
                  </a:cubicBezTo>
                  <a:cubicBezTo>
                    <a:pt x="1399" y="586"/>
                    <a:pt x="1397" y="586"/>
                    <a:pt x="1401" y="585"/>
                  </a:cubicBezTo>
                  <a:cubicBezTo>
                    <a:pt x="1402" y="585"/>
                    <a:pt x="1402" y="585"/>
                    <a:pt x="1402" y="585"/>
                  </a:cubicBezTo>
                  <a:cubicBezTo>
                    <a:pt x="1403" y="584"/>
                    <a:pt x="1403" y="584"/>
                    <a:pt x="1403" y="584"/>
                  </a:cubicBezTo>
                  <a:cubicBezTo>
                    <a:pt x="1402" y="584"/>
                    <a:pt x="1402" y="585"/>
                    <a:pt x="1401" y="584"/>
                  </a:cubicBezTo>
                  <a:cubicBezTo>
                    <a:pt x="1403" y="583"/>
                    <a:pt x="1403" y="583"/>
                    <a:pt x="1403" y="583"/>
                  </a:cubicBezTo>
                  <a:cubicBezTo>
                    <a:pt x="1402" y="582"/>
                    <a:pt x="1402" y="582"/>
                    <a:pt x="1402" y="582"/>
                  </a:cubicBezTo>
                  <a:cubicBezTo>
                    <a:pt x="1403" y="580"/>
                    <a:pt x="1388" y="585"/>
                    <a:pt x="1407" y="579"/>
                  </a:cubicBezTo>
                  <a:cubicBezTo>
                    <a:pt x="1408" y="580"/>
                    <a:pt x="1408" y="580"/>
                    <a:pt x="1408" y="580"/>
                  </a:cubicBezTo>
                  <a:cubicBezTo>
                    <a:pt x="1410" y="579"/>
                    <a:pt x="1410" y="579"/>
                    <a:pt x="1410" y="579"/>
                  </a:cubicBezTo>
                  <a:cubicBezTo>
                    <a:pt x="1409" y="578"/>
                    <a:pt x="1409" y="578"/>
                    <a:pt x="1409" y="578"/>
                  </a:cubicBezTo>
                  <a:cubicBezTo>
                    <a:pt x="1411" y="578"/>
                    <a:pt x="1411" y="578"/>
                    <a:pt x="1411" y="578"/>
                  </a:cubicBezTo>
                  <a:cubicBezTo>
                    <a:pt x="1410" y="580"/>
                    <a:pt x="1403" y="572"/>
                    <a:pt x="1407" y="584"/>
                  </a:cubicBezTo>
                  <a:cubicBezTo>
                    <a:pt x="1417" y="582"/>
                    <a:pt x="1417" y="582"/>
                    <a:pt x="1417" y="582"/>
                  </a:cubicBezTo>
                  <a:cubicBezTo>
                    <a:pt x="1420" y="580"/>
                    <a:pt x="1420" y="580"/>
                    <a:pt x="1420" y="580"/>
                  </a:cubicBezTo>
                  <a:cubicBezTo>
                    <a:pt x="1419" y="580"/>
                    <a:pt x="1417" y="578"/>
                    <a:pt x="1417" y="579"/>
                  </a:cubicBezTo>
                  <a:cubicBezTo>
                    <a:pt x="1417" y="579"/>
                    <a:pt x="1417" y="579"/>
                    <a:pt x="1417" y="579"/>
                  </a:cubicBezTo>
                  <a:cubicBezTo>
                    <a:pt x="1418" y="576"/>
                    <a:pt x="1418" y="576"/>
                    <a:pt x="1418" y="576"/>
                  </a:cubicBezTo>
                  <a:cubicBezTo>
                    <a:pt x="1418" y="575"/>
                    <a:pt x="1414" y="576"/>
                    <a:pt x="1417" y="573"/>
                  </a:cubicBezTo>
                  <a:cubicBezTo>
                    <a:pt x="1419" y="572"/>
                    <a:pt x="1419" y="572"/>
                    <a:pt x="1419" y="572"/>
                  </a:cubicBezTo>
                  <a:cubicBezTo>
                    <a:pt x="1420" y="573"/>
                    <a:pt x="1420" y="573"/>
                    <a:pt x="1420" y="573"/>
                  </a:cubicBezTo>
                  <a:cubicBezTo>
                    <a:pt x="1419" y="573"/>
                    <a:pt x="1424" y="568"/>
                    <a:pt x="1419" y="575"/>
                  </a:cubicBezTo>
                  <a:cubicBezTo>
                    <a:pt x="1421" y="576"/>
                    <a:pt x="1421" y="576"/>
                    <a:pt x="1421" y="576"/>
                  </a:cubicBezTo>
                  <a:cubicBezTo>
                    <a:pt x="1423" y="576"/>
                    <a:pt x="1423" y="576"/>
                    <a:pt x="1423" y="576"/>
                  </a:cubicBezTo>
                  <a:cubicBezTo>
                    <a:pt x="1420" y="577"/>
                    <a:pt x="1420" y="577"/>
                    <a:pt x="1420" y="577"/>
                  </a:cubicBezTo>
                  <a:cubicBezTo>
                    <a:pt x="1420" y="579"/>
                    <a:pt x="1420" y="579"/>
                    <a:pt x="1420" y="579"/>
                  </a:cubicBezTo>
                  <a:cubicBezTo>
                    <a:pt x="1423" y="580"/>
                    <a:pt x="1427" y="578"/>
                    <a:pt x="1428" y="579"/>
                  </a:cubicBezTo>
                  <a:cubicBezTo>
                    <a:pt x="1434" y="575"/>
                    <a:pt x="1434" y="575"/>
                    <a:pt x="1434" y="575"/>
                  </a:cubicBezTo>
                  <a:cubicBezTo>
                    <a:pt x="1435" y="575"/>
                    <a:pt x="1435" y="575"/>
                    <a:pt x="1435" y="575"/>
                  </a:cubicBezTo>
                  <a:cubicBezTo>
                    <a:pt x="1438" y="572"/>
                    <a:pt x="1438" y="572"/>
                    <a:pt x="1438" y="572"/>
                  </a:cubicBezTo>
                  <a:cubicBezTo>
                    <a:pt x="1438" y="572"/>
                    <a:pt x="1441" y="574"/>
                    <a:pt x="1437" y="572"/>
                  </a:cubicBezTo>
                  <a:cubicBezTo>
                    <a:pt x="1440" y="570"/>
                    <a:pt x="1440" y="570"/>
                    <a:pt x="1440" y="570"/>
                  </a:cubicBezTo>
                  <a:cubicBezTo>
                    <a:pt x="1444" y="573"/>
                    <a:pt x="1444" y="573"/>
                    <a:pt x="1444" y="573"/>
                  </a:cubicBezTo>
                  <a:cubicBezTo>
                    <a:pt x="1446" y="573"/>
                    <a:pt x="1446" y="573"/>
                    <a:pt x="1446" y="573"/>
                  </a:cubicBezTo>
                  <a:cubicBezTo>
                    <a:pt x="1446" y="572"/>
                    <a:pt x="1436" y="575"/>
                    <a:pt x="1447" y="569"/>
                  </a:cubicBezTo>
                  <a:cubicBezTo>
                    <a:pt x="1448" y="570"/>
                    <a:pt x="1448" y="570"/>
                    <a:pt x="1448" y="570"/>
                  </a:cubicBezTo>
                  <a:cubicBezTo>
                    <a:pt x="1449" y="568"/>
                    <a:pt x="1449" y="568"/>
                    <a:pt x="1449" y="568"/>
                  </a:cubicBezTo>
                  <a:cubicBezTo>
                    <a:pt x="1451" y="568"/>
                    <a:pt x="1451" y="568"/>
                    <a:pt x="1451" y="568"/>
                  </a:cubicBezTo>
                  <a:cubicBezTo>
                    <a:pt x="1450" y="571"/>
                    <a:pt x="1450" y="571"/>
                    <a:pt x="1450" y="571"/>
                  </a:cubicBezTo>
                  <a:cubicBezTo>
                    <a:pt x="1449" y="570"/>
                    <a:pt x="1453" y="571"/>
                    <a:pt x="1448" y="572"/>
                  </a:cubicBezTo>
                  <a:cubicBezTo>
                    <a:pt x="1451" y="576"/>
                    <a:pt x="1452" y="568"/>
                    <a:pt x="1456" y="571"/>
                  </a:cubicBezTo>
                  <a:cubicBezTo>
                    <a:pt x="1457" y="570"/>
                    <a:pt x="1457" y="570"/>
                    <a:pt x="1457" y="570"/>
                  </a:cubicBezTo>
                  <a:cubicBezTo>
                    <a:pt x="1463" y="569"/>
                    <a:pt x="1463" y="569"/>
                    <a:pt x="1463" y="569"/>
                  </a:cubicBezTo>
                  <a:cubicBezTo>
                    <a:pt x="1464" y="564"/>
                    <a:pt x="1464" y="564"/>
                    <a:pt x="1464" y="564"/>
                  </a:cubicBezTo>
                  <a:cubicBezTo>
                    <a:pt x="1465" y="562"/>
                    <a:pt x="1469" y="567"/>
                    <a:pt x="1469" y="563"/>
                  </a:cubicBezTo>
                  <a:cubicBezTo>
                    <a:pt x="1471" y="561"/>
                    <a:pt x="1471" y="561"/>
                    <a:pt x="1471" y="561"/>
                  </a:cubicBezTo>
                  <a:cubicBezTo>
                    <a:pt x="1472" y="562"/>
                    <a:pt x="1472" y="562"/>
                    <a:pt x="1472" y="562"/>
                  </a:cubicBezTo>
                  <a:cubicBezTo>
                    <a:pt x="1475" y="561"/>
                    <a:pt x="1475" y="561"/>
                    <a:pt x="1475" y="561"/>
                  </a:cubicBezTo>
                  <a:cubicBezTo>
                    <a:pt x="1476" y="564"/>
                    <a:pt x="1476" y="564"/>
                    <a:pt x="1476" y="564"/>
                  </a:cubicBezTo>
                  <a:cubicBezTo>
                    <a:pt x="1485" y="563"/>
                    <a:pt x="1485" y="563"/>
                    <a:pt x="1485" y="563"/>
                  </a:cubicBezTo>
                  <a:cubicBezTo>
                    <a:pt x="1488" y="559"/>
                    <a:pt x="1488" y="559"/>
                    <a:pt x="1488" y="559"/>
                  </a:cubicBezTo>
                  <a:cubicBezTo>
                    <a:pt x="1491" y="558"/>
                    <a:pt x="1491" y="558"/>
                    <a:pt x="1491" y="558"/>
                  </a:cubicBezTo>
                  <a:cubicBezTo>
                    <a:pt x="1492" y="559"/>
                    <a:pt x="1492" y="559"/>
                    <a:pt x="1492" y="559"/>
                  </a:cubicBezTo>
                  <a:cubicBezTo>
                    <a:pt x="1498" y="557"/>
                    <a:pt x="1498" y="557"/>
                    <a:pt x="1498" y="557"/>
                  </a:cubicBezTo>
                  <a:cubicBezTo>
                    <a:pt x="1499" y="556"/>
                    <a:pt x="1484" y="556"/>
                    <a:pt x="1502" y="560"/>
                  </a:cubicBezTo>
                  <a:cubicBezTo>
                    <a:pt x="1502" y="555"/>
                    <a:pt x="1502" y="555"/>
                    <a:pt x="1502" y="555"/>
                  </a:cubicBezTo>
                  <a:cubicBezTo>
                    <a:pt x="1509" y="555"/>
                    <a:pt x="1509" y="555"/>
                    <a:pt x="1509" y="555"/>
                  </a:cubicBezTo>
                  <a:cubicBezTo>
                    <a:pt x="1512" y="553"/>
                    <a:pt x="1512" y="553"/>
                    <a:pt x="1512" y="553"/>
                  </a:cubicBezTo>
                  <a:cubicBezTo>
                    <a:pt x="1513" y="554"/>
                    <a:pt x="1513" y="554"/>
                    <a:pt x="1513" y="554"/>
                  </a:cubicBezTo>
                  <a:cubicBezTo>
                    <a:pt x="1516" y="553"/>
                    <a:pt x="1516" y="553"/>
                    <a:pt x="1516" y="553"/>
                  </a:cubicBezTo>
                  <a:cubicBezTo>
                    <a:pt x="1517" y="551"/>
                    <a:pt x="1517" y="551"/>
                    <a:pt x="1517" y="551"/>
                  </a:cubicBezTo>
                  <a:cubicBezTo>
                    <a:pt x="1514" y="550"/>
                    <a:pt x="1514" y="550"/>
                    <a:pt x="1514" y="550"/>
                  </a:cubicBezTo>
                  <a:cubicBezTo>
                    <a:pt x="1512" y="552"/>
                    <a:pt x="1512" y="552"/>
                    <a:pt x="1512" y="552"/>
                  </a:cubicBezTo>
                  <a:cubicBezTo>
                    <a:pt x="1512" y="550"/>
                    <a:pt x="1512" y="550"/>
                    <a:pt x="1512" y="550"/>
                  </a:cubicBezTo>
                  <a:cubicBezTo>
                    <a:pt x="1516" y="550"/>
                    <a:pt x="1516" y="550"/>
                    <a:pt x="1516" y="550"/>
                  </a:cubicBezTo>
                  <a:cubicBezTo>
                    <a:pt x="1520" y="551"/>
                    <a:pt x="1520" y="551"/>
                    <a:pt x="1520" y="551"/>
                  </a:cubicBezTo>
                  <a:cubicBezTo>
                    <a:pt x="1522" y="548"/>
                    <a:pt x="1522" y="548"/>
                    <a:pt x="1522" y="548"/>
                  </a:cubicBezTo>
                  <a:cubicBezTo>
                    <a:pt x="1525" y="549"/>
                    <a:pt x="1525" y="549"/>
                    <a:pt x="1525" y="549"/>
                  </a:cubicBezTo>
                  <a:cubicBezTo>
                    <a:pt x="1526" y="549"/>
                    <a:pt x="1526" y="549"/>
                    <a:pt x="1526" y="549"/>
                  </a:cubicBezTo>
                  <a:cubicBezTo>
                    <a:pt x="1526" y="549"/>
                    <a:pt x="1515" y="552"/>
                    <a:pt x="1527" y="545"/>
                  </a:cubicBezTo>
                  <a:cubicBezTo>
                    <a:pt x="1527" y="545"/>
                    <a:pt x="1522" y="544"/>
                    <a:pt x="1527" y="547"/>
                  </a:cubicBezTo>
                  <a:cubicBezTo>
                    <a:pt x="1534" y="544"/>
                    <a:pt x="1534" y="544"/>
                    <a:pt x="1534" y="544"/>
                  </a:cubicBezTo>
                  <a:cubicBezTo>
                    <a:pt x="1534" y="544"/>
                    <a:pt x="1534" y="544"/>
                    <a:pt x="1534" y="544"/>
                  </a:cubicBezTo>
                  <a:cubicBezTo>
                    <a:pt x="1537" y="541"/>
                    <a:pt x="1537" y="541"/>
                    <a:pt x="1537" y="541"/>
                  </a:cubicBezTo>
                  <a:cubicBezTo>
                    <a:pt x="1538" y="542"/>
                    <a:pt x="1538" y="542"/>
                    <a:pt x="1538" y="542"/>
                  </a:cubicBezTo>
                  <a:cubicBezTo>
                    <a:pt x="1539" y="540"/>
                    <a:pt x="1539" y="540"/>
                    <a:pt x="1539" y="540"/>
                  </a:cubicBezTo>
                  <a:cubicBezTo>
                    <a:pt x="1543" y="544"/>
                    <a:pt x="1543" y="544"/>
                    <a:pt x="1543" y="544"/>
                  </a:cubicBezTo>
                  <a:cubicBezTo>
                    <a:pt x="1549" y="541"/>
                    <a:pt x="1549" y="541"/>
                    <a:pt x="1549" y="541"/>
                  </a:cubicBezTo>
                  <a:cubicBezTo>
                    <a:pt x="1549" y="539"/>
                    <a:pt x="1549" y="539"/>
                    <a:pt x="1549" y="539"/>
                  </a:cubicBezTo>
                  <a:cubicBezTo>
                    <a:pt x="1554" y="539"/>
                    <a:pt x="1554" y="539"/>
                    <a:pt x="1554" y="539"/>
                  </a:cubicBezTo>
                  <a:cubicBezTo>
                    <a:pt x="1554" y="538"/>
                    <a:pt x="1554" y="538"/>
                    <a:pt x="1554" y="538"/>
                  </a:cubicBezTo>
                  <a:cubicBezTo>
                    <a:pt x="1554" y="538"/>
                    <a:pt x="1556" y="537"/>
                    <a:pt x="1555" y="539"/>
                  </a:cubicBezTo>
                  <a:cubicBezTo>
                    <a:pt x="1558" y="536"/>
                    <a:pt x="1558" y="536"/>
                    <a:pt x="1558" y="536"/>
                  </a:cubicBezTo>
                  <a:cubicBezTo>
                    <a:pt x="1563" y="536"/>
                    <a:pt x="1563" y="536"/>
                    <a:pt x="1563" y="536"/>
                  </a:cubicBezTo>
                  <a:cubicBezTo>
                    <a:pt x="1566" y="539"/>
                    <a:pt x="1568" y="534"/>
                    <a:pt x="1569" y="535"/>
                  </a:cubicBezTo>
                  <a:cubicBezTo>
                    <a:pt x="1569" y="532"/>
                    <a:pt x="1572" y="537"/>
                    <a:pt x="1569" y="532"/>
                  </a:cubicBezTo>
                  <a:cubicBezTo>
                    <a:pt x="1572" y="532"/>
                    <a:pt x="1572" y="532"/>
                    <a:pt x="1572" y="532"/>
                  </a:cubicBezTo>
                  <a:cubicBezTo>
                    <a:pt x="1569" y="529"/>
                    <a:pt x="1569" y="529"/>
                    <a:pt x="1569" y="529"/>
                  </a:cubicBezTo>
                  <a:cubicBezTo>
                    <a:pt x="1575" y="529"/>
                    <a:pt x="1575" y="529"/>
                    <a:pt x="1575" y="529"/>
                  </a:cubicBezTo>
                  <a:cubicBezTo>
                    <a:pt x="1575" y="526"/>
                    <a:pt x="1575" y="526"/>
                    <a:pt x="1575" y="526"/>
                  </a:cubicBezTo>
                  <a:cubicBezTo>
                    <a:pt x="1576" y="526"/>
                    <a:pt x="1576" y="527"/>
                    <a:pt x="1577" y="526"/>
                  </a:cubicBezTo>
                  <a:cubicBezTo>
                    <a:pt x="1577" y="525"/>
                    <a:pt x="1577" y="525"/>
                    <a:pt x="1577" y="525"/>
                  </a:cubicBezTo>
                  <a:cubicBezTo>
                    <a:pt x="1572" y="525"/>
                    <a:pt x="1572" y="525"/>
                    <a:pt x="1572" y="525"/>
                  </a:cubicBezTo>
                  <a:cubicBezTo>
                    <a:pt x="1568" y="529"/>
                    <a:pt x="1568" y="529"/>
                    <a:pt x="1568" y="529"/>
                  </a:cubicBezTo>
                  <a:cubicBezTo>
                    <a:pt x="1568" y="531"/>
                    <a:pt x="1568" y="531"/>
                    <a:pt x="1568" y="531"/>
                  </a:cubicBezTo>
                  <a:cubicBezTo>
                    <a:pt x="1563" y="532"/>
                    <a:pt x="1563" y="532"/>
                    <a:pt x="1563" y="532"/>
                  </a:cubicBezTo>
                  <a:cubicBezTo>
                    <a:pt x="1559" y="531"/>
                    <a:pt x="1559" y="531"/>
                    <a:pt x="1559" y="531"/>
                  </a:cubicBezTo>
                  <a:cubicBezTo>
                    <a:pt x="1556" y="533"/>
                    <a:pt x="1556" y="533"/>
                    <a:pt x="1556" y="533"/>
                  </a:cubicBezTo>
                  <a:cubicBezTo>
                    <a:pt x="1557" y="533"/>
                    <a:pt x="1559" y="531"/>
                    <a:pt x="1561" y="535"/>
                  </a:cubicBezTo>
                  <a:cubicBezTo>
                    <a:pt x="1556" y="535"/>
                    <a:pt x="1556" y="535"/>
                    <a:pt x="1556" y="535"/>
                  </a:cubicBezTo>
                  <a:cubicBezTo>
                    <a:pt x="1550" y="538"/>
                    <a:pt x="1550" y="538"/>
                    <a:pt x="1550" y="538"/>
                  </a:cubicBezTo>
                  <a:cubicBezTo>
                    <a:pt x="1548" y="537"/>
                    <a:pt x="1548" y="537"/>
                    <a:pt x="1548" y="537"/>
                  </a:cubicBezTo>
                  <a:cubicBezTo>
                    <a:pt x="1548" y="540"/>
                    <a:pt x="1548" y="540"/>
                    <a:pt x="1548" y="540"/>
                  </a:cubicBezTo>
                  <a:cubicBezTo>
                    <a:pt x="1546" y="540"/>
                    <a:pt x="1546" y="540"/>
                    <a:pt x="1546" y="540"/>
                  </a:cubicBezTo>
                  <a:cubicBezTo>
                    <a:pt x="1546" y="538"/>
                    <a:pt x="1546" y="538"/>
                    <a:pt x="1546" y="538"/>
                  </a:cubicBezTo>
                  <a:cubicBezTo>
                    <a:pt x="1543" y="538"/>
                    <a:pt x="1543" y="538"/>
                    <a:pt x="1543" y="538"/>
                  </a:cubicBezTo>
                  <a:cubicBezTo>
                    <a:pt x="1544" y="534"/>
                    <a:pt x="1544" y="534"/>
                    <a:pt x="1544" y="534"/>
                  </a:cubicBezTo>
                  <a:cubicBezTo>
                    <a:pt x="1545" y="536"/>
                    <a:pt x="1545" y="536"/>
                    <a:pt x="1545" y="536"/>
                  </a:cubicBezTo>
                  <a:cubicBezTo>
                    <a:pt x="1549" y="536"/>
                    <a:pt x="1549" y="536"/>
                    <a:pt x="1549" y="536"/>
                  </a:cubicBezTo>
                  <a:cubicBezTo>
                    <a:pt x="1549" y="534"/>
                    <a:pt x="1549" y="534"/>
                    <a:pt x="1549" y="534"/>
                  </a:cubicBezTo>
                  <a:cubicBezTo>
                    <a:pt x="1545" y="534"/>
                    <a:pt x="1545" y="534"/>
                    <a:pt x="1545" y="534"/>
                  </a:cubicBezTo>
                  <a:cubicBezTo>
                    <a:pt x="1546" y="532"/>
                    <a:pt x="1546" y="532"/>
                    <a:pt x="1546" y="532"/>
                  </a:cubicBezTo>
                  <a:cubicBezTo>
                    <a:pt x="1546" y="532"/>
                    <a:pt x="1546" y="532"/>
                    <a:pt x="1546" y="532"/>
                  </a:cubicBezTo>
                  <a:cubicBezTo>
                    <a:pt x="1555" y="528"/>
                    <a:pt x="1555" y="528"/>
                    <a:pt x="1555" y="528"/>
                  </a:cubicBezTo>
                  <a:cubicBezTo>
                    <a:pt x="1556" y="529"/>
                    <a:pt x="1556" y="529"/>
                    <a:pt x="1556" y="529"/>
                  </a:cubicBezTo>
                  <a:cubicBezTo>
                    <a:pt x="1561" y="525"/>
                    <a:pt x="1561" y="525"/>
                    <a:pt x="1561" y="525"/>
                  </a:cubicBezTo>
                  <a:cubicBezTo>
                    <a:pt x="1565" y="525"/>
                    <a:pt x="1565" y="525"/>
                    <a:pt x="1565" y="525"/>
                  </a:cubicBezTo>
                  <a:cubicBezTo>
                    <a:pt x="1564" y="525"/>
                    <a:pt x="1564" y="525"/>
                    <a:pt x="1564" y="525"/>
                  </a:cubicBezTo>
                  <a:cubicBezTo>
                    <a:pt x="1567" y="526"/>
                    <a:pt x="1567" y="526"/>
                    <a:pt x="1567" y="526"/>
                  </a:cubicBezTo>
                  <a:cubicBezTo>
                    <a:pt x="1571" y="525"/>
                    <a:pt x="1571" y="525"/>
                    <a:pt x="1571" y="525"/>
                  </a:cubicBezTo>
                  <a:cubicBezTo>
                    <a:pt x="1571" y="523"/>
                    <a:pt x="1571" y="523"/>
                    <a:pt x="1571" y="523"/>
                  </a:cubicBezTo>
                  <a:cubicBezTo>
                    <a:pt x="1573" y="523"/>
                    <a:pt x="1573" y="523"/>
                    <a:pt x="1573" y="523"/>
                  </a:cubicBezTo>
                  <a:cubicBezTo>
                    <a:pt x="1575" y="522"/>
                    <a:pt x="1575" y="522"/>
                    <a:pt x="1575" y="522"/>
                  </a:cubicBezTo>
                  <a:cubicBezTo>
                    <a:pt x="1573" y="521"/>
                    <a:pt x="1573" y="521"/>
                    <a:pt x="1573" y="521"/>
                  </a:cubicBezTo>
                  <a:cubicBezTo>
                    <a:pt x="1576" y="520"/>
                    <a:pt x="1576" y="520"/>
                    <a:pt x="1576" y="520"/>
                  </a:cubicBezTo>
                  <a:cubicBezTo>
                    <a:pt x="1578" y="516"/>
                    <a:pt x="1578" y="516"/>
                    <a:pt x="1578" y="516"/>
                  </a:cubicBezTo>
                  <a:cubicBezTo>
                    <a:pt x="1582" y="516"/>
                    <a:pt x="1582" y="516"/>
                    <a:pt x="1582" y="516"/>
                  </a:cubicBezTo>
                  <a:cubicBezTo>
                    <a:pt x="1584" y="514"/>
                    <a:pt x="1584" y="514"/>
                    <a:pt x="1584" y="514"/>
                  </a:cubicBezTo>
                  <a:cubicBezTo>
                    <a:pt x="1585" y="516"/>
                    <a:pt x="1585" y="516"/>
                    <a:pt x="1585" y="516"/>
                  </a:cubicBezTo>
                  <a:cubicBezTo>
                    <a:pt x="1586" y="515"/>
                    <a:pt x="1586" y="515"/>
                    <a:pt x="1586" y="515"/>
                  </a:cubicBezTo>
                  <a:cubicBezTo>
                    <a:pt x="1585" y="520"/>
                    <a:pt x="1585" y="520"/>
                    <a:pt x="1585" y="520"/>
                  </a:cubicBezTo>
                  <a:cubicBezTo>
                    <a:pt x="1585" y="520"/>
                    <a:pt x="1585" y="520"/>
                    <a:pt x="1585" y="520"/>
                  </a:cubicBezTo>
                  <a:cubicBezTo>
                    <a:pt x="1585" y="518"/>
                    <a:pt x="1579" y="522"/>
                    <a:pt x="1583" y="517"/>
                  </a:cubicBezTo>
                  <a:cubicBezTo>
                    <a:pt x="1582" y="520"/>
                    <a:pt x="1582" y="520"/>
                    <a:pt x="1582" y="520"/>
                  </a:cubicBezTo>
                  <a:cubicBezTo>
                    <a:pt x="1577" y="521"/>
                    <a:pt x="1577" y="521"/>
                    <a:pt x="1577" y="521"/>
                  </a:cubicBezTo>
                  <a:cubicBezTo>
                    <a:pt x="1578" y="525"/>
                    <a:pt x="1578" y="525"/>
                    <a:pt x="1578" y="525"/>
                  </a:cubicBezTo>
                  <a:cubicBezTo>
                    <a:pt x="1581" y="525"/>
                    <a:pt x="1581" y="525"/>
                    <a:pt x="1581" y="525"/>
                  </a:cubicBezTo>
                  <a:cubicBezTo>
                    <a:pt x="1581" y="523"/>
                    <a:pt x="1583" y="527"/>
                    <a:pt x="1582" y="523"/>
                  </a:cubicBezTo>
                  <a:cubicBezTo>
                    <a:pt x="1583" y="525"/>
                    <a:pt x="1583" y="525"/>
                    <a:pt x="1583" y="525"/>
                  </a:cubicBezTo>
                  <a:cubicBezTo>
                    <a:pt x="1584" y="524"/>
                    <a:pt x="1593" y="529"/>
                    <a:pt x="1590" y="522"/>
                  </a:cubicBezTo>
                  <a:cubicBezTo>
                    <a:pt x="1593" y="520"/>
                    <a:pt x="1593" y="520"/>
                    <a:pt x="1593" y="520"/>
                  </a:cubicBezTo>
                  <a:cubicBezTo>
                    <a:pt x="1600" y="517"/>
                    <a:pt x="1600" y="517"/>
                    <a:pt x="1600" y="517"/>
                  </a:cubicBezTo>
                  <a:cubicBezTo>
                    <a:pt x="1599" y="515"/>
                    <a:pt x="1599" y="515"/>
                    <a:pt x="1599" y="515"/>
                  </a:cubicBezTo>
                  <a:cubicBezTo>
                    <a:pt x="1601" y="515"/>
                    <a:pt x="1601" y="515"/>
                    <a:pt x="1601" y="515"/>
                  </a:cubicBezTo>
                  <a:cubicBezTo>
                    <a:pt x="1600" y="517"/>
                    <a:pt x="1600" y="517"/>
                    <a:pt x="1600" y="517"/>
                  </a:cubicBezTo>
                  <a:cubicBezTo>
                    <a:pt x="1600" y="519"/>
                    <a:pt x="1600" y="519"/>
                    <a:pt x="1600" y="519"/>
                  </a:cubicBezTo>
                  <a:cubicBezTo>
                    <a:pt x="1594" y="522"/>
                    <a:pt x="1594" y="522"/>
                    <a:pt x="1594" y="522"/>
                  </a:cubicBezTo>
                  <a:cubicBezTo>
                    <a:pt x="1592" y="522"/>
                    <a:pt x="1597" y="520"/>
                    <a:pt x="1591" y="521"/>
                  </a:cubicBezTo>
                  <a:cubicBezTo>
                    <a:pt x="1588" y="525"/>
                    <a:pt x="1588" y="525"/>
                    <a:pt x="1588" y="525"/>
                  </a:cubicBezTo>
                  <a:cubicBezTo>
                    <a:pt x="1583" y="527"/>
                    <a:pt x="1619" y="508"/>
                    <a:pt x="1572" y="534"/>
                  </a:cubicBezTo>
                  <a:cubicBezTo>
                    <a:pt x="1563" y="539"/>
                    <a:pt x="1563" y="539"/>
                    <a:pt x="1563" y="539"/>
                  </a:cubicBezTo>
                  <a:cubicBezTo>
                    <a:pt x="1562" y="537"/>
                    <a:pt x="1562" y="537"/>
                    <a:pt x="1562" y="537"/>
                  </a:cubicBezTo>
                  <a:cubicBezTo>
                    <a:pt x="1555" y="545"/>
                    <a:pt x="1555" y="545"/>
                    <a:pt x="1555" y="545"/>
                  </a:cubicBezTo>
                  <a:cubicBezTo>
                    <a:pt x="1552" y="546"/>
                    <a:pt x="1552" y="546"/>
                    <a:pt x="1552" y="546"/>
                  </a:cubicBezTo>
                  <a:cubicBezTo>
                    <a:pt x="1552" y="545"/>
                    <a:pt x="1552" y="545"/>
                    <a:pt x="1552" y="545"/>
                  </a:cubicBezTo>
                  <a:cubicBezTo>
                    <a:pt x="1543" y="549"/>
                    <a:pt x="1543" y="549"/>
                    <a:pt x="1543" y="549"/>
                  </a:cubicBezTo>
                  <a:cubicBezTo>
                    <a:pt x="1543" y="549"/>
                    <a:pt x="1546" y="550"/>
                    <a:pt x="1542" y="550"/>
                  </a:cubicBezTo>
                  <a:cubicBezTo>
                    <a:pt x="1544" y="553"/>
                    <a:pt x="1550" y="546"/>
                    <a:pt x="1561" y="547"/>
                  </a:cubicBezTo>
                  <a:cubicBezTo>
                    <a:pt x="1559" y="547"/>
                    <a:pt x="1559" y="545"/>
                    <a:pt x="1561" y="545"/>
                  </a:cubicBezTo>
                  <a:cubicBezTo>
                    <a:pt x="1561" y="546"/>
                    <a:pt x="1561" y="546"/>
                    <a:pt x="1561" y="546"/>
                  </a:cubicBezTo>
                  <a:cubicBezTo>
                    <a:pt x="1557" y="546"/>
                    <a:pt x="1564" y="551"/>
                    <a:pt x="1564" y="543"/>
                  </a:cubicBezTo>
                  <a:cubicBezTo>
                    <a:pt x="1564" y="544"/>
                    <a:pt x="1564" y="544"/>
                    <a:pt x="1564" y="544"/>
                  </a:cubicBezTo>
                  <a:cubicBezTo>
                    <a:pt x="1566" y="543"/>
                    <a:pt x="1566" y="543"/>
                    <a:pt x="1566" y="543"/>
                  </a:cubicBezTo>
                  <a:cubicBezTo>
                    <a:pt x="1572" y="542"/>
                    <a:pt x="1572" y="542"/>
                    <a:pt x="1572" y="542"/>
                  </a:cubicBezTo>
                  <a:cubicBezTo>
                    <a:pt x="1569" y="544"/>
                    <a:pt x="1569" y="544"/>
                    <a:pt x="1569" y="544"/>
                  </a:cubicBezTo>
                  <a:cubicBezTo>
                    <a:pt x="1577" y="546"/>
                    <a:pt x="1577" y="546"/>
                    <a:pt x="1577" y="546"/>
                  </a:cubicBezTo>
                  <a:cubicBezTo>
                    <a:pt x="1578" y="545"/>
                    <a:pt x="1578" y="545"/>
                    <a:pt x="1578" y="545"/>
                  </a:cubicBezTo>
                  <a:cubicBezTo>
                    <a:pt x="1578" y="547"/>
                    <a:pt x="1578" y="547"/>
                    <a:pt x="1578" y="547"/>
                  </a:cubicBezTo>
                  <a:cubicBezTo>
                    <a:pt x="1579" y="547"/>
                    <a:pt x="1580" y="549"/>
                    <a:pt x="1581" y="547"/>
                  </a:cubicBezTo>
                  <a:cubicBezTo>
                    <a:pt x="1581" y="545"/>
                    <a:pt x="1581" y="545"/>
                    <a:pt x="1581" y="545"/>
                  </a:cubicBezTo>
                  <a:cubicBezTo>
                    <a:pt x="1584" y="543"/>
                    <a:pt x="1584" y="543"/>
                    <a:pt x="1584" y="543"/>
                  </a:cubicBezTo>
                  <a:cubicBezTo>
                    <a:pt x="1583" y="546"/>
                    <a:pt x="1583" y="546"/>
                    <a:pt x="1583" y="546"/>
                  </a:cubicBezTo>
                  <a:cubicBezTo>
                    <a:pt x="1588" y="546"/>
                    <a:pt x="1588" y="546"/>
                    <a:pt x="1588" y="546"/>
                  </a:cubicBezTo>
                  <a:cubicBezTo>
                    <a:pt x="1590" y="543"/>
                    <a:pt x="1590" y="543"/>
                    <a:pt x="1590" y="543"/>
                  </a:cubicBezTo>
                  <a:cubicBezTo>
                    <a:pt x="1591" y="543"/>
                    <a:pt x="1592" y="543"/>
                    <a:pt x="1593" y="543"/>
                  </a:cubicBezTo>
                  <a:cubicBezTo>
                    <a:pt x="1589" y="542"/>
                    <a:pt x="1589" y="542"/>
                    <a:pt x="1589" y="542"/>
                  </a:cubicBezTo>
                  <a:cubicBezTo>
                    <a:pt x="1588" y="542"/>
                    <a:pt x="1588" y="542"/>
                    <a:pt x="1588" y="542"/>
                  </a:cubicBezTo>
                  <a:cubicBezTo>
                    <a:pt x="1589" y="541"/>
                    <a:pt x="1589" y="541"/>
                    <a:pt x="1589" y="541"/>
                  </a:cubicBezTo>
                  <a:cubicBezTo>
                    <a:pt x="1587" y="540"/>
                    <a:pt x="1587" y="540"/>
                    <a:pt x="1587" y="540"/>
                  </a:cubicBezTo>
                  <a:cubicBezTo>
                    <a:pt x="1587" y="536"/>
                    <a:pt x="1587" y="536"/>
                    <a:pt x="1587" y="536"/>
                  </a:cubicBezTo>
                  <a:cubicBezTo>
                    <a:pt x="1590" y="537"/>
                    <a:pt x="1590" y="537"/>
                    <a:pt x="1590" y="537"/>
                  </a:cubicBezTo>
                  <a:cubicBezTo>
                    <a:pt x="1590" y="540"/>
                    <a:pt x="1590" y="540"/>
                    <a:pt x="1590" y="540"/>
                  </a:cubicBezTo>
                  <a:cubicBezTo>
                    <a:pt x="1594" y="539"/>
                    <a:pt x="1594" y="539"/>
                    <a:pt x="1594" y="539"/>
                  </a:cubicBezTo>
                  <a:cubicBezTo>
                    <a:pt x="1594" y="535"/>
                    <a:pt x="1594" y="535"/>
                    <a:pt x="1594" y="535"/>
                  </a:cubicBezTo>
                  <a:cubicBezTo>
                    <a:pt x="1597" y="535"/>
                    <a:pt x="1598" y="532"/>
                    <a:pt x="1601" y="535"/>
                  </a:cubicBezTo>
                  <a:cubicBezTo>
                    <a:pt x="1603" y="535"/>
                    <a:pt x="1604" y="531"/>
                    <a:pt x="1605" y="535"/>
                  </a:cubicBezTo>
                  <a:cubicBezTo>
                    <a:pt x="1603" y="538"/>
                    <a:pt x="1603" y="538"/>
                    <a:pt x="1603" y="538"/>
                  </a:cubicBezTo>
                  <a:cubicBezTo>
                    <a:pt x="1605" y="539"/>
                    <a:pt x="1605" y="539"/>
                    <a:pt x="1605" y="539"/>
                  </a:cubicBezTo>
                  <a:cubicBezTo>
                    <a:pt x="1614" y="535"/>
                    <a:pt x="1614" y="535"/>
                    <a:pt x="1614" y="535"/>
                  </a:cubicBezTo>
                  <a:cubicBezTo>
                    <a:pt x="1614" y="533"/>
                    <a:pt x="1614" y="533"/>
                    <a:pt x="1614" y="533"/>
                  </a:cubicBezTo>
                  <a:cubicBezTo>
                    <a:pt x="1623" y="531"/>
                    <a:pt x="1623" y="531"/>
                    <a:pt x="1623" y="531"/>
                  </a:cubicBezTo>
                  <a:cubicBezTo>
                    <a:pt x="1631" y="527"/>
                    <a:pt x="1631" y="527"/>
                    <a:pt x="1631" y="527"/>
                  </a:cubicBezTo>
                  <a:cubicBezTo>
                    <a:pt x="1636" y="527"/>
                    <a:pt x="1636" y="527"/>
                    <a:pt x="1636" y="527"/>
                  </a:cubicBezTo>
                  <a:cubicBezTo>
                    <a:pt x="1636" y="524"/>
                    <a:pt x="1636" y="524"/>
                    <a:pt x="1636" y="524"/>
                  </a:cubicBezTo>
                  <a:cubicBezTo>
                    <a:pt x="1640" y="524"/>
                    <a:pt x="1640" y="524"/>
                    <a:pt x="1640" y="524"/>
                  </a:cubicBezTo>
                  <a:cubicBezTo>
                    <a:pt x="1640" y="523"/>
                    <a:pt x="1639" y="523"/>
                    <a:pt x="1640" y="522"/>
                  </a:cubicBezTo>
                  <a:cubicBezTo>
                    <a:pt x="1641" y="524"/>
                    <a:pt x="1641" y="524"/>
                    <a:pt x="1641" y="524"/>
                  </a:cubicBezTo>
                  <a:cubicBezTo>
                    <a:pt x="1642" y="522"/>
                    <a:pt x="1644" y="524"/>
                    <a:pt x="1646" y="523"/>
                  </a:cubicBezTo>
                  <a:cubicBezTo>
                    <a:pt x="1647" y="524"/>
                    <a:pt x="1647" y="524"/>
                    <a:pt x="1647" y="524"/>
                  </a:cubicBezTo>
                  <a:cubicBezTo>
                    <a:pt x="1643" y="525"/>
                    <a:pt x="1643" y="525"/>
                    <a:pt x="1643" y="525"/>
                  </a:cubicBezTo>
                  <a:cubicBezTo>
                    <a:pt x="1647" y="522"/>
                    <a:pt x="1640" y="522"/>
                    <a:pt x="1636" y="528"/>
                  </a:cubicBezTo>
                  <a:cubicBezTo>
                    <a:pt x="1634" y="528"/>
                    <a:pt x="1631" y="528"/>
                    <a:pt x="1631" y="530"/>
                  </a:cubicBezTo>
                  <a:cubicBezTo>
                    <a:pt x="1631" y="531"/>
                    <a:pt x="1631" y="531"/>
                    <a:pt x="1631" y="531"/>
                  </a:cubicBezTo>
                  <a:cubicBezTo>
                    <a:pt x="1635" y="532"/>
                    <a:pt x="1635" y="532"/>
                    <a:pt x="1635" y="532"/>
                  </a:cubicBezTo>
                  <a:cubicBezTo>
                    <a:pt x="1639" y="531"/>
                    <a:pt x="1639" y="531"/>
                    <a:pt x="1639" y="531"/>
                  </a:cubicBezTo>
                  <a:cubicBezTo>
                    <a:pt x="1640" y="528"/>
                    <a:pt x="1640" y="528"/>
                    <a:pt x="1640" y="528"/>
                  </a:cubicBezTo>
                  <a:cubicBezTo>
                    <a:pt x="1644" y="528"/>
                    <a:pt x="1644" y="528"/>
                    <a:pt x="1644" y="528"/>
                  </a:cubicBezTo>
                  <a:cubicBezTo>
                    <a:pt x="1645" y="528"/>
                    <a:pt x="1640" y="528"/>
                    <a:pt x="1646" y="527"/>
                  </a:cubicBezTo>
                  <a:cubicBezTo>
                    <a:pt x="1640" y="532"/>
                    <a:pt x="1640" y="532"/>
                    <a:pt x="1640" y="532"/>
                  </a:cubicBezTo>
                  <a:cubicBezTo>
                    <a:pt x="1649" y="529"/>
                    <a:pt x="1649" y="529"/>
                    <a:pt x="1649" y="529"/>
                  </a:cubicBezTo>
                  <a:cubicBezTo>
                    <a:pt x="1650" y="529"/>
                    <a:pt x="1642" y="531"/>
                    <a:pt x="1653" y="529"/>
                  </a:cubicBezTo>
                  <a:cubicBezTo>
                    <a:pt x="1654" y="525"/>
                    <a:pt x="1632" y="538"/>
                    <a:pt x="1660" y="522"/>
                  </a:cubicBezTo>
                  <a:cubicBezTo>
                    <a:pt x="1661" y="522"/>
                    <a:pt x="1661" y="522"/>
                    <a:pt x="1661" y="522"/>
                  </a:cubicBezTo>
                  <a:cubicBezTo>
                    <a:pt x="1664" y="520"/>
                    <a:pt x="1664" y="520"/>
                    <a:pt x="1664" y="520"/>
                  </a:cubicBezTo>
                  <a:cubicBezTo>
                    <a:pt x="1660" y="517"/>
                    <a:pt x="1660" y="517"/>
                    <a:pt x="1660" y="517"/>
                  </a:cubicBezTo>
                  <a:cubicBezTo>
                    <a:pt x="1657" y="516"/>
                    <a:pt x="1659" y="522"/>
                    <a:pt x="1655" y="517"/>
                  </a:cubicBezTo>
                  <a:cubicBezTo>
                    <a:pt x="1654" y="518"/>
                    <a:pt x="1654" y="518"/>
                    <a:pt x="1654" y="518"/>
                  </a:cubicBezTo>
                  <a:cubicBezTo>
                    <a:pt x="1653" y="517"/>
                    <a:pt x="1653" y="517"/>
                    <a:pt x="1653" y="517"/>
                  </a:cubicBezTo>
                  <a:cubicBezTo>
                    <a:pt x="1655" y="515"/>
                    <a:pt x="1655" y="515"/>
                    <a:pt x="1655" y="515"/>
                  </a:cubicBezTo>
                  <a:cubicBezTo>
                    <a:pt x="1655" y="514"/>
                    <a:pt x="1655" y="514"/>
                    <a:pt x="1655" y="514"/>
                  </a:cubicBezTo>
                  <a:cubicBezTo>
                    <a:pt x="1657" y="511"/>
                    <a:pt x="1657" y="511"/>
                    <a:pt x="1657" y="511"/>
                  </a:cubicBezTo>
                  <a:cubicBezTo>
                    <a:pt x="1659" y="512"/>
                    <a:pt x="1659" y="512"/>
                    <a:pt x="1659" y="512"/>
                  </a:cubicBezTo>
                  <a:cubicBezTo>
                    <a:pt x="1659" y="513"/>
                    <a:pt x="1654" y="509"/>
                    <a:pt x="1658" y="515"/>
                  </a:cubicBezTo>
                  <a:cubicBezTo>
                    <a:pt x="1660" y="513"/>
                    <a:pt x="1660" y="513"/>
                    <a:pt x="1660" y="513"/>
                  </a:cubicBezTo>
                  <a:cubicBezTo>
                    <a:pt x="1660" y="515"/>
                    <a:pt x="1660" y="515"/>
                    <a:pt x="1660" y="515"/>
                  </a:cubicBezTo>
                  <a:cubicBezTo>
                    <a:pt x="1664" y="516"/>
                    <a:pt x="1664" y="516"/>
                    <a:pt x="1664" y="516"/>
                  </a:cubicBezTo>
                  <a:cubicBezTo>
                    <a:pt x="1667" y="515"/>
                    <a:pt x="1667" y="515"/>
                    <a:pt x="1667" y="515"/>
                  </a:cubicBezTo>
                  <a:cubicBezTo>
                    <a:pt x="1668" y="517"/>
                    <a:pt x="1668" y="517"/>
                    <a:pt x="1668" y="517"/>
                  </a:cubicBezTo>
                  <a:cubicBezTo>
                    <a:pt x="1673" y="514"/>
                    <a:pt x="1673" y="514"/>
                    <a:pt x="1673" y="514"/>
                  </a:cubicBezTo>
                  <a:cubicBezTo>
                    <a:pt x="1672" y="511"/>
                    <a:pt x="1672" y="511"/>
                    <a:pt x="1672" y="511"/>
                  </a:cubicBezTo>
                  <a:cubicBezTo>
                    <a:pt x="1674" y="509"/>
                    <a:pt x="1674" y="509"/>
                    <a:pt x="1674" y="509"/>
                  </a:cubicBezTo>
                  <a:cubicBezTo>
                    <a:pt x="1677" y="510"/>
                    <a:pt x="1677" y="510"/>
                    <a:pt x="1677" y="510"/>
                  </a:cubicBezTo>
                  <a:cubicBezTo>
                    <a:pt x="1679" y="507"/>
                    <a:pt x="1679" y="507"/>
                    <a:pt x="1679" y="507"/>
                  </a:cubicBezTo>
                  <a:cubicBezTo>
                    <a:pt x="1681" y="507"/>
                    <a:pt x="1681" y="507"/>
                    <a:pt x="1681" y="507"/>
                  </a:cubicBezTo>
                  <a:cubicBezTo>
                    <a:pt x="1681" y="512"/>
                    <a:pt x="1681" y="512"/>
                    <a:pt x="1681" y="512"/>
                  </a:cubicBezTo>
                  <a:cubicBezTo>
                    <a:pt x="1678" y="513"/>
                    <a:pt x="1678" y="513"/>
                    <a:pt x="1678" y="513"/>
                  </a:cubicBezTo>
                  <a:cubicBezTo>
                    <a:pt x="1679" y="514"/>
                    <a:pt x="1679" y="514"/>
                    <a:pt x="1679" y="514"/>
                  </a:cubicBezTo>
                  <a:cubicBezTo>
                    <a:pt x="1677" y="516"/>
                    <a:pt x="1677" y="516"/>
                    <a:pt x="1677" y="516"/>
                  </a:cubicBezTo>
                  <a:cubicBezTo>
                    <a:pt x="1678" y="519"/>
                    <a:pt x="1678" y="519"/>
                    <a:pt x="1678" y="519"/>
                  </a:cubicBezTo>
                  <a:cubicBezTo>
                    <a:pt x="1673" y="519"/>
                    <a:pt x="1673" y="519"/>
                    <a:pt x="1673" y="519"/>
                  </a:cubicBezTo>
                  <a:cubicBezTo>
                    <a:pt x="1672" y="519"/>
                    <a:pt x="1672" y="520"/>
                    <a:pt x="1675" y="521"/>
                  </a:cubicBezTo>
                  <a:cubicBezTo>
                    <a:pt x="1668" y="520"/>
                    <a:pt x="1668" y="520"/>
                    <a:pt x="1668" y="520"/>
                  </a:cubicBezTo>
                  <a:cubicBezTo>
                    <a:pt x="1670" y="522"/>
                    <a:pt x="1670" y="522"/>
                    <a:pt x="1670" y="522"/>
                  </a:cubicBezTo>
                  <a:cubicBezTo>
                    <a:pt x="1668" y="520"/>
                    <a:pt x="1666" y="527"/>
                    <a:pt x="1665" y="521"/>
                  </a:cubicBezTo>
                  <a:cubicBezTo>
                    <a:pt x="1657" y="528"/>
                    <a:pt x="1657" y="528"/>
                    <a:pt x="1657" y="528"/>
                  </a:cubicBezTo>
                  <a:cubicBezTo>
                    <a:pt x="1659" y="529"/>
                    <a:pt x="1659" y="529"/>
                    <a:pt x="1659" y="529"/>
                  </a:cubicBezTo>
                  <a:cubicBezTo>
                    <a:pt x="1667" y="527"/>
                    <a:pt x="1667" y="527"/>
                    <a:pt x="1667" y="527"/>
                  </a:cubicBezTo>
                  <a:cubicBezTo>
                    <a:pt x="1672" y="529"/>
                    <a:pt x="1672" y="529"/>
                    <a:pt x="1672" y="529"/>
                  </a:cubicBezTo>
                  <a:cubicBezTo>
                    <a:pt x="1679" y="527"/>
                    <a:pt x="1679" y="527"/>
                    <a:pt x="1679" y="527"/>
                  </a:cubicBezTo>
                  <a:cubicBezTo>
                    <a:pt x="1716" y="525"/>
                    <a:pt x="1716" y="525"/>
                    <a:pt x="1716" y="525"/>
                  </a:cubicBezTo>
                  <a:cubicBezTo>
                    <a:pt x="1721" y="525"/>
                    <a:pt x="1721" y="525"/>
                    <a:pt x="1721" y="525"/>
                  </a:cubicBezTo>
                  <a:cubicBezTo>
                    <a:pt x="1722" y="526"/>
                    <a:pt x="1722" y="526"/>
                    <a:pt x="1722" y="526"/>
                  </a:cubicBezTo>
                  <a:cubicBezTo>
                    <a:pt x="1714" y="528"/>
                    <a:pt x="1714" y="528"/>
                    <a:pt x="1714" y="528"/>
                  </a:cubicBezTo>
                  <a:cubicBezTo>
                    <a:pt x="1752" y="530"/>
                    <a:pt x="1752" y="530"/>
                    <a:pt x="1752" y="530"/>
                  </a:cubicBezTo>
                  <a:cubicBezTo>
                    <a:pt x="1771" y="528"/>
                    <a:pt x="1771" y="528"/>
                    <a:pt x="1771" y="528"/>
                  </a:cubicBezTo>
                  <a:cubicBezTo>
                    <a:pt x="1770" y="529"/>
                    <a:pt x="1770" y="529"/>
                    <a:pt x="1770" y="529"/>
                  </a:cubicBezTo>
                  <a:cubicBezTo>
                    <a:pt x="1771" y="531"/>
                    <a:pt x="1771" y="531"/>
                    <a:pt x="1771" y="531"/>
                  </a:cubicBezTo>
                  <a:cubicBezTo>
                    <a:pt x="1756" y="532"/>
                    <a:pt x="1756" y="532"/>
                    <a:pt x="1756" y="532"/>
                  </a:cubicBezTo>
                  <a:cubicBezTo>
                    <a:pt x="1757" y="536"/>
                    <a:pt x="1757" y="536"/>
                    <a:pt x="1757" y="536"/>
                  </a:cubicBezTo>
                  <a:cubicBezTo>
                    <a:pt x="1757" y="539"/>
                    <a:pt x="1757" y="539"/>
                    <a:pt x="1757" y="539"/>
                  </a:cubicBezTo>
                  <a:cubicBezTo>
                    <a:pt x="1756" y="539"/>
                    <a:pt x="1756" y="539"/>
                    <a:pt x="1756" y="539"/>
                  </a:cubicBezTo>
                  <a:cubicBezTo>
                    <a:pt x="1755" y="540"/>
                    <a:pt x="1755" y="540"/>
                    <a:pt x="1755" y="540"/>
                  </a:cubicBezTo>
                  <a:cubicBezTo>
                    <a:pt x="1757" y="541"/>
                    <a:pt x="1757" y="541"/>
                    <a:pt x="1757" y="541"/>
                  </a:cubicBezTo>
                  <a:cubicBezTo>
                    <a:pt x="1753" y="542"/>
                    <a:pt x="1753" y="542"/>
                    <a:pt x="1753" y="542"/>
                  </a:cubicBezTo>
                  <a:cubicBezTo>
                    <a:pt x="1751" y="540"/>
                    <a:pt x="1751" y="540"/>
                    <a:pt x="1751" y="540"/>
                  </a:cubicBezTo>
                  <a:cubicBezTo>
                    <a:pt x="1749" y="542"/>
                    <a:pt x="1749" y="542"/>
                    <a:pt x="1749" y="542"/>
                  </a:cubicBezTo>
                  <a:cubicBezTo>
                    <a:pt x="1744" y="542"/>
                    <a:pt x="1744" y="542"/>
                    <a:pt x="1744" y="542"/>
                  </a:cubicBezTo>
                  <a:cubicBezTo>
                    <a:pt x="1741" y="544"/>
                    <a:pt x="1741" y="544"/>
                    <a:pt x="1741" y="544"/>
                  </a:cubicBezTo>
                  <a:cubicBezTo>
                    <a:pt x="1742" y="543"/>
                    <a:pt x="1742" y="543"/>
                    <a:pt x="1742" y="543"/>
                  </a:cubicBezTo>
                  <a:cubicBezTo>
                    <a:pt x="1735" y="544"/>
                    <a:pt x="1735" y="544"/>
                    <a:pt x="1735" y="544"/>
                  </a:cubicBezTo>
                  <a:cubicBezTo>
                    <a:pt x="1732" y="546"/>
                    <a:pt x="1754" y="540"/>
                    <a:pt x="1728" y="547"/>
                  </a:cubicBezTo>
                  <a:cubicBezTo>
                    <a:pt x="1726" y="546"/>
                    <a:pt x="1726" y="546"/>
                    <a:pt x="1726" y="546"/>
                  </a:cubicBezTo>
                  <a:cubicBezTo>
                    <a:pt x="1725" y="546"/>
                    <a:pt x="1729" y="549"/>
                    <a:pt x="1724" y="547"/>
                  </a:cubicBezTo>
                  <a:cubicBezTo>
                    <a:pt x="1724" y="549"/>
                    <a:pt x="1724" y="549"/>
                    <a:pt x="1724" y="549"/>
                  </a:cubicBezTo>
                  <a:cubicBezTo>
                    <a:pt x="1721" y="550"/>
                    <a:pt x="1721" y="550"/>
                    <a:pt x="1721" y="550"/>
                  </a:cubicBezTo>
                  <a:cubicBezTo>
                    <a:pt x="1710" y="552"/>
                    <a:pt x="1710" y="552"/>
                    <a:pt x="1710" y="552"/>
                  </a:cubicBezTo>
                  <a:cubicBezTo>
                    <a:pt x="1706" y="554"/>
                    <a:pt x="1706" y="554"/>
                    <a:pt x="1706" y="554"/>
                  </a:cubicBezTo>
                  <a:cubicBezTo>
                    <a:pt x="1704" y="553"/>
                    <a:pt x="1704" y="553"/>
                    <a:pt x="1704" y="553"/>
                  </a:cubicBezTo>
                  <a:cubicBezTo>
                    <a:pt x="1700" y="553"/>
                    <a:pt x="1700" y="553"/>
                    <a:pt x="1700" y="553"/>
                  </a:cubicBezTo>
                  <a:cubicBezTo>
                    <a:pt x="1700" y="551"/>
                    <a:pt x="1697" y="554"/>
                    <a:pt x="1698" y="551"/>
                  </a:cubicBezTo>
                  <a:cubicBezTo>
                    <a:pt x="1695" y="555"/>
                    <a:pt x="1695" y="555"/>
                    <a:pt x="1695" y="555"/>
                  </a:cubicBezTo>
                  <a:cubicBezTo>
                    <a:pt x="1691" y="558"/>
                    <a:pt x="1691" y="558"/>
                    <a:pt x="1691" y="558"/>
                  </a:cubicBezTo>
                  <a:cubicBezTo>
                    <a:pt x="1691" y="557"/>
                    <a:pt x="1691" y="557"/>
                    <a:pt x="1691" y="557"/>
                  </a:cubicBezTo>
                  <a:cubicBezTo>
                    <a:pt x="1684" y="560"/>
                    <a:pt x="1684" y="560"/>
                    <a:pt x="1684" y="560"/>
                  </a:cubicBezTo>
                  <a:cubicBezTo>
                    <a:pt x="1683" y="561"/>
                    <a:pt x="1683" y="561"/>
                    <a:pt x="1683" y="561"/>
                  </a:cubicBezTo>
                  <a:cubicBezTo>
                    <a:pt x="1686" y="563"/>
                    <a:pt x="1686" y="563"/>
                    <a:pt x="1686" y="563"/>
                  </a:cubicBezTo>
                  <a:cubicBezTo>
                    <a:pt x="1708" y="558"/>
                    <a:pt x="1708" y="558"/>
                    <a:pt x="1708" y="558"/>
                  </a:cubicBezTo>
                  <a:cubicBezTo>
                    <a:pt x="1716" y="556"/>
                    <a:pt x="1716" y="556"/>
                    <a:pt x="1716" y="556"/>
                  </a:cubicBezTo>
                  <a:cubicBezTo>
                    <a:pt x="1730" y="557"/>
                    <a:pt x="1730" y="557"/>
                    <a:pt x="1730" y="557"/>
                  </a:cubicBezTo>
                  <a:cubicBezTo>
                    <a:pt x="1732" y="556"/>
                    <a:pt x="1732" y="556"/>
                    <a:pt x="1732" y="556"/>
                  </a:cubicBezTo>
                  <a:cubicBezTo>
                    <a:pt x="1736" y="557"/>
                    <a:pt x="1736" y="557"/>
                    <a:pt x="1736" y="557"/>
                  </a:cubicBezTo>
                  <a:cubicBezTo>
                    <a:pt x="1736" y="560"/>
                    <a:pt x="1736" y="560"/>
                    <a:pt x="1736" y="560"/>
                  </a:cubicBezTo>
                  <a:cubicBezTo>
                    <a:pt x="1732" y="562"/>
                    <a:pt x="1732" y="562"/>
                    <a:pt x="1732" y="562"/>
                  </a:cubicBezTo>
                  <a:cubicBezTo>
                    <a:pt x="1725" y="562"/>
                    <a:pt x="1725" y="562"/>
                    <a:pt x="1725" y="562"/>
                  </a:cubicBezTo>
                  <a:cubicBezTo>
                    <a:pt x="1724" y="561"/>
                    <a:pt x="1724" y="561"/>
                    <a:pt x="1724" y="561"/>
                  </a:cubicBezTo>
                  <a:cubicBezTo>
                    <a:pt x="1714" y="564"/>
                    <a:pt x="1714" y="564"/>
                    <a:pt x="1714" y="564"/>
                  </a:cubicBezTo>
                  <a:cubicBezTo>
                    <a:pt x="1708" y="563"/>
                    <a:pt x="1708" y="563"/>
                    <a:pt x="1708" y="563"/>
                  </a:cubicBezTo>
                  <a:cubicBezTo>
                    <a:pt x="1700" y="564"/>
                    <a:pt x="1700" y="564"/>
                    <a:pt x="1700" y="564"/>
                  </a:cubicBezTo>
                  <a:cubicBezTo>
                    <a:pt x="1701" y="564"/>
                    <a:pt x="1701" y="564"/>
                    <a:pt x="1701" y="564"/>
                  </a:cubicBezTo>
                  <a:cubicBezTo>
                    <a:pt x="1698" y="568"/>
                    <a:pt x="1698" y="568"/>
                    <a:pt x="1698" y="568"/>
                  </a:cubicBezTo>
                  <a:cubicBezTo>
                    <a:pt x="1697" y="566"/>
                    <a:pt x="1697" y="566"/>
                    <a:pt x="1697" y="566"/>
                  </a:cubicBezTo>
                  <a:cubicBezTo>
                    <a:pt x="1694" y="567"/>
                    <a:pt x="1694" y="567"/>
                    <a:pt x="1694" y="567"/>
                  </a:cubicBezTo>
                  <a:cubicBezTo>
                    <a:pt x="1695" y="568"/>
                    <a:pt x="1693" y="566"/>
                    <a:pt x="1693" y="569"/>
                  </a:cubicBezTo>
                  <a:cubicBezTo>
                    <a:pt x="1709" y="567"/>
                    <a:pt x="1709" y="567"/>
                    <a:pt x="1709" y="567"/>
                  </a:cubicBezTo>
                  <a:cubicBezTo>
                    <a:pt x="1708" y="568"/>
                    <a:pt x="1708" y="568"/>
                    <a:pt x="1708" y="568"/>
                  </a:cubicBezTo>
                  <a:cubicBezTo>
                    <a:pt x="1709" y="569"/>
                    <a:pt x="1709" y="569"/>
                    <a:pt x="1709" y="569"/>
                  </a:cubicBezTo>
                  <a:cubicBezTo>
                    <a:pt x="1706" y="568"/>
                    <a:pt x="1706" y="568"/>
                    <a:pt x="1706" y="568"/>
                  </a:cubicBezTo>
                  <a:cubicBezTo>
                    <a:pt x="1704" y="571"/>
                    <a:pt x="1704" y="571"/>
                    <a:pt x="1704" y="571"/>
                  </a:cubicBezTo>
                  <a:cubicBezTo>
                    <a:pt x="1707" y="576"/>
                    <a:pt x="1707" y="576"/>
                    <a:pt x="1707" y="576"/>
                  </a:cubicBezTo>
                  <a:cubicBezTo>
                    <a:pt x="1714" y="575"/>
                    <a:pt x="1714" y="575"/>
                    <a:pt x="1714" y="575"/>
                  </a:cubicBezTo>
                  <a:cubicBezTo>
                    <a:pt x="1715" y="573"/>
                    <a:pt x="1715" y="573"/>
                    <a:pt x="1715" y="573"/>
                  </a:cubicBezTo>
                  <a:cubicBezTo>
                    <a:pt x="1720" y="573"/>
                    <a:pt x="1720" y="573"/>
                    <a:pt x="1720" y="573"/>
                  </a:cubicBezTo>
                  <a:cubicBezTo>
                    <a:pt x="1720" y="572"/>
                    <a:pt x="1720" y="572"/>
                    <a:pt x="1720" y="572"/>
                  </a:cubicBezTo>
                  <a:cubicBezTo>
                    <a:pt x="1720" y="574"/>
                    <a:pt x="1720" y="574"/>
                    <a:pt x="1720" y="574"/>
                  </a:cubicBezTo>
                  <a:cubicBezTo>
                    <a:pt x="1724" y="574"/>
                    <a:pt x="1724" y="574"/>
                    <a:pt x="1724" y="574"/>
                  </a:cubicBezTo>
                  <a:cubicBezTo>
                    <a:pt x="1724" y="575"/>
                    <a:pt x="1724" y="575"/>
                    <a:pt x="1724" y="575"/>
                  </a:cubicBezTo>
                  <a:cubicBezTo>
                    <a:pt x="1710" y="578"/>
                    <a:pt x="1710" y="578"/>
                    <a:pt x="1710" y="578"/>
                  </a:cubicBezTo>
                  <a:cubicBezTo>
                    <a:pt x="1710" y="579"/>
                    <a:pt x="1719" y="574"/>
                    <a:pt x="1707" y="580"/>
                  </a:cubicBezTo>
                  <a:cubicBezTo>
                    <a:pt x="1702" y="580"/>
                    <a:pt x="1702" y="580"/>
                    <a:pt x="1702" y="580"/>
                  </a:cubicBezTo>
                  <a:cubicBezTo>
                    <a:pt x="1701" y="577"/>
                    <a:pt x="1701" y="577"/>
                    <a:pt x="1701" y="577"/>
                  </a:cubicBezTo>
                  <a:cubicBezTo>
                    <a:pt x="1693" y="581"/>
                    <a:pt x="1693" y="581"/>
                    <a:pt x="1693" y="581"/>
                  </a:cubicBezTo>
                  <a:cubicBezTo>
                    <a:pt x="1687" y="581"/>
                    <a:pt x="1687" y="581"/>
                    <a:pt x="1687" y="581"/>
                  </a:cubicBezTo>
                  <a:cubicBezTo>
                    <a:pt x="1679" y="585"/>
                    <a:pt x="1679" y="585"/>
                    <a:pt x="1679" y="585"/>
                  </a:cubicBezTo>
                  <a:cubicBezTo>
                    <a:pt x="1678" y="586"/>
                    <a:pt x="1678" y="586"/>
                    <a:pt x="1678" y="586"/>
                  </a:cubicBezTo>
                  <a:cubicBezTo>
                    <a:pt x="1680" y="584"/>
                    <a:pt x="1680" y="584"/>
                    <a:pt x="1680" y="584"/>
                  </a:cubicBezTo>
                  <a:cubicBezTo>
                    <a:pt x="1677" y="579"/>
                    <a:pt x="1677" y="579"/>
                    <a:pt x="1677" y="579"/>
                  </a:cubicBezTo>
                  <a:cubicBezTo>
                    <a:pt x="1682" y="579"/>
                    <a:pt x="1682" y="579"/>
                    <a:pt x="1682" y="579"/>
                  </a:cubicBezTo>
                  <a:cubicBezTo>
                    <a:pt x="1679" y="577"/>
                    <a:pt x="1679" y="577"/>
                    <a:pt x="1679" y="577"/>
                  </a:cubicBezTo>
                  <a:cubicBezTo>
                    <a:pt x="1672" y="578"/>
                    <a:pt x="1672" y="578"/>
                    <a:pt x="1672" y="578"/>
                  </a:cubicBezTo>
                  <a:cubicBezTo>
                    <a:pt x="1669" y="574"/>
                    <a:pt x="1669" y="574"/>
                    <a:pt x="1669" y="574"/>
                  </a:cubicBezTo>
                  <a:cubicBezTo>
                    <a:pt x="1667" y="579"/>
                    <a:pt x="1667" y="579"/>
                    <a:pt x="1667" y="579"/>
                  </a:cubicBezTo>
                  <a:cubicBezTo>
                    <a:pt x="1656" y="581"/>
                    <a:pt x="1656" y="581"/>
                    <a:pt x="1656" y="581"/>
                  </a:cubicBezTo>
                  <a:cubicBezTo>
                    <a:pt x="1655" y="581"/>
                    <a:pt x="1654" y="581"/>
                    <a:pt x="1653" y="582"/>
                  </a:cubicBezTo>
                  <a:cubicBezTo>
                    <a:pt x="1646" y="583"/>
                    <a:pt x="1646" y="583"/>
                    <a:pt x="1646" y="583"/>
                  </a:cubicBezTo>
                  <a:cubicBezTo>
                    <a:pt x="1641" y="583"/>
                    <a:pt x="1641" y="583"/>
                    <a:pt x="1641" y="583"/>
                  </a:cubicBezTo>
                  <a:cubicBezTo>
                    <a:pt x="1641" y="583"/>
                    <a:pt x="1639" y="585"/>
                    <a:pt x="1641" y="581"/>
                  </a:cubicBezTo>
                  <a:cubicBezTo>
                    <a:pt x="1633" y="585"/>
                    <a:pt x="1633" y="585"/>
                    <a:pt x="1633" y="585"/>
                  </a:cubicBezTo>
                  <a:cubicBezTo>
                    <a:pt x="1631" y="583"/>
                    <a:pt x="1631" y="583"/>
                    <a:pt x="1631" y="583"/>
                  </a:cubicBezTo>
                  <a:cubicBezTo>
                    <a:pt x="1628" y="587"/>
                    <a:pt x="1628" y="587"/>
                    <a:pt x="1628" y="587"/>
                  </a:cubicBezTo>
                  <a:cubicBezTo>
                    <a:pt x="1627" y="586"/>
                    <a:pt x="1627" y="586"/>
                    <a:pt x="1627" y="586"/>
                  </a:cubicBezTo>
                  <a:cubicBezTo>
                    <a:pt x="1626" y="591"/>
                    <a:pt x="1627" y="583"/>
                    <a:pt x="1622" y="587"/>
                  </a:cubicBezTo>
                  <a:cubicBezTo>
                    <a:pt x="1625" y="588"/>
                    <a:pt x="1625" y="588"/>
                    <a:pt x="1625" y="588"/>
                  </a:cubicBezTo>
                  <a:cubicBezTo>
                    <a:pt x="1628" y="590"/>
                    <a:pt x="1628" y="590"/>
                    <a:pt x="1628" y="590"/>
                  </a:cubicBezTo>
                  <a:cubicBezTo>
                    <a:pt x="1625" y="592"/>
                    <a:pt x="1625" y="592"/>
                    <a:pt x="1625" y="592"/>
                  </a:cubicBezTo>
                  <a:cubicBezTo>
                    <a:pt x="1631" y="593"/>
                    <a:pt x="1631" y="593"/>
                    <a:pt x="1631" y="593"/>
                  </a:cubicBezTo>
                  <a:cubicBezTo>
                    <a:pt x="1635" y="593"/>
                    <a:pt x="1635" y="593"/>
                    <a:pt x="1635" y="593"/>
                  </a:cubicBezTo>
                  <a:cubicBezTo>
                    <a:pt x="1639" y="590"/>
                    <a:pt x="1639" y="590"/>
                    <a:pt x="1639" y="590"/>
                  </a:cubicBezTo>
                  <a:cubicBezTo>
                    <a:pt x="1652" y="587"/>
                    <a:pt x="1652" y="587"/>
                    <a:pt x="1652" y="587"/>
                  </a:cubicBezTo>
                  <a:cubicBezTo>
                    <a:pt x="1653" y="587"/>
                    <a:pt x="1653" y="587"/>
                    <a:pt x="1653" y="587"/>
                  </a:cubicBezTo>
                  <a:cubicBezTo>
                    <a:pt x="1653" y="587"/>
                    <a:pt x="1653" y="587"/>
                    <a:pt x="1653" y="587"/>
                  </a:cubicBezTo>
                  <a:cubicBezTo>
                    <a:pt x="1642" y="591"/>
                    <a:pt x="1642" y="591"/>
                    <a:pt x="1642" y="591"/>
                  </a:cubicBezTo>
                  <a:cubicBezTo>
                    <a:pt x="1641" y="592"/>
                    <a:pt x="1645" y="590"/>
                    <a:pt x="1641" y="593"/>
                  </a:cubicBezTo>
                  <a:cubicBezTo>
                    <a:pt x="1642" y="594"/>
                    <a:pt x="1642" y="594"/>
                    <a:pt x="1642" y="594"/>
                  </a:cubicBezTo>
                  <a:cubicBezTo>
                    <a:pt x="1641" y="594"/>
                    <a:pt x="1641" y="594"/>
                    <a:pt x="1641" y="594"/>
                  </a:cubicBezTo>
                  <a:cubicBezTo>
                    <a:pt x="1641" y="596"/>
                    <a:pt x="1641" y="596"/>
                    <a:pt x="1641" y="596"/>
                  </a:cubicBezTo>
                  <a:cubicBezTo>
                    <a:pt x="1642" y="597"/>
                    <a:pt x="1642" y="597"/>
                    <a:pt x="1642" y="597"/>
                  </a:cubicBezTo>
                  <a:cubicBezTo>
                    <a:pt x="1643" y="596"/>
                    <a:pt x="1643" y="596"/>
                    <a:pt x="1643" y="596"/>
                  </a:cubicBezTo>
                  <a:cubicBezTo>
                    <a:pt x="1644" y="597"/>
                    <a:pt x="1644" y="597"/>
                    <a:pt x="1644" y="597"/>
                  </a:cubicBezTo>
                  <a:cubicBezTo>
                    <a:pt x="1650" y="595"/>
                    <a:pt x="1647" y="600"/>
                    <a:pt x="1665" y="597"/>
                  </a:cubicBezTo>
                  <a:cubicBezTo>
                    <a:pt x="1667" y="598"/>
                    <a:pt x="1667" y="598"/>
                    <a:pt x="1667" y="598"/>
                  </a:cubicBezTo>
                  <a:cubicBezTo>
                    <a:pt x="1662" y="600"/>
                    <a:pt x="1662" y="600"/>
                    <a:pt x="1662" y="600"/>
                  </a:cubicBezTo>
                  <a:cubicBezTo>
                    <a:pt x="1660" y="601"/>
                    <a:pt x="1660" y="601"/>
                    <a:pt x="1660" y="601"/>
                  </a:cubicBezTo>
                  <a:cubicBezTo>
                    <a:pt x="1662" y="603"/>
                    <a:pt x="1662" y="603"/>
                    <a:pt x="1662" y="603"/>
                  </a:cubicBezTo>
                  <a:cubicBezTo>
                    <a:pt x="1673" y="599"/>
                    <a:pt x="1673" y="599"/>
                    <a:pt x="1673" y="599"/>
                  </a:cubicBezTo>
                  <a:cubicBezTo>
                    <a:pt x="1679" y="599"/>
                    <a:pt x="1679" y="599"/>
                    <a:pt x="1679" y="599"/>
                  </a:cubicBezTo>
                  <a:cubicBezTo>
                    <a:pt x="1683" y="595"/>
                    <a:pt x="1685" y="599"/>
                    <a:pt x="1693" y="596"/>
                  </a:cubicBezTo>
                  <a:cubicBezTo>
                    <a:pt x="1705" y="594"/>
                    <a:pt x="1705" y="594"/>
                    <a:pt x="1705" y="594"/>
                  </a:cubicBezTo>
                  <a:cubicBezTo>
                    <a:pt x="1724" y="590"/>
                    <a:pt x="1724" y="590"/>
                    <a:pt x="1724" y="590"/>
                  </a:cubicBezTo>
                  <a:cubicBezTo>
                    <a:pt x="1733" y="593"/>
                    <a:pt x="1733" y="593"/>
                    <a:pt x="1733" y="593"/>
                  </a:cubicBezTo>
                  <a:cubicBezTo>
                    <a:pt x="1738" y="596"/>
                    <a:pt x="1738" y="596"/>
                    <a:pt x="1738" y="596"/>
                  </a:cubicBezTo>
                  <a:cubicBezTo>
                    <a:pt x="1740" y="596"/>
                    <a:pt x="1740" y="596"/>
                    <a:pt x="1740" y="596"/>
                  </a:cubicBezTo>
                  <a:cubicBezTo>
                    <a:pt x="1740" y="594"/>
                    <a:pt x="1740" y="594"/>
                    <a:pt x="1740" y="594"/>
                  </a:cubicBezTo>
                  <a:cubicBezTo>
                    <a:pt x="1740" y="596"/>
                    <a:pt x="1734" y="591"/>
                    <a:pt x="1742" y="596"/>
                  </a:cubicBezTo>
                  <a:cubicBezTo>
                    <a:pt x="1743" y="593"/>
                    <a:pt x="1743" y="593"/>
                    <a:pt x="1743" y="593"/>
                  </a:cubicBezTo>
                  <a:cubicBezTo>
                    <a:pt x="1747" y="592"/>
                    <a:pt x="1747" y="592"/>
                    <a:pt x="1747" y="592"/>
                  </a:cubicBezTo>
                  <a:cubicBezTo>
                    <a:pt x="1750" y="593"/>
                    <a:pt x="1750" y="593"/>
                    <a:pt x="1750" y="593"/>
                  </a:cubicBezTo>
                  <a:cubicBezTo>
                    <a:pt x="1755" y="591"/>
                    <a:pt x="1755" y="591"/>
                    <a:pt x="1755" y="591"/>
                  </a:cubicBezTo>
                  <a:cubicBezTo>
                    <a:pt x="1757" y="592"/>
                    <a:pt x="1757" y="592"/>
                    <a:pt x="1757" y="592"/>
                  </a:cubicBezTo>
                  <a:cubicBezTo>
                    <a:pt x="1772" y="589"/>
                    <a:pt x="1772" y="589"/>
                    <a:pt x="1772" y="589"/>
                  </a:cubicBezTo>
                  <a:cubicBezTo>
                    <a:pt x="1775" y="590"/>
                    <a:pt x="1775" y="590"/>
                    <a:pt x="1775" y="590"/>
                  </a:cubicBezTo>
                  <a:cubicBezTo>
                    <a:pt x="1773" y="592"/>
                    <a:pt x="1773" y="592"/>
                    <a:pt x="1773" y="592"/>
                  </a:cubicBezTo>
                  <a:cubicBezTo>
                    <a:pt x="1778" y="593"/>
                    <a:pt x="1778" y="593"/>
                    <a:pt x="1778" y="593"/>
                  </a:cubicBezTo>
                  <a:cubicBezTo>
                    <a:pt x="1775" y="596"/>
                    <a:pt x="1775" y="596"/>
                    <a:pt x="1775" y="596"/>
                  </a:cubicBezTo>
                  <a:cubicBezTo>
                    <a:pt x="1767" y="596"/>
                    <a:pt x="1767" y="596"/>
                    <a:pt x="1767" y="596"/>
                  </a:cubicBezTo>
                  <a:cubicBezTo>
                    <a:pt x="1767" y="596"/>
                    <a:pt x="1767" y="596"/>
                    <a:pt x="1767" y="596"/>
                  </a:cubicBezTo>
                  <a:cubicBezTo>
                    <a:pt x="1761" y="596"/>
                    <a:pt x="1761" y="596"/>
                    <a:pt x="1761" y="596"/>
                  </a:cubicBezTo>
                  <a:cubicBezTo>
                    <a:pt x="1762" y="599"/>
                    <a:pt x="1762" y="599"/>
                    <a:pt x="1762" y="599"/>
                  </a:cubicBezTo>
                  <a:cubicBezTo>
                    <a:pt x="1756" y="599"/>
                    <a:pt x="1756" y="599"/>
                    <a:pt x="1756" y="599"/>
                  </a:cubicBezTo>
                  <a:cubicBezTo>
                    <a:pt x="1748" y="603"/>
                    <a:pt x="1748" y="603"/>
                    <a:pt x="1748" y="603"/>
                  </a:cubicBezTo>
                  <a:cubicBezTo>
                    <a:pt x="1736" y="608"/>
                    <a:pt x="1736" y="608"/>
                    <a:pt x="1736" y="608"/>
                  </a:cubicBezTo>
                  <a:cubicBezTo>
                    <a:pt x="1734" y="607"/>
                    <a:pt x="1734" y="607"/>
                    <a:pt x="1734" y="607"/>
                  </a:cubicBezTo>
                  <a:cubicBezTo>
                    <a:pt x="1733" y="607"/>
                    <a:pt x="1733" y="607"/>
                    <a:pt x="1733" y="607"/>
                  </a:cubicBezTo>
                  <a:cubicBezTo>
                    <a:pt x="1732" y="609"/>
                    <a:pt x="1732" y="609"/>
                    <a:pt x="1732" y="609"/>
                  </a:cubicBezTo>
                  <a:cubicBezTo>
                    <a:pt x="1729" y="608"/>
                    <a:pt x="1729" y="608"/>
                    <a:pt x="1729" y="608"/>
                  </a:cubicBezTo>
                  <a:cubicBezTo>
                    <a:pt x="1727" y="609"/>
                    <a:pt x="1727" y="609"/>
                    <a:pt x="1727" y="609"/>
                  </a:cubicBezTo>
                  <a:cubicBezTo>
                    <a:pt x="1729" y="610"/>
                    <a:pt x="1729" y="610"/>
                    <a:pt x="1729" y="610"/>
                  </a:cubicBezTo>
                  <a:cubicBezTo>
                    <a:pt x="1720" y="612"/>
                    <a:pt x="1720" y="612"/>
                    <a:pt x="1720" y="612"/>
                  </a:cubicBezTo>
                  <a:cubicBezTo>
                    <a:pt x="1715" y="616"/>
                    <a:pt x="1715" y="616"/>
                    <a:pt x="1715" y="616"/>
                  </a:cubicBezTo>
                  <a:cubicBezTo>
                    <a:pt x="1702" y="620"/>
                    <a:pt x="1702" y="620"/>
                    <a:pt x="1702" y="620"/>
                  </a:cubicBezTo>
                  <a:cubicBezTo>
                    <a:pt x="1701" y="619"/>
                    <a:pt x="1701" y="619"/>
                    <a:pt x="1701" y="619"/>
                  </a:cubicBezTo>
                  <a:cubicBezTo>
                    <a:pt x="1700" y="621"/>
                    <a:pt x="1700" y="621"/>
                    <a:pt x="1700" y="621"/>
                  </a:cubicBezTo>
                  <a:cubicBezTo>
                    <a:pt x="1703" y="620"/>
                    <a:pt x="1699" y="621"/>
                    <a:pt x="1699" y="618"/>
                  </a:cubicBezTo>
                  <a:cubicBezTo>
                    <a:pt x="1694" y="621"/>
                    <a:pt x="1694" y="621"/>
                    <a:pt x="1694" y="621"/>
                  </a:cubicBezTo>
                  <a:cubicBezTo>
                    <a:pt x="1693" y="620"/>
                    <a:pt x="1693" y="620"/>
                    <a:pt x="1693" y="620"/>
                  </a:cubicBezTo>
                  <a:cubicBezTo>
                    <a:pt x="1692" y="622"/>
                    <a:pt x="1692" y="622"/>
                    <a:pt x="1692" y="622"/>
                  </a:cubicBezTo>
                  <a:cubicBezTo>
                    <a:pt x="1693" y="626"/>
                    <a:pt x="1693" y="626"/>
                    <a:pt x="1693" y="626"/>
                  </a:cubicBezTo>
                  <a:cubicBezTo>
                    <a:pt x="1689" y="629"/>
                    <a:pt x="1708" y="630"/>
                    <a:pt x="1687" y="627"/>
                  </a:cubicBezTo>
                  <a:cubicBezTo>
                    <a:pt x="1691" y="629"/>
                    <a:pt x="1691" y="629"/>
                    <a:pt x="1691" y="629"/>
                  </a:cubicBezTo>
                  <a:cubicBezTo>
                    <a:pt x="1696" y="629"/>
                    <a:pt x="1696" y="629"/>
                    <a:pt x="1696" y="629"/>
                  </a:cubicBezTo>
                  <a:cubicBezTo>
                    <a:pt x="1697" y="628"/>
                    <a:pt x="1697" y="628"/>
                    <a:pt x="1697" y="628"/>
                  </a:cubicBezTo>
                  <a:cubicBezTo>
                    <a:pt x="1700" y="628"/>
                    <a:pt x="1698" y="625"/>
                    <a:pt x="1704" y="624"/>
                  </a:cubicBezTo>
                  <a:cubicBezTo>
                    <a:pt x="1706" y="625"/>
                    <a:pt x="1706" y="625"/>
                    <a:pt x="1706" y="625"/>
                  </a:cubicBezTo>
                  <a:cubicBezTo>
                    <a:pt x="1707" y="624"/>
                    <a:pt x="1707" y="624"/>
                    <a:pt x="1707" y="624"/>
                  </a:cubicBezTo>
                  <a:cubicBezTo>
                    <a:pt x="1712" y="625"/>
                    <a:pt x="1712" y="625"/>
                    <a:pt x="1712" y="625"/>
                  </a:cubicBezTo>
                  <a:cubicBezTo>
                    <a:pt x="1716" y="623"/>
                    <a:pt x="1716" y="623"/>
                    <a:pt x="1716" y="623"/>
                  </a:cubicBezTo>
                  <a:cubicBezTo>
                    <a:pt x="1719" y="624"/>
                    <a:pt x="1719" y="624"/>
                    <a:pt x="1719" y="624"/>
                  </a:cubicBezTo>
                  <a:cubicBezTo>
                    <a:pt x="1719" y="626"/>
                    <a:pt x="1719" y="626"/>
                    <a:pt x="1719" y="626"/>
                  </a:cubicBezTo>
                  <a:cubicBezTo>
                    <a:pt x="1717" y="629"/>
                    <a:pt x="1717" y="629"/>
                    <a:pt x="1717" y="629"/>
                  </a:cubicBezTo>
                  <a:cubicBezTo>
                    <a:pt x="1709" y="629"/>
                    <a:pt x="1709" y="629"/>
                    <a:pt x="1709" y="629"/>
                  </a:cubicBezTo>
                  <a:cubicBezTo>
                    <a:pt x="1705" y="632"/>
                    <a:pt x="1705" y="632"/>
                    <a:pt x="1705" y="632"/>
                  </a:cubicBezTo>
                  <a:cubicBezTo>
                    <a:pt x="1701" y="634"/>
                    <a:pt x="1701" y="634"/>
                    <a:pt x="1701" y="634"/>
                  </a:cubicBezTo>
                  <a:cubicBezTo>
                    <a:pt x="1700" y="633"/>
                    <a:pt x="1700" y="633"/>
                    <a:pt x="1700" y="633"/>
                  </a:cubicBezTo>
                  <a:cubicBezTo>
                    <a:pt x="1695" y="632"/>
                    <a:pt x="1695" y="632"/>
                    <a:pt x="1695" y="632"/>
                  </a:cubicBezTo>
                  <a:cubicBezTo>
                    <a:pt x="1693" y="632"/>
                    <a:pt x="1693" y="632"/>
                    <a:pt x="1693" y="632"/>
                  </a:cubicBezTo>
                  <a:cubicBezTo>
                    <a:pt x="1692" y="633"/>
                    <a:pt x="1692" y="633"/>
                    <a:pt x="1692" y="633"/>
                  </a:cubicBezTo>
                  <a:cubicBezTo>
                    <a:pt x="1696" y="636"/>
                    <a:pt x="1696" y="636"/>
                    <a:pt x="1696" y="636"/>
                  </a:cubicBezTo>
                  <a:cubicBezTo>
                    <a:pt x="1693" y="638"/>
                    <a:pt x="1693" y="638"/>
                    <a:pt x="1693" y="638"/>
                  </a:cubicBezTo>
                  <a:cubicBezTo>
                    <a:pt x="1687" y="638"/>
                    <a:pt x="1687" y="638"/>
                    <a:pt x="1687" y="638"/>
                  </a:cubicBezTo>
                  <a:cubicBezTo>
                    <a:pt x="1683" y="640"/>
                    <a:pt x="1683" y="640"/>
                    <a:pt x="1683" y="640"/>
                  </a:cubicBezTo>
                  <a:cubicBezTo>
                    <a:pt x="1680" y="640"/>
                    <a:pt x="1688" y="635"/>
                    <a:pt x="1678" y="642"/>
                  </a:cubicBezTo>
                  <a:cubicBezTo>
                    <a:pt x="1678" y="643"/>
                    <a:pt x="1678" y="643"/>
                    <a:pt x="1678" y="643"/>
                  </a:cubicBezTo>
                  <a:cubicBezTo>
                    <a:pt x="1684" y="642"/>
                    <a:pt x="1684" y="642"/>
                    <a:pt x="1684" y="642"/>
                  </a:cubicBezTo>
                  <a:cubicBezTo>
                    <a:pt x="1679" y="645"/>
                    <a:pt x="1679" y="645"/>
                    <a:pt x="1679" y="645"/>
                  </a:cubicBezTo>
                  <a:cubicBezTo>
                    <a:pt x="1681" y="646"/>
                    <a:pt x="1681" y="646"/>
                    <a:pt x="1681" y="646"/>
                  </a:cubicBezTo>
                  <a:cubicBezTo>
                    <a:pt x="1686" y="645"/>
                    <a:pt x="1686" y="645"/>
                    <a:pt x="1686" y="645"/>
                  </a:cubicBezTo>
                  <a:cubicBezTo>
                    <a:pt x="1686" y="647"/>
                    <a:pt x="1679" y="644"/>
                    <a:pt x="1687" y="648"/>
                  </a:cubicBezTo>
                  <a:cubicBezTo>
                    <a:pt x="1683" y="648"/>
                    <a:pt x="1683" y="648"/>
                    <a:pt x="1683" y="648"/>
                  </a:cubicBezTo>
                  <a:cubicBezTo>
                    <a:pt x="1683" y="649"/>
                    <a:pt x="1683" y="649"/>
                    <a:pt x="1683" y="649"/>
                  </a:cubicBezTo>
                  <a:cubicBezTo>
                    <a:pt x="1684" y="650"/>
                    <a:pt x="1684" y="650"/>
                    <a:pt x="1684" y="650"/>
                  </a:cubicBezTo>
                  <a:cubicBezTo>
                    <a:pt x="1681" y="649"/>
                    <a:pt x="1681" y="649"/>
                    <a:pt x="1681" y="649"/>
                  </a:cubicBezTo>
                  <a:cubicBezTo>
                    <a:pt x="1680" y="650"/>
                    <a:pt x="1680" y="650"/>
                    <a:pt x="1680" y="650"/>
                  </a:cubicBezTo>
                  <a:cubicBezTo>
                    <a:pt x="1677" y="646"/>
                    <a:pt x="1677" y="646"/>
                    <a:pt x="1677" y="646"/>
                  </a:cubicBezTo>
                  <a:cubicBezTo>
                    <a:pt x="1673" y="645"/>
                    <a:pt x="1673" y="645"/>
                    <a:pt x="1673" y="645"/>
                  </a:cubicBezTo>
                  <a:cubicBezTo>
                    <a:pt x="1676" y="644"/>
                    <a:pt x="1676" y="644"/>
                    <a:pt x="1676" y="644"/>
                  </a:cubicBezTo>
                  <a:cubicBezTo>
                    <a:pt x="1675" y="643"/>
                    <a:pt x="1673" y="650"/>
                    <a:pt x="1677" y="642"/>
                  </a:cubicBezTo>
                  <a:cubicBezTo>
                    <a:pt x="1670" y="642"/>
                    <a:pt x="1670" y="642"/>
                    <a:pt x="1670" y="642"/>
                  </a:cubicBezTo>
                  <a:cubicBezTo>
                    <a:pt x="1669" y="643"/>
                    <a:pt x="1669" y="643"/>
                    <a:pt x="1669" y="643"/>
                  </a:cubicBezTo>
                  <a:cubicBezTo>
                    <a:pt x="1660" y="644"/>
                    <a:pt x="1660" y="644"/>
                    <a:pt x="1660" y="644"/>
                  </a:cubicBezTo>
                  <a:cubicBezTo>
                    <a:pt x="1657" y="647"/>
                    <a:pt x="1657" y="647"/>
                    <a:pt x="1657" y="647"/>
                  </a:cubicBezTo>
                  <a:cubicBezTo>
                    <a:pt x="1657" y="648"/>
                    <a:pt x="1657" y="648"/>
                    <a:pt x="1657" y="648"/>
                  </a:cubicBezTo>
                  <a:cubicBezTo>
                    <a:pt x="1656" y="647"/>
                    <a:pt x="1656" y="647"/>
                    <a:pt x="1656" y="647"/>
                  </a:cubicBezTo>
                  <a:cubicBezTo>
                    <a:pt x="1653" y="650"/>
                    <a:pt x="1653" y="650"/>
                    <a:pt x="1653" y="650"/>
                  </a:cubicBezTo>
                  <a:cubicBezTo>
                    <a:pt x="1648" y="657"/>
                    <a:pt x="1652" y="647"/>
                    <a:pt x="1640" y="652"/>
                  </a:cubicBezTo>
                  <a:cubicBezTo>
                    <a:pt x="1641" y="651"/>
                    <a:pt x="1641" y="651"/>
                    <a:pt x="1641" y="651"/>
                  </a:cubicBezTo>
                  <a:cubicBezTo>
                    <a:pt x="1640" y="650"/>
                    <a:pt x="1640" y="650"/>
                    <a:pt x="1640" y="650"/>
                  </a:cubicBezTo>
                  <a:cubicBezTo>
                    <a:pt x="1628" y="654"/>
                    <a:pt x="1628" y="654"/>
                    <a:pt x="1628" y="654"/>
                  </a:cubicBezTo>
                  <a:cubicBezTo>
                    <a:pt x="1627" y="654"/>
                    <a:pt x="1635" y="650"/>
                    <a:pt x="1625" y="655"/>
                  </a:cubicBezTo>
                  <a:cubicBezTo>
                    <a:pt x="1625" y="657"/>
                    <a:pt x="1625" y="657"/>
                    <a:pt x="1625" y="657"/>
                  </a:cubicBezTo>
                  <a:cubicBezTo>
                    <a:pt x="1627" y="658"/>
                    <a:pt x="1627" y="658"/>
                    <a:pt x="1627" y="658"/>
                  </a:cubicBezTo>
                  <a:cubicBezTo>
                    <a:pt x="1629" y="657"/>
                    <a:pt x="1629" y="657"/>
                    <a:pt x="1629" y="657"/>
                  </a:cubicBezTo>
                  <a:cubicBezTo>
                    <a:pt x="1649" y="658"/>
                    <a:pt x="1649" y="658"/>
                    <a:pt x="1649" y="658"/>
                  </a:cubicBezTo>
                  <a:cubicBezTo>
                    <a:pt x="1650" y="658"/>
                    <a:pt x="1650" y="658"/>
                    <a:pt x="1650" y="658"/>
                  </a:cubicBezTo>
                  <a:cubicBezTo>
                    <a:pt x="1651" y="657"/>
                    <a:pt x="1651" y="657"/>
                    <a:pt x="1651" y="657"/>
                  </a:cubicBezTo>
                  <a:cubicBezTo>
                    <a:pt x="1650" y="655"/>
                    <a:pt x="1650" y="655"/>
                    <a:pt x="1650" y="655"/>
                  </a:cubicBezTo>
                  <a:cubicBezTo>
                    <a:pt x="1651" y="655"/>
                    <a:pt x="1654" y="657"/>
                    <a:pt x="1653" y="654"/>
                  </a:cubicBezTo>
                  <a:cubicBezTo>
                    <a:pt x="1649" y="652"/>
                    <a:pt x="1649" y="652"/>
                    <a:pt x="1649" y="652"/>
                  </a:cubicBezTo>
                  <a:cubicBezTo>
                    <a:pt x="1658" y="651"/>
                    <a:pt x="1658" y="651"/>
                    <a:pt x="1658" y="651"/>
                  </a:cubicBezTo>
                  <a:cubicBezTo>
                    <a:pt x="1656" y="653"/>
                    <a:pt x="1656" y="653"/>
                    <a:pt x="1656" y="653"/>
                  </a:cubicBezTo>
                  <a:cubicBezTo>
                    <a:pt x="1661" y="658"/>
                    <a:pt x="1661" y="658"/>
                    <a:pt x="1661" y="658"/>
                  </a:cubicBezTo>
                  <a:cubicBezTo>
                    <a:pt x="1663" y="657"/>
                    <a:pt x="1663" y="657"/>
                    <a:pt x="1663" y="657"/>
                  </a:cubicBezTo>
                  <a:cubicBezTo>
                    <a:pt x="1665" y="658"/>
                    <a:pt x="1665" y="658"/>
                    <a:pt x="1665" y="658"/>
                  </a:cubicBezTo>
                  <a:cubicBezTo>
                    <a:pt x="1665" y="657"/>
                    <a:pt x="1665" y="657"/>
                    <a:pt x="1665" y="657"/>
                  </a:cubicBezTo>
                  <a:cubicBezTo>
                    <a:pt x="1671" y="657"/>
                    <a:pt x="1671" y="657"/>
                    <a:pt x="1671" y="657"/>
                  </a:cubicBezTo>
                  <a:cubicBezTo>
                    <a:pt x="1670" y="658"/>
                    <a:pt x="1670" y="658"/>
                    <a:pt x="1670" y="658"/>
                  </a:cubicBezTo>
                  <a:cubicBezTo>
                    <a:pt x="1675" y="657"/>
                    <a:pt x="1675" y="657"/>
                    <a:pt x="1675" y="657"/>
                  </a:cubicBezTo>
                  <a:cubicBezTo>
                    <a:pt x="1673" y="655"/>
                    <a:pt x="1673" y="655"/>
                    <a:pt x="1673" y="655"/>
                  </a:cubicBezTo>
                  <a:cubicBezTo>
                    <a:pt x="1676" y="657"/>
                    <a:pt x="1676" y="657"/>
                    <a:pt x="1676" y="657"/>
                  </a:cubicBezTo>
                  <a:cubicBezTo>
                    <a:pt x="1677" y="657"/>
                    <a:pt x="1677" y="657"/>
                    <a:pt x="1677" y="657"/>
                  </a:cubicBezTo>
                  <a:cubicBezTo>
                    <a:pt x="1678" y="657"/>
                    <a:pt x="1678" y="657"/>
                    <a:pt x="1678" y="657"/>
                  </a:cubicBezTo>
                  <a:cubicBezTo>
                    <a:pt x="1679" y="656"/>
                    <a:pt x="1679" y="656"/>
                    <a:pt x="1679" y="656"/>
                  </a:cubicBezTo>
                  <a:cubicBezTo>
                    <a:pt x="1683" y="659"/>
                    <a:pt x="1683" y="659"/>
                    <a:pt x="1683" y="659"/>
                  </a:cubicBezTo>
                  <a:cubicBezTo>
                    <a:pt x="1685" y="658"/>
                    <a:pt x="1685" y="658"/>
                    <a:pt x="1685" y="658"/>
                  </a:cubicBezTo>
                  <a:cubicBezTo>
                    <a:pt x="1686" y="657"/>
                    <a:pt x="1686" y="657"/>
                    <a:pt x="1686" y="657"/>
                  </a:cubicBezTo>
                  <a:cubicBezTo>
                    <a:pt x="1687" y="658"/>
                    <a:pt x="1687" y="658"/>
                    <a:pt x="1687" y="658"/>
                  </a:cubicBezTo>
                  <a:cubicBezTo>
                    <a:pt x="1690" y="655"/>
                    <a:pt x="1690" y="655"/>
                    <a:pt x="1690" y="655"/>
                  </a:cubicBezTo>
                  <a:cubicBezTo>
                    <a:pt x="1689" y="653"/>
                    <a:pt x="1689" y="653"/>
                    <a:pt x="1689" y="653"/>
                  </a:cubicBezTo>
                  <a:cubicBezTo>
                    <a:pt x="1693" y="654"/>
                    <a:pt x="1693" y="654"/>
                    <a:pt x="1693" y="654"/>
                  </a:cubicBezTo>
                  <a:cubicBezTo>
                    <a:pt x="1694" y="653"/>
                    <a:pt x="1694" y="653"/>
                    <a:pt x="1694" y="653"/>
                  </a:cubicBezTo>
                  <a:cubicBezTo>
                    <a:pt x="1700" y="654"/>
                    <a:pt x="1681" y="660"/>
                    <a:pt x="1700" y="653"/>
                  </a:cubicBezTo>
                  <a:cubicBezTo>
                    <a:pt x="1704" y="652"/>
                    <a:pt x="1704" y="652"/>
                    <a:pt x="1704" y="652"/>
                  </a:cubicBezTo>
                  <a:cubicBezTo>
                    <a:pt x="1729" y="648"/>
                    <a:pt x="1729" y="648"/>
                    <a:pt x="1729" y="648"/>
                  </a:cubicBezTo>
                  <a:cubicBezTo>
                    <a:pt x="1743" y="645"/>
                    <a:pt x="1743" y="645"/>
                    <a:pt x="1743" y="645"/>
                  </a:cubicBezTo>
                  <a:cubicBezTo>
                    <a:pt x="1767" y="644"/>
                    <a:pt x="1767" y="644"/>
                    <a:pt x="1767" y="644"/>
                  </a:cubicBezTo>
                  <a:cubicBezTo>
                    <a:pt x="1769" y="644"/>
                    <a:pt x="1769" y="644"/>
                    <a:pt x="1769" y="644"/>
                  </a:cubicBezTo>
                  <a:cubicBezTo>
                    <a:pt x="1764" y="647"/>
                    <a:pt x="1764" y="647"/>
                    <a:pt x="1764" y="647"/>
                  </a:cubicBezTo>
                  <a:cubicBezTo>
                    <a:pt x="1751" y="650"/>
                    <a:pt x="1751" y="650"/>
                    <a:pt x="1751" y="650"/>
                  </a:cubicBezTo>
                  <a:cubicBezTo>
                    <a:pt x="1745" y="653"/>
                    <a:pt x="1745" y="653"/>
                    <a:pt x="1745" y="653"/>
                  </a:cubicBezTo>
                  <a:cubicBezTo>
                    <a:pt x="1737" y="655"/>
                    <a:pt x="1737" y="655"/>
                    <a:pt x="1737" y="655"/>
                  </a:cubicBezTo>
                  <a:cubicBezTo>
                    <a:pt x="1736" y="661"/>
                    <a:pt x="1736" y="661"/>
                    <a:pt x="1736" y="661"/>
                  </a:cubicBezTo>
                  <a:cubicBezTo>
                    <a:pt x="1736" y="661"/>
                    <a:pt x="1736" y="661"/>
                    <a:pt x="1736" y="661"/>
                  </a:cubicBezTo>
                  <a:cubicBezTo>
                    <a:pt x="1743" y="658"/>
                    <a:pt x="1743" y="658"/>
                    <a:pt x="1743" y="658"/>
                  </a:cubicBezTo>
                  <a:cubicBezTo>
                    <a:pt x="1743" y="659"/>
                    <a:pt x="1743" y="659"/>
                    <a:pt x="1743" y="659"/>
                  </a:cubicBezTo>
                  <a:cubicBezTo>
                    <a:pt x="1736" y="664"/>
                    <a:pt x="1736" y="664"/>
                    <a:pt x="1736" y="664"/>
                  </a:cubicBezTo>
                  <a:cubicBezTo>
                    <a:pt x="1720" y="667"/>
                    <a:pt x="1720" y="667"/>
                    <a:pt x="1720" y="667"/>
                  </a:cubicBezTo>
                  <a:cubicBezTo>
                    <a:pt x="1712" y="670"/>
                    <a:pt x="1712" y="670"/>
                    <a:pt x="1712" y="670"/>
                  </a:cubicBezTo>
                  <a:cubicBezTo>
                    <a:pt x="1714" y="671"/>
                    <a:pt x="1714" y="671"/>
                    <a:pt x="1714" y="671"/>
                  </a:cubicBezTo>
                  <a:cubicBezTo>
                    <a:pt x="1714" y="671"/>
                    <a:pt x="1711" y="669"/>
                    <a:pt x="1713" y="673"/>
                  </a:cubicBezTo>
                  <a:cubicBezTo>
                    <a:pt x="1707" y="668"/>
                    <a:pt x="1707" y="668"/>
                    <a:pt x="1707" y="668"/>
                  </a:cubicBezTo>
                  <a:cubicBezTo>
                    <a:pt x="1706" y="670"/>
                    <a:pt x="1713" y="665"/>
                    <a:pt x="1704" y="670"/>
                  </a:cubicBezTo>
                  <a:cubicBezTo>
                    <a:pt x="1706" y="673"/>
                    <a:pt x="1706" y="673"/>
                    <a:pt x="1706" y="673"/>
                  </a:cubicBezTo>
                  <a:cubicBezTo>
                    <a:pt x="1702" y="674"/>
                    <a:pt x="1702" y="674"/>
                    <a:pt x="1702" y="674"/>
                  </a:cubicBezTo>
                  <a:cubicBezTo>
                    <a:pt x="1702" y="677"/>
                    <a:pt x="1702" y="677"/>
                    <a:pt x="1702" y="677"/>
                  </a:cubicBezTo>
                  <a:cubicBezTo>
                    <a:pt x="1698" y="677"/>
                    <a:pt x="1698" y="677"/>
                    <a:pt x="1698" y="677"/>
                  </a:cubicBezTo>
                  <a:cubicBezTo>
                    <a:pt x="1693" y="681"/>
                    <a:pt x="1693" y="681"/>
                    <a:pt x="1693" y="681"/>
                  </a:cubicBezTo>
                  <a:cubicBezTo>
                    <a:pt x="1688" y="682"/>
                    <a:pt x="1688" y="682"/>
                    <a:pt x="1688" y="682"/>
                  </a:cubicBezTo>
                  <a:cubicBezTo>
                    <a:pt x="1687" y="685"/>
                    <a:pt x="1687" y="685"/>
                    <a:pt x="1687" y="685"/>
                  </a:cubicBezTo>
                  <a:cubicBezTo>
                    <a:pt x="1688" y="686"/>
                    <a:pt x="1688" y="686"/>
                    <a:pt x="1688" y="686"/>
                  </a:cubicBezTo>
                  <a:cubicBezTo>
                    <a:pt x="1687" y="687"/>
                    <a:pt x="1687" y="687"/>
                    <a:pt x="1687" y="687"/>
                  </a:cubicBezTo>
                  <a:cubicBezTo>
                    <a:pt x="1677" y="684"/>
                    <a:pt x="1677" y="684"/>
                    <a:pt x="1677" y="684"/>
                  </a:cubicBezTo>
                  <a:cubicBezTo>
                    <a:pt x="1672" y="683"/>
                    <a:pt x="1693" y="690"/>
                    <a:pt x="1670" y="683"/>
                  </a:cubicBezTo>
                  <a:cubicBezTo>
                    <a:pt x="1665" y="685"/>
                    <a:pt x="1665" y="685"/>
                    <a:pt x="1665" y="685"/>
                  </a:cubicBezTo>
                  <a:cubicBezTo>
                    <a:pt x="1672" y="690"/>
                    <a:pt x="1672" y="690"/>
                    <a:pt x="1672" y="690"/>
                  </a:cubicBezTo>
                  <a:cubicBezTo>
                    <a:pt x="1673" y="692"/>
                    <a:pt x="1673" y="692"/>
                    <a:pt x="1673" y="692"/>
                  </a:cubicBezTo>
                  <a:cubicBezTo>
                    <a:pt x="1669" y="693"/>
                    <a:pt x="1669" y="693"/>
                    <a:pt x="1669" y="693"/>
                  </a:cubicBezTo>
                  <a:cubicBezTo>
                    <a:pt x="1664" y="690"/>
                    <a:pt x="1664" y="690"/>
                    <a:pt x="1664" y="690"/>
                  </a:cubicBezTo>
                  <a:cubicBezTo>
                    <a:pt x="1660" y="690"/>
                    <a:pt x="1660" y="690"/>
                    <a:pt x="1660" y="690"/>
                  </a:cubicBezTo>
                  <a:cubicBezTo>
                    <a:pt x="1659" y="690"/>
                    <a:pt x="1659" y="690"/>
                    <a:pt x="1659" y="690"/>
                  </a:cubicBezTo>
                  <a:cubicBezTo>
                    <a:pt x="1661" y="687"/>
                    <a:pt x="1661" y="687"/>
                    <a:pt x="1661" y="687"/>
                  </a:cubicBezTo>
                  <a:cubicBezTo>
                    <a:pt x="1653" y="688"/>
                    <a:pt x="1653" y="688"/>
                    <a:pt x="1653" y="688"/>
                  </a:cubicBezTo>
                  <a:cubicBezTo>
                    <a:pt x="1650" y="690"/>
                    <a:pt x="1650" y="690"/>
                    <a:pt x="1650" y="690"/>
                  </a:cubicBezTo>
                  <a:cubicBezTo>
                    <a:pt x="1639" y="690"/>
                    <a:pt x="1639" y="690"/>
                    <a:pt x="1639" y="690"/>
                  </a:cubicBezTo>
                  <a:cubicBezTo>
                    <a:pt x="1638" y="695"/>
                    <a:pt x="1638" y="695"/>
                    <a:pt x="1638" y="695"/>
                  </a:cubicBezTo>
                  <a:cubicBezTo>
                    <a:pt x="1638" y="695"/>
                    <a:pt x="1639" y="695"/>
                    <a:pt x="1640" y="695"/>
                  </a:cubicBezTo>
                  <a:cubicBezTo>
                    <a:pt x="1634" y="696"/>
                    <a:pt x="1634" y="696"/>
                    <a:pt x="1634" y="696"/>
                  </a:cubicBezTo>
                  <a:cubicBezTo>
                    <a:pt x="1636" y="696"/>
                    <a:pt x="1636" y="696"/>
                    <a:pt x="1636" y="696"/>
                  </a:cubicBezTo>
                  <a:cubicBezTo>
                    <a:pt x="1633" y="694"/>
                    <a:pt x="1633" y="694"/>
                    <a:pt x="1633" y="694"/>
                  </a:cubicBezTo>
                  <a:cubicBezTo>
                    <a:pt x="1630" y="694"/>
                    <a:pt x="1630" y="694"/>
                    <a:pt x="1630" y="694"/>
                  </a:cubicBezTo>
                  <a:cubicBezTo>
                    <a:pt x="1620" y="696"/>
                    <a:pt x="1620" y="696"/>
                    <a:pt x="1620" y="696"/>
                  </a:cubicBezTo>
                  <a:cubicBezTo>
                    <a:pt x="1613" y="699"/>
                    <a:pt x="1613" y="699"/>
                    <a:pt x="1613" y="699"/>
                  </a:cubicBezTo>
                  <a:cubicBezTo>
                    <a:pt x="1611" y="698"/>
                    <a:pt x="1611" y="698"/>
                    <a:pt x="1611" y="698"/>
                  </a:cubicBezTo>
                  <a:cubicBezTo>
                    <a:pt x="1597" y="702"/>
                    <a:pt x="1597" y="702"/>
                    <a:pt x="1597" y="702"/>
                  </a:cubicBezTo>
                  <a:cubicBezTo>
                    <a:pt x="1594" y="702"/>
                    <a:pt x="1594" y="702"/>
                    <a:pt x="1594" y="702"/>
                  </a:cubicBezTo>
                  <a:cubicBezTo>
                    <a:pt x="1594" y="701"/>
                    <a:pt x="1594" y="700"/>
                    <a:pt x="1597" y="701"/>
                  </a:cubicBezTo>
                  <a:cubicBezTo>
                    <a:pt x="1597" y="701"/>
                    <a:pt x="1597" y="701"/>
                    <a:pt x="1597" y="701"/>
                  </a:cubicBezTo>
                  <a:cubicBezTo>
                    <a:pt x="1596" y="699"/>
                    <a:pt x="1607" y="702"/>
                    <a:pt x="1593" y="699"/>
                  </a:cubicBezTo>
                  <a:cubicBezTo>
                    <a:pt x="1592" y="701"/>
                    <a:pt x="1592" y="701"/>
                    <a:pt x="1592" y="701"/>
                  </a:cubicBezTo>
                  <a:cubicBezTo>
                    <a:pt x="1589" y="700"/>
                    <a:pt x="1597" y="698"/>
                    <a:pt x="1589" y="702"/>
                  </a:cubicBezTo>
                  <a:cubicBezTo>
                    <a:pt x="1587" y="700"/>
                    <a:pt x="1587" y="700"/>
                    <a:pt x="1587" y="700"/>
                  </a:cubicBezTo>
                  <a:cubicBezTo>
                    <a:pt x="1587" y="703"/>
                    <a:pt x="1587" y="703"/>
                    <a:pt x="1587" y="703"/>
                  </a:cubicBezTo>
                  <a:cubicBezTo>
                    <a:pt x="1586" y="702"/>
                    <a:pt x="1586" y="702"/>
                    <a:pt x="1586" y="702"/>
                  </a:cubicBezTo>
                  <a:cubicBezTo>
                    <a:pt x="1582" y="703"/>
                    <a:pt x="1582" y="703"/>
                    <a:pt x="1582" y="703"/>
                  </a:cubicBezTo>
                  <a:cubicBezTo>
                    <a:pt x="1581" y="705"/>
                    <a:pt x="1581" y="705"/>
                    <a:pt x="1581" y="705"/>
                  </a:cubicBezTo>
                  <a:cubicBezTo>
                    <a:pt x="1582" y="705"/>
                    <a:pt x="1583" y="704"/>
                    <a:pt x="1581" y="702"/>
                  </a:cubicBezTo>
                  <a:cubicBezTo>
                    <a:pt x="1577" y="704"/>
                    <a:pt x="1577" y="704"/>
                    <a:pt x="1577" y="704"/>
                  </a:cubicBezTo>
                  <a:cubicBezTo>
                    <a:pt x="1572" y="705"/>
                    <a:pt x="1572" y="705"/>
                    <a:pt x="1572" y="705"/>
                  </a:cubicBezTo>
                  <a:cubicBezTo>
                    <a:pt x="1570" y="707"/>
                    <a:pt x="1570" y="707"/>
                    <a:pt x="1570" y="707"/>
                  </a:cubicBezTo>
                  <a:cubicBezTo>
                    <a:pt x="1566" y="707"/>
                    <a:pt x="1566" y="707"/>
                    <a:pt x="1566" y="707"/>
                  </a:cubicBezTo>
                  <a:cubicBezTo>
                    <a:pt x="1561" y="709"/>
                    <a:pt x="1561" y="709"/>
                    <a:pt x="1561" y="709"/>
                  </a:cubicBezTo>
                  <a:cubicBezTo>
                    <a:pt x="1559" y="708"/>
                    <a:pt x="1559" y="708"/>
                    <a:pt x="1559" y="708"/>
                  </a:cubicBezTo>
                  <a:cubicBezTo>
                    <a:pt x="1557" y="710"/>
                    <a:pt x="1571" y="706"/>
                    <a:pt x="1554" y="709"/>
                  </a:cubicBezTo>
                  <a:cubicBezTo>
                    <a:pt x="1553" y="710"/>
                    <a:pt x="1556" y="710"/>
                    <a:pt x="1554" y="711"/>
                  </a:cubicBezTo>
                  <a:cubicBezTo>
                    <a:pt x="1559" y="712"/>
                    <a:pt x="1559" y="712"/>
                    <a:pt x="1559" y="712"/>
                  </a:cubicBezTo>
                  <a:cubicBezTo>
                    <a:pt x="1555" y="715"/>
                    <a:pt x="1555" y="715"/>
                    <a:pt x="1555" y="715"/>
                  </a:cubicBezTo>
                  <a:cubicBezTo>
                    <a:pt x="1549" y="717"/>
                    <a:pt x="1549" y="717"/>
                    <a:pt x="1549" y="717"/>
                  </a:cubicBezTo>
                  <a:cubicBezTo>
                    <a:pt x="1548" y="718"/>
                    <a:pt x="1548" y="718"/>
                    <a:pt x="1548" y="718"/>
                  </a:cubicBezTo>
                  <a:cubicBezTo>
                    <a:pt x="1546" y="718"/>
                    <a:pt x="1546" y="718"/>
                    <a:pt x="1546" y="718"/>
                  </a:cubicBezTo>
                  <a:cubicBezTo>
                    <a:pt x="1541" y="725"/>
                    <a:pt x="1541" y="725"/>
                    <a:pt x="1541" y="725"/>
                  </a:cubicBezTo>
                  <a:cubicBezTo>
                    <a:pt x="1534" y="733"/>
                    <a:pt x="1534" y="733"/>
                    <a:pt x="1534" y="733"/>
                  </a:cubicBezTo>
                  <a:cubicBezTo>
                    <a:pt x="1536" y="735"/>
                    <a:pt x="1536" y="735"/>
                    <a:pt x="1536" y="735"/>
                  </a:cubicBezTo>
                  <a:cubicBezTo>
                    <a:pt x="1541" y="732"/>
                    <a:pt x="1541" y="732"/>
                    <a:pt x="1541" y="732"/>
                  </a:cubicBezTo>
                  <a:cubicBezTo>
                    <a:pt x="1548" y="733"/>
                    <a:pt x="1548" y="733"/>
                    <a:pt x="1548" y="733"/>
                  </a:cubicBezTo>
                  <a:cubicBezTo>
                    <a:pt x="1544" y="731"/>
                    <a:pt x="1544" y="731"/>
                    <a:pt x="1544" y="731"/>
                  </a:cubicBezTo>
                  <a:cubicBezTo>
                    <a:pt x="1545" y="730"/>
                    <a:pt x="1545" y="730"/>
                    <a:pt x="1545" y="730"/>
                  </a:cubicBezTo>
                  <a:cubicBezTo>
                    <a:pt x="1548" y="732"/>
                    <a:pt x="1548" y="732"/>
                    <a:pt x="1548" y="732"/>
                  </a:cubicBezTo>
                  <a:cubicBezTo>
                    <a:pt x="1559" y="728"/>
                    <a:pt x="1559" y="728"/>
                    <a:pt x="1559" y="728"/>
                  </a:cubicBezTo>
                  <a:cubicBezTo>
                    <a:pt x="1558" y="730"/>
                    <a:pt x="1558" y="730"/>
                    <a:pt x="1558" y="730"/>
                  </a:cubicBezTo>
                  <a:cubicBezTo>
                    <a:pt x="1566" y="730"/>
                    <a:pt x="1566" y="730"/>
                    <a:pt x="1566" y="730"/>
                  </a:cubicBezTo>
                  <a:cubicBezTo>
                    <a:pt x="1567" y="729"/>
                    <a:pt x="1567" y="729"/>
                    <a:pt x="1567" y="729"/>
                  </a:cubicBezTo>
                  <a:cubicBezTo>
                    <a:pt x="1562" y="728"/>
                    <a:pt x="1562" y="728"/>
                    <a:pt x="1562" y="728"/>
                  </a:cubicBezTo>
                  <a:cubicBezTo>
                    <a:pt x="1562" y="726"/>
                    <a:pt x="1562" y="726"/>
                    <a:pt x="1562" y="726"/>
                  </a:cubicBezTo>
                  <a:cubicBezTo>
                    <a:pt x="1567" y="723"/>
                    <a:pt x="1563" y="733"/>
                    <a:pt x="1568" y="723"/>
                  </a:cubicBezTo>
                  <a:cubicBezTo>
                    <a:pt x="1569" y="726"/>
                    <a:pt x="1569" y="726"/>
                    <a:pt x="1569" y="726"/>
                  </a:cubicBezTo>
                  <a:cubicBezTo>
                    <a:pt x="1578" y="726"/>
                    <a:pt x="1578" y="726"/>
                    <a:pt x="1578" y="726"/>
                  </a:cubicBezTo>
                  <a:cubicBezTo>
                    <a:pt x="1585" y="725"/>
                    <a:pt x="1585" y="725"/>
                    <a:pt x="1585" y="725"/>
                  </a:cubicBezTo>
                  <a:cubicBezTo>
                    <a:pt x="1583" y="723"/>
                    <a:pt x="1583" y="731"/>
                    <a:pt x="1585" y="723"/>
                  </a:cubicBezTo>
                  <a:cubicBezTo>
                    <a:pt x="1586" y="723"/>
                    <a:pt x="1586" y="723"/>
                    <a:pt x="1586" y="723"/>
                  </a:cubicBezTo>
                  <a:cubicBezTo>
                    <a:pt x="1586" y="724"/>
                    <a:pt x="1586" y="724"/>
                    <a:pt x="1586" y="724"/>
                  </a:cubicBezTo>
                  <a:cubicBezTo>
                    <a:pt x="1591" y="723"/>
                    <a:pt x="1591" y="723"/>
                    <a:pt x="1591" y="723"/>
                  </a:cubicBezTo>
                  <a:cubicBezTo>
                    <a:pt x="1591" y="722"/>
                    <a:pt x="1591" y="722"/>
                    <a:pt x="1591" y="722"/>
                  </a:cubicBezTo>
                  <a:cubicBezTo>
                    <a:pt x="1594" y="720"/>
                    <a:pt x="1597" y="723"/>
                    <a:pt x="1597" y="720"/>
                  </a:cubicBezTo>
                  <a:cubicBezTo>
                    <a:pt x="1597" y="721"/>
                    <a:pt x="1600" y="719"/>
                    <a:pt x="1597" y="722"/>
                  </a:cubicBezTo>
                  <a:cubicBezTo>
                    <a:pt x="1598" y="721"/>
                    <a:pt x="1598" y="724"/>
                    <a:pt x="1599" y="720"/>
                  </a:cubicBezTo>
                  <a:cubicBezTo>
                    <a:pt x="1599" y="719"/>
                    <a:pt x="1599" y="719"/>
                    <a:pt x="1599" y="719"/>
                  </a:cubicBezTo>
                  <a:cubicBezTo>
                    <a:pt x="1603" y="717"/>
                    <a:pt x="1603" y="717"/>
                    <a:pt x="1603" y="717"/>
                  </a:cubicBezTo>
                  <a:cubicBezTo>
                    <a:pt x="1602" y="715"/>
                    <a:pt x="1609" y="717"/>
                    <a:pt x="1601" y="715"/>
                  </a:cubicBezTo>
                  <a:cubicBezTo>
                    <a:pt x="1603" y="714"/>
                    <a:pt x="1603" y="714"/>
                    <a:pt x="1603" y="714"/>
                  </a:cubicBezTo>
                  <a:cubicBezTo>
                    <a:pt x="1605" y="717"/>
                    <a:pt x="1605" y="717"/>
                    <a:pt x="1605" y="717"/>
                  </a:cubicBezTo>
                  <a:cubicBezTo>
                    <a:pt x="1613" y="715"/>
                    <a:pt x="1613" y="715"/>
                    <a:pt x="1613" y="715"/>
                  </a:cubicBezTo>
                  <a:cubicBezTo>
                    <a:pt x="1614" y="717"/>
                    <a:pt x="1614" y="717"/>
                    <a:pt x="1614" y="717"/>
                  </a:cubicBezTo>
                  <a:cubicBezTo>
                    <a:pt x="1611" y="716"/>
                    <a:pt x="1611" y="716"/>
                    <a:pt x="1611" y="716"/>
                  </a:cubicBezTo>
                  <a:cubicBezTo>
                    <a:pt x="1611" y="718"/>
                    <a:pt x="1611" y="718"/>
                    <a:pt x="1611" y="718"/>
                  </a:cubicBezTo>
                  <a:cubicBezTo>
                    <a:pt x="1614" y="718"/>
                    <a:pt x="1614" y="718"/>
                    <a:pt x="1614" y="718"/>
                  </a:cubicBezTo>
                  <a:cubicBezTo>
                    <a:pt x="1617" y="715"/>
                    <a:pt x="1617" y="715"/>
                    <a:pt x="1617" y="715"/>
                  </a:cubicBezTo>
                  <a:cubicBezTo>
                    <a:pt x="1616" y="714"/>
                    <a:pt x="1615" y="717"/>
                    <a:pt x="1615" y="715"/>
                  </a:cubicBezTo>
                  <a:cubicBezTo>
                    <a:pt x="1615" y="714"/>
                    <a:pt x="1613" y="715"/>
                    <a:pt x="1615" y="714"/>
                  </a:cubicBezTo>
                  <a:cubicBezTo>
                    <a:pt x="1618" y="716"/>
                    <a:pt x="1618" y="716"/>
                    <a:pt x="1618" y="716"/>
                  </a:cubicBezTo>
                  <a:cubicBezTo>
                    <a:pt x="1623" y="718"/>
                    <a:pt x="1604" y="720"/>
                    <a:pt x="1624" y="712"/>
                  </a:cubicBezTo>
                  <a:cubicBezTo>
                    <a:pt x="1623" y="714"/>
                    <a:pt x="1623" y="714"/>
                    <a:pt x="1623" y="714"/>
                  </a:cubicBezTo>
                  <a:cubicBezTo>
                    <a:pt x="1625" y="714"/>
                    <a:pt x="1625" y="714"/>
                    <a:pt x="1625" y="714"/>
                  </a:cubicBezTo>
                  <a:cubicBezTo>
                    <a:pt x="1626" y="712"/>
                    <a:pt x="1626" y="712"/>
                    <a:pt x="1626" y="712"/>
                  </a:cubicBezTo>
                  <a:cubicBezTo>
                    <a:pt x="1639" y="708"/>
                    <a:pt x="1639" y="708"/>
                    <a:pt x="1639" y="708"/>
                  </a:cubicBezTo>
                  <a:cubicBezTo>
                    <a:pt x="1641" y="708"/>
                    <a:pt x="1641" y="703"/>
                    <a:pt x="1645" y="707"/>
                  </a:cubicBezTo>
                  <a:cubicBezTo>
                    <a:pt x="1639" y="704"/>
                    <a:pt x="1639" y="704"/>
                    <a:pt x="1639" y="704"/>
                  </a:cubicBezTo>
                  <a:cubicBezTo>
                    <a:pt x="1636" y="705"/>
                    <a:pt x="1636" y="705"/>
                    <a:pt x="1636" y="705"/>
                  </a:cubicBezTo>
                  <a:cubicBezTo>
                    <a:pt x="1635" y="703"/>
                    <a:pt x="1635" y="703"/>
                    <a:pt x="1635" y="703"/>
                  </a:cubicBezTo>
                  <a:cubicBezTo>
                    <a:pt x="1625" y="703"/>
                    <a:pt x="1625" y="703"/>
                    <a:pt x="1625" y="703"/>
                  </a:cubicBezTo>
                  <a:cubicBezTo>
                    <a:pt x="1625" y="704"/>
                    <a:pt x="1625" y="703"/>
                    <a:pt x="1624" y="701"/>
                  </a:cubicBezTo>
                  <a:cubicBezTo>
                    <a:pt x="1622" y="702"/>
                    <a:pt x="1623" y="707"/>
                    <a:pt x="1619" y="703"/>
                  </a:cubicBezTo>
                  <a:cubicBezTo>
                    <a:pt x="1617" y="701"/>
                    <a:pt x="1617" y="701"/>
                    <a:pt x="1617" y="701"/>
                  </a:cubicBezTo>
                  <a:cubicBezTo>
                    <a:pt x="1625" y="698"/>
                    <a:pt x="1625" y="698"/>
                    <a:pt x="1625" y="698"/>
                  </a:cubicBezTo>
                  <a:cubicBezTo>
                    <a:pt x="1627" y="699"/>
                    <a:pt x="1627" y="699"/>
                    <a:pt x="1627" y="699"/>
                  </a:cubicBezTo>
                  <a:cubicBezTo>
                    <a:pt x="1625" y="700"/>
                    <a:pt x="1629" y="701"/>
                    <a:pt x="1625" y="700"/>
                  </a:cubicBezTo>
                  <a:cubicBezTo>
                    <a:pt x="1630" y="702"/>
                    <a:pt x="1630" y="702"/>
                    <a:pt x="1630" y="702"/>
                  </a:cubicBezTo>
                  <a:cubicBezTo>
                    <a:pt x="1631" y="702"/>
                    <a:pt x="1631" y="702"/>
                    <a:pt x="1631" y="702"/>
                  </a:cubicBezTo>
                  <a:cubicBezTo>
                    <a:pt x="1630" y="700"/>
                    <a:pt x="1639" y="704"/>
                    <a:pt x="1629" y="699"/>
                  </a:cubicBezTo>
                  <a:cubicBezTo>
                    <a:pt x="1628" y="698"/>
                    <a:pt x="1628" y="698"/>
                    <a:pt x="1628" y="698"/>
                  </a:cubicBezTo>
                  <a:cubicBezTo>
                    <a:pt x="1629" y="697"/>
                    <a:pt x="1631" y="696"/>
                    <a:pt x="1631" y="697"/>
                  </a:cubicBezTo>
                  <a:cubicBezTo>
                    <a:pt x="1631" y="698"/>
                    <a:pt x="1631" y="698"/>
                    <a:pt x="1631" y="698"/>
                  </a:cubicBezTo>
                  <a:cubicBezTo>
                    <a:pt x="1637" y="703"/>
                    <a:pt x="1637" y="703"/>
                    <a:pt x="1637" y="703"/>
                  </a:cubicBezTo>
                  <a:cubicBezTo>
                    <a:pt x="1646" y="703"/>
                    <a:pt x="1646" y="703"/>
                    <a:pt x="1646" y="703"/>
                  </a:cubicBezTo>
                  <a:cubicBezTo>
                    <a:pt x="1645" y="707"/>
                    <a:pt x="1649" y="704"/>
                    <a:pt x="1651" y="705"/>
                  </a:cubicBezTo>
                  <a:cubicBezTo>
                    <a:pt x="1650" y="709"/>
                    <a:pt x="1650" y="709"/>
                    <a:pt x="1650" y="709"/>
                  </a:cubicBezTo>
                  <a:cubicBezTo>
                    <a:pt x="1651" y="712"/>
                    <a:pt x="1654" y="708"/>
                    <a:pt x="1654" y="711"/>
                  </a:cubicBezTo>
                  <a:cubicBezTo>
                    <a:pt x="1654" y="710"/>
                    <a:pt x="1654" y="710"/>
                    <a:pt x="1654" y="710"/>
                  </a:cubicBezTo>
                  <a:cubicBezTo>
                    <a:pt x="1655" y="711"/>
                    <a:pt x="1655" y="711"/>
                    <a:pt x="1655" y="711"/>
                  </a:cubicBezTo>
                  <a:cubicBezTo>
                    <a:pt x="1656" y="711"/>
                    <a:pt x="1656" y="711"/>
                    <a:pt x="1656" y="711"/>
                  </a:cubicBezTo>
                  <a:cubicBezTo>
                    <a:pt x="1657" y="710"/>
                    <a:pt x="1657" y="710"/>
                    <a:pt x="1657" y="710"/>
                  </a:cubicBezTo>
                  <a:cubicBezTo>
                    <a:pt x="1656" y="709"/>
                    <a:pt x="1656" y="709"/>
                    <a:pt x="1656" y="709"/>
                  </a:cubicBezTo>
                  <a:cubicBezTo>
                    <a:pt x="1665" y="710"/>
                    <a:pt x="1665" y="710"/>
                    <a:pt x="1665" y="710"/>
                  </a:cubicBezTo>
                  <a:cubicBezTo>
                    <a:pt x="1672" y="706"/>
                    <a:pt x="1672" y="706"/>
                    <a:pt x="1672" y="706"/>
                  </a:cubicBezTo>
                  <a:cubicBezTo>
                    <a:pt x="1681" y="704"/>
                    <a:pt x="1681" y="704"/>
                    <a:pt x="1681" y="704"/>
                  </a:cubicBezTo>
                  <a:cubicBezTo>
                    <a:pt x="1681" y="702"/>
                    <a:pt x="1677" y="707"/>
                    <a:pt x="1681" y="702"/>
                  </a:cubicBezTo>
                  <a:cubicBezTo>
                    <a:pt x="1686" y="703"/>
                    <a:pt x="1686" y="703"/>
                    <a:pt x="1686" y="703"/>
                  </a:cubicBezTo>
                  <a:cubicBezTo>
                    <a:pt x="1702" y="700"/>
                    <a:pt x="1702" y="700"/>
                    <a:pt x="1702" y="700"/>
                  </a:cubicBezTo>
                  <a:cubicBezTo>
                    <a:pt x="1702" y="701"/>
                    <a:pt x="1702" y="701"/>
                    <a:pt x="1702" y="701"/>
                  </a:cubicBezTo>
                  <a:cubicBezTo>
                    <a:pt x="1708" y="701"/>
                    <a:pt x="1708" y="701"/>
                    <a:pt x="1708" y="701"/>
                  </a:cubicBezTo>
                  <a:cubicBezTo>
                    <a:pt x="1711" y="702"/>
                    <a:pt x="1700" y="703"/>
                    <a:pt x="1711" y="699"/>
                  </a:cubicBezTo>
                  <a:cubicBezTo>
                    <a:pt x="1711" y="701"/>
                    <a:pt x="1711" y="701"/>
                    <a:pt x="1711" y="701"/>
                  </a:cubicBezTo>
                  <a:cubicBezTo>
                    <a:pt x="1718" y="700"/>
                    <a:pt x="1718" y="700"/>
                    <a:pt x="1718" y="700"/>
                  </a:cubicBezTo>
                  <a:cubicBezTo>
                    <a:pt x="1719" y="699"/>
                    <a:pt x="1719" y="699"/>
                    <a:pt x="1719" y="699"/>
                  </a:cubicBezTo>
                  <a:cubicBezTo>
                    <a:pt x="1716" y="697"/>
                    <a:pt x="1716" y="697"/>
                    <a:pt x="1716" y="697"/>
                  </a:cubicBezTo>
                  <a:cubicBezTo>
                    <a:pt x="1721" y="696"/>
                    <a:pt x="1721" y="696"/>
                    <a:pt x="1721" y="696"/>
                  </a:cubicBezTo>
                  <a:cubicBezTo>
                    <a:pt x="1722" y="697"/>
                    <a:pt x="1722" y="697"/>
                    <a:pt x="1722" y="697"/>
                  </a:cubicBezTo>
                  <a:cubicBezTo>
                    <a:pt x="1731" y="692"/>
                    <a:pt x="1731" y="692"/>
                    <a:pt x="1731" y="692"/>
                  </a:cubicBezTo>
                  <a:cubicBezTo>
                    <a:pt x="1734" y="693"/>
                    <a:pt x="1737" y="686"/>
                    <a:pt x="1739" y="693"/>
                  </a:cubicBezTo>
                  <a:cubicBezTo>
                    <a:pt x="1751" y="688"/>
                    <a:pt x="1751" y="688"/>
                    <a:pt x="1751" y="688"/>
                  </a:cubicBezTo>
                  <a:cubicBezTo>
                    <a:pt x="1752" y="686"/>
                    <a:pt x="1752" y="686"/>
                    <a:pt x="1752" y="686"/>
                  </a:cubicBezTo>
                  <a:cubicBezTo>
                    <a:pt x="1753" y="688"/>
                    <a:pt x="1753" y="688"/>
                    <a:pt x="1753" y="688"/>
                  </a:cubicBezTo>
                  <a:cubicBezTo>
                    <a:pt x="1756" y="687"/>
                    <a:pt x="1756" y="687"/>
                    <a:pt x="1756" y="687"/>
                  </a:cubicBezTo>
                  <a:cubicBezTo>
                    <a:pt x="1760" y="689"/>
                    <a:pt x="1760" y="689"/>
                    <a:pt x="1760" y="689"/>
                  </a:cubicBezTo>
                  <a:cubicBezTo>
                    <a:pt x="1765" y="693"/>
                    <a:pt x="1765" y="693"/>
                    <a:pt x="1765" y="693"/>
                  </a:cubicBezTo>
                  <a:cubicBezTo>
                    <a:pt x="1761" y="696"/>
                    <a:pt x="1761" y="696"/>
                    <a:pt x="1761" y="696"/>
                  </a:cubicBezTo>
                  <a:cubicBezTo>
                    <a:pt x="1758" y="695"/>
                    <a:pt x="1758" y="695"/>
                    <a:pt x="1758" y="695"/>
                  </a:cubicBezTo>
                  <a:cubicBezTo>
                    <a:pt x="1758" y="697"/>
                    <a:pt x="1754" y="693"/>
                    <a:pt x="1756" y="698"/>
                  </a:cubicBezTo>
                  <a:cubicBezTo>
                    <a:pt x="1755" y="697"/>
                    <a:pt x="1755" y="697"/>
                    <a:pt x="1755" y="697"/>
                  </a:cubicBezTo>
                  <a:cubicBezTo>
                    <a:pt x="1743" y="701"/>
                    <a:pt x="1743" y="701"/>
                    <a:pt x="1743" y="701"/>
                  </a:cubicBezTo>
                  <a:cubicBezTo>
                    <a:pt x="1742" y="704"/>
                    <a:pt x="1742" y="704"/>
                    <a:pt x="1742" y="704"/>
                  </a:cubicBezTo>
                  <a:cubicBezTo>
                    <a:pt x="1728" y="705"/>
                    <a:pt x="1728" y="705"/>
                    <a:pt x="1728" y="705"/>
                  </a:cubicBezTo>
                  <a:cubicBezTo>
                    <a:pt x="1726" y="708"/>
                    <a:pt x="1726" y="708"/>
                    <a:pt x="1726" y="708"/>
                  </a:cubicBezTo>
                  <a:cubicBezTo>
                    <a:pt x="1718" y="710"/>
                    <a:pt x="1718" y="710"/>
                    <a:pt x="1718" y="710"/>
                  </a:cubicBezTo>
                  <a:cubicBezTo>
                    <a:pt x="1715" y="712"/>
                    <a:pt x="1715" y="712"/>
                    <a:pt x="1715" y="712"/>
                  </a:cubicBezTo>
                  <a:cubicBezTo>
                    <a:pt x="1707" y="715"/>
                    <a:pt x="1707" y="715"/>
                    <a:pt x="1707" y="715"/>
                  </a:cubicBezTo>
                  <a:cubicBezTo>
                    <a:pt x="1707" y="718"/>
                    <a:pt x="1707" y="718"/>
                    <a:pt x="1707" y="718"/>
                  </a:cubicBezTo>
                  <a:cubicBezTo>
                    <a:pt x="1701" y="718"/>
                    <a:pt x="1701" y="718"/>
                    <a:pt x="1701" y="718"/>
                  </a:cubicBezTo>
                  <a:cubicBezTo>
                    <a:pt x="1701" y="718"/>
                    <a:pt x="1702" y="720"/>
                    <a:pt x="1701" y="717"/>
                  </a:cubicBezTo>
                  <a:cubicBezTo>
                    <a:pt x="1693" y="722"/>
                    <a:pt x="1693" y="722"/>
                    <a:pt x="1693" y="722"/>
                  </a:cubicBezTo>
                  <a:cubicBezTo>
                    <a:pt x="1690" y="722"/>
                    <a:pt x="1690" y="722"/>
                    <a:pt x="1690" y="722"/>
                  </a:cubicBezTo>
                  <a:cubicBezTo>
                    <a:pt x="1688" y="725"/>
                    <a:pt x="1688" y="725"/>
                    <a:pt x="1688" y="725"/>
                  </a:cubicBezTo>
                  <a:cubicBezTo>
                    <a:pt x="1687" y="722"/>
                    <a:pt x="1687" y="722"/>
                    <a:pt x="1687" y="722"/>
                  </a:cubicBezTo>
                  <a:cubicBezTo>
                    <a:pt x="1683" y="724"/>
                    <a:pt x="1683" y="724"/>
                    <a:pt x="1683" y="724"/>
                  </a:cubicBezTo>
                  <a:cubicBezTo>
                    <a:pt x="1683" y="724"/>
                    <a:pt x="1679" y="722"/>
                    <a:pt x="1683" y="727"/>
                  </a:cubicBezTo>
                  <a:cubicBezTo>
                    <a:pt x="1680" y="727"/>
                    <a:pt x="1680" y="727"/>
                    <a:pt x="1680" y="727"/>
                  </a:cubicBezTo>
                  <a:cubicBezTo>
                    <a:pt x="1679" y="729"/>
                    <a:pt x="1679" y="729"/>
                    <a:pt x="1679" y="729"/>
                  </a:cubicBezTo>
                  <a:cubicBezTo>
                    <a:pt x="1675" y="729"/>
                    <a:pt x="1675" y="729"/>
                    <a:pt x="1675" y="729"/>
                  </a:cubicBezTo>
                  <a:cubicBezTo>
                    <a:pt x="1673" y="732"/>
                    <a:pt x="1673" y="732"/>
                    <a:pt x="1673" y="732"/>
                  </a:cubicBezTo>
                  <a:cubicBezTo>
                    <a:pt x="1667" y="730"/>
                    <a:pt x="1667" y="730"/>
                    <a:pt x="1667" y="730"/>
                  </a:cubicBezTo>
                  <a:cubicBezTo>
                    <a:pt x="1662" y="731"/>
                    <a:pt x="1662" y="731"/>
                    <a:pt x="1662" y="731"/>
                  </a:cubicBezTo>
                  <a:cubicBezTo>
                    <a:pt x="1662" y="733"/>
                    <a:pt x="1662" y="733"/>
                    <a:pt x="1662" y="733"/>
                  </a:cubicBezTo>
                  <a:cubicBezTo>
                    <a:pt x="1667" y="736"/>
                    <a:pt x="1667" y="736"/>
                    <a:pt x="1667" y="736"/>
                  </a:cubicBezTo>
                  <a:cubicBezTo>
                    <a:pt x="1671" y="740"/>
                    <a:pt x="1671" y="740"/>
                    <a:pt x="1671" y="740"/>
                  </a:cubicBezTo>
                  <a:cubicBezTo>
                    <a:pt x="1668" y="742"/>
                    <a:pt x="1668" y="742"/>
                    <a:pt x="1668" y="742"/>
                  </a:cubicBezTo>
                  <a:cubicBezTo>
                    <a:pt x="1664" y="738"/>
                    <a:pt x="1664" y="738"/>
                    <a:pt x="1664" y="738"/>
                  </a:cubicBezTo>
                  <a:cubicBezTo>
                    <a:pt x="1645" y="741"/>
                    <a:pt x="1645" y="741"/>
                    <a:pt x="1645" y="741"/>
                  </a:cubicBezTo>
                  <a:cubicBezTo>
                    <a:pt x="1643" y="740"/>
                    <a:pt x="1643" y="740"/>
                    <a:pt x="1643" y="740"/>
                  </a:cubicBezTo>
                  <a:cubicBezTo>
                    <a:pt x="1631" y="743"/>
                    <a:pt x="1631" y="743"/>
                    <a:pt x="1631" y="743"/>
                  </a:cubicBezTo>
                  <a:cubicBezTo>
                    <a:pt x="1631" y="743"/>
                    <a:pt x="1631" y="743"/>
                    <a:pt x="1631" y="743"/>
                  </a:cubicBezTo>
                  <a:cubicBezTo>
                    <a:pt x="1625" y="743"/>
                    <a:pt x="1625" y="743"/>
                    <a:pt x="1625" y="743"/>
                  </a:cubicBezTo>
                  <a:cubicBezTo>
                    <a:pt x="1625" y="744"/>
                    <a:pt x="1625" y="744"/>
                    <a:pt x="1625" y="744"/>
                  </a:cubicBezTo>
                  <a:cubicBezTo>
                    <a:pt x="1622" y="743"/>
                    <a:pt x="1622" y="743"/>
                    <a:pt x="1622" y="743"/>
                  </a:cubicBezTo>
                  <a:cubicBezTo>
                    <a:pt x="1618" y="746"/>
                    <a:pt x="1618" y="746"/>
                    <a:pt x="1618" y="746"/>
                  </a:cubicBezTo>
                  <a:cubicBezTo>
                    <a:pt x="1618" y="746"/>
                    <a:pt x="1616" y="748"/>
                    <a:pt x="1616" y="745"/>
                  </a:cubicBezTo>
                  <a:cubicBezTo>
                    <a:pt x="1615" y="746"/>
                    <a:pt x="1615" y="746"/>
                    <a:pt x="1615" y="746"/>
                  </a:cubicBezTo>
                  <a:cubicBezTo>
                    <a:pt x="1602" y="748"/>
                    <a:pt x="1602" y="748"/>
                    <a:pt x="1602" y="748"/>
                  </a:cubicBezTo>
                  <a:cubicBezTo>
                    <a:pt x="1574" y="757"/>
                    <a:pt x="1574" y="757"/>
                    <a:pt x="1574" y="757"/>
                  </a:cubicBezTo>
                  <a:cubicBezTo>
                    <a:pt x="1569" y="760"/>
                    <a:pt x="1569" y="760"/>
                    <a:pt x="1569" y="760"/>
                  </a:cubicBezTo>
                  <a:cubicBezTo>
                    <a:pt x="1566" y="759"/>
                    <a:pt x="1566" y="759"/>
                    <a:pt x="1566" y="759"/>
                  </a:cubicBezTo>
                  <a:cubicBezTo>
                    <a:pt x="1563" y="760"/>
                    <a:pt x="1563" y="760"/>
                    <a:pt x="1563" y="760"/>
                  </a:cubicBezTo>
                  <a:cubicBezTo>
                    <a:pt x="1563" y="761"/>
                    <a:pt x="1563" y="761"/>
                    <a:pt x="1563" y="761"/>
                  </a:cubicBezTo>
                  <a:cubicBezTo>
                    <a:pt x="1565" y="762"/>
                    <a:pt x="1565" y="762"/>
                    <a:pt x="1565" y="762"/>
                  </a:cubicBezTo>
                  <a:cubicBezTo>
                    <a:pt x="1539" y="771"/>
                    <a:pt x="1539" y="771"/>
                    <a:pt x="1539" y="771"/>
                  </a:cubicBezTo>
                  <a:cubicBezTo>
                    <a:pt x="1531" y="775"/>
                    <a:pt x="1531" y="775"/>
                    <a:pt x="1531" y="775"/>
                  </a:cubicBezTo>
                  <a:cubicBezTo>
                    <a:pt x="1528" y="775"/>
                    <a:pt x="1528" y="775"/>
                    <a:pt x="1528" y="775"/>
                  </a:cubicBezTo>
                  <a:cubicBezTo>
                    <a:pt x="1527" y="777"/>
                    <a:pt x="1527" y="777"/>
                    <a:pt x="1527" y="777"/>
                  </a:cubicBezTo>
                  <a:cubicBezTo>
                    <a:pt x="1525" y="776"/>
                    <a:pt x="1525" y="776"/>
                    <a:pt x="1525" y="776"/>
                  </a:cubicBezTo>
                  <a:cubicBezTo>
                    <a:pt x="1519" y="779"/>
                    <a:pt x="1519" y="779"/>
                    <a:pt x="1519" y="779"/>
                  </a:cubicBezTo>
                  <a:cubicBezTo>
                    <a:pt x="1519" y="779"/>
                    <a:pt x="1521" y="781"/>
                    <a:pt x="1518" y="778"/>
                  </a:cubicBezTo>
                  <a:cubicBezTo>
                    <a:pt x="1502" y="782"/>
                    <a:pt x="1502" y="782"/>
                    <a:pt x="1502" y="782"/>
                  </a:cubicBezTo>
                  <a:cubicBezTo>
                    <a:pt x="1498" y="783"/>
                    <a:pt x="1498" y="783"/>
                    <a:pt x="1498" y="783"/>
                  </a:cubicBezTo>
                  <a:cubicBezTo>
                    <a:pt x="1486" y="787"/>
                    <a:pt x="1486" y="787"/>
                    <a:pt x="1486" y="787"/>
                  </a:cubicBezTo>
                  <a:cubicBezTo>
                    <a:pt x="1480" y="790"/>
                    <a:pt x="1480" y="790"/>
                    <a:pt x="1480" y="790"/>
                  </a:cubicBezTo>
                  <a:cubicBezTo>
                    <a:pt x="1465" y="805"/>
                    <a:pt x="1465" y="805"/>
                    <a:pt x="1465" y="805"/>
                  </a:cubicBezTo>
                  <a:cubicBezTo>
                    <a:pt x="1459" y="812"/>
                    <a:pt x="1459" y="812"/>
                    <a:pt x="1459" y="812"/>
                  </a:cubicBezTo>
                  <a:cubicBezTo>
                    <a:pt x="1454" y="816"/>
                    <a:pt x="1454" y="816"/>
                    <a:pt x="1454" y="816"/>
                  </a:cubicBezTo>
                  <a:cubicBezTo>
                    <a:pt x="1454" y="820"/>
                    <a:pt x="1467" y="802"/>
                    <a:pt x="1448" y="822"/>
                  </a:cubicBezTo>
                  <a:cubicBezTo>
                    <a:pt x="1440" y="828"/>
                    <a:pt x="1440" y="828"/>
                    <a:pt x="1440" y="828"/>
                  </a:cubicBezTo>
                  <a:cubicBezTo>
                    <a:pt x="1439" y="829"/>
                    <a:pt x="1439" y="829"/>
                    <a:pt x="1439" y="829"/>
                  </a:cubicBezTo>
                  <a:cubicBezTo>
                    <a:pt x="1440" y="830"/>
                    <a:pt x="1440" y="830"/>
                    <a:pt x="1440" y="830"/>
                  </a:cubicBezTo>
                  <a:cubicBezTo>
                    <a:pt x="1439" y="832"/>
                    <a:pt x="1439" y="832"/>
                    <a:pt x="1439" y="832"/>
                  </a:cubicBezTo>
                  <a:cubicBezTo>
                    <a:pt x="1438" y="831"/>
                    <a:pt x="1438" y="831"/>
                    <a:pt x="1438" y="831"/>
                  </a:cubicBezTo>
                  <a:cubicBezTo>
                    <a:pt x="1433" y="835"/>
                    <a:pt x="1433" y="835"/>
                    <a:pt x="1433" y="835"/>
                  </a:cubicBezTo>
                  <a:cubicBezTo>
                    <a:pt x="1433" y="837"/>
                    <a:pt x="1433" y="837"/>
                    <a:pt x="1433" y="837"/>
                  </a:cubicBezTo>
                  <a:cubicBezTo>
                    <a:pt x="1429" y="841"/>
                    <a:pt x="1429" y="841"/>
                    <a:pt x="1429" y="841"/>
                  </a:cubicBezTo>
                  <a:cubicBezTo>
                    <a:pt x="1417" y="851"/>
                    <a:pt x="1417" y="851"/>
                    <a:pt x="1417" y="851"/>
                  </a:cubicBezTo>
                  <a:cubicBezTo>
                    <a:pt x="1415" y="855"/>
                    <a:pt x="1415" y="855"/>
                    <a:pt x="1415" y="855"/>
                  </a:cubicBezTo>
                  <a:cubicBezTo>
                    <a:pt x="1409" y="858"/>
                    <a:pt x="1409" y="858"/>
                    <a:pt x="1409" y="858"/>
                  </a:cubicBezTo>
                  <a:cubicBezTo>
                    <a:pt x="1408" y="857"/>
                    <a:pt x="1407" y="857"/>
                    <a:pt x="1407" y="858"/>
                  </a:cubicBezTo>
                  <a:cubicBezTo>
                    <a:pt x="1406" y="862"/>
                    <a:pt x="1406" y="862"/>
                    <a:pt x="1406" y="862"/>
                  </a:cubicBezTo>
                  <a:cubicBezTo>
                    <a:pt x="1398" y="869"/>
                    <a:pt x="1398" y="869"/>
                    <a:pt x="1398" y="869"/>
                  </a:cubicBezTo>
                  <a:cubicBezTo>
                    <a:pt x="1397" y="869"/>
                    <a:pt x="1397" y="869"/>
                    <a:pt x="1397" y="869"/>
                  </a:cubicBezTo>
                  <a:cubicBezTo>
                    <a:pt x="1396" y="869"/>
                    <a:pt x="1396" y="869"/>
                    <a:pt x="1396" y="869"/>
                  </a:cubicBezTo>
                  <a:cubicBezTo>
                    <a:pt x="1396" y="872"/>
                    <a:pt x="1396" y="872"/>
                    <a:pt x="1396" y="872"/>
                  </a:cubicBezTo>
                  <a:cubicBezTo>
                    <a:pt x="1389" y="878"/>
                    <a:pt x="1389" y="878"/>
                    <a:pt x="1389" y="878"/>
                  </a:cubicBezTo>
                  <a:cubicBezTo>
                    <a:pt x="1386" y="880"/>
                    <a:pt x="1386" y="880"/>
                    <a:pt x="1386" y="880"/>
                  </a:cubicBezTo>
                  <a:cubicBezTo>
                    <a:pt x="1386" y="880"/>
                    <a:pt x="1389" y="874"/>
                    <a:pt x="1385" y="881"/>
                  </a:cubicBezTo>
                  <a:cubicBezTo>
                    <a:pt x="1384" y="881"/>
                    <a:pt x="1384" y="881"/>
                    <a:pt x="1384" y="881"/>
                  </a:cubicBezTo>
                  <a:cubicBezTo>
                    <a:pt x="1385" y="884"/>
                    <a:pt x="1385" y="884"/>
                    <a:pt x="1385" y="884"/>
                  </a:cubicBezTo>
                  <a:cubicBezTo>
                    <a:pt x="1381" y="886"/>
                    <a:pt x="1381" y="886"/>
                    <a:pt x="1381" y="886"/>
                  </a:cubicBezTo>
                  <a:cubicBezTo>
                    <a:pt x="1380" y="887"/>
                    <a:pt x="1380" y="887"/>
                    <a:pt x="1380" y="887"/>
                  </a:cubicBezTo>
                  <a:cubicBezTo>
                    <a:pt x="1378" y="886"/>
                    <a:pt x="1388" y="884"/>
                    <a:pt x="1377" y="886"/>
                  </a:cubicBezTo>
                  <a:cubicBezTo>
                    <a:pt x="1375" y="889"/>
                    <a:pt x="1375" y="889"/>
                    <a:pt x="1375" y="889"/>
                  </a:cubicBezTo>
                  <a:cubicBezTo>
                    <a:pt x="1377" y="890"/>
                    <a:pt x="1377" y="890"/>
                    <a:pt x="1377" y="890"/>
                  </a:cubicBezTo>
                  <a:cubicBezTo>
                    <a:pt x="1371" y="894"/>
                    <a:pt x="1371" y="894"/>
                    <a:pt x="1371" y="894"/>
                  </a:cubicBezTo>
                  <a:cubicBezTo>
                    <a:pt x="1369" y="894"/>
                    <a:pt x="1369" y="894"/>
                    <a:pt x="1369" y="894"/>
                  </a:cubicBezTo>
                  <a:cubicBezTo>
                    <a:pt x="1369" y="897"/>
                    <a:pt x="1369" y="897"/>
                    <a:pt x="1369" y="897"/>
                  </a:cubicBezTo>
                  <a:cubicBezTo>
                    <a:pt x="1365" y="900"/>
                    <a:pt x="1365" y="900"/>
                    <a:pt x="1365" y="900"/>
                  </a:cubicBezTo>
                  <a:cubicBezTo>
                    <a:pt x="1364" y="902"/>
                    <a:pt x="1364" y="902"/>
                    <a:pt x="1364" y="902"/>
                  </a:cubicBezTo>
                  <a:cubicBezTo>
                    <a:pt x="1360" y="902"/>
                    <a:pt x="1360" y="902"/>
                    <a:pt x="1360" y="902"/>
                  </a:cubicBezTo>
                  <a:cubicBezTo>
                    <a:pt x="1360" y="904"/>
                    <a:pt x="1360" y="904"/>
                    <a:pt x="1360" y="904"/>
                  </a:cubicBezTo>
                  <a:cubicBezTo>
                    <a:pt x="1353" y="909"/>
                    <a:pt x="1353" y="909"/>
                    <a:pt x="1353" y="909"/>
                  </a:cubicBezTo>
                  <a:cubicBezTo>
                    <a:pt x="1352" y="909"/>
                    <a:pt x="1355" y="904"/>
                    <a:pt x="1355" y="911"/>
                  </a:cubicBezTo>
                  <a:cubicBezTo>
                    <a:pt x="1352" y="912"/>
                    <a:pt x="1352" y="912"/>
                    <a:pt x="1352" y="912"/>
                  </a:cubicBezTo>
                  <a:cubicBezTo>
                    <a:pt x="1350" y="915"/>
                    <a:pt x="1350" y="915"/>
                    <a:pt x="1350" y="915"/>
                  </a:cubicBezTo>
                  <a:cubicBezTo>
                    <a:pt x="1345" y="916"/>
                    <a:pt x="1345" y="916"/>
                    <a:pt x="1345" y="916"/>
                  </a:cubicBezTo>
                  <a:cubicBezTo>
                    <a:pt x="1345" y="919"/>
                    <a:pt x="1345" y="919"/>
                    <a:pt x="1345" y="919"/>
                  </a:cubicBezTo>
                  <a:cubicBezTo>
                    <a:pt x="1341" y="922"/>
                    <a:pt x="1341" y="922"/>
                    <a:pt x="1341" y="922"/>
                  </a:cubicBezTo>
                  <a:cubicBezTo>
                    <a:pt x="1338" y="922"/>
                    <a:pt x="1338" y="922"/>
                    <a:pt x="1338" y="922"/>
                  </a:cubicBezTo>
                  <a:cubicBezTo>
                    <a:pt x="1339" y="925"/>
                    <a:pt x="1339" y="925"/>
                    <a:pt x="1339" y="925"/>
                  </a:cubicBezTo>
                  <a:cubicBezTo>
                    <a:pt x="1335" y="929"/>
                    <a:pt x="1335" y="929"/>
                    <a:pt x="1335" y="929"/>
                  </a:cubicBezTo>
                  <a:cubicBezTo>
                    <a:pt x="1333" y="929"/>
                    <a:pt x="1333" y="929"/>
                    <a:pt x="1333" y="929"/>
                  </a:cubicBezTo>
                  <a:cubicBezTo>
                    <a:pt x="1320" y="939"/>
                    <a:pt x="1320" y="939"/>
                    <a:pt x="1320" y="939"/>
                  </a:cubicBezTo>
                  <a:cubicBezTo>
                    <a:pt x="1321" y="940"/>
                    <a:pt x="1321" y="940"/>
                    <a:pt x="1321" y="940"/>
                  </a:cubicBezTo>
                  <a:cubicBezTo>
                    <a:pt x="1318" y="942"/>
                    <a:pt x="1318" y="942"/>
                    <a:pt x="1318" y="942"/>
                  </a:cubicBezTo>
                  <a:cubicBezTo>
                    <a:pt x="1318" y="944"/>
                    <a:pt x="1314" y="939"/>
                    <a:pt x="1319" y="944"/>
                  </a:cubicBezTo>
                  <a:cubicBezTo>
                    <a:pt x="1317" y="942"/>
                    <a:pt x="1317" y="942"/>
                    <a:pt x="1317" y="942"/>
                  </a:cubicBezTo>
                  <a:cubicBezTo>
                    <a:pt x="1313" y="947"/>
                    <a:pt x="1313" y="947"/>
                    <a:pt x="1313" y="947"/>
                  </a:cubicBezTo>
                  <a:cubicBezTo>
                    <a:pt x="1309" y="948"/>
                    <a:pt x="1309" y="948"/>
                    <a:pt x="1309" y="948"/>
                  </a:cubicBezTo>
                  <a:cubicBezTo>
                    <a:pt x="1311" y="949"/>
                    <a:pt x="1310" y="950"/>
                    <a:pt x="1309" y="951"/>
                  </a:cubicBezTo>
                  <a:cubicBezTo>
                    <a:pt x="1304" y="954"/>
                    <a:pt x="1304" y="954"/>
                    <a:pt x="1304" y="954"/>
                  </a:cubicBezTo>
                  <a:cubicBezTo>
                    <a:pt x="1303" y="957"/>
                    <a:pt x="1303" y="957"/>
                    <a:pt x="1303" y="957"/>
                  </a:cubicBezTo>
                  <a:cubicBezTo>
                    <a:pt x="1299" y="958"/>
                    <a:pt x="1299" y="958"/>
                    <a:pt x="1299" y="958"/>
                  </a:cubicBezTo>
                  <a:cubicBezTo>
                    <a:pt x="1296" y="963"/>
                    <a:pt x="1296" y="963"/>
                    <a:pt x="1296" y="963"/>
                  </a:cubicBezTo>
                  <a:cubicBezTo>
                    <a:pt x="1276" y="981"/>
                    <a:pt x="1255" y="1001"/>
                    <a:pt x="1234" y="1020"/>
                  </a:cubicBezTo>
                  <a:cubicBezTo>
                    <a:pt x="1235" y="1021"/>
                    <a:pt x="1235" y="1021"/>
                    <a:pt x="1235" y="1021"/>
                  </a:cubicBezTo>
                  <a:cubicBezTo>
                    <a:pt x="1228" y="1024"/>
                    <a:pt x="1224" y="1034"/>
                    <a:pt x="1217" y="1034"/>
                  </a:cubicBezTo>
                  <a:cubicBezTo>
                    <a:pt x="1218" y="1035"/>
                    <a:pt x="1218" y="1035"/>
                    <a:pt x="1218" y="1035"/>
                  </a:cubicBezTo>
                  <a:cubicBezTo>
                    <a:pt x="1214" y="1040"/>
                    <a:pt x="1205" y="1047"/>
                    <a:pt x="1203" y="1051"/>
                  </a:cubicBezTo>
                  <a:cubicBezTo>
                    <a:pt x="1203" y="1054"/>
                    <a:pt x="1200" y="1055"/>
                    <a:pt x="1198" y="1056"/>
                  </a:cubicBezTo>
                  <a:cubicBezTo>
                    <a:pt x="1199" y="1057"/>
                    <a:pt x="1199" y="1057"/>
                    <a:pt x="1199" y="1057"/>
                  </a:cubicBezTo>
                  <a:cubicBezTo>
                    <a:pt x="1199" y="1057"/>
                    <a:pt x="1203" y="1056"/>
                    <a:pt x="1198" y="1059"/>
                  </a:cubicBezTo>
                  <a:cubicBezTo>
                    <a:pt x="1200" y="1060"/>
                    <a:pt x="1200" y="1060"/>
                    <a:pt x="1200" y="1060"/>
                  </a:cubicBezTo>
                  <a:cubicBezTo>
                    <a:pt x="1200" y="1062"/>
                    <a:pt x="1198" y="1056"/>
                    <a:pt x="1199" y="1062"/>
                  </a:cubicBezTo>
                  <a:cubicBezTo>
                    <a:pt x="1195" y="1060"/>
                    <a:pt x="1195" y="1060"/>
                    <a:pt x="1195" y="1060"/>
                  </a:cubicBezTo>
                  <a:cubicBezTo>
                    <a:pt x="1189" y="1063"/>
                    <a:pt x="1183" y="1068"/>
                    <a:pt x="1179" y="1073"/>
                  </a:cubicBezTo>
                  <a:cubicBezTo>
                    <a:pt x="1178" y="1076"/>
                    <a:pt x="1178" y="1076"/>
                    <a:pt x="1178" y="1076"/>
                  </a:cubicBezTo>
                  <a:cubicBezTo>
                    <a:pt x="1172" y="1078"/>
                    <a:pt x="1172" y="1078"/>
                    <a:pt x="1172" y="1078"/>
                  </a:cubicBezTo>
                  <a:cubicBezTo>
                    <a:pt x="1158" y="1078"/>
                    <a:pt x="1158" y="1078"/>
                    <a:pt x="1158" y="1078"/>
                  </a:cubicBezTo>
                  <a:cubicBezTo>
                    <a:pt x="1154" y="1075"/>
                    <a:pt x="1154" y="1075"/>
                    <a:pt x="1154" y="1075"/>
                  </a:cubicBezTo>
                  <a:cubicBezTo>
                    <a:pt x="1157" y="1074"/>
                    <a:pt x="1157" y="1074"/>
                    <a:pt x="1157" y="1074"/>
                  </a:cubicBezTo>
                  <a:cubicBezTo>
                    <a:pt x="1157" y="1072"/>
                    <a:pt x="1157" y="1072"/>
                    <a:pt x="1157" y="1072"/>
                  </a:cubicBezTo>
                  <a:cubicBezTo>
                    <a:pt x="1162" y="1066"/>
                    <a:pt x="1162" y="1066"/>
                    <a:pt x="1162" y="1066"/>
                  </a:cubicBezTo>
                  <a:cubicBezTo>
                    <a:pt x="1161" y="1065"/>
                    <a:pt x="1161" y="1065"/>
                    <a:pt x="1161" y="1065"/>
                  </a:cubicBezTo>
                  <a:cubicBezTo>
                    <a:pt x="1163" y="1063"/>
                    <a:pt x="1163" y="1063"/>
                    <a:pt x="1163" y="1063"/>
                  </a:cubicBezTo>
                  <a:cubicBezTo>
                    <a:pt x="1162" y="1062"/>
                    <a:pt x="1162" y="1062"/>
                    <a:pt x="1162" y="1062"/>
                  </a:cubicBezTo>
                  <a:cubicBezTo>
                    <a:pt x="1160" y="1064"/>
                    <a:pt x="1156" y="1064"/>
                    <a:pt x="1154" y="1066"/>
                  </a:cubicBezTo>
                  <a:cubicBezTo>
                    <a:pt x="1151" y="1072"/>
                    <a:pt x="1151" y="1072"/>
                    <a:pt x="1151" y="1072"/>
                  </a:cubicBezTo>
                  <a:cubicBezTo>
                    <a:pt x="1147" y="1074"/>
                    <a:pt x="1147" y="1074"/>
                    <a:pt x="1147" y="1074"/>
                  </a:cubicBezTo>
                  <a:cubicBezTo>
                    <a:pt x="1148" y="1075"/>
                    <a:pt x="1148" y="1075"/>
                    <a:pt x="1148" y="1075"/>
                  </a:cubicBezTo>
                  <a:cubicBezTo>
                    <a:pt x="1145" y="1078"/>
                    <a:pt x="1145" y="1078"/>
                    <a:pt x="1145" y="1078"/>
                  </a:cubicBezTo>
                  <a:cubicBezTo>
                    <a:pt x="1127" y="1078"/>
                    <a:pt x="1127" y="1078"/>
                    <a:pt x="1127" y="1078"/>
                  </a:cubicBezTo>
                  <a:cubicBezTo>
                    <a:pt x="1127" y="1076"/>
                    <a:pt x="1127" y="1076"/>
                    <a:pt x="1127" y="1076"/>
                  </a:cubicBezTo>
                  <a:cubicBezTo>
                    <a:pt x="1133" y="1074"/>
                    <a:pt x="1133" y="1074"/>
                    <a:pt x="1133" y="1074"/>
                  </a:cubicBezTo>
                  <a:cubicBezTo>
                    <a:pt x="1136" y="1071"/>
                    <a:pt x="1136" y="1071"/>
                    <a:pt x="1136" y="1071"/>
                  </a:cubicBezTo>
                  <a:cubicBezTo>
                    <a:pt x="1135" y="1069"/>
                    <a:pt x="1135" y="1069"/>
                    <a:pt x="1135" y="1069"/>
                  </a:cubicBezTo>
                  <a:cubicBezTo>
                    <a:pt x="1141" y="1065"/>
                    <a:pt x="1141" y="1065"/>
                    <a:pt x="1141" y="1065"/>
                  </a:cubicBezTo>
                  <a:cubicBezTo>
                    <a:pt x="1141" y="1064"/>
                    <a:pt x="1142" y="1067"/>
                    <a:pt x="1140" y="1064"/>
                  </a:cubicBezTo>
                  <a:cubicBezTo>
                    <a:pt x="1146" y="1067"/>
                    <a:pt x="1146" y="1067"/>
                    <a:pt x="1146" y="1067"/>
                  </a:cubicBezTo>
                  <a:cubicBezTo>
                    <a:pt x="1147" y="1066"/>
                    <a:pt x="1147" y="1066"/>
                    <a:pt x="1147" y="1066"/>
                  </a:cubicBezTo>
                  <a:cubicBezTo>
                    <a:pt x="1146" y="1065"/>
                    <a:pt x="1146" y="1065"/>
                    <a:pt x="1146" y="1065"/>
                  </a:cubicBezTo>
                  <a:cubicBezTo>
                    <a:pt x="1143" y="1064"/>
                    <a:pt x="1143" y="1064"/>
                    <a:pt x="1143" y="1064"/>
                  </a:cubicBezTo>
                  <a:cubicBezTo>
                    <a:pt x="1145" y="1062"/>
                    <a:pt x="1145" y="1062"/>
                    <a:pt x="1145" y="1062"/>
                  </a:cubicBezTo>
                  <a:cubicBezTo>
                    <a:pt x="1145" y="1060"/>
                    <a:pt x="1145" y="1060"/>
                    <a:pt x="1145" y="1060"/>
                  </a:cubicBezTo>
                  <a:cubicBezTo>
                    <a:pt x="1142" y="1066"/>
                    <a:pt x="1135" y="1060"/>
                    <a:pt x="1133" y="1062"/>
                  </a:cubicBezTo>
                  <a:cubicBezTo>
                    <a:pt x="1126" y="1068"/>
                    <a:pt x="1126" y="1068"/>
                    <a:pt x="1126" y="1068"/>
                  </a:cubicBezTo>
                  <a:cubicBezTo>
                    <a:pt x="1127" y="1068"/>
                    <a:pt x="1127" y="1068"/>
                    <a:pt x="1127" y="1068"/>
                  </a:cubicBezTo>
                  <a:cubicBezTo>
                    <a:pt x="1117" y="1078"/>
                    <a:pt x="1117" y="1078"/>
                    <a:pt x="1117" y="1078"/>
                  </a:cubicBezTo>
                  <a:cubicBezTo>
                    <a:pt x="1100" y="1078"/>
                    <a:pt x="1100" y="1078"/>
                    <a:pt x="1100" y="1078"/>
                  </a:cubicBezTo>
                  <a:cubicBezTo>
                    <a:pt x="1102" y="1076"/>
                    <a:pt x="1096" y="1079"/>
                    <a:pt x="1101" y="1075"/>
                  </a:cubicBezTo>
                  <a:cubicBezTo>
                    <a:pt x="1098" y="1076"/>
                    <a:pt x="1098" y="1076"/>
                    <a:pt x="1098" y="1076"/>
                  </a:cubicBezTo>
                  <a:cubicBezTo>
                    <a:pt x="1098" y="1076"/>
                    <a:pt x="1098" y="1076"/>
                    <a:pt x="1098" y="1076"/>
                  </a:cubicBezTo>
                  <a:cubicBezTo>
                    <a:pt x="1098" y="1075"/>
                    <a:pt x="1098" y="1075"/>
                    <a:pt x="1098" y="1075"/>
                  </a:cubicBezTo>
                  <a:cubicBezTo>
                    <a:pt x="1095" y="1078"/>
                    <a:pt x="1095" y="1078"/>
                    <a:pt x="1095" y="1078"/>
                  </a:cubicBezTo>
                  <a:cubicBezTo>
                    <a:pt x="1091" y="1078"/>
                    <a:pt x="1091" y="1078"/>
                    <a:pt x="1091" y="1078"/>
                  </a:cubicBezTo>
                  <a:cubicBezTo>
                    <a:pt x="1093" y="1075"/>
                    <a:pt x="1093" y="1075"/>
                    <a:pt x="1093" y="1075"/>
                  </a:cubicBezTo>
                  <a:cubicBezTo>
                    <a:pt x="1095" y="1073"/>
                    <a:pt x="1095" y="1077"/>
                    <a:pt x="1097" y="1074"/>
                  </a:cubicBezTo>
                  <a:cubicBezTo>
                    <a:pt x="1098" y="1076"/>
                    <a:pt x="1098" y="1076"/>
                    <a:pt x="1098" y="1076"/>
                  </a:cubicBezTo>
                  <a:cubicBezTo>
                    <a:pt x="1100" y="1071"/>
                    <a:pt x="1100" y="1071"/>
                    <a:pt x="1100" y="1071"/>
                  </a:cubicBezTo>
                  <a:cubicBezTo>
                    <a:pt x="1104" y="1071"/>
                    <a:pt x="1097" y="1069"/>
                    <a:pt x="1104" y="1069"/>
                  </a:cubicBezTo>
                  <a:cubicBezTo>
                    <a:pt x="1103" y="1068"/>
                    <a:pt x="1103" y="1068"/>
                    <a:pt x="1103" y="1068"/>
                  </a:cubicBezTo>
                  <a:cubicBezTo>
                    <a:pt x="1100" y="1070"/>
                    <a:pt x="1096" y="1069"/>
                    <a:pt x="1095" y="1070"/>
                  </a:cubicBezTo>
                  <a:cubicBezTo>
                    <a:pt x="1104" y="1062"/>
                    <a:pt x="1104" y="1062"/>
                    <a:pt x="1104" y="1062"/>
                  </a:cubicBezTo>
                  <a:cubicBezTo>
                    <a:pt x="1114" y="1055"/>
                    <a:pt x="1114" y="1055"/>
                    <a:pt x="1114" y="1055"/>
                  </a:cubicBezTo>
                  <a:cubicBezTo>
                    <a:pt x="1114" y="1052"/>
                    <a:pt x="1114" y="1052"/>
                    <a:pt x="1114" y="1052"/>
                  </a:cubicBezTo>
                  <a:cubicBezTo>
                    <a:pt x="1117" y="1052"/>
                    <a:pt x="1117" y="1052"/>
                    <a:pt x="1117" y="1052"/>
                  </a:cubicBezTo>
                  <a:cubicBezTo>
                    <a:pt x="1120" y="1050"/>
                    <a:pt x="1122" y="1046"/>
                    <a:pt x="1122" y="1043"/>
                  </a:cubicBezTo>
                  <a:cubicBezTo>
                    <a:pt x="1119" y="1046"/>
                    <a:pt x="1119" y="1046"/>
                    <a:pt x="1119" y="1046"/>
                  </a:cubicBezTo>
                  <a:cubicBezTo>
                    <a:pt x="1108" y="1051"/>
                    <a:pt x="1098" y="1064"/>
                    <a:pt x="1088" y="1071"/>
                  </a:cubicBezTo>
                  <a:cubicBezTo>
                    <a:pt x="1088" y="1074"/>
                    <a:pt x="1088" y="1074"/>
                    <a:pt x="1088" y="1074"/>
                  </a:cubicBezTo>
                  <a:cubicBezTo>
                    <a:pt x="1084" y="1078"/>
                    <a:pt x="1084" y="1078"/>
                    <a:pt x="1084" y="1078"/>
                  </a:cubicBezTo>
                  <a:cubicBezTo>
                    <a:pt x="1070" y="1078"/>
                    <a:pt x="1070" y="1078"/>
                    <a:pt x="1070" y="1078"/>
                  </a:cubicBezTo>
                  <a:cubicBezTo>
                    <a:pt x="1077" y="1070"/>
                    <a:pt x="1077" y="1070"/>
                    <a:pt x="1077" y="1070"/>
                  </a:cubicBezTo>
                  <a:cubicBezTo>
                    <a:pt x="1077" y="1069"/>
                    <a:pt x="1077" y="1069"/>
                    <a:pt x="1077" y="1069"/>
                  </a:cubicBezTo>
                  <a:cubicBezTo>
                    <a:pt x="1088" y="1057"/>
                    <a:pt x="1088" y="1057"/>
                    <a:pt x="1088" y="1057"/>
                  </a:cubicBezTo>
                  <a:cubicBezTo>
                    <a:pt x="1084" y="1055"/>
                    <a:pt x="1088" y="1055"/>
                    <a:pt x="1087" y="1052"/>
                  </a:cubicBezTo>
                  <a:cubicBezTo>
                    <a:pt x="1087" y="1051"/>
                    <a:pt x="1087" y="1051"/>
                    <a:pt x="1087" y="1051"/>
                  </a:cubicBezTo>
                  <a:cubicBezTo>
                    <a:pt x="1081" y="1055"/>
                    <a:pt x="1081" y="1055"/>
                    <a:pt x="1081" y="1055"/>
                  </a:cubicBezTo>
                  <a:cubicBezTo>
                    <a:pt x="1075" y="1059"/>
                    <a:pt x="1075" y="1059"/>
                    <a:pt x="1075" y="1059"/>
                  </a:cubicBezTo>
                  <a:cubicBezTo>
                    <a:pt x="1081" y="1051"/>
                    <a:pt x="1081" y="1051"/>
                    <a:pt x="1081" y="1051"/>
                  </a:cubicBezTo>
                  <a:cubicBezTo>
                    <a:pt x="1083" y="1049"/>
                    <a:pt x="1083" y="1049"/>
                    <a:pt x="1083" y="1049"/>
                  </a:cubicBezTo>
                  <a:cubicBezTo>
                    <a:pt x="1082" y="1048"/>
                    <a:pt x="1082" y="1048"/>
                    <a:pt x="1082" y="1048"/>
                  </a:cubicBezTo>
                  <a:cubicBezTo>
                    <a:pt x="1084" y="1045"/>
                    <a:pt x="1084" y="1045"/>
                    <a:pt x="1084" y="1045"/>
                  </a:cubicBezTo>
                  <a:cubicBezTo>
                    <a:pt x="1083" y="1044"/>
                    <a:pt x="1083" y="1044"/>
                    <a:pt x="1083" y="1044"/>
                  </a:cubicBezTo>
                  <a:cubicBezTo>
                    <a:pt x="1080" y="1045"/>
                    <a:pt x="1080" y="1045"/>
                    <a:pt x="1080" y="1045"/>
                  </a:cubicBezTo>
                  <a:cubicBezTo>
                    <a:pt x="1077" y="1047"/>
                    <a:pt x="1083" y="1047"/>
                    <a:pt x="1079" y="1048"/>
                  </a:cubicBezTo>
                  <a:cubicBezTo>
                    <a:pt x="1080" y="1049"/>
                    <a:pt x="1080" y="1049"/>
                    <a:pt x="1080" y="1049"/>
                  </a:cubicBezTo>
                  <a:cubicBezTo>
                    <a:pt x="1078" y="1051"/>
                    <a:pt x="1078" y="1051"/>
                    <a:pt x="1078" y="1051"/>
                  </a:cubicBezTo>
                  <a:cubicBezTo>
                    <a:pt x="1077" y="1048"/>
                    <a:pt x="1077" y="1048"/>
                    <a:pt x="1077" y="1048"/>
                  </a:cubicBezTo>
                  <a:cubicBezTo>
                    <a:pt x="1067" y="1057"/>
                    <a:pt x="1067" y="1057"/>
                    <a:pt x="1067" y="1057"/>
                  </a:cubicBezTo>
                  <a:cubicBezTo>
                    <a:pt x="1065" y="1056"/>
                    <a:pt x="1065" y="1056"/>
                    <a:pt x="1065" y="1056"/>
                  </a:cubicBezTo>
                  <a:cubicBezTo>
                    <a:pt x="1069" y="1054"/>
                    <a:pt x="1064" y="1053"/>
                    <a:pt x="1066" y="1051"/>
                  </a:cubicBezTo>
                  <a:cubicBezTo>
                    <a:pt x="1069" y="1051"/>
                    <a:pt x="1069" y="1051"/>
                    <a:pt x="1069" y="1051"/>
                  </a:cubicBezTo>
                  <a:cubicBezTo>
                    <a:pt x="1067" y="1051"/>
                    <a:pt x="1067" y="1051"/>
                    <a:pt x="1067" y="1051"/>
                  </a:cubicBezTo>
                  <a:cubicBezTo>
                    <a:pt x="1070" y="1051"/>
                    <a:pt x="1070" y="1051"/>
                    <a:pt x="1070" y="1051"/>
                  </a:cubicBezTo>
                  <a:cubicBezTo>
                    <a:pt x="1071" y="1049"/>
                    <a:pt x="1071" y="1049"/>
                    <a:pt x="1071" y="1049"/>
                  </a:cubicBezTo>
                  <a:cubicBezTo>
                    <a:pt x="1070" y="1050"/>
                    <a:pt x="1073" y="1048"/>
                    <a:pt x="1069" y="1047"/>
                  </a:cubicBezTo>
                  <a:cubicBezTo>
                    <a:pt x="1069" y="1046"/>
                    <a:pt x="1069" y="1046"/>
                    <a:pt x="1069" y="1046"/>
                  </a:cubicBezTo>
                  <a:cubicBezTo>
                    <a:pt x="1063" y="1050"/>
                    <a:pt x="1063" y="1050"/>
                    <a:pt x="1063" y="1050"/>
                  </a:cubicBezTo>
                  <a:cubicBezTo>
                    <a:pt x="1061" y="1053"/>
                    <a:pt x="1061" y="1053"/>
                    <a:pt x="1061" y="1053"/>
                  </a:cubicBezTo>
                  <a:cubicBezTo>
                    <a:pt x="1059" y="1055"/>
                    <a:pt x="1059" y="1055"/>
                    <a:pt x="1059" y="1055"/>
                  </a:cubicBezTo>
                  <a:cubicBezTo>
                    <a:pt x="1058" y="1052"/>
                    <a:pt x="1058" y="1052"/>
                    <a:pt x="1058" y="1052"/>
                  </a:cubicBezTo>
                  <a:cubicBezTo>
                    <a:pt x="1053" y="1056"/>
                    <a:pt x="1053" y="1056"/>
                    <a:pt x="1053" y="1056"/>
                  </a:cubicBezTo>
                  <a:cubicBezTo>
                    <a:pt x="1053" y="1059"/>
                    <a:pt x="1053" y="1059"/>
                    <a:pt x="1053" y="1059"/>
                  </a:cubicBezTo>
                  <a:cubicBezTo>
                    <a:pt x="1049" y="1060"/>
                    <a:pt x="1049" y="1060"/>
                    <a:pt x="1049" y="1060"/>
                  </a:cubicBezTo>
                  <a:cubicBezTo>
                    <a:pt x="1045" y="1064"/>
                    <a:pt x="1045" y="1064"/>
                    <a:pt x="1045" y="1064"/>
                  </a:cubicBezTo>
                  <a:cubicBezTo>
                    <a:pt x="1045" y="1066"/>
                    <a:pt x="1045" y="1066"/>
                    <a:pt x="1045" y="1066"/>
                  </a:cubicBezTo>
                  <a:cubicBezTo>
                    <a:pt x="1043" y="1067"/>
                    <a:pt x="1043" y="1067"/>
                    <a:pt x="1043" y="1067"/>
                  </a:cubicBezTo>
                  <a:cubicBezTo>
                    <a:pt x="1039" y="1064"/>
                    <a:pt x="1039" y="1064"/>
                    <a:pt x="1039" y="1064"/>
                  </a:cubicBezTo>
                  <a:cubicBezTo>
                    <a:pt x="1037" y="1066"/>
                    <a:pt x="1037" y="1066"/>
                    <a:pt x="1037" y="1066"/>
                  </a:cubicBezTo>
                  <a:cubicBezTo>
                    <a:pt x="1033" y="1066"/>
                    <a:pt x="1033" y="1066"/>
                    <a:pt x="1033" y="1066"/>
                  </a:cubicBezTo>
                  <a:cubicBezTo>
                    <a:pt x="1036" y="1065"/>
                    <a:pt x="1031" y="1067"/>
                    <a:pt x="1036" y="1068"/>
                  </a:cubicBezTo>
                  <a:cubicBezTo>
                    <a:pt x="1030" y="1071"/>
                    <a:pt x="1030" y="1071"/>
                    <a:pt x="1030" y="1071"/>
                  </a:cubicBezTo>
                  <a:cubicBezTo>
                    <a:pt x="1029" y="1074"/>
                    <a:pt x="1029" y="1074"/>
                    <a:pt x="1029" y="1074"/>
                  </a:cubicBezTo>
                  <a:cubicBezTo>
                    <a:pt x="1028" y="1074"/>
                    <a:pt x="1028" y="1074"/>
                    <a:pt x="1028" y="1074"/>
                  </a:cubicBezTo>
                  <a:cubicBezTo>
                    <a:pt x="1027" y="1070"/>
                    <a:pt x="1038" y="1067"/>
                    <a:pt x="1033" y="1062"/>
                  </a:cubicBezTo>
                  <a:cubicBezTo>
                    <a:pt x="1042" y="1056"/>
                    <a:pt x="1042" y="1056"/>
                    <a:pt x="1042" y="1056"/>
                  </a:cubicBezTo>
                  <a:cubicBezTo>
                    <a:pt x="1042" y="1053"/>
                    <a:pt x="1042" y="1053"/>
                    <a:pt x="1042" y="1053"/>
                  </a:cubicBezTo>
                  <a:cubicBezTo>
                    <a:pt x="1038" y="1051"/>
                    <a:pt x="1038" y="1051"/>
                    <a:pt x="1038" y="1051"/>
                  </a:cubicBezTo>
                  <a:cubicBezTo>
                    <a:pt x="1036" y="1051"/>
                    <a:pt x="1036" y="1051"/>
                    <a:pt x="1036" y="1051"/>
                  </a:cubicBezTo>
                  <a:cubicBezTo>
                    <a:pt x="1033" y="1055"/>
                    <a:pt x="1033" y="1055"/>
                    <a:pt x="1033" y="1055"/>
                  </a:cubicBezTo>
                  <a:cubicBezTo>
                    <a:pt x="1032" y="1053"/>
                    <a:pt x="1032" y="1053"/>
                    <a:pt x="1032" y="1053"/>
                  </a:cubicBezTo>
                  <a:cubicBezTo>
                    <a:pt x="1028" y="1056"/>
                    <a:pt x="1028" y="1056"/>
                    <a:pt x="1028" y="1056"/>
                  </a:cubicBezTo>
                  <a:cubicBezTo>
                    <a:pt x="1027" y="1055"/>
                    <a:pt x="1027" y="1055"/>
                    <a:pt x="1027" y="1055"/>
                  </a:cubicBezTo>
                  <a:cubicBezTo>
                    <a:pt x="1024" y="1056"/>
                    <a:pt x="1024" y="1056"/>
                    <a:pt x="1024" y="1056"/>
                  </a:cubicBezTo>
                  <a:cubicBezTo>
                    <a:pt x="1023" y="1056"/>
                    <a:pt x="1023" y="1056"/>
                    <a:pt x="1023" y="1056"/>
                  </a:cubicBezTo>
                  <a:cubicBezTo>
                    <a:pt x="1027" y="1048"/>
                    <a:pt x="1034" y="1048"/>
                    <a:pt x="1036" y="1039"/>
                  </a:cubicBezTo>
                  <a:cubicBezTo>
                    <a:pt x="1035" y="1039"/>
                    <a:pt x="1035" y="1039"/>
                    <a:pt x="1035" y="1039"/>
                  </a:cubicBezTo>
                  <a:cubicBezTo>
                    <a:pt x="1031" y="1041"/>
                    <a:pt x="1028" y="1045"/>
                    <a:pt x="1022" y="1045"/>
                  </a:cubicBezTo>
                  <a:cubicBezTo>
                    <a:pt x="1024" y="1044"/>
                    <a:pt x="1024" y="1044"/>
                    <a:pt x="1024" y="1044"/>
                  </a:cubicBezTo>
                  <a:cubicBezTo>
                    <a:pt x="1025" y="1040"/>
                    <a:pt x="1025" y="1040"/>
                    <a:pt x="1025" y="1040"/>
                  </a:cubicBezTo>
                  <a:cubicBezTo>
                    <a:pt x="1023" y="1040"/>
                    <a:pt x="1023" y="1040"/>
                    <a:pt x="1023" y="1040"/>
                  </a:cubicBezTo>
                  <a:cubicBezTo>
                    <a:pt x="1020" y="1043"/>
                    <a:pt x="1016" y="1046"/>
                    <a:pt x="1014" y="1049"/>
                  </a:cubicBezTo>
                  <a:cubicBezTo>
                    <a:pt x="1012" y="1049"/>
                    <a:pt x="1014" y="1053"/>
                    <a:pt x="1012" y="1048"/>
                  </a:cubicBezTo>
                  <a:cubicBezTo>
                    <a:pt x="1011" y="1049"/>
                    <a:pt x="1011" y="1049"/>
                    <a:pt x="1011" y="1049"/>
                  </a:cubicBezTo>
                  <a:cubicBezTo>
                    <a:pt x="1012" y="1051"/>
                    <a:pt x="1012" y="1051"/>
                    <a:pt x="1012" y="1051"/>
                  </a:cubicBezTo>
                  <a:cubicBezTo>
                    <a:pt x="1010" y="1050"/>
                    <a:pt x="1010" y="1050"/>
                    <a:pt x="1010" y="1050"/>
                  </a:cubicBezTo>
                  <a:cubicBezTo>
                    <a:pt x="1007" y="1051"/>
                    <a:pt x="1012" y="1048"/>
                    <a:pt x="1006" y="1051"/>
                  </a:cubicBezTo>
                  <a:cubicBezTo>
                    <a:pt x="1009" y="1048"/>
                    <a:pt x="1009" y="1048"/>
                    <a:pt x="1009" y="1048"/>
                  </a:cubicBezTo>
                  <a:cubicBezTo>
                    <a:pt x="1009" y="1046"/>
                    <a:pt x="1009" y="1046"/>
                    <a:pt x="1009" y="1046"/>
                  </a:cubicBezTo>
                  <a:cubicBezTo>
                    <a:pt x="1016" y="1041"/>
                    <a:pt x="1016" y="1041"/>
                    <a:pt x="1016" y="1041"/>
                  </a:cubicBezTo>
                  <a:cubicBezTo>
                    <a:pt x="1017" y="1039"/>
                    <a:pt x="1017" y="1039"/>
                    <a:pt x="1017" y="1039"/>
                  </a:cubicBezTo>
                  <a:cubicBezTo>
                    <a:pt x="1016" y="1038"/>
                    <a:pt x="1016" y="1038"/>
                    <a:pt x="1016" y="1038"/>
                  </a:cubicBezTo>
                  <a:cubicBezTo>
                    <a:pt x="1015" y="1036"/>
                    <a:pt x="1015" y="1036"/>
                    <a:pt x="1015" y="1036"/>
                  </a:cubicBezTo>
                  <a:cubicBezTo>
                    <a:pt x="1017" y="1034"/>
                    <a:pt x="1017" y="1034"/>
                    <a:pt x="1017" y="1034"/>
                  </a:cubicBezTo>
                  <a:cubicBezTo>
                    <a:pt x="1016" y="1033"/>
                    <a:pt x="1016" y="1033"/>
                    <a:pt x="1016" y="1033"/>
                  </a:cubicBezTo>
                  <a:cubicBezTo>
                    <a:pt x="1012" y="1032"/>
                    <a:pt x="1011" y="1035"/>
                    <a:pt x="1009" y="1035"/>
                  </a:cubicBezTo>
                  <a:cubicBezTo>
                    <a:pt x="1008" y="1036"/>
                    <a:pt x="1008" y="1036"/>
                    <a:pt x="1008" y="1036"/>
                  </a:cubicBezTo>
                  <a:cubicBezTo>
                    <a:pt x="1013" y="1036"/>
                    <a:pt x="1013" y="1036"/>
                    <a:pt x="1013" y="1036"/>
                  </a:cubicBezTo>
                  <a:cubicBezTo>
                    <a:pt x="1009" y="1037"/>
                    <a:pt x="1007" y="1037"/>
                    <a:pt x="1003" y="1037"/>
                  </a:cubicBezTo>
                  <a:cubicBezTo>
                    <a:pt x="1006" y="1033"/>
                    <a:pt x="1006" y="1033"/>
                    <a:pt x="1006" y="1033"/>
                  </a:cubicBezTo>
                  <a:cubicBezTo>
                    <a:pt x="1005" y="1031"/>
                    <a:pt x="1005" y="1031"/>
                    <a:pt x="1005" y="1031"/>
                  </a:cubicBezTo>
                  <a:cubicBezTo>
                    <a:pt x="1005" y="1032"/>
                    <a:pt x="1003" y="1028"/>
                    <a:pt x="1004" y="1033"/>
                  </a:cubicBezTo>
                  <a:cubicBezTo>
                    <a:pt x="1002" y="1032"/>
                    <a:pt x="1002" y="1032"/>
                    <a:pt x="1002" y="1032"/>
                  </a:cubicBezTo>
                  <a:cubicBezTo>
                    <a:pt x="1005" y="1030"/>
                    <a:pt x="1005" y="1026"/>
                    <a:pt x="1006" y="1025"/>
                  </a:cubicBezTo>
                  <a:cubicBezTo>
                    <a:pt x="1012" y="1023"/>
                    <a:pt x="1012" y="1023"/>
                    <a:pt x="1012" y="1023"/>
                  </a:cubicBezTo>
                  <a:cubicBezTo>
                    <a:pt x="1015" y="1018"/>
                    <a:pt x="1015" y="1018"/>
                    <a:pt x="1015" y="1018"/>
                  </a:cubicBezTo>
                  <a:cubicBezTo>
                    <a:pt x="1018" y="1017"/>
                    <a:pt x="1018" y="1017"/>
                    <a:pt x="1018" y="1017"/>
                  </a:cubicBezTo>
                  <a:cubicBezTo>
                    <a:pt x="1019" y="1015"/>
                    <a:pt x="1019" y="1015"/>
                    <a:pt x="1019" y="1015"/>
                  </a:cubicBezTo>
                  <a:cubicBezTo>
                    <a:pt x="1015" y="1015"/>
                    <a:pt x="1015" y="1015"/>
                    <a:pt x="1015" y="1015"/>
                  </a:cubicBezTo>
                  <a:cubicBezTo>
                    <a:pt x="1013" y="1019"/>
                    <a:pt x="1013" y="1019"/>
                    <a:pt x="1013" y="1019"/>
                  </a:cubicBezTo>
                  <a:cubicBezTo>
                    <a:pt x="1011" y="1017"/>
                    <a:pt x="1011" y="1017"/>
                    <a:pt x="1011" y="1017"/>
                  </a:cubicBezTo>
                  <a:cubicBezTo>
                    <a:pt x="1012" y="1016"/>
                    <a:pt x="1012" y="1016"/>
                    <a:pt x="1012" y="1016"/>
                  </a:cubicBezTo>
                  <a:cubicBezTo>
                    <a:pt x="1011" y="1015"/>
                    <a:pt x="1011" y="1015"/>
                    <a:pt x="1011" y="1015"/>
                  </a:cubicBezTo>
                  <a:cubicBezTo>
                    <a:pt x="1015" y="1007"/>
                    <a:pt x="1015" y="1007"/>
                    <a:pt x="1015" y="1007"/>
                  </a:cubicBezTo>
                  <a:cubicBezTo>
                    <a:pt x="1024" y="1001"/>
                    <a:pt x="1024" y="1001"/>
                    <a:pt x="1024" y="1001"/>
                  </a:cubicBezTo>
                  <a:cubicBezTo>
                    <a:pt x="1024" y="1000"/>
                    <a:pt x="1024" y="1000"/>
                    <a:pt x="1024" y="1000"/>
                  </a:cubicBezTo>
                  <a:cubicBezTo>
                    <a:pt x="1023" y="999"/>
                    <a:pt x="1023" y="999"/>
                    <a:pt x="1023" y="999"/>
                  </a:cubicBezTo>
                  <a:cubicBezTo>
                    <a:pt x="1021" y="1001"/>
                    <a:pt x="1021" y="1001"/>
                    <a:pt x="1021" y="1001"/>
                  </a:cubicBezTo>
                  <a:cubicBezTo>
                    <a:pt x="1018" y="1002"/>
                    <a:pt x="1018" y="1002"/>
                    <a:pt x="1018" y="1002"/>
                  </a:cubicBezTo>
                  <a:cubicBezTo>
                    <a:pt x="1016" y="1010"/>
                    <a:pt x="1005" y="1009"/>
                    <a:pt x="1002" y="1018"/>
                  </a:cubicBezTo>
                  <a:cubicBezTo>
                    <a:pt x="998" y="1018"/>
                    <a:pt x="998" y="1018"/>
                    <a:pt x="998" y="1018"/>
                  </a:cubicBezTo>
                  <a:cubicBezTo>
                    <a:pt x="997" y="1020"/>
                    <a:pt x="997" y="1020"/>
                    <a:pt x="997" y="1020"/>
                  </a:cubicBezTo>
                  <a:cubicBezTo>
                    <a:pt x="992" y="1023"/>
                    <a:pt x="992" y="1023"/>
                    <a:pt x="992" y="1023"/>
                  </a:cubicBezTo>
                  <a:cubicBezTo>
                    <a:pt x="993" y="1024"/>
                    <a:pt x="993" y="1024"/>
                    <a:pt x="993" y="1024"/>
                  </a:cubicBezTo>
                  <a:cubicBezTo>
                    <a:pt x="988" y="1028"/>
                    <a:pt x="988" y="1028"/>
                    <a:pt x="988" y="1028"/>
                  </a:cubicBezTo>
                  <a:cubicBezTo>
                    <a:pt x="986" y="1027"/>
                    <a:pt x="986" y="1027"/>
                    <a:pt x="986" y="1027"/>
                  </a:cubicBezTo>
                  <a:cubicBezTo>
                    <a:pt x="986" y="1029"/>
                    <a:pt x="986" y="1029"/>
                    <a:pt x="986" y="1029"/>
                  </a:cubicBezTo>
                  <a:cubicBezTo>
                    <a:pt x="982" y="1034"/>
                    <a:pt x="982" y="1034"/>
                    <a:pt x="982" y="1034"/>
                  </a:cubicBezTo>
                  <a:cubicBezTo>
                    <a:pt x="982" y="1037"/>
                    <a:pt x="982" y="1037"/>
                    <a:pt x="982" y="1037"/>
                  </a:cubicBezTo>
                  <a:cubicBezTo>
                    <a:pt x="979" y="1037"/>
                    <a:pt x="979" y="1037"/>
                    <a:pt x="979" y="1037"/>
                  </a:cubicBezTo>
                  <a:cubicBezTo>
                    <a:pt x="979" y="1037"/>
                    <a:pt x="976" y="1037"/>
                    <a:pt x="980" y="1035"/>
                  </a:cubicBezTo>
                  <a:cubicBezTo>
                    <a:pt x="978" y="1034"/>
                    <a:pt x="978" y="1034"/>
                    <a:pt x="978" y="1034"/>
                  </a:cubicBezTo>
                  <a:cubicBezTo>
                    <a:pt x="976" y="1037"/>
                    <a:pt x="976" y="1037"/>
                    <a:pt x="976" y="1037"/>
                  </a:cubicBezTo>
                  <a:cubicBezTo>
                    <a:pt x="972" y="1035"/>
                    <a:pt x="972" y="1035"/>
                    <a:pt x="972" y="1035"/>
                  </a:cubicBezTo>
                  <a:cubicBezTo>
                    <a:pt x="970" y="1036"/>
                    <a:pt x="970" y="1036"/>
                    <a:pt x="970" y="1036"/>
                  </a:cubicBezTo>
                  <a:cubicBezTo>
                    <a:pt x="969" y="1039"/>
                    <a:pt x="969" y="1039"/>
                    <a:pt x="969" y="1039"/>
                  </a:cubicBezTo>
                  <a:cubicBezTo>
                    <a:pt x="968" y="1037"/>
                    <a:pt x="968" y="1037"/>
                    <a:pt x="968" y="1037"/>
                  </a:cubicBezTo>
                  <a:cubicBezTo>
                    <a:pt x="963" y="1040"/>
                    <a:pt x="963" y="1040"/>
                    <a:pt x="963" y="1040"/>
                  </a:cubicBezTo>
                  <a:cubicBezTo>
                    <a:pt x="961" y="1042"/>
                    <a:pt x="960" y="1044"/>
                    <a:pt x="959" y="1046"/>
                  </a:cubicBezTo>
                  <a:cubicBezTo>
                    <a:pt x="958" y="1046"/>
                    <a:pt x="958" y="1046"/>
                    <a:pt x="958" y="1046"/>
                  </a:cubicBezTo>
                  <a:cubicBezTo>
                    <a:pt x="958" y="1043"/>
                    <a:pt x="958" y="1043"/>
                    <a:pt x="958" y="1043"/>
                  </a:cubicBezTo>
                  <a:cubicBezTo>
                    <a:pt x="954" y="1043"/>
                    <a:pt x="954" y="1043"/>
                    <a:pt x="954" y="1043"/>
                  </a:cubicBezTo>
                  <a:cubicBezTo>
                    <a:pt x="958" y="1041"/>
                    <a:pt x="958" y="1041"/>
                    <a:pt x="958" y="1041"/>
                  </a:cubicBezTo>
                  <a:cubicBezTo>
                    <a:pt x="958" y="1039"/>
                    <a:pt x="958" y="1039"/>
                    <a:pt x="958" y="1039"/>
                  </a:cubicBezTo>
                  <a:cubicBezTo>
                    <a:pt x="959" y="1039"/>
                    <a:pt x="959" y="1039"/>
                    <a:pt x="959" y="1039"/>
                  </a:cubicBezTo>
                  <a:cubicBezTo>
                    <a:pt x="960" y="1035"/>
                    <a:pt x="960" y="1035"/>
                    <a:pt x="960" y="1035"/>
                  </a:cubicBezTo>
                  <a:cubicBezTo>
                    <a:pt x="963" y="1036"/>
                    <a:pt x="963" y="1036"/>
                    <a:pt x="963" y="1036"/>
                  </a:cubicBezTo>
                  <a:cubicBezTo>
                    <a:pt x="968" y="1033"/>
                    <a:pt x="968" y="1033"/>
                    <a:pt x="968" y="1033"/>
                  </a:cubicBezTo>
                  <a:cubicBezTo>
                    <a:pt x="969" y="1030"/>
                    <a:pt x="969" y="1030"/>
                    <a:pt x="969" y="1030"/>
                  </a:cubicBezTo>
                  <a:cubicBezTo>
                    <a:pt x="966" y="1030"/>
                    <a:pt x="966" y="1030"/>
                    <a:pt x="966" y="1030"/>
                  </a:cubicBezTo>
                  <a:cubicBezTo>
                    <a:pt x="964" y="1032"/>
                    <a:pt x="964" y="1032"/>
                    <a:pt x="964" y="1032"/>
                  </a:cubicBezTo>
                  <a:cubicBezTo>
                    <a:pt x="963" y="1031"/>
                    <a:pt x="967" y="1031"/>
                    <a:pt x="962" y="1032"/>
                  </a:cubicBezTo>
                  <a:cubicBezTo>
                    <a:pt x="962" y="1031"/>
                    <a:pt x="966" y="1030"/>
                    <a:pt x="966" y="1028"/>
                  </a:cubicBezTo>
                  <a:cubicBezTo>
                    <a:pt x="961" y="1028"/>
                    <a:pt x="961" y="1028"/>
                    <a:pt x="961" y="1028"/>
                  </a:cubicBezTo>
                  <a:cubicBezTo>
                    <a:pt x="964" y="1026"/>
                    <a:pt x="964" y="1026"/>
                    <a:pt x="964" y="1026"/>
                  </a:cubicBezTo>
                  <a:cubicBezTo>
                    <a:pt x="964" y="1023"/>
                    <a:pt x="964" y="1023"/>
                    <a:pt x="964" y="1023"/>
                  </a:cubicBezTo>
                  <a:cubicBezTo>
                    <a:pt x="962" y="1024"/>
                    <a:pt x="959" y="1028"/>
                    <a:pt x="955" y="1028"/>
                  </a:cubicBezTo>
                  <a:cubicBezTo>
                    <a:pt x="955" y="1025"/>
                    <a:pt x="955" y="1025"/>
                    <a:pt x="955" y="1025"/>
                  </a:cubicBezTo>
                  <a:cubicBezTo>
                    <a:pt x="952" y="1027"/>
                    <a:pt x="952" y="1027"/>
                    <a:pt x="952" y="1027"/>
                  </a:cubicBezTo>
                  <a:cubicBezTo>
                    <a:pt x="954" y="1024"/>
                    <a:pt x="954" y="1024"/>
                    <a:pt x="954" y="1024"/>
                  </a:cubicBezTo>
                  <a:cubicBezTo>
                    <a:pt x="956" y="1024"/>
                    <a:pt x="956" y="1024"/>
                    <a:pt x="956" y="1024"/>
                  </a:cubicBezTo>
                  <a:cubicBezTo>
                    <a:pt x="958" y="1022"/>
                    <a:pt x="958" y="1022"/>
                    <a:pt x="958" y="1022"/>
                  </a:cubicBezTo>
                  <a:cubicBezTo>
                    <a:pt x="960" y="1023"/>
                    <a:pt x="960" y="1023"/>
                    <a:pt x="960" y="1023"/>
                  </a:cubicBezTo>
                  <a:cubicBezTo>
                    <a:pt x="961" y="1022"/>
                    <a:pt x="957" y="1021"/>
                    <a:pt x="962" y="1022"/>
                  </a:cubicBezTo>
                  <a:cubicBezTo>
                    <a:pt x="961" y="1020"/>
                    <a:pt x="961" y="1020"/>
                    <a:pt x="961" y="1020"/>
                  </a:cubicBezTo>
                  <a:cubicBezTo>
                    <a:pt x="957" y="1019"/>
                    <a:pt x="957" y="1019"/>
                    <a:pt x="957" y="1019"/>
                  </a:cubicBezTo>
                  <a:cubicBezTo>
                    <a:pt x="959" y="1017"/>
                    <a:pt x="959" y="1017"/>
                    <a:pt x="959" y="1017"/>
                  </a:cubicBezTo>
                  <a:cubicBezTo>
                    <a:pt x="958" y="1017"/>
                    <a:pt x="958" y="1017"/>
                    <a:pt x="958" y="1017"/>
                  </a:cubicBezTo>
                  <a:cubicBezTo>
                    <a:pt x="961" y="1017"/>
                    <a:pt x="956" y="1012"/>
                    <a:pt x="959" y="1014"/>
                  </a:cubicBezTo>
                  <a:cubicBezTo>
                    <a:pt x="958" y="1013"/>
                    <a:pt x="958" y="1013"/>
                    <a:pt x="958" y="1013"/>
                  </a:cubicBezTo>
                  <a:cubicBezTo>
                    <a:pt x="956" y="1015"/>
                    <a:pt x="956" y="1015"/>
                    <a:pt x="956" y="1015"/>
                  </a:cubicBezTo>
                  <a:cubicBezTo>
                    <a:pt x="959" y="1010"/>
                    <a:pt x="959" y="1010"/>
                    <a:pt x="959" y="1010"/>
                  </a:cubicBezTo>
                  <a:cubicBezTo>
                    <a:pt x="957" y="1005"/>
                    <a:pt x="957" y="1005"/>
                    <a:pt x="957" y="1005"/>
                  </a:cubicBezTo>
                  <a:cubicBezTo>
                    <a:pt x="959" y="1002"/>
                    <a:pt x="959" y="1002"/>
                    <a:pt x="959" y="1002"/>
                  </a:cubicBezTo>
                  <a:cubicBezTo>
                    <a:pt x="963" y="1003"/>
                    <a:pt x="963" y="1003"/>
                    <a:pt x="963" y="1003"/>
                  </a:cubicBezTo>
                  <a:cubicBezTo>
                    <a:pt x="964" y="1003"/>
                    <a:pt x="964" y="1003"/>
                    <a:pt x="964" y="1003"/>
                  </a:cubicBezTo>
                  <a:cubicBezTo>
                    <a:pt x="966" y="1002"/>
                    <a:pt x="966" y="1002"/>
                    <a:pt x="966" y="1002"/>
                  </a:cubicBezTo>
                  <a:cubicBezTo>
                    <a:pt x="963" y="999"/>
                    <a:pt x="963" y="999"/>
                    <a:pt x="963" y="999"/>
                  </a:cubicBezTo>
                  <a:cubicBezTo>
                    <a:pt x="966" y="997"/>
                    <a:pt x="964" y="994"/>
                    <a:pt x="966" y="992"/>
                  </a:cubicBezTo>
                  <a:cubicBezTo>
                    <a:pt x="969" y="992"/>
                    <a:pt x="969" y="992"/>
                    <a:pt x="969" y="992"/>
                  </a:cubicBezTo>
                  <a:cubicBezTo>
                    <a:pt x="974" y="985"/>
                    <a:pt x="974" y="985"/>
                    <a:pt x="974" y="985"/>
                  </a:cubicBezTo>
                  <a:cubicBezTo>
                    <a:pt x="975" y="982"/>
                    <a:pt x="975" y="982"/>
                    <a:pt x="975" y="982"/>
                  </a:cubicBezTo>
                  <a:cubicBezTo>
                    <a:pt x="976" y="981"/>
                    <a:pt x="976" y="981"/>
                    <a:pt x="976" y="981"/>
                  </a:cubicBezTo>
                  <a:cubicBezTo>
                    <a:pt x="977" y="984"/>
                    <a:pt x="977" y="984"/>
                    <a:pt x="977" y="984"/>
                  </a:cubicBezTo>
                  <a:cubicBezTo>
                    <a:pt x="980" y="984"/>
                    <a:pt x="980" y="984"/>
                    <a:pt x="980" y="984"/>
                  </a:cubicBezTo>
                  <a:cubicBezTo>
                    <a:pt x="980" y="982"/>
                    <a:pt x="980" y="982"/>
                    <a:pt x="980" y="982"/>
                  </a:cubicBezTo>
                  <a:cubicBezTo>
                    <a:pt x="983" y="980"/>
                    <a:pt x="983" y="980"/>
                    <a:pt x="983" y="980"/>
                  </a:cubicBezTo>
                  <a:cubicBezTo>
                    <a:pt x="986" y="976"/>
                    <a:pt x="986" y="976"/>
                    <a:pt x="986" y="976"/>
                  </a:cubicBezTo>
                  <a:cubicBezTo>
                    <a:pt x="992" y="973"/>
                    <a:pt x="992" y="973"/>
                    <a:pt x="992" y="973"/>
                  </a:cubicBezTo>
                  <a:cubicBezTo>
                    <a:pt x="992" y="970"/>
                    <a:pt x="992" y="970"/>
                    <a:pt x="992" y="970"/>
                  </a:cubicBezTo>
                  <a:cubicBezTo>
                    <a:pt x="1001" y="965"/>
                    <a:pt x="1004" y="959"/>
                    <a:pt x="1014" y="953"/>
                  </a:cubicBezTo>
                  <a:cubicBezTo>
                    <a:pt x="1014" y="950"/>
                    <a:pt x="1014" y="950"/>
                    <a:pt x="1014" y="950"/>
                  </a:cubicBezTo>
                  <a:cubicBezTo>
                    <a:pt x="1015" y="951"/>
                    <a:pt x="1015" y="951"/>
                    <a:pt x="1015" y="951"/>
                  </a:cubicBezTo>
                  <a:cubicBezTo>
                    <a:pt x="1018" y="950"/>
                    <a:pt x="1018" y="950"/>
                    <a:pt x="1018" y="950"/>
                  </a:cubicBezTo>
                  <a:cubicBezTo>
                    <a:pt x="1019" y="946"/>
                    <a:pt x="1019" y="946"/>
                    <a:pt x="1019" y="946"/>
                  </a:cubicBezTo>
                  <a:cubicBezTo>
                    <a:pt x="1021" y="947"/>
                    <a:pt x="1021" y="947"/>
                    <a:pt x="1021" y="947"/>
                  </a:cubicBezTo>
                  <a:cubicBezTo>
                    <a:pt x="1025" y="941"/>
                    <a:pt x="1025" y="941"/>
                    <a:pt x="1025" y="941"/>
                  </a:cubicBezTo>
                  <a:cubicBezTo>
                    <a:pt x="1021" y="939"/>
                    <a:pt x="1021" y="939"/>
                    <a:pt x="1021" y="939"/>
                  </a:cubicBezTo>
                  <a:cubicBezTo>
                    <a:pt x="1025" y="939"/>
                    <a:pt x="1026" y="933"/>
                    <a:pt x="1026" y="934"/>
                  </a:cubicBezTo>
                  <a:cubicBezTo>
                    <a:pt x="1029" y="934"/>
                    <a:pt x="1029" y="934"/>
                    <a:pt x="1029" y="934"/>
                  </a:cubicBezTo>
                  <a:cubicBezTo>
                    <a:pt x="1029" y="933"/>
                    <a:pt x="1029" y="933"/>
                    <a:pt x="1029" y="933"/>
                  </a:cubicBezTo>
                  <a:cubicBezTo>
                    <a:pt x="1032" y="935"/>
                    <a:pt x="1030" y="930"/>
                    <a:pt x="1034" y="931"/>
                  </a:cubicBezTo>
                  <a:cubicBezTo>
                    <a:pt x="1031" y="930"/>
                    <a:pt x="1031" y="930"/>
                    <a:pt x="1031" y="930"/>
                  </a:cubicBezTo>
                  <a:cubicBezTo>
                    <a:pt x="1034" y="929"/>
                    <a:pt x="1034" y="929"/>
                    <a:pt x="1034" y="929"/>
                  </a:cubicBezTo>
                  <a:cubicBezTo>
                    <a:pt x="1036" y="928"/>
                    <a:pt x="1036" y="928"/>
                    <a:pt x="1036" y="928"/>
                  </a:cubicBezTo>
                  <a:cubicBezTo>
                    <a:pt x="1034" y="927"/>
                    <a:pt x="1034" y="927"/>
                    <a:pt x="1034" y="927"/>
                  </a:cubicBezTo>
                  <a:cubicBezTo>
                    <a:pt x="1040" y="924"/>
                    <a:pt x="1040" y="924"/>
                    <a:pt x="1040" y="924"/>
                  </a:cubicBezTo>
                  <a:cubicBezTo>
                    <a:pt x="1042" y="924"/>
                    <a:pt x="1042" y="924"/>
                    <a:pt x="1042" y="924"/>
                  </a:cubicBezTo>
                  <a:cubicBezTo>
                    <a:pt x="1043" y="924"/>
                    <a:pt x="1043" y="924"/>
                    <a:pt x="1043" y="924"/>
                  </a:cubicBezTo>
                  <a:cubicBezTo>
                    <a:pt x="1045" y="923"/>
                    <a:pt x="1045" y="923"/>
                    <a:pt x="1045" y="923"/>
                  </a:cubicBezTo>
                  <a:cubicBezTo>
                    <a:pt x="1039" y="922"/>
                    <a:pt x="1039" y="922"/>
                    <a:pt x="1039" y="922"/>
                  </a:cubicBezTo>
                  <a:cubicBezTo>
                    <a:pt x="1042" y="921"/>
                    <a:pt x="1042" y="921"/>
                    <a:pt x="1042" y="921"/>
                  </a:cubicBezTo>
                  <a:cubicBezTo>
                    <a:pt x="1046" y="922"/>
                    <a:pt x="1046" y="922"/>
                    <a:pt x="1046" y="922"/>
                  </a:cubicBezTo>
                  <a:cubicBezTo>
                    <a:pt x="1047" y="921"/>
                    <a:pt x="1047" y="921"/>
                    <a:pt x="1047" y="921"/>
                  </a:cubicBezTo>
                  <a:cubicBezTo>
                    <a:pt x="1045" y="917"/>
                    <a:pt x="1045" y="917"/>
                    <a:pt x="1045" y="917"/>
                  </a:cubicBezTo>
                  <a:cubicBezTo>
                    <a:pt x="1051" y="909"/>
                    <a:pt x="1051" y="909"/>
                    <a:pt x="1051" y="909"/>
                  </a:cubicBezTo>
                  <a:cubicBezTo>
                    <a:pt x="1052" y="911"/>
                    <a:pt x="1052" y="911"/>
                    <a:pt x="1052" y="911"/>
                  </a:cubicBezTo>
                  <a:cubicBezTo>
                    <a:pt x="1056" y="908"/>
                    <a:pt x="1056" y="908"/>
                    <a:pt x="1056" y="908"/>
                  </a:cubicBezTo>
                  <a:cubicBezTo>
                    <a:pt x="1056" y="910"/>
                    <a:pt x="1056" y="910"/>
                    <a:pt x="1056" y="910"/>
                  </a:cubicBezTo>
                  <a:cubicBezTo>
                    <a:pt x="1059" y="909"/>
                    <a:pt x="1059" y="909"/>
                    <a:pt x="1059" y="909"/>
                  </a:cubicBezTo>
                  <a:cubicBezTo>
                    <a:pt x="1060" y="907"/>
                    <a:pt x="1060" y="907"/>
                    <a:pt x="1060" y="907"/>
                  </a:cubicBezTo>
                  <a:cubicBezTo>
                    <a:pt x="1059" y="904"/>
                    <a:pt x="1059" y="904"/>
                    <a:pt x="1059" y="904"/>
                  </a:cubicBezTo>
                  <a:cubicBezTo>
                    <a:pt x="1056" y="904"/>
                    <a:pt x="1056" y="904"/>
                    <a:pt x="1056" y="904"/>
                  </a:cubicBezTo>
                  <a:cubicBezTo>
                    <a:pt x="1053" y="907"/>
                    <a:pt x="1053" y="907"/>
                    <a:pt x="1053" y="907"/>
                  </a:cubicBezTo>
                  <a:cubicBezTo>
                    <a:pt x="1046" y="906"/>
                    <a:pt x="1046" y="906"/>
                    <a:pt x="1046" y="906"/>
                  </a:cubicBezTo>
                  <a:cubicBezTo>
                    <a:pt x="1045" y="904"/>
                    <a:pt x="1045" y="904"/>
                    <a:pt x="1045" y="904"/>
                  </a:cubicBezTo>
                  <a:cubicBezTo>
                    <a:pt x="1048" y="903"/>
                    <a:pt x="1048" y="903"/>
                    <a:pt x="1048" y="903"/>
                  </a:cubicBezTo>
                  <a:cubicBezTo>
                    <a:pt x="1048" y="900"/>
                    <a:pt x="1050" y="902"/>
                    <a:pt x="1051" y="899"/>
                  </a:cubicBezTo>
                  <a:cubicBezTo>
                    <a:pt x="1051" y="901"/>
                    <a:pt x="1051" y="901"/>
                    <a:pt x="1051" y="901"/>
                  </a:cubicBezTo>
                  <a:cubicBezTo>
                    <a:pt x="1057" y="899"/>
                    <a:pt x="1057" y="899"/>
                    <a:pt x="1057" y="899"/>
                  </a:cubicBezTo>
                  <a:cubicBezTo>
                    <a:pt x="1059" y="901"/>
                    <a:pt x="1059" y="901"/>
                    <a:pt x="1059" y="901"/>
                  </a:cubicBezTo>
                  <a:cubicBezTo>
                    <a:pt x="1060" y="897"/>
                    <a:pt x="1060" y="897"/>
                    <a:pt x="1060" y="897"/>
                  </a:cubicBezTo>
                  <a:cubicBezTo>
                    <a:pt x="1064" y="895"/>
                    <a:pt x="1064" y="895"/>
                    <a:pt x="1064" y="895"/>
                  </a:cubicBezTo>
                  <a:cubicBezTo>
                    <a:pt x="1066" y="897"/>
                    <a:pt x="1066" y="897"/>
                    <a:pt x="1066" y="897"/>
                  </a:cubicBezTo>
                  <a:cubicBezTo>
                    <a:pt x="1069" y="893"/>
                    <a:pt x="1069" y="893"/>
                    <a:pt x="1069" y="893"/>
                  </a:cubicBezTo>
                  <a:cubicBezTo>
                    <a:pt x="1074" y="892"/>
                    <a:pt x="1074" y="892"/>
                    <a:pt x="1074" y="892"/>
                  </a:cubicBezTo>
                  <a:cubicBezTo>
                    <a:pt x="1073" y="891"/>
                    <a:pt x="1071" y="895"/>
                    <a:pt x="1073" y="890"/>
                  </a:cubicBezTo>
                  <a:cubicBezTo>
                    <a:pt x="1067" y="892"/>
                    <a:pt x="1067" y="892"/>
                    <a:pt x="1067" y="892"/>
                  </a:cubicBezTo>
                  <a:cubicBezTo>
                    <a:pt x="1070" y="888"/>
                    <a:pt x="1070" y="888"/>
                    <a:pt x="1070" y="888"/>
                  </a:cubicBezTo>
                  <a:cubicBezTo>
                    <a:pt x="1066" y="888"/>
                    <a:pt x="1066" y="890"/>
                    <a:pt x="1063" y="889"/>
                  </a:cubicBezTo>
                  <a:cubicBezTo>
                    <a:pt x="1066" y="890"/>
                    <a:pt x="1066" y="890"/>
                    <a:pt x="1066" y="890"/>
                  </a:cubicBezTo>
                  <a:cubicBezTo>
                    <a:pt x="1064" y="893"/>
                    <a:pt x="1064" y="893"/>
                    <a:pt x="1064" y="893"/>
                  </a:cubicBezTo>
                  <a:cubicBezTo>
                    <a:pt x="1061" y="892"/>
                    <a:pt x="1061" y="892"/>
                    <a:pt x="1061" y="892"/>
                  </a:cubicBezTo>
                  <a:cubicBezTo>
                    <a:pt x="1063" y="890"/>
                    <a:pt x="1063" y="890"/>
                    <a:pt x="1063" y="890"/>
                  </a:cubicBezTo>
                  <a:cubicBezTo>
                    <a:pt x="1057" y="890"/>
                    <a:pt x="1057" y="890"/>
                    <a:pt x="1057" y="890"/>
                  </a:cubicBezTo>
                  <a:cubicBezTo>
                    <a:pt x="1059" y="894"/>
                    <a:pt x="1059" y="894"/>
                    <a:pt x="1059" y="894"/>
                  </a:cubicBezTo>
                  <a:cubicBezTo>
                    <a:pt x="1057" y="893"/>
                    <a:pt x="1057" y="893"/>
                    <a:pt x="1057" y="893"/>
                  </a:cubicBezTo>
                  <a:cubicBezTo>
                    <a:pt x="1056" y="893"/>
                    <a:pt x="1056" y="893"/>
                    <a:pt x="1056" y="893"/>
                  </a:cubicBezTo>
                  <a:cubicBezTo>
                    <a:pt x="1056" y="895"/>
                    <a:pt x="1056" y="895"/>
                    <a:pt x="1056" y="895"/>
                  </a:cubicBezTo>
                  <a:cubicBezTo>
                    <a:pt x="1047" y="896"/>
                    <a:pt x="1047" y="896"/>
                    <a:pt x="1047" y="896"/>
                  </a:cubicBezTo>
                  <a:cubicBezTo>
                    <a:pt x="1042" y="898"/>
                    <a:pt x="1042" y="898"/>
                    <a:pt x="1042" y="898"/>
                  </a:cubicBezTo>
                  <a:cubicBezTo>
                    <a:pt x="1040" y="897"/>
                    <a:pt x="1040" y="897"/>
                    <a:pt x="1040" y="897"/>
                  </a:cubicBezTo>
                  <a:cubicBezTo>
                    <a:pt x="1038" y="899"/>
                    <a:pt x="1038" y="899"/>
                    <a:pt x="1038" y="899"/>
                  </a:cubicBezTo>
                  <a:cubicBezTo>
                    <a:pt x="1036" y="901"/>
                    <a:pt x="1033" y="898"/>
                    <a:pt x="1032" y="899"/>
                  </a:cubicBezTo>
                  <a:cubicBezTo>
                    <a:pt x="1032" y="898"/>
                    <a:pt x="1032" y="898"/>
                    <a:pt x="1032" y="898"/>
                  </a:cubicBezTo>
                  <a:cubicBezTo>
                    <a:pt x="1037" y="897"/>
                    <a:pt x="1037" y="897"/>
                    <a:pt x="1037" y="897"/>
                  </a:cubicBezTo>
                  <a:cubicBezTo>
                    <a:pt x="1039" y="894"/>
                    <a:pt x="1039" y="894"/>
                    <a:pt x="1039" y="894"/>
                  </a:cubicBezTo>
                  <a:cubicBezTo>
                    <a:pt x="1039" y="893"/>
                    <a:pt x="1039" y="893"/>
                    <a:pt x="1039" y="893"/>
                  </a:cubicBezTo>
                  <a:cubicBezTo>
                    <a:pt x="1038" y="894"/>
                    <a:pt x="1037" y="896"/>
                    <a:pt x="1034" y="895"/>
                  </a:cubicBezTo>
                  <a:cubicBezTo>
                    <a:pt x="1034" y="896"/>
                    <a:pt x="1034" y="896"/>
                    <a:pt x="1034" y="896"/>
                  </a:cubicBezTo>
                  <a:cubicBezTo>
                    <a:pt x="1032" y="892"/>
                    <a:pt x="1032" y="892"/>
                    <a:pt x="1032" y="892"/>
                  </a:cubicBezTo>
                  <a:cubicBezTo>
                    <a:pt x="1032" y="890"/>
                    <a:pt x="1032" y="890"/>
                    <a:pt x="1032" y="890"/>
                  </a:cubicBezTo>
                  <a:cubicBezTo>
                    <a:pt x="1036" y="890"/>
                    <a:pt x="1036" y="890"/>
                    <a:pt x="1036" y="890"/>
                  </a:cubicBezTo>
                  <a:cubicBezTo>
                    <a:pt x="1038" y="889"/>
                    <a:pt x="1038" y="889"/>
                    <a:pt x="1038" y="889"/>
                  </a:cubicBezTo>
                  <a:cubicBezTo>
                    <a:pt x="1039" y="890"/>
                    <a:pt x="1039" y="890"/>
                    <a:pt x="1039" y="890"/>
                  </a:cubicBezTo>
                  <a:cubicBezTo>
                    <a:pt x="1039" y="891"/>
                    <a:pt x="1042" y="891"/>
                    <a:pt x="1038" y="891"/>
                  </a:cubicBezTo>
                  <a:cubicBezTo>
                    <a:pt x="1038" y="892"/>
                    <a:pt x="1038" y="892"/>
                    <a:pt x="1038" y="892"/>
                  </a:cubicBezTo>
                  <a:cubicBezTo>
                    <a:pt x="1043" y="891"/>
                    <a:pt x="1043" y="891"/>
                    <a:pt x="1043" y="891"/>
                  </a:cubicBezTo>
                  <a:cubicBezTo>
                    <a:pt x="1044" y="889"/>
                    <a:pt x="1044" y="889"/>
                    <a:pt x="1044" y="889"/>
                  </a:cubicBezTo>
                  <a:cubicBezTo>
                    <a:pt x="1044" y="888"/>
                    <a:pt x="1041" y="887"/>
                    <a:pt x="1043" y="886"/>
                  </a:cubicBezTo>
                  <a:cubicBezTo>
                    <a:pt x="1042" y="885"/>
                    <a:pt x="1042" y="885"/>
                    <a:pt x="1042" y="885"/>
                  </a:cubicBezTo>
                  <a:cubicBezTo>
                    <a:pt x="1039" y="886"/>
                    <a:pt x="1039" y="886"/>
                    <a:pt x="1039" y="886"/>
                  </a:cubicBezTo>
                  <a:cubicBezTo>
                    <a:pt x="1038" y="884"/>
                    <a:pt x="1038" y="884"/>
                    <a:pt x="1038" y="884"/>
                  </a:cubicBezTo>
                  <a:cubicBezTo>
                    <a:pt x="1042" y="881"/>
                    <a:pt x="1042" y="881"/>
                    <a:pt x="1042" y="881"/>
                  </a:cubicBezTo>
                  <a:cubicBezTo>
                    <a:pt x="1039" y="880"/>
                    <a:pt x="1039" y="880"/>
                    <a:pt x="1039" y="880"/>
                  </a:cubicBezTo>
                  <a:cubicBezTo>
                    <a:pt x="1039" y="878"/>
                    <a:pt x="1039" y="878"/>
                    <a:pt x="1039" y="878"/>
                  </a:cubicBezTo>
                  <a:cubicBezTo>
                    <a:pt x="1043" y="877"/>
                    <a:pt x="1037" y="882"/>
                    <a:pt x="1043" y="877"/>
                  </a:cubicBezTo>
                  <a:cubicBezTo>
                    <a:pt x="1044" y="878"/>
                    <a:pt x="1042" y="879"/>
                    <a:pt x="1043" y="881"/>
                  </a:cubicBezTo>
                  <a:cubicBezTo>
                    <a:pt x="1042" y="882"/>
                    <a:pt x="1042" y="882"/>
                    <a:pt x="1042" y="882"/>
                  </a:cubicBezTo>
                  <a:cubicBezTo>
                    <a:pt x="1045" y="882"/>
                    <a:pt x="1045" y="882"/>
                    <a:pt x="1045" y="882"/>
                  </a:cubicBezTo>
                  <a:cubicBezTo>
                    <a:pt x="1044" y="882"/>
                    <a:pt x="1044" y="882"/>
                    <a:pt x="1044" y="882"/>
                  </a:cubicBezTo>
                  <a:cubicBezTo>
                    <a:pt x="1046" y="885"/>
                    <a:pt x="1046" y="885"/>
                    <a:pt x="1046" y="885"/>
                  </a:cubicBezTo>
                  <a:cubicBezTo>
                    <a:pt x="1047" y="885"/>
                    <a:pt x="1047" y="885"/>
                    <a:pt x="1047" y="885"/>
                  </a:cubicBezTo>
                  <a:cubicBezTo>
                    <a:pt x="1051" y="883"/>
                    <a:pt x="1051" y="883"/>
                    <a:pt x="1051" y="883"/>
                  </a:cubicBezTo>
                  <a:cubicBezTo>
                    <a:pt x="1051" y="881"/>
                    <a:pt x="1051" y="881"/>
                    <a:pt x="1051" y="881"/>
                  </a:cubicBezTo>
                  <a:cubicBezTo>
                    <a:pt x="1055" y="880"/>
                    <a:pt x="1055" y="880"/>
                    <a:pt x="1055" y="880"/>
                  </a:cubicBezTo>
                  <a:cubicBezTo>
                    <a:pt x="1056" y="877"/>
                    <a:pt x="1056" y="877"/>
                    <a:pt x="1056" y="877"/>
                  </a:cubicBezTo>
                  <a:cubicBezTo>
                    <a:pt x="1060" y="879"/>
                    <a:pt x="1060" y="879"/>
                    <a:pt x="1060" y="879"/>
                  </a:cubicBezTo>
                  <a:cubicBezTo>
                    <a:pt x="1063" y="877"/>
                    <a:pt x="1063" y="877"/>
                    <a:pt x="1063" y="877"/>
                  </a:cubicBezTo>
                  <a:cubicBezTo>
                    <a:pt x="1060" y="881"/>
                    <a:pt x="1060" y="881"/>
                    <a:pt x="1060" y="881"/>
                  </a:cubicBezTo>
                  <a:cubicBezTo>
                    <a:pt x="1057" y="879"/>
                    <a:pt x="1057" y="879"/>
                    <a:pt x="1057" y="879"/>
                  </a:cubicBezTo>
                  <a:cubicBezTo>
                    <a:pt x="1056" y="880"/>
                    <a:pt x="1056" y="880"/>
                    <a:pt x="1056" y="880"/>
                  </a:cubicBezTo>
                  <a:cubicBezTo>
                    <a:pt x="1055" y="880"/>
                    <a:pt x="1059" y="880"/>
                    <a:pt x="1055" y="882"/>
                  </a:cubicBezTo>
                  <a:cubicBezTo>
                    <a:pt x="1059" y="883"/>
                    <a:pt x="1059" y="883"/>
                    <a:pt x="1059" y="883"/>
                  </a:cubicBezTo>
                  <a:cubicBezTo>
                    <a:pt x="1056" y="884"/>
                    <a:pt x="1056" y="884"/>
                    <a:pt x="1056" y="884"/>
                  </a:cubicBezTo>
                  <a:cubicBezTo>
                    <a:pt x="1055" y="885"/>
                    <a:pt x="1055" y="885"/>
                    <a:pt x="1055" y="885"/>
                  </a:cubicBezTo>
                  <a:cubicBezTo>
                    <a:pt x="1056" y="886"/>
                    <a:pt x="1056" y="886"/>
                    <a:pt x="1056" y="886"/>
                  </a:cubicBezTo>
                  <a:cubicBezTo>
                    <a:pt x="1063" y="882"/>
                    <a:pt x="1063" y="882"/>
                    <a:pt x="1063" y="882"/>
                  </a:cubicBezTo>
                  <a:cubicBezTo>
                    <a:pt x="1064" y="880"/>
                    <a:pt x="1064" y="880"/>
                    <a:pt x="1064" y="880"/>
                  </a:cubicBezTo>
                  <a:cubicBezTo>
                    <a:pt x="1063" y="879"/>
                    <a:pt x="1063" y="879"/>
                    <a:pt x="1063" y="879"/>
                  </a:cubicBezTo>
                  <a:cubicBezTo>
                    <a:pt x="1066" y="878"/>
                    <a:pt x="1066" y="878"/>
                    <a:pt x="1066" y="878"/>
                  </a:cubicBezTo>
                  <a:cubicBezTo>
                    <a:pt x="1074" y="873"/>
                    <a:pt x="1074" y="873"/>
                    <a:pt x="1074" y="873"/>
                  </a:cubicBezTo>
                  <a:cubicBezTo>
                    <a:pt x="1075" y="873"/>
                    <a:pt x="1075" y="873"/>
                    <a:pt x="1075" y="873"/>
                  </a:cubicBezTo>
                  <a:cubicBezTo>
                    <a:pt x="1078" y="872"/>
                    <a:pt x="1078" y="872"/>
                    <a:pt x="1078" y="872"/>
                  </a:cubicBezTo>
                  <a:cubicBezTo>
                    <a:pt x="1078" y="873"/>
                    <a:pt x="1072" y="871"/>
                    <a:pt x="1079" y="875"/>
                  </a:cubicBezTo>
                  <a:cubicBezTo>
                    <a:pt x="1082" y="875"/>
                    <a:pt x="1082" y="875"/>
                    <a:pt x="1082" y="875"/>
                  </a:cubicBezTo>
                  <a:cubicBezTo>
                    <a:pt x="1081" y="875"/>
                    <a:pt x="1084" y="870"/>
                    <a:pt x="1081" y="877"/>
                  </a:cubicBezTo>
                  <a:cubicBezTo>
                    <a:pt x="1084" y="873"/>
                    <a:pt x="1084" y="873"/>
                    <a:pt x="1084" y="873"/>
                  </a:cubicBezTo>
                  <a:cubicBezTo>
                    <a:pt x="1084" y="874"/>
                    <a:pt x="1087" y="876"/>
                    <a:pt x="1087" y="872"/>
                  </a:cubicBezTo>
                  <a:cubicBezTo>
                    <a:pt x="1091" y="871"/>
                    <a:pt x="1093" y="872"/>
                    <a:pt x="1096" y="869"/>
                  </a:cubicBezTo>
                  <a:cubicBezTo>
                    <a:pt x="1100" y="862"/>
                    <a:pt x="1100" y="862"/>
                    <a:pt x="1100" y="862"/>
                  </a:cubicBezTo>
                  <a:cubicBezTo>
                    <a:pt x="1102" y="861"/>
                    <a:pt x="1102" y="861"/>
                    <a:pt x="1102" y="861"/>
                  </a:cubicBezTo>
                  <a:cubicBezTo>
                    <a:pt x="1104" y="858"/>
                    <a:pt x="1104" y="858"/>
                    <a:pt x="1104" y="858"/>
                  </a:cubicBezTo>
                  <a:cubicBezTo>
                    <a:pt x="1106" y="858"/>
                    <a:pt x="1106" y="858"/>
                    <a:pt x="1106" y="858"/>
                  </a:cubicBezTo>
                  <a:cubicBezTo>
                    <a:pt x="1106" y="858"/>
                    <a:pt x="1101" y="856"/>
                    <a:pt x="1107" y="860"/>
                  </a:cubicBezTo>
                  <a:cubicBezTo>
                    <a:pt x="1109" y="857"/>
                    <a:pt x="1109" y="857"/>
                    <a:pt x="1109" y="857"/>
                  </a:cubicBezTo>
                  <a:cubicBezTo>
                    <a:pt x="1114" y="859"/>
                    <a:pt x="1114" y="859"/>
                    <a:pt x="1114" y="859"/>
                  </a:cubicBezTo>
                  <a:cubicBezTo>
                    <a:pt x="1116" y="856"/>
                    <a:pt x="1116" y="856"/>
                    <a:pt x="1116" y="856"/>
                  </a:cubicBezTo>
                  <a:cubicBezTo>
                    <a:pt x="1115" y="855"/>
                    <a:pt x="1115" y="855"/>
                    <a:pt x="1115" y="855"/>
                  </a:cubicBezTo>
                  <a:cubicBezTo>
                    <a:pt x="1114" y="854"/>
                    <a:pt x="1114" y="854"/>
                    <a:pt x="1114" y="854"/>
                  </a:cubicBezTo>
                  <a:cubicBezTo>
                    <a:pt x="1114" y="855"/>
                    <a:pt x="1112" y="854"/>
                    <a:pt x="1111" y="855"/>
                  </a:cubicBezTo>
                  <a:cubicBezTo>
                    <a:pt x="1116" y="851"/>
                    <a:pt x="1116" y="851"/>
                    <a:pt x="1116" y="851"/>
                  </a:cubicBezTo>
                  <a:cubicBezTo>
                    <a:pt x="1121" y="848"/>
                    <a:pt x="1121" y="848"/>
                    <a:pt x="1121" y="848"/>
                  </a:cubicBezTo>
                  <a:cubicBezTo>
                    <a:pt x="1121" y="849"/>
                    <a:pt x="1117" y="848"/>
                    <a:pt x="1121" y="850"/>
                  </a:cubicBezTo>
                  <a:cubicBezTo>
                    <a:pt x="1124" y="848"/>
                    <a:pt x="1124" y="848"/>
                    <a:pt x="1124" y="848"/>
                  </a:cubicBezTo>
                  <a:cubicBezTo>
                    <a:pt x="1120" y="846"/>
                    <a:pt x="1120" y="846"/>
                    <a:pt x="1120" y="846"/>
                  </a:cubicBezTo>
                  <a:cubicBezTo>
                    <a:pt x="1125" y="842"/>
                    <a:pt x="1125" y="842"/>
                    <a:pt x="1125" y="842"/>
                  </a:cubicBezTo>
                  <a:cubicBezTo>
                    <a:pt x="1124" y="843"/>
                    <a:pt x="1124" y="843"/>
                    <a:pt x="1124" y="843"/>
                  </a:cubicBezTo>
                  <a:cubicBezTo>
                    <a:pt x="1129" y="842"/>
                    <a:pt x="1129" y="842"/>
                    <a:pt x="1129" y="842"/>
                  </a:cubicBezTo>
                  <a:cubicBezTo>
                    <a:pt x="1131" y="838"/>
                    <a:pt x="1131" y="838"/>
                    <a:pt x="1131" y="838"/>
                  </a:cubicBezTo>
                  <a:cubicBezTo>
                    <a:pt x="1139" y="831"/>
                    <a:pt x="1139" y="831"/>
                    <a:pt x="1139" y="831"/>
                  </a:cubicBezTo>
                  <a:cubicBezTo>
                    <a:pt x="1139" y="830"/>
                    <a:pt x="1142" y="834"/>
                    <a:pt x="1138" y="830"/>
                  </a:cubicBezTo>
                  <a:cubicBezTo>
                    <a:pt x="1134" y="832"/>
                    <a:pt x="1134" y="832"/>
                    <a:pt x="1134" y="832"/>
                  </a:cubicBezTo>
                  <a:cubicBezTo>
                    <a:pt x="1131" y="831"/>
                    <a:pt x="1131" y="831"/>
                    <a:pt x="1131" y="831"/>
                  </a:cubicBezTo>
                  <a:cubicBezTo>
                    <a:pt x="1129" y="831"/>
                    <a:pt x="1129" y="831"/>
                    <a:pt x="1129" y="831"/>
                  </a:cubicBezTo>
                  <a:cubicBezTo>
                    <a:pt x="1127" y="834"/>
                    <a:pt x="1127" y="834"/>
                    <a:pt x="1127" y="834"/>
                  </a:cubicBezTo>
                  <a:cubicBezTo>
                    <a:pt x="1117" y="836"/>
                    <a:pt x="1117" y="836"/>
                    <a:pt x="1117" y="836"/>
                  </a:cubicBezTo>
                  <a:cubicBezTo>
                    <a:pt x="1115" y="837"/>
                    <a:pt x="1115" y="837"/>
                    <a:pt x="1115" y="837"/>
                  </a:cubicBezTo>
                  <a:cubicBezTo>
                    <a:pt x="1109" y="839"/>
                    <a:pt x="1109" y="839"/>
                    <a:pt x="1109" y="839"/>
                  </a:cubicBezTo>
                  <a:cubicBezTo>
                    <a:pt x="1105" y="836"/>
                    <a:pt x="1105" y="836"/>
                    <a:pt x="1105" y="836"/>
                  </a:cubicBezTo>
                  <a:cubicBezTo>
                    <a:pt x="1099" y="837"/>
                    <a:pt x="1099" y="837"/>
                    <a:pt x="1099" y="837"/>
                  </a:cubicBezTo>
                  <a:cubicBezTo>
                    <a:pt x="1101" y="838"/>
                    <a:pt x="1094" y="839"/>
                    <a:pt x="1100" y="840"/>
                  </a:cubicBezTo>
                  <a:cubicBezTo>
                    <a:pt x="1098" y="842"/>
                    <a:pt x="1098" y="842"/>
                    <a:pt x="1098" y="842"/>
                  </a:cubicBezTo>
                  <a:cubicBezTo>
                    <a:pt x="1097" y="841"/>
                    <a:pt x="1097" y="841"/>
                    <a:pt x="1097" y="841"/>
                  </a:cubicBezTo>
                  <a:cubicBezTo>
                    <a:pt x="1091" y="843"/>
                    <a:pt x="1091" y="843"/>
                    <a:pt x="1091" y="843"/>
                  </a:cubicBezTo>
                  <a:cubicBezTo>
                    <a:pt x="1088" y="840"/>
                    <a:pt x="1088" y="840"/>
                    <a:pt x="1088" y="840"/>
                  </a:cubicBezTo>
                  <a:cubicBezTo>
                    <a:pt x="1071" y="844"/>
                    <a:pt x="1071" y="844"/>
                    <a:pt x="1071" y="844"/>
                  </a:cubicBezTo>
                  <a:cubicBezTo>
                    <a:pt x="1065" y="845"/>
                    <a:pt x="1065" y="845"/>
                    <a:pt x="1065" y="845"/>
                  </a:cubicBezTo>
                  <a:cubicBezTo>
                    <a:pt x="1064" y="849"/>
                    <a:pt x="1071" y="843"/>
                    <a:pt x="1064" y="848"/>
                  </a:cubicBezTo>
                  <a:cubicBezTo>
                    <a:pt x="1067" y="847"/>
                    <a:pt x="1071" y="848"/>
                    <a:pt x="1074" y="846"/>
                  </a:cubicBezTo>
                  <a:cubicBezTo>
                    <a:pt x="1075" y="848"/>
                    <a:pt x="1075" y="848"/>
                    <a:pt x="1075" y="848"/>
                  </a:cubicBezTo>
                  <a:cubicBezTo>
                    <a:pt x="1063" y="851"/>
                    <a:pt x="1063" y="851"/>
                    <a:pt x="1063" y="851"/>
                  </a:cubicBezTo>
                  <a:cubicBezTo>
                    <a:pt x="1054" y="852"/>
                    <a:pt x="1054" y="852"/>
                    <a:pt x="1054" y="852"/>
                  </a:cubicBezTo>
                  <a:cubicBezTo>
                    <a:pt x="1057" y="849"/>
                    <a:pt x="1057" y="849"/>
                    <a:pt x="1057" y="849"/>
                  </a:cubicBezTo>
                  <a:cubicBezTo>
                    <a:pt x="1059" y="850"/>
                    <a:pt x="1059" y="850"/>
                    <a:pt x="1059" y="850"/>
                  </a:cubicBezTo>
                  <a:cubicBezTo>
                    <a:pt x="1063" y="848"/>
                    <a:pt x="1063" y="848"/>
                    <a:pt x="1063" y="848"/>
                  </a:cubicBezTo>
                  <a:cubicBezTo>
                    <a:pt x="1059" y="847"/>
                    <a:pt x="1059" y="847"/>
                    <a:pt x="1059" y="847"/>
                  </a:cubicBezTo>
                  <a:cubicBezTo>
                    <a:pt x="1047" y="851"/>
                    <a:pt x="1047" y="851"/>
                    <a:pt x="1047" y="851"/>
                  </a:cubicBezTo>
                  <a:cubicBezTo>
                    <a:pt x="1048" y="853"/>
                    <a:pt x="1048" y="853"/>
                    <a:pt x="1048" y="853"/>
                  </a:cubicBezTo>
                  <a:cubicBezTo>
                    <a:pt x="1050" y="853"/>
                    <a:pt x="1050" y="853"/>
                    <a:pt x="1050" y="853"/>
                  </a:cubicBezTo>
                  <a:cubicBezTo>
                    <a:pt x="1048" y="854"/>
                    <a:pt x="1048" y="854"/>
                    <a:pt x="1048" y="854"/>
                  </a:cubicBezTo>
                  <a:cubicBezTo>
                    <a:pt x="1047" y="854"/>
                    <a:pt x="1047" y="854"/>
                    <a:pt x="1047" y="854"/>
                  </a:cubicBezTo>
                  <a:cubicBezTo>
                    <a:pt x="1041" y="856"/>
                    <a:pt x="1041" y="856"/>
                    <a:pt x="1041" y="856"/>
                  </a:cubicBezTo>
                  <a:cubicBezTo>
                    <a:pt x="1041" y="856"/>
                    <a:pt x="1041" y="856"/>
                    <a:pt x="1041" y="856"/>
                  </a:cubicBezTo>
                  <a:cubicBezTo>
                    <a:pt x="1041" y="854"/>
                    <a:pt x="1041" y="854"/>
                    <a:pt x="1041" y="854"/>
                  </a:cubicBezTo>
                  <a:cubicBezTo>
                    <a:pt x="1045" y="854"/>
                    <a:pt x="1045" y="854"/>
                    <a:pt x="1045" y="854"/>
                  </a:cubicBezTo>
                  <a:cubicBezTo>
                    <a:pt x="1045" y="852"/>
                    <a:pt x="1045" y="852"/>
                    <a:pt x="1045" y="852"/>
                  </a:cubicBezTo>
                  <a:cubicBezTo>
                    <a:pt x="1046" y="852"/>
                    <a:pt x="1044" y="849"/>
                    <a:pt x="1046" y="853"/>
                  </a:cubicBezTo>
                  <a:cubicBezTo>
                    <a:pt x="1043" y="850"/>
                    <a:pt x="1043" y="850"/>
                    <a:pt x="1043" y="850"/>
                  </a:cubicBezTo>
                  <a:cubicBezTo>
                    <a:pt x="1040" y="852"/>
                    <a:pt x="1040" y="852"/>
                    <a:pt x="1040" y="852"/>
                  </a:cubicBezTo>
                  <a:cubicBezTo>
                    <a:pt x="1034" y="850"/>
                    <a:pt x="1049" y="851"/>
                    <a:pt x="1035" y="852"/>
                  </a:cubicBezTo>
                  <a:cubicBezTo>
                    <a:pt x="1027" y="855"/>
                    <a:pt x="1027" y="855"/>
                    <a:pt x="1027" y="855"/>
                  </a:cubicBezTo>
                  <a:cubicBezTo>
                    <a:pt x="1022" y="855"/>
                    <a:pt x="1022" y="855"/>
                    <a:pt x="1022" y="855"/>
                  </a:cubicBezTo>
                  <a:cubicBezTo>
                    <a:pt x="1010" y="857"/>
                    <a:pt x="1010" y="857"/>
                    <a:pt x="1010" y="857"/>
                  </a:cubicBezTo>
                  <a:cubicBezTo>
                    <a:pt x="1009" y="858"/>
                    <a:pt x="1009" y="858"/>
                    <a:pt x="1009" y="858"/>
                  </a:cubicBezTo>
                  <a:cubicBezTo>
                    <a:pt x="1005" y="858"/>
                    <a:pt x="1005" y="858"/>
                    <a:pt x="1005" y="858"/>
                  </a:cubicBezTo>
                  <a:cubicBezTo>
                    <a:pt x="1001" y="860"/>
                    <a:pt x="1001" y="860"/>
                    <a:pt x="1001" y="860"/>
                  </a:cubicBezTo>
                  <a:cubicBezTo>
                    <a:pt x="996" y="861"/>
                    <a:pt x="996" y="861"/>
                    <a:pt x="996" y="861"/>
                  </a:cubicBezTo>
                  <a:cubicBezTo>
                    <a:pt x="995" y="860"/>
                    <a:pt x="995" y="860"/>
                    <a:pt x="995" y="860"/>
                  </a:cubicBezTo>
                  <a:cubicBezTo>
                    <a:pt x="992" y="862"/>
                    <a:pt x="992" y="862"/>
                    <a:pt x="992" y="862"/>
                  </a:cubicBezTo>
                  <a:cubicBezTo>
                    <a:pt x="989" y="862"/>
                    <a:pt x="1000" y="855"/>
                    <a:pt x="987" y="864"/>
                  </a:cubicBezTo>
                  <a:cubicBezTo>
                    <a:pt x="986" y="861"/>
                    <a:pt x="986" y="861"/>
                    <a:pt x="986" y="861"/>
                  </a:cubicBezTo>
                  <a:cubicBezTo>
                    <a:pt x="985" y="861"/>
                    <a:pt x="1006" y="861"/>
                    <a:pt x="976" y="865"/>
                  </a:cubicBezTo>
                  <a:cubicBezTo>
                    <a:pt x="965" y="867"/>
                    <a:pt x="965" y="867"/>
                    <a:pt x="965" y="867"/>
                  </a:cubicBezTo>
                  <a:cubicBezTo>
                    <a:pt x="944" y="870"/>
                    <a:pt x="944" y="870"/>
                    <a:pt x="944" y="870"/>
                  </a:cubicBezTo>
                  <a:cubicBezTo>
                    <a:pt x="942" y="868"/>
                    <a:pt x="942" y="868"/>
                    <a:pt x="942" y="868"/>
                  </a:cubicBezTo>
                  <a:cubicBezTo>
                    <a:pt x="941" y="868"/>
                    <a:pt x="941" y="868"/>
                    <a:pt x="941" y="868"/>
                  </a:cubicBezTo>
                  <a:cubicBezTo>
                    <a:pt x="941" y="870"/>
                    <a:pt x="941" y="870"/>
                    <a:pt x="941" y="870"/>
                  </a:cubicBezTo>
                  <a:cubicBezTo>
                    <a:pt x="935" y="873"/>
                    <a:pt x="935" y="873"/>
                    <a:pt x="935" y="873"/>
                  </a:cubicBezTo>
                  <a:cubicBezTo>
                    <a:pt x="918" y="874"/>
                    <a:pt x="918" y="874"/>
                    <a:pt x="918" y="874"/>
                  </a:cubicBezTo>
                  <a:cubicBezTo>
                    <a:pt x="918" y="873"/>
                    <a:pt x="918" y="873"/>
                    <a:pt x="918" y="873"/>
                  </a:cubicBezTo>
                  <a:cubicBezTo>
                    <a:pt x="914" y="873"/>
                    <a:pt x="914" y="873"/>
                    <a:pt x="914" y="873"/>
                  </a:cubicBezTo>
                  <a:cubicBezTo>
                    <a:pt x="912" y="875"/>
                    <a:pt x="912" y="875"/>
                    <a:pt x="912" y="875"/>
                  </a:cubicBezTo>
                  <a:cubicBezTo>
                    <a:pt x="903" y="877"/>
                    <a:pt x="903" y="877"/>
                    <a:pt x="903" y="877"/>
                  </a:cubicBezTo>
                  <a:cubicBezTo>
                    <a:pt x="899" y="875"/>
                    <a:pt x="899" y="875"/>
                    <a:pt x="899" y="875"/>
                  </a:cubicBezTo>
                  <a:cubicBezTo>
                    <a:pt x="898" y="873"/>
                    <a:pt x="895" y="873"/>
                    <a:pt x="896" y="878"/>
                  </a:cubicBezTo>
                  <a:cubicBezTo>
                    <a:pt x="895" y="879"/>
                    <a:pt x="895" y="879"/>
                    <a:pt x="895" y="879"/>
                  </a:cubicBezTo>
                  <a:cubicBezTo>
                    <a:pt x="891" y="875"/>
                    <a:pt x="891" y="875"/>
                    <a:pt x="891" y="875"/>
                  </a:cubicBezTo>
                  <a:cubicBezTo>
                    <a:pt x="889" y="876"/>
                    <a:pt x="889" y="876"/>
                    <a:pt x="889" y="876"/>
                  </a:cubicBezTo>
                  <a:cubicBezTo>
                    <a:pt x="886" y="879"/>
                    <a:pt x="886" y="879"/>
                    <a:pt x="886" y="879"/>
                  </a:cubicBezTo>
                  <a:cubicBezTo>
                    <a:pt x="881" y="881"/>
                    <a:pt x="881" y="881"/>
                    <a:pt x="881" y="881"/>
                  </a:cubicBezTo>
                  <a:cubicBezTo>
                    <a:pt x="863" y="882"/>
                    <a:pt x="863" y="882"/>
                    <a:pt x="863" y="882"/>
                  </a:cubicBezTo>
                  <a:cubicBezTo>
                    <a:pt x="862" y="883"/>
                    <a:pt x="862" y="883"/>
                    <a:pt x="862" y="883"/>
                  </a:cubicBezTo>
                  <a:cubicBezTo>
                    <a:pt x="860" y="883"/>
                    <a:pt x="860" y="883"/>
                    <a:pt x="860" y="883"/>
                  </a:cubicBezTo>
                  <a:cubicBezTo>
                    <a:pt x="859" y="882"/>
                    <a:pt x="859" y="882"/>
                    <a:pt x="859" y="882"/>
                  </a:cubicBezTo>
                  <a:cubicBezTo>
                    <a:pt x="858" y="883"/>
                    <a:pt x="858" y="883"/>
                    <a:pt x="858" y="883"/>
                  </a:cubicBezTo>
                  <a:cubicBezTo>
                    <a:pt x="853" y="884"/>
                    <a:pt x="853" y="884"/>
                    <a:pt x="853" y="884"/>
                  </a:cubicBezTo>
                  <a:cubicBezTo>
                    <a:pt x="835" y="886"/>
                    <a:pt x="835" y="886"/>
                    <a:pt x="835" y="886"/>
                  </a:cubicBezTo>
                  <a:cubicBezTo>
                    <a:pt x="832" y="887"/>
                    <a:pt x="832" y="887"/>
                    <a:pt x="832" y="887"/>
                  </a:cubicBezTo>
                  <a:cubicBezTo>
                    <a:pt x="821" y="889"/>
                    <a:pt x="821" y="889"/>
                    <a:pt x="821" y="889"/>
                  </a:cubicBezTo>
                  <a:cubicBezTo>
                    <a:pt x="815" y="890"/>
                    <a:pt x="815" y="890"/>
                    <a:pt x="815" y="890"/>
                  </a:cubicBezTo>
                  <a:cubicBezTo>
                    <a:pt x="813" y="889"/>
                    <a:pt x="813" y="889"/>
                    <a:pt x="813" y="889"/>
                  </a:cubicBezTo>
                  <a:cubicBezTo>
                    <a:pt x="808" y="890"/>
                    <a:pt x="808" y="890"/>
                    <a:pt x="808" y="890"/>
                  </a:cubicBezTo>
                  <a:cubicBezTo>
                    <a:pt x="807" y="890"/>
                    <a:pt x="807" y="890"/>
                    <a:pt x="807" y="890"/>
                  </a:cubicBezTo>
                  <a:cubicBezTo>
                    <a:pt x="806" y="889"/>
                    <a:pt x="806" y="889"/>
                    <a:pt x="806" y="889"/>
                  </a:cubicBezTo>
                  <a:cubicBezTo>
                    <a:pt x="797" y="892"/>
                    <a:pt x="797" y="892"/>
                    <a:pt x="797" y="892"/>
                  </a:cubicBezTo>
                  <a:cubicBezTo>
                    <a:pt x="786" y="893"/>
                    <a:pt x="786" y="893"/>
                    <a:pt x="786" y="893"/>
                  </a:cubicBezTo>
                  <a:cubicBezTo>
                    <a:pt x="775" y="894"/>
                    <a:pt x="775" y="894"/>
                    <a:pt x="775" y="894"/>
                  </a:cubicBezTo>
                  <a:cubicBezTo>
                    <a:pt x="774" y="894"/>
                    <a:pt x="774" y="894"/>
                    <a:pt x="774" y="894"/>
                  </a:cubicBezTo>
                  <a:cubicBezTo>
                    <a:pt x="771" y="895"/>
                    <a:pt x="771" y="895"/>
                    <a:pt x="771" y="895"/>
                  </a:cubicBezTo>
                  <a:cubicBezTo>
                    <a:pt x="770" y="894"/>
                    <a:pt x="770" y="894"/>
                    <a:pt x="770" y="894"/>
                  </a:cubicBezTo>
                  <a:cubicBezTo>
                    <a:pt x="762" y="897"/>
                    <a:pt x="762" y="897"/>
                    <a:pt x="762" y="897"/>
                  </a:cubicBezTo>
                  <a:cubicBezTo>
                    <a:pt x="753" y="897"/>
                    <a:pt x="753" y="897"/>
                    <a:pt x="753" y="897"/>
                  </a:cubicBezTo>
                  <a:cubicBezTo>
                    <a:pt x="751" y="898"/>
                    <a:pt x="751" y="898"/>
                    <a:pt x="751" y="898"/>
                  </a:cubicBezTo>
                  <a:cubicBezTo>
                    <a:pt x="747" y="897"/>
                    <a:pt x="747" y="897"/>
                    <a:pt x="747" y="897"/>
                  </a:cubicBezTo>
                  <a:cubicBezTo>
                    <a:pt x="735" y="899"/>
                    <a:pt x="735" y="899"/>
                    <a:pt x="735" y="899"/>
                  </a:cubicBezTo>
                  <a:cubicBezTo>
                    <a:pt x="732" y="899"/>
                    <a:pt x="732" y="899"/>
                    <a:pt x="732" y="899"/>
                  </a:cubicBezTo>
                  <a:cubicBezTo>
                    <a:pt x="731" y="901"/>
                    <a:pt x="731" y="901"/>
                    <a:pt x="731" y="901"/>
                  </a:cubicBezTo>
                  <a:cubicBezTo>
                    <a:pt x="700" y="905"/>
                    <a:pt x="700" y="905"/>
                    <a:pt x="700" y="905"/>
                  </a:cubicBezTo>
                  <a:cubicBezTo>
                    <a:pt x="692" y="906"/>
                    <a:pt x="692" y="906"/>
                    <a:pt x="692" y="906"/>
                  </a:cubicBezTo>
                  <a:cubicBezTo>
                    <a:pt x="691" y="908"/>
                    <a:pt x="691" y="908"/>
                    <a:pt x="691" y="908"/>
                  </a:cubicBezTo>
                  <a:cubicBezTo>
                    <a:pt x="691" y="909"/>
                    <a:pt x="690" y="910"/>
                    <a:pt x="688" y="909"/>
                  </a:cubicBezTo>
                  <a:cubicBezTo>
                    <a:pt x="691" y="906"/>
                    <a:pt x="691" y="906"/>
                    <a:pt x="691" y="906"/>
                  </a:cubicBezTo>
                  <a:cubicBezTo>
                    <a:pt x="686" y="906"/>
                    <a:pt x="686" y="906"/>
                    <a:pt x="686" y="906"/>
                  </a:cubicBezTo>
                  <a:cubicBezTo>
                    <a:pt x="677" y="907"/>
                    <a:pt x="677" y="907"/>
                    <a:pt x="677" y="907"/>
                  </a:cubicBezTo>
                  <a:cubicBezTo>
                    <a:pt x="674" y="909"/>
                    <a:pt x="674" y="909"/>
                    <a:pt x="674" y="909"/>
                  </a:cubicBezTo>
                  <a:cubicBezTo>
                    <a:pt x="669" y="908"/>
                    <a:pt x="669" y="908"/>
                    <a:pt x="669" y="908"/>
                  </a:cubicBezTo>
                  <a:cubicBezTo>
                    <a:pt x="663" y="910"/>
                    <a:pt x="663" y="910"/>
                    <a:pt x="663" y="910"/>
                  </a:cubicBezTo>
                  <a:cubicBezTo>
                    <a:pt x="660" y="909"/>
                    <a:pt x="660" y="909"/>
                    <a:pt x="660" y="909"/>
                  </a:cubicBezTo>
                  <a:cubicBezTo>
                    <a:pt x="649" y="911"/>
                    <a:pt x="649" y="911"/>
                    <a:pt x="649" y="911"/>
                  </a:cubicBezTo>
                  <a:cubicBezTo>
                    <a:pt x="640" y="912"/>
                    <a:pt x="640" y="912"/>
                    <a:pt x="640" y="912"/>
                  </a:cubicBezTo>
                  <a:cubicBezTo>
                    <a:pt x="635" y="913"/>
                    <a:pt x="635" y="913"/>
                    <a:pt x="635" y="913"/>
                  </a:cubicBezTo>
                  <a:cubicBezTo>
                    <a:pt x="625" y="914"/>
                    <a:pt x="625" y="914"/>
                    <a:pt x="625" y="914"/>
                  </a:cubicBezTo>
                  <a:cubicBezTo>
                    <a:pt x="623" y="915"/>
                    <a:pt x="623" y="915"/>
                    <a:pt x="623" y="915"/>
                  </a:cubicBezTo>
                  <a:cubicBezTo>
                    <a:pt x="620" y="915"/>
                    <a:pt x="620" y="915"/>
                    <a:pt x="620" y="915"/>
                  </a:cubicBezTo>
                  <a:cubicBezTo>
                    <a:pt x="615" y="917"/>
                    <a:pt x="615" y="917"/>
                    <a:pt x="615" y="917"/>
                  </a:cubicBezTo>
                  <a:cubicBezTo>
                    <a:pt x="596" y="918"/>
                    <a:pt x="596" y="918"/>
                    <a:pt x="596" y="918"/>
                  </a:cubicBezTo>
                  <a:cubicBezTo>
                    <a:pt x="585" y="919"/>
                    <a:pt x="585" y="919"/>
                    <a:pt x="585" y="919"/>
                  </a:cubicBezTo>
                  <a:cubicBezTo>
                    <a:pt x="583" y="922"/>
                    <a:pt x="583" y="922"/>
                    <a:pt x="583" y="922"/>
                  </a:cubicBezTo>
                  <a:cubicBezTo>
                    <a:pt x="583" y="920"/>
                    <a:pt x="583" y="920"/>
                    <a:pt x="583" y="920"/>
                  </a:cubicBezTo>
                  <a:cubicBezTo>
                    <a:pt x="581" y="922"/>
                    <a:pt x="581" y="922"/>
                    <a:pt x="581" y="922"/>
                  </a:cubicBezTo>
                  <a:cubicBezTo>
                    <a:pt x="581" y="921"/>
                    <a:pt x="587" y="924"/>
                    <a:pt x="579" y="921"/>
                  </a:cubicBezTo>
                  <a:cubicBezTo>
                    <a:pt x="579" y="923"/>
                    <a:pt x="579" y="923"/>
                    <a:pt x="579" y="923"/>
                  </a:cubicBezTo>
                  <a:cubicBezTo>
                    <a:pt x="576" y="922"/>
                    <a:pt x="576" y="922"/>
                    <a:pt x="576" y="922"/>
                  </a:cubicBezTo>
                  <a:cubicBezTo>
                    <a:pt x="576" y="922"/>
                    <a:pt x="577" y="924"/>
                    <a:pt x="577" y="921"/>
                  </a:cubicBezTo>
                  <a:cubicBezTo>
                    <a:pt x="572" y="922"/>
                    <a:pt x="572" y="922"/>
                    <a:pt x="572" y="922"/>
                  </a:cubicBezTo>
                  <a:cubicBezTo>
                    <a:pt x="570" y="921"/>
                    <a:pt x="570" y="921"/>
                    <a:pt x="570" y="921"/>
                  </a:cubicBezTo>
                  <a:cubicBezTo>
                    <a:pt x="556" y="925"/>
                    <a:pt x="556" y="925"/>
                    <a:pt x="556" y="925"/>
                  </a:cubicBezTo>
                  <a:cubicBezTo>
                    <a:pt x="561" y="927"/>
                    <a:pt x="565" y="920"/>
                    <a:pt x="568" y="925"/>
                  </a:cubicBezTo>
                  <a:cubicBezTo>
                    <a:pt x="573" y="924"/>
                    <a:pt x="573" y="924"/>
                    <a:pt x="573" y="924"/>
                  </a:cubicBezTo>
                  <a:cubicBezTo>
                    <a:pt x="573" y="925"/>
                    <a:pt x="573" y="925"/>
                    <a:pt x="573" y="925"/>
                  </a:cubicBezTo>
                  <a:cubicBezTo>
                    <a:pt x="575" y="925"/>
                    <a:pt x="575" y="925"/>
                    <a:pt x="575" y="925"/>
                  </a:cubicBezTo>
                  <a:cubicBezTo>
                    <a:pt x="573" y="926"/>
                    <a:pt x="573" y="926"/>
                    <a:pt x="573" y="926"/>
                  </a:cubicBezTo>
                  <a:cubicBezTo>
                    <a:pt x="571" y="924"/>
                    <a:pt x="571" y="924"/>
                    <a:pt x="571" y="924"/>
                  </a:cubicBezTo>
                  <a:cubicBezTo>
                    <a:pt x="565" y="928"/>
                    <a:pt x="565" y="928"/>
                    <a:pt x="565" y="928"/>
                  </a:cubicBezTo>
                  <a:cubicBezTo>
                    <a:pt x="555" y="928"/>
                    <a:pt x="555" y="928"/>
                    <a:pt x="555" y="928"/>
                  </a:cubicBezTo>
                  <a:cubicBezTo>
                    <a:pt x="551" y="933"/>
                    <a:pt x="551" y="933"/>
                    <a:pt x="551" y="933"/>
                  </a:cubicBezTo>
                  <a:cubicBezTo>
                    <a:pt x="546" y="933"/>
                    <a:pt x="546" y="933"/>
                    <a:pt x="546" y="933"/>
                  </a:cubicBezTo>
                  <a:cubicBezTo>
                    <a:pt x="548" y="932"/>
                    <a:pt x="541" y="929"/>
                    <a:pt x="550" y="929"/>
                  </a:cubicBezTo>
                  <a:cubicBezTo>
                    <a:pt x="545" y="930"/>
                    <a:pt x="545" y="930"/>
                    <a:pt x="545" y="930"/>
                  </a:cubicBezTo>
                  <a:cubicBezTo>
                    <a:pt x="543" y="929"/>
                    <a:pt x="543" y="929"/>
                    <a:pt x="543" y="929"/>
                  </a:cubicBezTo>
                  <a:cubicBezTo>
                    <a:pt x="540" y="931"/>
                    <a:pt x="540" y="931"/>
                    <a:pt x="540" y="931"/>
                  </a:cubicBezTo>
                  <a:cubicBezTo>
                    <a:pt x="543" y="933"/>
                    <a:pt x="543" y="933"/>
                    <a:pt x="543" y="933"/>
                  </a:cubicBezTo>
                  <a:cubicBezTo>
                    <a:pt x="538" y="933"/>
                    <a:pt x="538" y="933"/>
                    <a:pt x="538" y="933"/>
                  </a:cubicBezTo>
                  <a:cubicBezTo>
                    <a:pt x="538" y="932"/>
                    <a:pt x="538" y="932"/>
                    <a:pt x="538" y="932"/>
                  </a:cubicBezTo>
                  <a:cubicBezTo>
                    <a:pt x="538" y="932"/>
                    <a:pt x="540" y="930"/>
                    <a:pt x="536" y="931"/>
                  </a:cubicBezTo>
                  <a:cubicBezTo>
                    <a:pt x="535" y="933"/>
                    <a:pt x="535" y="933"/>
                    <a:pt x="535" y="933"/>
                  </a:cubicBezTo>
                  <a:cubicBezTo>
                    <a:pt x="535" y="936"/>
                    <a:pt x="543" y="922"/>
                    <a:pt x="536" y="939"/>
                  </a:cubicBezTo>
                  <a:cubicBezTo>
                    <a:pt x="535" y="939"/>
                    <a:pt x="535" y="939"/>
                    <a:pt x="535" y="939"/>
                  </a:cubicBezTo>
                  <a:cubicBezTo>
                    <a:pt x="536" y="937"/>
                    <a:pt x="536" y="937"/>
                    <a:pt x="536" y="937"/>
                  </a:cubicBezTo>
                  <a:cubicBezTo>
                    <a:pt x="536" y="935"/>
                    <a:pt x="536" y="935"/>
                    <a:pt x="536" y="935"/>
                  </a:cubicBezTo>
                  <a:cubicBezTo>
                    <a:pt x="531" y="934"/>
                    <a:pt x="531" y="934"/>
                    <a:pt x="531" y="934"/>
                  </a:cubicBezTo>
                  <a:cubicBezTo>
                    <a:pt x="532" y="934"/>
                    <a:pt x="532" y="934"/>
                    <a:pt x="532" y="934"/>
                  </a:cubicBezTo>
                  <a:cubicBezTo>
                    <a:pt x="531" y="933"/>
                    <a:pt x="531" y="933"/>
                    <a:pt x="531" y="933"/>
                  </a:cubicBezTo>
                  <a:cubicBezTo>
                    <a:pt x="527" y="934"/>
                    <a:pt x="527" y="934"/>
                    <a:pt x="527" y="934"/>
                  </a:cubicBezTo>
                  <a:cubicBezTo>
                    <a:pt x="526" y="935"/>
                    <a:pt x="526" y="935"/>
                    <a:pt x="526" y="935"/>
                  </a:cubicBezTo>
                  <a:cubicBezTo>
                    <a:pt x="518" y="933"/>
                    <a:pt x="518" y="933"/>
                    <a:pt x="518" y="933"/>
                  </a:cubicBezTo>
                  <a:cubicBezTo>
                    <a:pt x="517" y="934"/>
                    <a:pt x="517" y="934"/>
                    <a:pt x="517" y="934"/>
                  </a:cubicBezTo>
                  <a:cubicBezTo>
                    <a:pt x="517" y="933"/>
                    <a:pt x="521" y="934"/>
                    <a:pt x="517" y="932"/>
                  </a:cubicBezTo>
                  <a:cubicBezTo>
                    <a:pt x="524" y="930"/>
                    <a:pt x="524" y="930"/>
                    <a:pt x="524" y="930"/>
                  </a:cubicBezTo>
                  <a:cubicBezTo>
                    <a:pt x="526" y="929"/>
                    <a:pt x="528" y="926"/>
                    <a:pt x="529" y="928"/>
                  </a:cubicBezTo>
                  <a:cubicBezTo>
                    <a:pt x="529" y="928"/>
                    <a:pt x="531" y="926"/>
                    <a:pt x="530" y="929"/>
                  </a:cubicBezTo>
                  <a:cubicBezTo>
                    <a:pt x="532" y="929"/>
                    <a:pt x="532" y="929"/>
                    <a:pt x="532" y="929"/>
                  </a:cubicBezTo>
                  <a:cubicBezTo>
                    <a:pt x="530" y="927"/>
                    <a:pt x="533" y="929"/>
                    <a:pt x="533" y="926"/>
                  </a:cubicBezTo>
                  <a:cubicBezTo>
                    <a:pt x="535" y="924"/>
                    <a:pt x="535" y="924"/>
                    <a:pt x="535" y="924"/>
                  </a:cubicBezTo>
                  <a:cubicBezTo>
                    <a:pt x="529" y="924"/>
                    <a:pt x="529" y="924"/>
                    <a:pt x="529" y="924"/>
                  </a:cubicBezTo>
                  <a:cubicBezTo>
                    <a:pt x="527" y="925"/>
                    <a:pt x="527" y="925"/>
                    <a:pt x="527" y="925"/>
                  </a:cubicBezTo>
                  <a:cubicBezTo>
                    <a:pt x="530" y="925"/>
                    <a:pt x="519" y="931"/>
                    <a:pt x="532" y="925"/>
                  </a:cubicBezTo>
                  <a:cubicBezTo>
                    <a:pt x="526" y="925"/>
                    <a:pt x="536" y="936"/>
                    <a:pt x="523" y="927"/>
                  </a:cubicBezTo>
                  <a:cubicBezTo>
                    <a:pt x="522" y="926"/>
                    <a:pt x="522" y="926"/>
                    <a:pt x="522" y="926"/>
                  </a:cubicBezTo>
                  <a:cubicBezTo>
                    <a:pt x="521" y="927"/>
                    <a:pt x="521" y="927"/>
                    <a:pt x="521" y="927"/>
                  </a:cubicBezTo>
                  <a:cubicBezTo>
                    <a:pt x="520" y="927"/>
                    <a:pt x="517" y="935"/>
                    <a:pt x="515" y="927"/>
                  </a:cubicBezTo>
                  <a:cubicBezTo>
                    <a:pt x="514" y="927"/>
                    <a:pt x="514" y="927"/>
                    <a:pt x="514" y="927"/>
                  </a:cubicBezTo>
                  <a:cubicBezTo>
                    <a:pt x="514" y="929"/>
                    <a:pt x="514" y="929"/>
                    <a:pt x="514" y="929"/>
                  </a:cubicBezTo>
                  <a:cubicBezTo>
                    <a:pt x="516" y="930"/>
                    <a:pt x="516" y="930"/>
                    <a:pt x="516" y="930"/>
                  </a:cubicBezTo>
                  <a:cubicBezTo>
                    <a:pt x="513" y="931"/>
                    <a:pt x="513" y="931"/>
                    <a:pt x="513" y="931"/>
                  </a:cubicBezTo>
                  <a:cubicBezTo>
                    <a:pt x="512" y="928"/>
                    <a:pt x="512" y="928"/>
                    <a:pt x="512" y="928"/>
                  </a:cubicBezTo>
                  <a:cubicBezTo>
                    <a:pt x="508" y="928"/>
                    <a:pt x="508" y="928"/>
                    <a:pt x="508" y="928"/>
                  </a:cubicBezTo>
                  <a:cubicBezTo>
                    <a:pt x="511" y="927"/>
                    <a:pt x="511" y="927"/>
                    <a:pt x="511" y="927"/>
                  </a:cubicBezTo>
                  <a:cubicBezTo>
                    <a:pt x="510" y="925"/>
                    <a:pt x="510" y="925"/>
                    <a:pt x="510" y="925"/>
                  </a:cubicBezTo>
                  <a:cubicBezTo>
                    <a:pt x="511" y="921"/>
                    <a:pt x="511" y="921"/>
                    <a:pt x="511" y="921"/>
                  </a:cubicBezTo>
                  <a:cubicBezTo>
                    <a:pt x="516" y="921"/>
                    <a:pt x="516" y="921"/>
                    <a:pt x="516" y="921"/>
                  </a:cubicBezTo>
                  <a:cubicBezTo>
                    <a:pt x="518" y="920"/>
                    <a:pt x="518" y="920"/>
                    <a:pt x="518" y="920"/>
                  </a:cubicBezTo>
                  <a:cubicBezTo>
                    <a:pt x="521" y="920"/>
                    <a:pt x="521" y="920"/>
                    <a:pt x="521" y="920"/>
                  </a:cubicBezTo>
                  <a:cubicBezTo>
                    <a:pt x="526" y="919"/>
                    <a:pt x="526" y="919"/>
                    <a:pt x="526" y="919"/>
                  </a:cubicBezTo>
                  <a:cubicBezTo>
                    <a:pt x="526" y="918"/>
                    <a:pt x="526" y="918"/>
                    <a:pt x="526" y="918"/>
                  </a:cubicBezTo>
                  <a:cubicBezTo>
                    <a:pt x="526" y="917"/>
                    <a:pt x="528" y="914"/>
                    <a:pt x="530" y="919"/>
                  </a:cubicBezTo>
                  <a:cubicBezTo>
                    <a:pt x="527" y="920"/>
                    <a:pt x="533" y="912"/>
                    <a:pt x="528" y="922"/>
                  </a:cubicBezTo>
                  <a:cubicBezTo>
                    <a:pt x="527" y="920"/>
                    <a:pt x="538" y="916"/>
                    <a:pt x="521" y="923"/>
                  </a:cubicBezTo>
                  <a:cubicBezTo>
                    <a:pt x="521" y="923"/>
                    <a:pt x="521" y="923"/>
                    <a:pt x="521" y="923"/>
                  </a:cubicBezTo>
                  <a:cubicBezTo>
                    <a:pt x="516" y="925"/>
                    <a:pt x="516" y="925"/>
                    <a:pt x="516" y="925"/>
                  </a:cubicBezTo>
                  <a:cubicBezTo>
                    <a:pt x="518" y="926"/>
                    <a:pt x="518" y="926"/>
                    <a:pt x="518" y="926"/>
                  </a:cubicBezTo>
                  <a:cubicBezTo>
                    <a:pt x="526" y="925"/>
                    <a:pt x="526" y="925"/>
                    <a:pt x="526" y="925"/>
                  </a:cubicBezTo>
                  <a:cubicBezTo>
                    <a:pt x="527" y="923"/>
                    <a:pt x="527" y="923"/>
                    <a:pt x="527" y="923"/>
                  </a:cubicBezTo>
                  <a:cubicBezTo>
                    <a:pt x="532" y="922"/>
                    <a:pt x="532" y="922"/>
                    <a:pt x="532" y="922"/>
                  </a:cubicBezTo>
                  <a:cubicBezTo>
                    <a:pt x="531" y="920"/>
                    <a:pt x="531" y="920"/>
                    <a:pt x="531" y="920"/>
                  </a:cubicBezTo>
                  <a:cubicBezTo>
                    <a:pt x="535" y="920"/>
                    <a:pt x="535" y="920"/>
                    <a:pt x="535" y="920"/>
                  </a:cubicBezTo>
                  <a:cubicBezTo>
                    <a:pt x="535" y="922"/>
                    <a:pt x="535" y="922"/>
                    <a:pt x="535" y="922"/>
                  </a:cubicBezTo>
                  <a:cubicBezTo>
                    <a:pt x="538" y="922"/>
                    <a:pt x="538" y="922"/>
                    <a:pt x="538" y="922"/>
                  </a:cubicBezTo>
                  <a:cubicBezTo>
                    <a:pt x="539" y="920"/>
                    <a:pt x="539" y="920"/>
                    <a:pt x="539" y="920"/>
                  </a:cubicBezTo>
                  <a:cubicBezTo>
                    <a:pt x="552" y="918"/>
                    <a:pt x="552" y="918"/>
                    <a:pt x="552" y="918"/>
                  </a:cubicBezTo>
                  <a:cubicBezTo>
                    <a:pt x="551" y="916"/>
                    <a:pt x="551" y="916"/>
                    <a:pt x="551" y="916"/>
                  </a:cubicBezTo>
                  <a:cubicBezTo>
                    <a:pt x="547" y="916"/>
                    <a:pt x="547" y="916"/>
                    <a:pt x="547" y="916"/>
                  </a:cubicBezTo>
                  <a:cubicBezTo>
                    <a:pt x="548" y="916"/>
                    <a:pt x="548" y="916"/>
                    <a:pt x="548" y="916"/>
                  </a:cubicBezTo>
                  <a:cubicBezTo>
                    <a:pt x="544" y="916"/>
                    <a:pt x="544" y="916"/>
                    <a:pt x="544" y="916"/>
                  </a:cubicBezTo>
                  <a:cubicBezTo>
                    <a:pt x="542" y="914"/>
                    <a:pt x="542" y="914"/>
                    <a:pt x="542" y="914"/>
                  </a:cubicBezTo>
                  <a:cubicBezTo>
                    <a:pt x="536" y="916"/>
                    <a:pt x="536" y="916"/>
                    <a:pt x="536" y="916"/>
                  </a:cubicBezTo>
                  <a:cubicBezTo>
                    <a:pt x="535" y="915"/>
                    <a:pt x="535" y="915"/>
                    <a:pt x="535" y="915"/>
                  </a:cubicBezTo>
                  <a:cubicBezTo>
                    <a:pt x="531" y="917"/>
                    <a:pt x="531" y="917"/>
                    <a:pt x="531" y="917"/>
                  </a:cubicBezTo>
                  <a:cubicBezTo>
                    <a:pt x="528" y="915"/>
                    <a:pt x="528" y="915"/>
                    <a:pt x="528" y="915"/>
                  </a:cubicBezTo>
                  <a:cubicBezTo>
                    <a:pt x="529" y="912"/>
                    <a:pt x="529" y="912"/>
                    <a:pt x="529" y="912"/>
                  </a:cubicBezTo>
                  <a:cubicBezTo>
                    <a:pt x="536" y="913"/>
                    <a:pt x="536" y="913"/>
                    <a:pt x="536" y="913"/>
                  </a:cubicBezTo>
                  <a:cubicBezTo>
                    <a:pt x="536" y="911"/>
                    <a:pt x="536" y="911"/>
                    <a:pt x="536" y="911"/>
                  </a:cubicBezTo>
                  <a:cubicBezTo>
                    <a:pt x="541" y="910"/>
                    <a:pt x="541" y="910"/>
                    <a:pt x="541" y="910"/>
                  </a:cubicBezTo>
                  <a:cubicBezTo>
                    <a:pt x="542" y="910"/>
                    <a:pt x="536" y="910"/>
                    <a:pt x="544" y="913"/>
                  </a:cubicBezTo>
                  <a:cubicBezTo>
                    <a:pt x="549" y="910"/>
                    <a:pt x="549" y="910"/>
                    <a:pt x="549" y="910"/>
                  </a:cubicBezTo>
                  <a:cubicBezTo>
                    <a:pt x="553" y="911"/>
                    <a:pt x="553" y="911"/>
                    <a:pt x="553" y="911"/>
                  </a:cubicBezTo>
                  <a:cubicBezTo>
                    <a:pt x="557" y="909"/>
                    <a:pt x="557" y="909"/>
                    <a:pt x="557" y="909"/>
                  </a:cubicBezTo>
                  <a:cubicBezTo>
                    <a:pt x="581" y="906"/>
                    <a:pt x="581" y="906"/>
                    <a:pt x="581" y="906"/>
                  </a:cubicBezTo>
                  <a:cubicBezTo>
                    <a:pt x="585" y="906"/>
                    <a:pt x="585" y="906"/>
                    <a:pt x="585" y="906"/>
                  </a:cubicBezTo>
                  <a:cubicBezTo>
                    <a:pt x="589" y="904"/>
                    <a:pt x="589" y="904"/>
                    <a:pt x="589" y="904"/>
                  </a:cubicBezTo>
                  <a:cubicBezTo>
                    <a:pt x="584" y="902"/>
                    <a:pt x="583" y="906"/>
                    <a:pt x="570" y="906"/>
                  </a:cubicBezTo>
                  <a:cubicBezTo>
                    <a:pt x="569" y="903"/>
                    <a:pt x="569" y="903"/>
                    <a:pt x="569" y="903"/>
                  </a:cubicBezTo>
                  <a:cubicBezTo>
                    <a:pt x="568" y="905"/>
                    <a:pt x="568" y="905"/>
                    <a:pt x="568" y="905"/>
                  </a:cubicBezTo>
                  <a:cubicBezTo>
                    <a:pt x="568" y="901"/>
                    <a:pt x="568" y="901"/>
                    <a:pt x="568" y="901"/>
                  </a:cubicBezTo>
                  <a:cubicBezTo>
                    <a:pt x="571" y="899"/>
                    <a:pt x="571" y="899"/>
                    <a:pt x="571" y="899"/>
                  </a:cubicBezTo>
                  <a:cubicBezTo>
                    <a:pt x="571" y="901"/>
                    <a:pt x="571" y="901"/>
                    <a:pt x="571" y="901"/>
                  </a:cubicBezTo>
                  <a:cubicBezTo>
                    <a:pt x="573" y="901"/>
                    <a:pt x="573" y="901"/>
                    <a:pt x="573" y="901"/>
                  </a:cubicBezTo>
                  <a:cubicBezTo>
                    <a:pt x="570" y="903"/>
                    <a:pt x="570" y="903"/>
                    <a:pt x="570" y="903"/>
                  </a:cubicBezTo>
                  <a:cubicBezTo>
                    <a:pt x="588" y="903"/>
                    <a:pt x="517" y="919"/>
                    <a:pt x="599" y="901"/>
                  </a:cubicBezTo>
                  <a:cubicBezTo>
                    <a:pt x="607" y="897"/>
                    <a:pt x="607" y="897"/>
                    <a:pt x="607" y="897"/>
                  </a:cubicBezTo>
                  <a:cubicBezTo>
                    <a:pt x="614" y="896"/>
                    <a:pt x="614" y="896"/>
                    <a:pt x="614" y="896"/>
                  </a:cubicBezTo>
                  <a:cubicBezTo>
                    <a:pt x="614" y="894"/>
                    <a:pt x="614" y="894"/>
                    <a:pt x="614" y="894"/>
                  </a:cubicBezTo>
                  <a:cubicBezTo>
                    <a:pt x="615" y="894"/>
                    <a:pt x="615" y="894"/>
                    <a:pt x="615" y="894"/>
                  </a:cubicBezTo>
                  <a:cubicBezTo>
                    <a:pt x="615" y="895"/>
                    <a:pt x="614" y="895"/>
                    <a:pt x="615" y="895"/>
                  </a:cubicBezTo>
                  <a:cubicBezTo>
                    <a:pt x="617" y="897"/>
                    <a:pt x="617" y="897"/>
                    <a:pt x="617" y="897"/>
                  </a:cubicBezTo>
                  <a:cubicBezTo>
                    <a:pt x="618" y="896"/>
                    <a:pt x="618" y="896"/>
                    <a:pt x="618" y="896"/>
                  </a:cubicBezTo>
                  <a:cubicBezTo>
                    <a:pt x="617" y="894"/>
                    <a:pt x="613" y="901"/>
                    <a:pt x="618" y="893"/>
                  </a:cubicBezTo>
                  <a:cubicBezTo>
                    <a:pt x="622" y="890"/>
                    <a:pt x="622" y="890"/>
                    <a:pt x="622" y="890"/>
                  </a:cubicBezTo>
                  <a:cubicBezTo>
                    <a:pt x="631" y="888"/>
                    <a:pt x="631" y="888"/>
                    <a:pt x="631" y="888"/>
                  </a:cubicBezTo>
                  <a:cubicBezTo>
                    <a:pt x="638" y="887"/>
                    <a:pt x="638" y="887"/>
                    <a:pt x="638" y="887"/>
                  </a:cubicBezTo>
                  <a:cubicBezTo>
                    <a:pt x="639" y="886"/>
                    <a:pt x="639" y="886"/>
                    <a:pt x="639" y="886"/>
                  </a:cubicBezTo>
                  <a:cubicBezTo>
                    <a:pt x="629" y="885"/>
                    <a:pt x="629" y="885"/>
                    <a:pt x="629" y="885"/>
                  </a:cubicBezTo>
                  <a:cubicBezTo>
                    <a:pt x="632" y="883"/>
                    <a:pt x="632" y="883"/>
                    <a:pt x="632" y="883"/>
                  </a:cubicBezTo>
                  <a:cubicBezTo>
                    <a:pt x="628" y="881"/>
                    <a:pt x="628" y="881"/>
                    <a:pt x="628" y="881"/>
                  </a:cubicBezTo>
                  <a:cubicBezTo>
                    <a:pt x="623" y="884"/>
                    <a:pt x="623" y="884"/>
                    <a:pt x="623" y="884"/>
                  </a:cubicBezTo>
                  <a:cubicBezTo>
                    <a:pt x="624" y="884"/>
                    <a:pt x="626" y="883"/>
                    <a:pt x="627" y="885"/>
                  </a:cubicBezTo>
                  <a:cubicBezTo>
                    <a:pt x="623" y="888"/>
                    <a:pt x="623" y="888"/>
                    <a:pt x="623" y="888"/>
                  </a:cubicBezTo>
                  <a:cubicBezTo>
                    <a:pt x="621" y="888"/>
                    <a:pt x="635" y="886"/>
                    <a:pt x="618" y="888"/>
                  </a:cubicBezTo>
                  <a:cubicBezTo>
                    <a:pt x="617" y="889"/>
                    <a:pt x="617" y="889"/>
                    <a:pt x="617" y="889"/>
                  </a:cubicBezTo>
                  <a:cubicBezTo>
                    <a:pt x="619" y="887"/>
                    <a:pt x="619" y="887"/>
                    <a:pt x="619" y="887"/>
                  </a:cubicBezTo>
                  <a:cubicBezTo>
                    <a:pt x="620" y="888"/>
                    <a:pt x="622" y="888"/>
                    <a:pt x="623" y="887"/>
                  </a:cubicBezTo>
                  <a:cubicBezTo>
                    <a:pt x="621" y="883"/>
                    <a:pt x="621" y="883"/>
                    <a:pt x="621" y="883"/>
                  </a:cubicBezTo>
                  <a:cubicBezTo>
                    <a:pt x="620" y="884"/>
                    <a:pt x="627" y="882"/>
                    <a:pt x="618" y="884"/>
                  </a:cubicBezTo>
                  <a:cubicBezTo>
                    <a:pt x="618" y="885"/>
                    <a:pt x="618" y="885"/>
                    <a:pt x="618" y="885"/>
                  </a:cubicBezTo>
                  <a:cubicBezTo>
                    <a:pt x="615" y="882"/>
                    <a:pt x="615" y="882"/>
                    <a:pt x="615" y="882"/>
                  </a:cubicBezTo>
                  <a:cubicBezTo>
                    <a:pt x="619" y="882"/>
                    <a:pt x="622" y="880"/>
                    <a:pt x="626" y="879"/>
                  </a:cubicBezTo>
                  <a:cubicBezTo>
                    <a:pt x="629" y="880"/>
                    <a:pt x="629" y="880"/>
                    <a:pt x="629" y="880"/>
                  </a:cubicBezTo>
                  <a:cubicBezTo>
                    <a:pt x="632" y="879"/>
                    <a:pt x="635" y="879"/>
                    <a:pt x="637" y="880"/>
                  </a:cubicBezTo>
                  <a:cubicBezTo>
                    <a:pt x="639" y="877"/>
                    <a:pt x="639" y="877"/>
                    <a:pt x="639" y="877"/>
                  </a:cubicBezTo>
                  <a:cubicBezTo>
                    <a:pt x="640" y="876"/>
                    <a:pt x="640" y="876"/>
                    <a:pt x="640" y="876"/>
                  </a:cubicBezTo>
                  <a:cubicBezTo>
                    <a:pt x="642" y="878"/>
                    <a:pt x="642" y="878"/>
                    <a:pt x="642" y="878"/>
                  </a:cubicBezTo>
                  <a:cubicBezTo>
                    <a:pt x="646" y="877"/>
                    <a:pt x="646" y="877"/>
                    <a:pt x="646" y="877"/>
                  </a:cubicBezTo>
                  <a:cubicBezTo>
                    <a:pt x="649" y="880"/>
                    <a:pt x="649" y="880"/>
                    <a:pt x="649" y="880"/>
                  </a:cubicBezTo>
                  <a:cubicBezTo>
                    <a:pt x="651" y="879"/>
                    <a:pt x="651" y="879"/>
                    <a:pt x="651" y="879"/>
                  </a:cubicBezTo>
                  <a:cubicBezTo>
                    <a:pt x="650" y="877"/>
                    <a:pt x="650" y="877"/>
                    <a:pt x="650" y="877"/>
                  </a:cubicBezTo>
                  <a:cubicBezTo>
                    <a:pt x="656" y="873"/>
                    <a:pt x="656" y="873"/>
                    <a:pt x="656" y="873"/>
                  </a:cubicBezTo>
                  <a:cubicBezTo>
                    <a:pt x="646" y="873"/>
                    <a:pt x="646" y="873"/>
                    <a:pt x="646" y="873"/>
                  </a:cubicBezTo>
                  <a:cubicBezTo>
                    <a:pt x="641" y="875"/>
                    <a:pt x="641" y="875"/>
                    <a:pt x="641" y="875"/>
                  </a:cubicBezTo>
                  <a:cubicBezTo>
                    <a:pt x="640" y="875"/>
                    <a:pt x="640" y="875"/>
                    <a:pt x="640" y="875"/>
                  </a:cubicBezTo>
                  <a:cubicBezTo>
                    <a:pt x="640" y="873"/>
                    <a:pt x="640" y="873"/>
                    <a:pt x="640" y="873"/>
                  </a:cubicBezTo>
                  <a:cubicBezTo>
                    <a:pt x="634" y="871"/>
                    <a:pt x="634" y="871"/>
                    <a:pt x="634" y="871"/>
                  </a:cubicBezTo>
                  <a:cubicBezTo>
                    <a:pt x="624" y="873"/>
                    <a:pt x="624" y="873"/>
                    <a:pt x="624" y="873"/>
                  </a:cubicBezTo>
                  <a:cubicBezTo>
                    <a:pt x="623" y="875"/>
                    <a:pt x="623" y="875"/>
                    <a:pt x="623" y="875"/>
                  </a:cubicBezTo>
                  <a:cubicBezTo>
                    <a:pt x="627" y="875"/>
                    <a:pt x="627" y="875"/>
                    <a:pt x="627" y="875"/>
                  </a:cubicBezTo>
                  <a:cubicBezTo>
                    <a:pt x="622" y="877"/>
                    <a:pt x="622" y="877"/>
                    <a:pt x="622" y="877"/>
                  </a:cubicBezTo>
                  <a:cubicBezTo>
                    <a:pt x="619" y="877"/>
                    <a:pt x="643" y="872"/>
                    <a:pt x="613" y="878"/>
                  </a:cubicBezTo>
                  <a:cubicBezTo>
                    <a:pt x="611" y="877"/>
                    <a:pt x="611" y="877"/>
                    <a:pt x="611" y="877"/>
                  </a:cubicBezTo>
                  <a:cubicBezTo>
                    <a:pt x="609" y="878"/>
                    <a:pt x="609" y="878"/>
                    <a:pt x="609" y="878"/>
                  </a:cubicBezTo>
                  <a:cubicBezTo>
                    <a:pt x="596" y="880"/>
                    <a:pt x="596" y="880"/>
                    <a:pt x="596" y="880"/>
                  </a:cubicBezTo>
                  <a:cubicBezTo>
                    <a:pt x="595" y="879"/>
                    <a:pt x="595" y="879"/>
                    <a:pt x="595" y="879"/>
                  </a:cubicBezTo>
                  <a:cubicBezTo>
                    <a:pt x="590" y="882"/>
                    <a:pt x="590" y="882"/>
                    <a:pt x="590" y="882"/>
                  </a:cubicBezTo>
                  <a:cubicBezTo>
                    <a:pt x="588" y="881"/>
                    <a:pt x="588" y="881"/>
                    <a:pt x="588" y="881"/>
                  </a:cubicBezTo>
                  <a:cubicBezTo>
                    <a:pt x="569" y="884"/>
                    <a:pt x="569" y="884"/>
                    <a:pt x="569" y="884"/>
                  </a:cubicBezTo>
                  <a:cubicBezTo>
                    <a:pt x="568" y="886"/>
                    <a:pt x="568" y="886"/>
                    <a:pt x="568" y="886"/>
                  </a:cubicBezTo>
                  <a:cubicBezTo>
                    <a:pt x="568" y="887"/>
                    <a:pt x="570" y="883"/>
                    <a:pt x="569" y="888"/>
                  </a:cubicBezTo>
                  <a:cubicBezTo>
                    <a:pt x="571" y="886"/>
                    <a:pt x="571" y="886"/>
                    <a:pt x="571" y="886"/>
                  </a:cubicBezTo>
                  <a:cubicBezTo>
                    <a:pt x="578" y="887"/>
                    <a:pt x="575" y="882"/>
                    <a:pt x="583" y="887"/>
                  </a:cubicBezTo>
                  <a:cubicBezTo>
                    <a:pt x="583" y="888"/>
                    <a:pt x="583" y="888"/>
                    <a:pt x="583" y="888"/>
                  </a:cubicBezTo>
                  <a:cubicBezTo>
                    <a:pt x="579" y="887"/>
                    <a:pt x="579" y="887"/>
                    <a:pt x="579" y="887"/>
                  </a:cubicBezTo>
                  <a:cubicBezTo>
                    <a:pt x="576" y="891"/>
                    <a:pt x="576" y="891"/>
                    <a:pt x="576" y="891"/>
                  </a:cubicBezTo>
                  <a:cubicBezTo>
                    <a:pt x="578" y="892"/>
                    <a:pt x="578" y="892"/>
                    <a:pt x="578" y="892"/>
                  </a:cubicBezTo>
                  <a:cubicBezTo>
                    <a:pt x="572" y="891"/>
                    <a:pt x="572" y="891"/>
                    <a:pt x="572" y="891"/>
                  </a:cubicBezTo>
                  <a:cubicBezTo>
                    <a:pt x="569" y="891"/>
                    <a:pt x="569" y="891"/>
                    <a:pt x="569" y="891"/>
                  </a:cubicBezTo>
                  <a:cubicBezTo>
                    <a:pt x="567" y="886"/>
                    <a:pt x="567" y="886"/>
                    <a:pt x="567" y="886"/>
                  </a:cubicBezTo>
                  <a:cubicBezTo>
                    <a:pt x="566" y="886"/>
                    <a:pt x="564" y="884"/>
                    <a:pt x="563" y="888"/>
                  </a:cubicBezTo>
                  <a:cubicBezTo>
                    <a:pt x="565" y="890"/>
                    <a:pt x="565" y="890"/>
                    <a:pt x="565" y="890"/>
                  </a:cubicBezTo>
                  <a:cubicBezTo>
                    <a:pt x="559" y="891"/>
                    <a:pt x="559" y="891"/>
                    <a:pt x="559" y="891"/>
                  </a:cubicBezTo>
                  <a:cubicBezTo>
                    <a:pt x="556" y="895"/>
                    <a:pt x="556" y="895"/>
                    <a:pt x="556" y="895"/>
                  </a:cubicBezTo>
                  <a:cubicBezTo>
                    <a:pt x="554" y="894"/>
                    <a:pt x="554" y="894"/>
                    <a:pt x="554" y="894"/>
                  </a:cubicBezTo>
                  <a:cubicBezTo>
                    <a:pt x="552" y="896"/>
                    <a:pt x="552" y="896"/>
                    <a:pt x="552" y="896"/>
                  </a:cubicBezTo>
                  <a:cubicBezTo>
                    <a:pt x="551" y="893"/>
                    <a:pt x="551" y="893"/>
                    <a:pt x="551" y="893"/>
                  </a:cubicBezTo>
                  <a:cubicBezTo>
                    <a:pt x="550" y="892"/>
                    <a:pt x="548" y="896"/>
                    <a:pt x="548" y="892"/>
                  </a:cubicBezTo>
                  <a:cubicBezTo>
                    <a:pt x="544" y="894"/>
                    <a:pt x="544" y="894"/>
                    <a:pt x="544" y="894"/>
                  </a:cubicBezTo>
                  <a:cubicBezTo>
                    <a:pt x="544" y="899"/>
                    <a:pt x="540" y="890"/>
                    <a:pt x="541" y="898"/>
                  </a:cubicBezTo>
                  <a:cubicBezTo>
                    <a:pt x="538" y="895"/>
                    <a:pt x="538" y="895"/>
                    <a:pt x="538" y="895"/>
                  </a:cubicBezTo>
                  <a:cubicBezTo>
                    <a:pt x="536" y="896"/>
                    <a:pt x="536" y="896"/>
                    <a:pt x="536" y="896"/>
                  </a:cubicBezTo>
                  <a:cubicBezTo>
                    <a:pt x="537" y="899"/>
                    <a:pt x="529" y="894"/>
                    <a:pt x="539" y="898"/>
                  </a:cubicBezTo>
                  <a:cubicBezTo>
                    <a:pt x="534" y="898"/>
                    <a:pt x="534" y="898"/>
                    <a:pt x="534" y="898"/>
                  </a:cubicBezTo>
                  <a:cubicBezTo>
                    <a:pt x="534" y="896"/>
                    <a:pt x="534" y="896"/>
                    <a:pt x="534" y="896"/>
                  </a:cubicBezTo>
                  <a:cubicBezTo>
                    <a:pt x="543" y="893"/>
                    <a:pt x="543" y="893"/>
                    <a:pt x="543" y="893"/>
                  </a:cubicBezTo>
                  <a:cubicBezTo>
                    <a:pt x="542" y="891"/>
                    <a:pt x="542" y="891"/>
                    <a:pt x="542" y="891"/>
                  </a:cubicBezTo>
                  <a:cubicBezTo>
                    <a:pt x="541" y="890"/>
                    <a:pt x="541" y="890"/>
                    <a:pt x="541" y="890"/>
                  </a:cubicBezTo>
                  <a:cubicBezTo>
                    <a:pt x="538" y="892"/>
                    <a:pt x="538" y="892"/>
                    <a:pt x="538" y="892"/>
                  </a:cubicBezTo>
                  <a:cubicBezTo>
                    <a:pt x="538" y="892"/>
                    <a:pt x="538" y="892"/>
                    <a:pt x="538" y="892"/>
                  </a:cubicBezTo>
                  <a:cubicBezTo>
                    <a:pt x="526" y="895"/>
                    <a:pt x="526" y="895"/>
                    <a:pt x="526" y="895"/>
                  </a:cubicBezTo>
                  <a:cubicBezTo>
                    <a:pt x="522" y="897"/>
                    <a:pt x="522" y="897"/>
                    <a:pt x="522" y="897"/>
                  </a:cubicBezTo>
                  <a:cubicBezTo>
                    <a:pt x="526" y="900"/>
                    <a:pt x="526" y="900"/>
                    <a:pt x="526" y="900"/>
                  </a:cubicBezTo>
                  <a:cubicBezTo>
                    <a:pt x="528" y="898"/>
                    <a:pt x="528" y="898"/>
                    <a:pt x="528" y="898"/>
                  </a:cubicBezTo>
                  <a:cubicBezTo>
                    <a:pt x="533" y="898"/>
                    <a:pt x="533" y="898"/>
                    <a:pt x="533" y="898"/>
                  </a:cubicBezTo>
                  <a:cubicBezTo>
                    <a:pt x="526" y="902"/>
                    <a:pt x="526" y="902"/>
                    <a:pt x="526" y="902"/>
                  </a:cubicBezTo>
                  <a:cubicBezTo>
                    <a:pt x="520" y="902"/>
                    <a:pt x="520" y="902"/>
                    <a:pt x="520" y="902"/>
                  </a:cubicBezTo>
                  <a:cubicBezTo>
                    <a:pt x="515" y="901"/>
                    <a:pt x="515" y="901"/>
                    <a:pt x="515" y="901"/>
                  </a:cubicBezTo>
                  <a:cubicBezTo>
                    <a:pt x="510" y="903"/>
                    <a:pt x="510" y="903"/>
                    <a:pt x="510" y="903"/>
                  </a:cubicBezTo>
                  <a:cubicBezTo>
                    <a:pt x="506" y="902"/>
                    <a:pt x="506" y="902"/>
                    <a:pt x="506" y="902"/>
                  </a:cubicBezTo>
                  <a:cubicBezTo>
                    <a:pt x="482" y="906"/>
                    <a:pt x="482" y="906"/>
                    <a:pt x="482" y="906"/>
                  </a:cubicBezTo>
                  <a:cubicBezTo>
                    <a:pt x="479" y="908"/>
                    <a:pt x="474" y="906"/>
                    <a:pt x="472" y="910"/>
                  </a:cubicBezTo>
                  <a:cubicBezTo>
                    <a:pt x="474" y="911"/>
                    <a:pt x="474" y="911"/>
                    <a:pt x="474" y="911"/>
                  </a:cubicBezTo>
                  <a:cubicBezTo>
                    <a:pt x="480" y="909"/>
                    <a:pt x="480" y="909"/>
                    <a:pt x="480" y="909"/>
                  </a:cubicBezTo>
                  <a:cubicBezTo>
                    <a:pt x="485" y="909"/>
                    <a:pt x="485" y="909"/>
                    <a:pt x="485" y="909"/>
                  </a:cubicBezTo>
                  <a:cubicBezTo>
                    <a:pt x="484" y="909"/>
                    <a:pt x="487" y="909"/>
                    <a:pt x="484" y="910"/>
                  </a:cubicBezTo>
                  <a:cubicBezTo>
                    <a:pt x="484" y="911"/>
                    <a:pt x="484" y="911"/>
                    <a:pt x="484" y="911"/>
                  </a:cubicBezTo>
                  <a:cubicBezTo>
                    <a:pt x="506" y="909"/>
                    <a:pt x="506" y="909"/>
                    <a:pt x="506" y="909"/>
                  </a:cubicBezTo>
                  <a:cubicBezTo>
                    <a:pt x="513" y="909"/>
                    <a:pt x="513" y="909"/>
                    <a:pt x="513" y="909"/>
                  </a:cubicBezTo>
                  <a:cubicBezTo>
                    <a:pt x="515" y="912"/>
                    <a:pt x="515" y="912"/>
                    <a:pt x="515" y="912"/>
                  </a:cubicBezTo>
                  <a:cubicBezTo>
                    <a:pt x="511" y="912"/>
                    <a:pt x="511" y="912"/>
                    <a:pt x="511" y="912"/>
                  </a:cubicBezTo>
                  <a:cubicBezTo>
                    <a:pt x="504" y="910"/>
                    <a:pt x="504" y="910"/>
                    <a:pt x="504" y="910"/>
                  </a:cubicBezTo>
                  <a:cubicBezTo>
                    <a:pt x="488" y="912"/>
                    <a:pt x="488" y="912"/>
                    <a:pt x="488" y="912"/>
                  </a:cubicBezTo>
                  <a:cubicBezTo>
                    <a:pt x="487" y="911"/>
                    <a:pt x="487" y="911"/>
                    <a:pt x="487" y="911"/>
                  </a:cubicBezTo>
                  <a:cubicBezTo>
                    <a:pt x="468" y="913"/>
                    <a:pt x="468" y="913"/>
                    <a:pt x="468" y="913"/>
                  </a:cubicBezTo>
                  <a:cubicBezTo>
                    <a:pt x="462" y="912"/>
                    <a:pt x="462" y="912"/>
                    <a:pt x="462" y="912"/>
                  </a:cubicBezTo>
                  <a:cubicBezTo>
                    <a:pt x="457" y="913"/>
                    <a:pt x="457" y="913"/>
                    <a:pt x="457" y="913"/>
                  </a:cubicBezTo>
                  <a:cubicBezTo>
                    <a:pt x="456" y="915"/>
                    <a:pt x="456" y="915"/>
                    <a:pt x="456" y="915"/>
                  </a:cubicBezTo>
                  <a:cubicBezTo>
                    <a:pt x="452" y="914"/>
                    <a:pt x="452" y="914"/>
                    <a:pt x="452" y="914"/>
                  </a:cubicBezTo>
                  <a:cubicBezTo>
                    <a:pt x="446" y="915"/>
                    <a:pt x="446" y="915"/>
                    <a:pt x="446" y="915"/>
                  </a:cubicBezTo>
                  <a:cubicBezTo>
                    <a:pt x="443" y="918"/>
                    <a:pt x="438" y="919"/>
                    <a:pt x="431" y="919"/>
                  </a:cubicBezTo>
                  <a:cubicBezTo>
                    <a:pt x="431" y="920"/>
                    <a:pt x="431" y="920"/>
                    <a:pt x="431" y="920"/>
                  </a:cubicBezTo>
                  <a:cubicBezTo>
                    <a:pt x="438" y="920"/>
                    <a:pt x="438" y="920"/>
                    <a:pt x="438" y="920"/>
                  </a:cubicBezTo>
                  <a:cubicBezTo>
                    <a:pt x="439" y="918"/>
                    <a:pt x="439" y="918"/>
                    <a:pt x="439" y="918"/>
                  </a:cubicBezTo>
                  <a:cubicBezTo>
                    <a:pt x="443" y="918"/>
                    <a:pt x="443" y="918"/>
                    <a:pt x="443" y="918"/>
                  </a:cubicBezTo>
                  <a:cubicBezTo>
                    <a:pt x="443" y="920"/>
                    <a:pt x="451" y="914"/>
                    <a:pt x="438" y="920"/>
                  </a:cubicBezTo>
                  <a:cubicBezTo>
                    <a:pt x="448" y="919"/>
                    <a:pt x="448" y="919"/>
                    <a:pt x="448" y="919"/>
                  </a:cubicBezTo>
                  <a:cubicBezTo>
                    <a:pt x="452" y="921"/>
                    <a:pt x="452" y="921"/>
                    <a:pt x="452" y="921"/>
                  </a:cubicBezTo>
                  <a:cubicBezTo>
                    <a:pt x="456" y="920"/>
                    <a:pt x="456" y="920"/>
                    <a:pt x="456" y="920"/>
                  </a:cubicBezTo>
                  <a:cubicBezTo>
                    <a:pt x="456" y="921"/>
                    <a:pt x="456" y="921"/>
                    <a:pt x="456" y="921"/>
                  </a:cubicBezTo>
                  <a:cubicBezTo>
                    <a:pt x="461" y="921"/>
                    <a:pt x="461" y="921"/>
                    <a:pt x="461" y="921"/>
                  </a:cubicBezTo>
                  <a:cubicBezTo>
                    <a:pt x="468" y="928"/>
                    <a:pt x="453" y="917"/>
                    <a:pt x="473" y="921"/>
                  </a:cubicBezTo>
                  <a:cubicBezTo>
                    <a:pt x="481" y="919"/>
                    <a:pt x="481" y="919"/>
                    <a:pt x="481" y="919"/>
                  </a:cubicBezTo>
                  <a:cubicBezTo>
                    <a:pt x="479" y="921"/>
                    <a:pt x="479" y="921"/>
                    <a:pt x="479" y="921"/>
                  </a:cubicBezTo>
                  <a:cubicBezTo>
                    <a:pt x="482" y="922"/>
                    <a:pt x="482" y="922"/>
                    <a:pt x="482" y="922"/>
                  </a:cubicBezTo>
                  <a:cubicBezTo>
                    <a:pt x="486" y="921"/>
                    <a:pt x="489" y="922"/>
                    <a:pt x="492" y="921"/>
                  </a:cubicBezTo>
                  <a:cubicBezTo>
                    <a:pt x="489" y="923"/>
                    <a:pt x="489" y="923"/>
                    <a:pt x="489" y="923"/>
                  </a:cubicBezTo>
                  <a:cubicBezTo>
                    <a:pt x="491" y="924"/>
                    <a:pt x="491" y="924"/>
                    <a:pt x="491" y="924"/>
                  </a:cubicBezTo>
                  <a:cubicBezTo>
                    <a:pt x="493" y="924"/>
                    <a:pt x="493" y="925"/>
                    <a:pt x="494" y="921"/>
                  </a:cubicBezTo>
                  <a:cubicBezTo>
                    <a:pt x="496" y="923"/>
                    <a:pt x="496" y="923"/>
                    <a:pt x="496" y="923"/>
                  </a:cubicBezTo>
                  <a:cubicBezTo>
                    <a:pt x="496" y="921"/>
                    <a:pt x="496" y="921"/>
                    <a:pt x="496" y="921"/>
                  </a:cubicBezTo>
                  <a:cubicBezTo>
                    <a:pt x="498" y="922"/>
                    <a:pt x="498" y="922"/>
                    <a:pt x="498" y="922"/>
                  </a:cubicBezTo>
                  <a:cubicBezTo>
                    <a:pt x="501" y="922"/>
                    <a:pt x="506" y="918"/>
                    <a:pt x="508" y="921"/>
                  </a:cubicBezTo>
                  <a:cubicBezTo>
                    <a:pt x="506" y="922"/>
                    <a:pt x="506" y="922"/>
                    <a:pt x="506" y="922"/>
                  </a:cubicBezTo>
                  <a:cubicBezTo>
                    <a:pt x="505" y="923"/>
                    <a:pt x="513" y="916"/>
                    <a:pt x="504" y="925"/>
                  </a:cubicBezTo>
                  <a:cubicBezTo>
                    <a:pt x="503" y="924"/>
                    <a:pt x="503" y="924"/>
                    <a:pt x="503" y="924"/>
                  </a:cubicBezTo>
                  <a:cubicBezTo>
                    <a:pt x="501" y="926"/>
                    <a:pt x="501" y="926"/>
                    <a:pt x="501" y="926"/>
                  </a:cubicBezTo>
                  <a:cubicBezTo>
                    <a:pt x="492" y="927"/>
                    <a:pt x="492" y="927"/>
                    <a:pt x="492" y="927"/>
                  </a:cubicBezTo>
                  <a:cubicBezTo>
                    <a:pt x="489" y="926"/>
                    <a:pt x="489" y="926"/>
                    <a:pt x="489" y="926"/>
                  </a:cubicBezTo>
                  <a:cubicBezTo>
                    <a:pt x="485" y="925"/>
                    <a:pt x="485" y="925"/>
                    <a:pt x="485" y="925"/>
                  </a:cubicBezTo>
                  <a:cubicBezTo>
                    <a:pt x="485" y="929"/>
                    <a:pt x="485" y="929"/>
                    <a:pt x="485" y="929"/>
                  </a:cubicBezTo>
                  <a:cubicBezTo>
                    <a:pt x="484" y="929"/>
                    <a:pt x="484" y="929"/>
                    <a:pt x="484" y="929"/>
                  </a:cubicBezTo>
                  <a:cubicBezTo>
                    <a:pt x="484" y="926"/>
                    <a:pt x="484" y="926"/>
                    <a:pt x="484" y="926"/>
                  </a:cubicBezTo>
                  <a:cubicBezTo>
                    <a:pt x="474" y="928"/>
                    <a:pt x="474" y="928"/>
                    <a:pt x="474" y="928"/>
                  </a:cubicBezTo>
                  <a:cubicBezTo>
                    <a:pt x="472" y="930"/>
                    <a:pt x="472" y="930"/>
                    <a:pt x="472" y="930"/>
                  </a:cubicBezTo>
                  <a:cubicBezTo>
                    <a:pt x="470" y="930"/>
                    <a:pt x="470" y="930"/>
                    <a:pt x="470" y="930"/>
                  </a:cubicBezTo>
                  <a:cubicBezTo>
                    <a:pt x="472" y="929"/>
                    <a:pt x="472" y="929"/>
                    <a:pt x="472" y="929"/>
                  </a:cubicBezTo>
                  <a:cubicBezTo>
                    <a:pt x="468" y="927"/>
                    <a:pt x="468" y="927"/>
                    <a:pt x="468" y="927"/>
                  </a:cubicBezTo>
                  <a:cubicBezTo>
                    <a:pt x="465" y="927"/>
                    <a:pt x="480" y="933"/>
                    <a:pt x="464" y="923"/>
                  </a:cubicBezTo>
                  <a:cubicBezTo>
                    <a:pt x="462" y="927"/>
                    <a:pt x="462" y="927"/>
                    <a:pt x="462" y="927"/>
                  </a:cubicBezTo>
                  <a:cubicBezTo>
                    <a:pt x="460" y="928"/>
                    <a:pt x="460" y="928"/>
                    <a:pt x="460" y="928"/>
                  </a:cubicBezTo>
                  <a:cubicBezTo>
                    <a:pt x="458" y="926"/>
                    <a:pt x="458" y="926"/>
                    <a:pt x="458" y="926"/>
                  </a:cubicBezTo>
                  <a:cubicBezTo>
                    <a:pt x="452" y="930"/>
                    <a:pt x="452" y="930"/>
                    <a:pt x="452" y="930"/>
                  </a:cubicBezTo>
                  <a:cubicBezTo>
                    <a:pt x="450" y="929"/>
                    <a:pt x="450" y="929"/>
                    <a:pt x="450" y="929"/>
                  </a:cubicBezTo>
                  <a:cubicBezTo>
                    <a:pt x="443" y="931"/>
                    <a:pt x="443" y="931"/>
                    <a:pt x="443" y="931"/>
                  </a:cubicBezTo>
                  <a:cubicBezTo>
                    <a:pt x="434" y="930"/>
                    <a:pt x="434" y="930"/>
                    <a:pt x="434" y="930"/>
                  </a:cubicBezTo>
                  <a:cubicBezTo>
                    <a:pt x="430" y="933"/>
                    <a:pt x="430" y="933"/>
                    <a:pt x="430" y="933"/>
                  </a:cubicBezTo>
                  <a:cubicBezTo>
                    <a:pt x="430" y="933"/>
                    <a:pt x="437" y="933"/>
                    <a:pt x="428" y="931"/>
                  </a:cubicBezTo>
                  <a:cubicBezTo>
                    <a:pt x="426" y="932"/>
                    <a:pt x="438" y="931"/>
                    <a:pt x="424" y="933"/>
                  </a:cubicBezTo>
                  <a:cubicBezTo>
                    <a:pt x="421" y="930"/>
                    <a:pt x="421" y="930"/>
                    <a:pt x="421" y="930"/>
                  </a:cubicBezTo>
                  <a:cubicBezTo>
                    <a:pt x="421" y="931"/>
                    <a:pt x="424" y="928"/>
                    <a:pt x="421" y="932"/>
                  </a:cubicBezTo>
                  <a:cubicBezTo>
                    <a:pt x="421" y="931"/>
                    <a:pt x="421" y="931"/>
                    <a:pt x="421" y="931"/>
                  </a:cubicBezTo>
                  <a:cubicBezTo>
                    <a:pt x="418" y="932"/>
                    <a:pt x="418" y="932"/>
                    <a:pt x="418" y="932"/>
                  </a:cubicBezTo>
                  <a:cubicBezTo>
                    <a:pt x="418" y="934"/>
                    <a:pt x="418" y="934"/>
                    <a:pt x="418" y="934"/>
                  </a:cubicBezTo>
                  <a:cubicBezTo>
                    <a:pt x="409" y="933"/>
                    <a:pt x="409" y="933"/>
                    <a:pt x="409" y="933"/>
                  </a:cubicBezTo>
                  <a:cubicBezTo>
                    <a:pt x="414" y="931"/>
                    <a:pt x="414" y="931"/>
                    <a:pt x="414" y="931"/>
                  </a:cubicBezTo>
                  <a:cubicBezTo>
                    <a:pt x="413" y="930"/>
                    <a:pt x="419" y="933"/>
                    <a:pt x="412" y="929"/>
                  </a:cubicBezTo>
                  <a:cubicBezTo>
                    <a:pt x="407" y="931"/>
                    <a:pt x="407" y="931"/>
                    <a:pt x="407" y="931"/>
                  </a:cubicBezTo>
                  <a:cubicBezTo>
                    <a:pt x="405" y="932"/>
                    <a:pt x="420" y="934"/>
                    <a:pt x="402" y="929"/>
                  </a:cubicBezTo>
                  <a:cubicBezTo>
                    <a:pt x="401" y="931"/>
                    <a:pt x="401" y="931"/>
                    <a:pt x="401" y="931"/>
                  </a:cubicBezTo>
                  <a:cubicBezTo>
                    <a:pt x="400" y="933"/>
                    <a:pt x="400" y="933"/>
                    <a:pt x="400" y="933"/>
                  </a:cubicBezTo>
                  <a:cubicBezTo>
                    <a:pt x="402" y="934"/>
                    <a:pt x="402" y="934"/>
                    <a:pt x="402" y="934"/>
                  </a:cubicBezTo>
                  <a:cubicBezTo>
                    <a:pt x="390" y="934"/>
                    <a:pt x="390" y="934"/>
                    <a:pt x="390" y="934"/>
                  </a:cubicBezTo>
                  <a:cubicBezTo>
                    <a:pt x="392" y="932"/>
                    <a:pt x="392" y="932"/>
                    <a:pt x="392" y="932"/>
                  </a:cubicBezTo>
                  <a:cubicBezTo>
                    <a:pt x="396" y="934"/>
                    <a:pt x="386" y="934"/>
                    <a:pt x="395" y="931"/>
                  </a:cubicBezTo>
                  <a:cubicBezTo>
                    <a:pt x="390" y="930"/>
                    <a:pt x="390" y="930"/>
                    <a:pt x="390" y="930"/>
                  </a:cubicBezTo>
                  <a:cubicBezTo>
                    <a:pt x="389" y="931"/>
                    <a:pt x="389" y="931"/>
                    <a:pt x="389" y="931"/>
                  </a:cubicBezTo>
                  <a:cubicBezTo>
                    <a:pt x="388" y="930"/>
                    <a:pt x="388" y="930"/>
                    <a:pt x="388" y="930"/>
                  </a:cubicBezTo>
                  <a:cubicBezTo>
                    <a:pt x="386" y="931"/>
                    <a:pt x="386" y="931"/>
                    <a:pt x="386" y="931"/>
                  </a:cubicBezTo>
                  <a:cubicBezTo>
                    <a:pt x="387" y="933"/>
                    <a:pt x="373" y="932"/>
                    <a:pt x="388" y="934"/>
                  </a:cubicBezTo>
                  <a:cubicBezTo>
                    <a:pt x="387" y="935"/>
                    <a:pt x="387" y="935"/>
                    <a:pt x="387" y="935"/>
                  </a:cubicBezTo>
                  <a:cubicBezTo>
                    <a:pt x="386" y="934"/>
                    <a:pt x="386" y="934"/>
                    <a:pt x="386" y="934"/>
                  </a:cubicBezTo>
                  <a:cubicBezTo>
                    <a:pt x="385" y="934"/>
                    <a:pt x="384" y="934"/>
                    <a:pt x="383" y="935"/>
                  </a:cubicBezTo>
                  <a:cubicBezTo>
                    <a:pt x="384" y="933"/>
                    <a:pt x="384" y="933"/>
                    <a:pt x="384" y="933"/>
                  </a:cubicBezTo>
                  <a:cubicBezTo>
                    <a:pt x="385" y="933"/>
                    <a:pt x="382" y="935"/>
                    <a:pt x="386" y="933"/>
                  </a:cubicBezTo>
                  <a:cubicBezTo>
                    <a:pt x="380" y="931"/>
                    <a:pt x="380" y="931"/>
                    <a:pt x="380" y="931"/>
                  </a:cubicBezTo>
                  <a:cubicBezTo>
                    <a:pt x="375" y="933"/>
                    <a:pt x="375" y="933"/>
                    <a:pt x="375" y="933"/>
                  </a:cubicBezTo>
                  <a:cubicBezTo>
                    <a:pt x="375" y="933"/>
                    <a:pt x="373" y="933"/>
                    <a:pt x="376" y="934"/>
                  </a:cubicBezTo>
                  <a:cubicBezTo>
                    <a:pt x="375" y="932"/>
                    <a:pt x="375" y="932"/>
                    <a:pt x="375" y="932"/>
                  </a:cubicBezTo>
                  <a:cubicBezTo>
                    <a:pt x="374" y="935"/>
                    <a:pt x="374" y="935"/>
                    <a:pt x="374" y="935"/>
                  </a:cubicBezTo>
                  <a:cubicBezTo>
                    <a:pt x="373" y="934"/>
                    <a:pt x="373" y="934"/>
                    <a:pt x="373" y="934"/>
                  </a:cubicBezTo>
                  <a:cubicBezTo>
                    <a:pt x="371" y="936"/>
                    <a:pt x="371" y="936"/>
                    <a:pt x="371" y="936"/>
                  </a:cubicBezTo>
                  <a:cubicBezTo>
                    <a:pt x="371" y="936"/>
                    <a:pt x="369" y="938"/>
                    <a:pt x="371" y="935"/>
                  </a:cubicBezTo>
                  <a:cubicBezTo>
                    <a:pt x="370" y="934"/>
                    <a:pt x="370" y="934"/>
                    <a:pt x="370" y="934"/>
                  </a:cubicBezTo>
                  <a:cubicBezTo>
                    <a:pt x="362" y="936"/>
                    <a:pt x="362" y="936"/>
                    <a:pt x="362" y="936"/>
                  </a:cubicBezTo>
                  <a:cubicBezTo>
                    <a:pt x="363" y="934"/>
                    <a:pt x="363" y="934"/>
                    <a:pt x="363" y="934"/>
                  </a:cubicBezTo>
                  <a:cubicBezTo>
                    <a:pt x="359" y="933"/>
                    <a:pt x="359" y="933"/>
                    <a:pt x="359" y="933"/>
                  </a:cubicBezTo>
                  <a:cubicBezTo>
                    <a:pt x="358" y="933"/>
                    <a:pt x="367" y="931"/>
                    <a:pt x="356" y="934"/>
                  </a:cubicBezTo>
                  <a:cubicBezTo>
                    <a:pt x="360" y="935"/>
                    <a:pt x="360" y="935"/>
                    <a:pt x="360" y="935"/>
                  </a:cubicBezTo>
                  <a:cubicBezTo>
                    <a:pt x="357" y="935"/>
                    <a:pt x="357" y="935"/>
                    <a:pt x="357" y="935"/>
                  </a:cubicBezTo>
                  <a:cubicBezTo>
                    <a:pt x="356" y="937"/>
                    <a:pt x="356" y="937"/>
                    <a:pt x="356" y="937"/>
                  </a:cubicBezTo>
                  <a:cubicBezTo>
                    <a:pt x="357" y="937"/>
                    <a:pt x="356" y="933"/>
                    <a:pt x="357" y="938"/>
                  </a:cubicBezTo>
                  <a:cubicBezTo>
                    <a:pt x="356" y="937"/>
                    <a:pt x="356" y="937"/>
                    <a:pt x="356" y="937"/>
                  </a:cubicBezTo>
                  <a:cubicBezTo>
                    <a:pt x="355" y="935"/>
                    <a:pt x="360" y="937"/>
                    <a:pt x="354" y="937"/>
                  </a:cubicBezTo>
                  <a:cubicBezTo>
                    <a:pt x="356" y="936"/>
                    <a:pt x="353" y="934"/>
                    <a:pt x="356" y="934"/>
                  </a:cubicBezTo>
                  <a:cubicBezTo>
                    <a:pt x="355" y="934"/>
                    <a:pt x="355" y="934"/>
                    <a:pt x="355" y="934"/>
                  </a:cubicBezTo>
                  <a:cubicBezTo>
                    <a:pt x="350" y="935"/>
                    <a:pt x="350" y="935"/>
                    <a:pt x="350" y="935"/>
                  </a:cubicBezTo>
                  <a:cubicBezTo>
                    <a:pt x="347" y="935"/>
                    <a:pt x="347" y="935"/>
                    <a:pt x="347" y="935"/>
                  </a:cubicBezTo>
                  <a:cubicBezTo>
                    <a:pt x="347" y="938"/>
                    <a:pt x="347" y="938"/>
                    <a:pt x="347" y="938"/>
                  </a:cubicBezTo>
                  <a:cubicBezTo>
                    <a:pt x="342" y="938"/>
                    <a:pt x="357" y="944"/>
                    <a:pt x="342" y="936"/>
                  </a:cubicBezTo>
                  <a:cubicBezTo>
                    <a:pt x="341" y="938"/>
                    <a:pt x="341" y="938"/>
                    <a:pt x="341" y="938"/>
                  </a:cubicBezTo>
                  <a:cubicBezTo>
                    <a:pt x="334" y="935"/>
                    <a:pt x="334" y="935"/>
                    <a:pt x="334" y="935"/>
                  </a:cubicBezTo>
                  <a:cubicBezTo>
                    <a:pt x="339" y="935"/>
                    <a:pt x="339" y="935"/>
                    <a:pt x="339" y="935"/>
                  </a:cubicBezTo>
                  <a:cubicBezTo>
                    <a:pt x="339" y="932"/>
                    <a:pt x="339" y="932"/>
                    <a:pt x="339" y="932"/>
                  </a:cubicBezTo>
                  <a:cubicBezTo>
                    <a:pt x="340" y="931"/>
                    <a:pt x="336" y="932"/>
                    <a:pt x="341" y="931"/>
                  </a:cubicBezTo>
                  <a:cubicBezTo>
                    <a:pt x="339" y="931"/>
                    <a:pt x="339" y="931"/>
                    <a:pt x="339" y="931"/>
                  </a:cubicBezTo>
                  <a:cubicBezTo>
                    <a:pt x="335" y="934"/>
                    <a:pt x="335" y="934"/>
                    <a:pt x="335" y="934"/>
                  </a:cubicBezTo>
                  <a:cubicBezTo>
                    <a:pt x="327" y="933"/>
                    <a:pt x="327" y="933"/>
                    <a:pt x="327" y="933"/>
                  </a:cubicBezTo>
                  <a:cubicBezTo>
                    <a:pt x="323" y="934"/>
                    <a:pt x="323" y="934"/>
                    <a:pt x="323" y="934"/>
                  </a:cubicBezTo>
                  <a:cubicBezTo>
                    <a:pt x="332" y="933"/>
                    <a:pt x="315" y="937"/>
                    <a:pt x="331" y="935"/>
                  </a:cubicBezTo>
                  <a:cubicBezTo>
                    <a:pt x="329" y="937"/>
                    <a:pt x="329" y="937"/>
                    <a:pt x="329" y="937"/>
                  </a:cubicBezTo>
                  <a:cubicBezTo>
                    <a:pt x="330" y="937"/>
                    <a:pt x="328" y="939"/>
                    <a:pt x="331" y="937"/>
                  </a:cubicBezTo>
                  <a:cubicBezTo>
                    <a:pt x="327" y="938"/>
                    <a:pt x="327" y="938"/>
                    <a:pt x="327" y="938"/>
                  </a:cubicBezTo>
                  <a:cubicBezTo>
                    <a:pt x="325" y="939"/>
                    <a:pt x="325" y="939"/>
                    <a:pt x="325" y="939"/>
                  </a:cubicBezTo>
                  <a:cubicBezTo>
                    <a:pt x="328" y="941"/>
                    <a:pt x="328" y="941"/>
                    <a:pt x="328" y="941"/>
                  </a:cubicBezTo>
                  <a:cubicBezTo>
                    <a:pt x="319" y="944"/>
                    <a:pt x="319" y="944"/>
                    <a:pt x="319" y="944"/>
                  </a:cubicBezTo>
                  <a:cubicBezTo>
                    <a:pt x="315" y="943"/>
                    <a:pt x="315" y="943"/>
                    <a:pt x="315" y="943"/>
                  </a:cubicBezTo>
                  <a:cubicBezTo>
                    <a:pt x="318" y="942"/>
                    <a:pt x="318" y="942"/>
                    <a:pt x="318" y="942"/>
                  </a:cubicBezTo>
                  <a:cubicBezTo>
                    <a:pt x="314" y="940"/>
                    <a:pt x="314" y="940"/>
                    <a:pt x="314" y="940"/>
                  </a:cubicBezTo>
                  <a:cubicBezTo>
                    <a:pt x="310" y="942"/>
                    <a:pt x="310" y="942"/>
                    <a:pt x="310" y="942"/>
                  </a:cubicBezTo>
                  <a:cubicBezTo>
                    <a:pt x="309" y="944"/>
                    <a:pt x="309" y="944"/>
                    <a:pt x="309" y="944"/>
                  </a:cubicBezTo>
                  <a:cubicBezTo>
                    <a:pt x="306" y="947"/>
                    <a:pt x="306" y="947"/>
                    <a:pt x="306" y="947"/>
                  </a:cubicBezTo>
                  <a:cubicBezTo>
                    <a:pt x="307" y="949"/>
                    <a:pt x="307" y="949"/>
                    <a:pt x="307" y="949"/>
                  </a:cubicBezTo>
                  <a:cubicBezTo>
                    <a:pt x="308" y="950"/>
                    <a:pt x="308" y="950"/>
                    <a:pt x="308" y="950"/>
                  </a:cubicBezTo>
                  <a:cubicBezTo>
                    <a:pt x="310" y="948"/>
                    <a:pt x="310" y="948"/>
                    <a:pt x="310" y="948"/>
                  </a:cubicBezTo>
                  <a:cubicBezTo>
                    <a:pt x="314" y="948"/>
                    <a:pt x="314" y="948"/>
                    <a:pt x="314" y="948"/>
                  </a:cubicBezTo>
                  <a:cubicBezTo>
                    <a:pt x="313" y="949"/>
                    <a:pt x="313" y="949"/>
                    <a:pt x="313" y="949"/>
                  </a:cubicBezTo>
                  <a:cubicBezTo>
                    <a:pt x="314" y="951"/>
                    <a:pt x="314" y="951"/>
                    <a:pt x="314" y="951"/>
                  </a:cubicBezTo>
                  <a:cubicBezTo>
                    <a:pt x="312" y="952"/>
                    <a:pt x="312" y="952"/>
                    <a:pt x="312" y="952"/>
                  </a:cubicBezTo>
                  <a:cubicBezTo>
                    <a:pt x="312" y="952"/>
                    <a:pt x="312" y="952"/>
                    <a:pt x="312" y="952"/>
                  </a:cubicBezTo>
                  <a:cubicBezTo>
                    <a:pt x="315" y="954"/>
                    <a:pt x="315" y="954"/>
                    <a:pt x="315" y="954"/>
                  </a:cubicBezTo>
                  <a:cubicBezTo>
                    <a:pt x="316" y="956"/>
                    <a:pt x="316" y="956"/>
                    <a:pt x="316" y="956"/>
                  </a:cubicBezTo>
                  <a:cubicBezTo>
                    <a:pt x="318" y="955"/>
                    <a:pt x="318" y="955"/>
                    <a:pt x="318" y="955"/>
                  </a:cubicBezTo>
                  <a:cubicBezTo>
                    <a:pt x="317" y="954"/>
                    <a:pt x="317" y="954"/>
                    <a:pt x="317" y="954"/>
                  </a:cubicBezTo>
                  <a:cubicBezTo>
                    <a:pt x="322" y="950"/>
                    <a:pt x="322" y="950"/>
                    <a:pt x="322" y="950"/>
                  </a:cubicBezTo>
                  <a:cubicBezTo>
                    <a:pt x="325" y="951"/>
                    <a:pt x="325" y="951"/>
                    <a:pt x="325" y="951"/>
                  </a:cubicBezTo>
                  <a:cubicBezTo>
                    <a:pt x="329" y="941"/>
                    <a:pt x="329" y="941"/>
                    <a:pt x="329" y="941"/>
                  </a:cubicBezTo>
                  <a:cubicBezTo>
                    <a:pt x="329" y="941"/>
                    <a:pt x="327" y="945"/>
                    <a:pt x="332" y="940"/>
                  </a:cubicBezTo>
                  <a:cubicBezTo>
                    <a:pt x="332" y="939"/>
                    <a:pt x="334" y="942"/>
                    <a:pt x="330" y="940"/>
                  </a:cubicBezTo>
                  <a:cubicBezTo>
                    <a:pt x="332" y="938"/>
                    <a:pt x="332" y="938"/>
                    <a:pt x="332" y="938"/>
                  </a:cubicBezTo>
                  <a:cubicBezTo>
                    <a:pt x="333" y="938"/>
                    <a:pt x="333" y="938"/>
                    <a:pt x="333" y="938"/>
                  </a:cubicBezTo>
                  <a:cubicBezTo>
                    <a:pt x="332" y="939"/>
                    <a:pt x="332" y="939"/>
                    <a:pt x="332" y="939"/>
                  </a:cubicBezTo>
                  <a:cubicBezTo>
                    <a:pt x="335" y="936"/>
                    <a:pt x="332" y="946"/>
                    <a:pt x="339" y="938"/>
                  </a:cubicBezTo>
                  <a:cubicBezTo>
                    <a:pt x="341" y="937"/>
                    <a:pt x="340" y="941"/>
                    <a:pt x="343" y="939"/>
                  </a:cubicBezTo>
                  <a:cubicBezTo>
                    <a:pt x="342" y="940"/>
                    <a:pt x="342" y="940"/>
                    <a:pt x="342" y="940"/>
                  </a:cubicBezTo>
                  <a:cubicBezTo>
                    <a:pt x="350" y="939"/>
                    <a:pt x="350" y="939"/>
                    <a:pt x="350" y="939"/>
                  </a:cubicBezTo>
                  <a:cubicBezTo>
                    <a:pt x="343" y="942"/>
                    <a:pt x="343" y="942"/>
                    <a:pt x="343" y="942"/>
                  </a:cubicBezTo>
                  <a:cubicBezTo>
                    <a:pt x="339" y="943"/>
                    <a:pt x="339" y="943"/>
                    <a:pt x="339" y="943"/>
                  </a:cubicBezTo>
                  <a:cubicBezTo>
                    <a:pt x="336" y="945"/>
                    <a:pt x="336" y="945"/>
                    <a:pt x="336" y="945"/>
                  </a:cubicBezTo>
                  <a:cubicBezTo>
                    <a:pt x="333" y="944"/>
                    <a:pt x="333" y="944"/>
                    <a:pt x="333" y="944"/>
                  </a:cubicBezTo>
                  <a:cubicBezTo>
                    <a:pt x="332" y="945"/>
                    <a:pt x="332" y="945"/>
                    <a:pt x="332" y="945"/>
                  </a:cubicBezTo>
                  <a:cubicBezTo>
                    <a:pt x="332" y="942"/>
                    <a:pt x="332" y="942"/>
                    <a:pt x="332" y="942"/>
                  </a:cubicBezTo>
                  <a:cubicBezTo>
                    <a:pt x="329" y="943"/>
                    <a:pt x="329" y="943"/>
                    <a:pt x="329" y="943"/>
                  </a:cubicBezTo>
                  <a:cubicBezTo>
                    <a:pt x="329" y="943"/>
                    <a:pt x="325" y="944"/>
                    <a:pt x="330" y="946"/>
                  </a:cubicBezTo>
                  <a:cubicBezTo>
                    <a:pt x="328" y="946"/>
                    <a:pt x="328" y="946"/>
                    <a:pt x="328" y="946"/>
                  </a:cubicBezTo>
                  <a:cubicBezTo>
                    <a:pt x="325" y="947"/>
                    <a:pt x="325" y="948"/>
                    <a:pt x="332" y="949"/>
                  </a:cubicBezTo>
                  <a:cubicBezTo>
                    <a:pt x="336" y="950"/>
                    <a:pt x="330" y="948"/>
                    <a:pt x="335" y="947"/>
                  </a:cubicBezTo>
                  <a:cubicBezTo>
                    <a:pt x="337" y="948"/>
                    <a:pt x="337" y="948"/>
                    <a:pt x="337" y="948"/>
                  </a:cubicBezTo>
                  <a:cubicBezTo>
                    <a:pt x="335" y="950"/>
                    <a:pt x="335" y="950"/>
                    <a:pt x="335" y="950"/>
                  </a:cubicBezTo>
                  <a:cubicBezTo>
                    <a:pt x="338" y="953"/>
                    <a:pt x="338" y="953"/>
                    <a:pt x="338" y="953"/>
                  </a:cubicBezTo>
                  <a:cubicBezTo>
                    <a:pt x="343" y="952"/>
                    <a:pt x="343" y="952"/>
                    <a:pt x="343" y="952"/>
                  </a:cubicBezTo>
                  <a:cubicBezTo>
                    <a:pt x="349" y="952"/>
                    <a:pt x="349" y="952"/>
                    <a:pt x="349" y="952"/>
                  </a:cubicBezTo>
                  <a:cubicBezTo>
                    <a:pt x="349" y="953"/>
                    <a:pt x="349" y="953"/>
                    <a:pt x="349" y="953"/>
                  </a:cubicBezTo>
                  <a:cubicBezTo>
                    <a:pt x="342" y="956"/>
                    <a:pt x="342" y="956"/>
                    <a:pt x="342" y="956"/>
                  </a:cubicBezTo>
                  <a:cubicBezTo>
                    <a:pt x="339" y="962"/>
                    <a:pt x="339" y="962"/>
                    <a:pt x="339" y="962"/>
                  </a:cubicBezTo>
                  <a:cubicBezTo>
                    <a:pt x="329" y="962"/>
                    <a:pt x="329" y="962"/>
                    <a:pt x="329" y="962"/>
                  </a:cubicBezTo>
                  <a:cubicBezTo>
                    <a:pt x="329" y="961"/>
                    <a:pt x="329" y="961"/>
                    <a:pt x="329" y="961"/>
                  </a:cubicBezTo>
                  <a:cubicBezTo>
                    <a:pt x="332" y="961"/>
                    <a:pt x="332" y="961"/>
                    <a:pt x="332" y="961"/>
                  </a:cubicBezTo>
                  <a:cubicBezTo>
                    <a:pt x="330" y="959"/>
                    <a:pt x="330" y="959"/>
                    <a:pt x="330" y="959"/>
                  </a:cubicBezTo>
                  <a:cubicBezTo>
                    <a:pt x="323" y="959"/>
                    <a:pt x="323" y="959"/>
                    <a:pt x="323" y="959"/>
                  </a:cubicBezTo>
                  <a:cubicBezTo>
                    <a:pt x="322" y="958"/>
                    <a:pt x="322" y="958"/>
                    <a:pt x="322" y="958"/>
                  </a:cubicBezTo>
                  <a:cubicBezTo>
                    <a:pt x="319" y="959"/>
                    <a:pt x="319" y="959"/>
                    <a:pt x="319" y="959"/>
                  </a:cubicBezTo>
                  <a:cubicBezTo>
                    <a:pt x="321" y="962"/>
                    <a:pt x="321" y="962"/>
                    <a:pt x="321" y="962"/>
                  </a:cubicBezTo>
                  <a:cubicBezTo>
                    <a:pt x="318" y="963"/>
                    <a:pt x="318" y="963"/>
                    <a:pt x="318" y="963"/>
                  </a:cubicBezTo>
                  <a:cubicBezTo>
                    <a:pt x="320" y="964"/>
                    <a:pt x="320" y="964"/>
                    <a:pt x="320" y="964"/>
                  </a:cubicBezTo>
                  <a:cubicBezTo>
                    <a:pt x="320" y="966"/>
                    <a:pt x="320" y="966"/>
                    <a:pt x="320" y="966"/>
                  </a:cubicBezTo>
                  <a:cubicBezTo>
                    <a:pt x="317" y="967"/>
                    <a:pt x="317" y="967"/>
                    <a:pt x="317" y="967"/>
                  </a:cubicBezTo>
                  <a:cubicBezTo>
                    <a:pt x="317" y="969"/>
                    <a:pt x="317" y="969"/>
                    <a:pt x="317" y="969"/>
                  </a:cubicBezTo>
                  <a:cubicBezTo>
                    <a:pt x="321" y="967"/>
                    <a:pt x="321" y="967"/>
                    <a:pt x="321" y="967"/>
                  </a:cubicBezTo>
                  <a:cubicBezTo>
                    <a:pt x="317" y="971"/>
                    <a:pt x="317" y="971"/>
                    <a:pt x="317" y="971"/>
                  </a:cubicBezTo>
                  <a:cubicBezTo>
                    <a:pt x="325" y="971"/>
                    <a:pt x="325" y="971"/>
                    <a:pt x="325" y="971"/>
                  </a:cubicBezTo>
                  <a:cubicBezTo>
                    <a:pt x="322" y="973"/>
                    <a:pt x="322" y="975"/>
                    <a:pt x="331" y="973"/>
                  </a:cubicBezTo>
                  <a:cubicBezTo>
                    <a:pt x="332" y="974"/>
                    <a:pt x="332" y="974"/>
                    <a:pt x="332" y="974"/>
                  </a:cubicBezTo>
                  <a:cubicBezTo>
                    <a:pt x="333" y="972"/>
                    <a:pt x="333" y="972"/>
                    <a:pt x="333" y="972"/>
                  </a:cubicBezTo>
                  <a:cubicBezTo>
                    <a:pt x="339" y="974"/>
                    <a:pt x="339" y="974"/>
                    <a:pt x="339" y="974"/>
                  </a:cubicBezTo>
                  <a:cubicBezTo>
                    <a:pt x="339" y="975"/>
                    <a:pt x="339" y="975"/>
                    <a:pt x="339" y="975"/>
                  </a:cubicBezTo>
                  <a:cubicBezTo>
                    <a:pt x="345" y="972"/>
                    <a:pt x="345" y="972"/>
                    <a:pt x="345" y="972"/>
                  </a:cubicBezTo>
                  <a:cubicBezTo>
                    <a:pt x="344" y="969"/>
                    <a:pt x="344" y="969"/>
                    <a:pt x="344" y="969"/>
                  </a:cubicBezTo>
                  <a:cubicBezTo>
                    <a:pt x="349" y="970"/>
                    <a:pt x="349" y="970"/>
                    <a:pt x="349" y="970"/>
                  </a:cubicBezTo>
                  <a:cubicBezTo>
                    <a:pt x="350" y="969"/>
                    <a:pt x="350" y="969"/>
                    <a:pt x="350" y="969"/>
                  </a:cubicBezTo>
                  <a:cubicBezTo>
                    <a:pt x="351" y="968"/>
                    <a:pt x="351" y="968"/>
                    <a:pt x="351" y="968"/>
                  </a:cubicBezTo>
                  <a:cubicBezTo>
                    <a:pt x="351" y="968"/>
                    <a:pt x="353" y="969"/>
                    <a:pt x="351" y="969"/>
                  </a:cubicBezTo>
                  <a:cubicBezTo>
                    <a:pt x="353" y="970"/>
                    <a:pt x="353" y="970"/>
                    <a:pt x="353" y="970"/>
                  </a:cubicBezTo>
                  <a:cubicBezTo>
                    <a:pt x="353" y="969"/>
                    <a:pt x="353" y="969"/>
                    <a:pt x="353" y="969"/>
                  </a:cubicBezTo>
                  <a:cubicBezTo>
                    <a:pt x="355" y="972"/>
                    <a:pt x="355" y="972"/>
                    <a:pt x="355" y="972"/>
                  </a:cubicBezTo>
                  <a:cubicBezTo>
                    <a:pt x="370" y="969"/>
                    <a:pt x="370" y="969"/>
                    <a:pt x="370" y="969"/>
                  </a:cubicBezTo>
                  <a:cubicBezTo>
                    <a:pt x="369" y="970"/>
                    <a:pt x="369" y="970"/>
                    <a:pt x="369" y="970"/>
                  </a:cubicBezTo>
                  <a:cubicBezTo>
                    <a:pt x="363" y="972"/>
                    <a:pt x="363" y="972"/>
                    <a:pt x="363" y="972"/>
                  </a:cubicBezTo>
                  <a:cubicBezTo>
                    <a:pt x="357" y="974"/>
                    <a:pt x="357" y="974"/>
                    <a:pt x="357" y="974"/>
                  </a:cubicBezTo>
                  <a:cubicBezTo>
                    <a:pt x="357" y="976"/>
                    <a:pt x="357" y="976"/>
                    <a:pt x="357" y="976"/>
                  </a:cubicBezTo>
                  <a:cubicBezTo>
                    <a:pt x="357" y="976"/>
                    <a:pt x="362" y="977"/>
                    <a:pt x="356" y="976"/>
                  </a:cubicBezTo>
                  <a:cubicBezTo>
                    <a:pt x="356" y="977"/>
                    <a:pt x="356" y="977"/>
                    <a:pt x="356" y="977"/>
                  </a:cubicBezTo>
                  <a:cubicBezTo>
                    <a:pt x="360" y="976"/>
                    <a:pt x="360" y="976"/>
                    <a:pt x="360" y="976"/>
                  </a:cubicBezTo>
                  <a:cubicBezTo>
                    <a:pt x="367" y="977"/>
                    <a:pt x="367" y="977"/>
                    <a:pt x="367" y="977"/>
                  </a:cubicBezTo>
                  <a:cubicBezTo>
                    <a:pt x="373" y="974"/>
                    <a:pt x="373" y="974"/>
                    <a:pt x="373" y="974"/>
                  </a:cubicBezTo>
                  <a:cubicBezTo>
                    <a:pt x="376" y="974"/>
                    <a:pt x="376" y="974"/>
                    <a:pt x="376" y="974"/>
                  </a:cubicBezTo>
                  <a:cubicBezTo>
                    <a:pt x="379" y="970"/>
                    <a:pt x="379" y="970"/>
                    <a:pt x="379" y="970"/>
                  </a:cubicBezTo>
                  <a:cubicBezTo>
                    <a:pt x="381" y="971"/>
                    <a:pt x="381" y="971"/>
                    <a:pt x="381" y="971"/>
                  </a:cubicBezTo>
                  <a:cubicBezTo>
                    <a:pt x="388" y="970"/>
                    <a:pt x="388" y="970"/>
                    <a:pt x="388" y="970"/>
                  </a:cubicBezTo>
                  <a:cubicBezTo>
                    <a:pt x="387" y="973"/>
                    <a:pt x="387" y="973"/>
                    <a:pt x="387" y="973"/>
                  </a:cubicBezTo>
                  <a:cubicBezTo>
                    <a:pt x="387" y="971"/>
                    <a:pt x="387" y="971"/>
                    <a:pt x="387" y="971"/>
                  </a:cubicBezTo>
                  <a:cubicBezTo>
                    <a:pt x="383" y="972"/>
                    <a:pt x="383" y="972"/>
                    <a:pt x="383" y="972"/>
                  </a:cubicBezTo>
                  <a:cubicBezTo>
                    <a:pt x="380" y="975"/>
                    <a:pt x="380" y="975"/>
                    <a:pt x="380" y="975"/>
                  </a:cubicBezTo>
                  <a:cubicBezTo>
                    <a:pt x="380" y="975"/>
                    <a:pt x="380" y="977"/>
                    <a:pt x="379" y="974"/>
                  </a:cubicBezTo>
                  <a:cubicBezTo>
                    <a:pt x="379" y="977"/>
                    <a:pt x="379" y="977"/>
                    <a:pt x="379" y="977"/>
                  </a:cubicBezTo>
                  <a:cubicBezTo>
                    <a:pt x="383" y="977"/>
                    <a:pt x="383" y="977"/>
                    <a:pt x="383" y="977"/>
                  </a:cubicBezTo>
                  <a:cubicBezTo>
                    <a:pt x="386" y="979"/>
                    <a:pt x="386" y="979"/>
                    <a:pt x="386" y="979"/>
                  </a:cubicBezTo>
                  <a:cubicBezTo>
                    <a:pt x="391" y="978"/>
                    <a:pt x="391" y="978"/>
                    <a:pt x="391" y="978"/>
                  </a:cubicBezTo>
                  <a:cubicBezTo>
                    <a:pt x="391" y="975"/>
                    <a:pt x="391" y="975"/>
                    <a:pt x="391" y="975"/>
                  </a:cubicBezTo>
                  <a:cubicBezTo>
                    <a:pt x="393" y="975"/>
                    <a:pt x="392" y="971"/>
                    <a:pt x="394" y="974"/>
                  </a:cubicBezTo>
                  <a:cubicBezTo>
                    <a:pt x="395" y="974"/>
                    <a:pt x="389" y="971"/>
                    <a:pt x="396" y="977"/>
                  </a:cubicBezTo>
                  <a:cubicBezTo>
                    <a:pt x="397" y="976"/>
                    <a:pt x="397" y="976"/>
                    <a:pt x="397" y="976"/>
                  </a:cubicBezTo>
                  <a:cubicBezTo>
                    <a:pt x="397" y="978"/>
                    <a:pt x="397" y="978"/>
                    <a:pt x="397" y="978"/>
                  </a:cubicBezTo>
                  <a:cubicBezTo>
                    <a:pt x="402" y="974"/>
                    <a:pt x="402" y="974"/>
                    <a:pt x="402" y="974"/>
                  </a:cubicBezTo>
                  <a:cubicBezTo>
                    <a:pt x="402" y="973"/>
                    <a:pt x="402" y="973"/>
                    <a:pt x="402" y="973"/>
                  </a:cubicBezTo>
                  <a:cubicBezTo>
                    <a:pt x="400" y="972"/>
                    <a:pt x="400" y="972"/>
                    <a:pt x="400" y="972"/>
                  </a:cubicBezTo>
                  <a:cubicBezTo>
                    <a:pt x="400" y="971"/>
                    <a:pt x="400" y="971"/>
                    <a:pt x="400" y="971"/>
                  </a:cubicBezTo>
                  <a:cubicBezTo>
                    <a:pt x="402" y="971"/>
                    <a:pt x="402" y="971"/>
                    <a:pt x="402" y="971"/>
                  </a:cubicBezTo>
                  <a:cubicBezTo>
                    <a:pt x="404" y="974"/>
                    <a:pt x="404" y="974"/>
                    <a:pt x="404" y="974"/>
                  </a:cubicBezTo>
                  <a:cubicBezTo>
                    <a:pt x="406" y="973"/>
                    <a:pt x="406" y="973"/>
                    <a:pt x="406" y="973"/>
                  </a:cubicBezTo>
                  <a:cubicBezTo>
                    <a:pt x="407" y="971"/>
                    <a:pt x="409" y="976"/>
                    <a:pt x="407" y="970"/>
                  </a:cubicBezTo>
                  <a:cubicBezTo>
                    <a:pt x="409" y="973"/>
                    <a:pt x="409" y="973"/>
                    <a:pt x="409" y="973"/>
                  </a:cubicBezTo>
                  <a:cubicBezTo>
                    <a:pt x="411" y="971"/>
                    <a:pt x="411" y="971"/>
                    <a:pt x="411" y="971"/>
                  </a:cubicBezTo>
                  <a:cubicBezTo>
                    <a:pt x="412" y="974"/>
                    <a:pt x="412" y="974"/>
                    <a:pt x="412" y="974"/>
                  </a:cubicBezTo>
                  <a:cubicBezTo>
                    <a:pt x="411" y="976"/>
                    <a:pt x="411" y="976"/>
                    <a:pt x="411" y="976"/>
                  </a:cubicBezTo>
                  <a:cubicBezTo>
                    <a:pt x="412" y="977"/>
                    <a:pt x="412" y="977"/>
                    <a:pt x="412" y="977"/>
                  </a:cubicBezTo>
                  <a:cubicBezTo>
                    <a:pt x="419" y="976"/>
                    <a:pt x="419" y="976"/>
                    <a:pt x="419" y="976"/>
                  </a:cubicBezTo>
                  <a:cubicBezTo>
                    <a:pt x="419" y="975"/>
                    <a:pt x="419" y="975"/>
                    <a:pt x="419" y="975"/>
                  </a:cubicBezTo>
                  <a:cubicBezTo>
                    <a:pt x="424" y="976"/>
                    <a:pt x="424" y="976"/>
                    <a:pt x="424" y="976"/>
                  </a:cubicBezTo>
                  <a:cubicBezTo>
                    <a:pt x="427" y="975"/>
                    <a:pt x="427" y="975"/>
                    <a:pt x="427" y="975"/>
                  </a:cubicBezTo>
                  <a:cubicBezTo>
                    <a:pt x="429" y="976"/>
                    <a:pt x="429" y="976"/>
                    <a:pt x="429" y="976"/>
                  </a:cubicBezTo>
                  <a:cubicBezTo>
                    <a:pt x="436" y="973"/>
                    <a:pt x="436" y="973"/>
                    <a:pt x="436" y="973"/>
                  </a:cubicBezTo>
                  <a:cubicBezTo>
                    <a:pt x="438" y="971"/>
                    <a:pt x="438" y="971"/>
                    <a:pt x="438" y="971"/>
                  </a:cubicBezTo>
                  <a:cubicBezTo>
                    <a:pt x="437" y="970"/>
                    <a:pt x="442" y="972"/>
                    <a:pt x="437" y="969"/>
                  </a:cubicBezTo>
                  <a:cubicBezTo>
                    <a:pt x="438" y="967"/>
                    <a:pt x="438" y="967"/>
                    <a:pt x="438" y="967"/>
                  </a:cubicBezTo>
                  <a:cubicBezTo>
                    <a:pt x="444" y="969"/>
                    <a:pt x="444" y="969"/>
                    <a:pt x="444" y="969"/>
                  </a:cubicBezTo>
                  <a:cubicBezTo>
                    <a:pt x="447" y="972"/>
                    <a:pt x="447" y="972"/>
                    <a:pt x="447" y="972"/>
                  </a:cubicBezTo>
                  <a:cubicBezTo>
                    <a:pt x="447" y="973"/>
                    <a:pt x="449" y="974"/>
                    <a:pt x="455" y="972"/>
                  </a:cubicBezTo>
                  <a:cubicBezTo>
                    <a:pt x="460" y="974"/>
                    <a:pt x="460" y="974"/>
                    <a:pt x="460" y="974"/>
                  </a:cubicBezTo>
                  <a:cubicBezTo>
                    <a:pt x="469" y="972"/>
                    <a:pt x="469" y="972"/>
                    <a:pt x="469" y="972"/>
                  </a:cubicBezTo>
                  <a:cubicBezTo>
                    <a:pt x="472" y="969"/>
                    <a:pt x="472" y="969"/>
                    <a:pt x="472" y="969"/>
                  </a:cubicBezTo>
                  <a:cubicBezTo>
                    <a:pt x="477" y="971"/>
                    <a:pt x="477" y="971"/>
                    <a:pt x="477" y="971"/>
                  </a:cubicBezTo>
                  <a:cubicBezTo>
                    <a:pt x="479" y="967"/>
                    <a:pt x="479" y="967"/>
                    <a:pt x="479" y="967"/>
                  </a:cubicBezTo>
                  <a:cubicBezTo>
                    <a:pt x="481" y="967"/>
                    <a:pt x="477" y="965"/>
                    <a:pt x="481" y="966"/>
                  </a:cubicBezTo>
                  <a:cubicBezTo>
                    <a:pt x="483" y="966"/>
                    <a:pt x="482" y="969"/>
                    <a:pt x="484" y="967"/>
                  </a:cubicBezTo>
                  <a:cubicBezTo>
                    <a:pt x="485" y="965"/>
                    <a:pt x="485" y="965"/>
                    <a:pt x="485" y="965"/>
                  </a:cubicBezTo>
                  <a:cubicBezTo>
                    <a:pt x="482" y="964"/>
                    <a:pt x="482" y="964"/>
                    <a:pt x="482" y="964"/>
                  </a:cubicBezTo>
                  <a:cubicBezTo>
                    <a:pt x="498" y="963"/>
                    <a:pt x="498" y="963"/>
                    <a:pt x="498" y="963"/>
                  </a:cubicBezTo>
                  <a:cubicBezTo>
                    <a:pt x="500" y="963"/>
                    <a:pt x="500" y="963"/>
                    <a:pt x="500" y="963"/>
                  </a:cubicBezTo>
                  <a:cubicBezTo>
                    <a:pt x="498" y="963"/>
                    <a:pt x="501" y="974"/>
                    <a:pt x="492" y="965"/>
                  </a:cubicBezTo>
                  <a:cubicBezTo>
                    <a:pt x="492" y="965"/>
                    <a:pt x="493" y="967"/>
                    <a:pt x="489" y="966"/>
                  </a:cubicBezTo>
                  <a:cubicBezTo>
                    <a:pt x="488" y="965"/>
                    <a:pt x="488" y="965"/>
                    <a:pt x="488" y="965"/>
                  </a:cubicBezTo>
                  <a:cubicBezTo>
                    <a:pt x="488" y="967"/>
                    <a:pt x="487" y="961"/>
                    <a:pt x="485" y="967"/>
                  </a:cubicBezTo>
                  <a:cubicBezTo>
                    <a:pt x="493" y="967"/>
                    <a:pt x="493" y="967"/>
                    <a:pt x="493" y="967"/>
                  </a:cubicBezTo>
                  <a:cubicBezTo>
                    <a:pt x="503" y="965"/>
                    <a:pt x="503" y="965"/>
                    <a:pt x="503" y="965"/>
                  </a:cubicBezTo>
                  <a:cubicBezTo>
                    <a:pt x="501" y="970"/>
                    <a:pt x="498" y="966"/>
                    <a:pt x="492" y="969"/>
                  </a:cubicBezTo>
                  <a:cubicBezTo>
                    <a:pt x="493" y="970"/>
                    <a:pt x="487" y="969"/>
                    <a:pt x="494" y="971"/>
                  </a:cubicBezTo>
                  <a:cubicBezTo>
                    <a:pt x="498" y="971"/>
                    <a:pt x="498" y="971"/>
                    <a:pt x="498" y="971"/>
                  </a:cubicBezTo>
                  <a:cubicBezTo>
                    <a:pt x="499" y="971"/>
                    <a:pt x="499" y="971"/>
                    <a:pt x="499" y="971"/>
                  </a:cubicBezTo>
                  <a:cubicBezTo>
                    <a:pt x="496" y="975"/>
                    <a:pt x="496" y="975"/>
                    <a:pt x="496" y="975"/>
                  </a:cubicBezTo>
                  <a:cubicBezTo>
                    <a:pt x="499" y="975"/>
                    <a:pt x="499" y="975"/>
                    <a:pt x="499" y="975"/>
                  </a:cubicBezTo>
                  <a:cubicBezTo>
                    <a:pt x="499" y="975"/>
                    <a:pt x="502" y="974"/>
                    <a:pt x="498" y="975"/>
                  </a:cubicBezTo>
                  <a:cubicBezTo>
                    <a:pt x="500" y="972"/>
                    <a:pt x="499" y="980"/>
                    <a:pt x="507" y="972"/>
                  </a:cubicBezTo>
                  <a:cubicBezTo>
                    <a:pt x="506" y="971"/>
                    <a:pt x="506" y="971"/>
                    <a:pt x="506" y="971"/>
                  </a:cubicBezTo>
                  <a:cubicBezTo>
                    <a:pt x="510" y="967"/>
                    <a:pt x="510" y="967"/>
                    <a:pt x="510" y="967"/>
                  </a:cubicBezTo>
                  <a:cubicBezTo>
                    <a:pt x="511" y="967"/>
                    <a:pt x="511" y="967"/>
                    <a:pt x="511" y="967"/>
                  </a:cubicBezTo>
                  <a:cubicBezTo>
                    <a:pt x="511" y="963"/>
                    <a:pt x="511" y="963"/>
                    <a:pt x="511" y="963"/>
                  </a:cubicBezTo>
                  <a:cubicBezTo>
                    <a:pt x="521" y="965"/>
                    <a:pt x="521" y="965"/>
                    <a:pt x="521" y="965"/>
                  </a:cubicBezTo>
                  <a:cubicBezTo>
                    <a:pt x="524" y="963"/>
                    <a:pt x="524" y="963"/>
                    <a:pt x="524" y="963"/>
                  </a:cubicBezTo>
                  <a:cubicBezTo>
                    <a:pt x="530" y="965"/>
                    <a:pt x="530" y="965"/>
                    <a:pt x="530" y="965"/>
                  </a:cubicBezTo>
                  <a:cubicBezTo>
                    <a:pt x="538" y="962"/>
                    <a:pt x="538" y="962"/>
                    <a:pt x="538" y="962"/>
                  </a:cubicBezTo>
                  <a:cubicBezTo>
                    <a:pt x="538" y="963"/>
                    <a:pt x="540" y="961"/>
                    <a:pt x="538" y="964"/>
                  </a:cubicBezTo>
                  <a:cubicBezTo>
                    <a:pt x="539" y="964"/>
                    <a:pt x="539" y="964"/>
                    <a:pt x="539" y="964"/>
                  </a:cubicBezTo>
                  <a:cubicBezTo>
                    <a:pt x="540" y="961"/>
                    <a:pt x="540" y="961"/>
                    <a:pt x="540" y="961"/>
                  </a:cubicBezTo>
                  <a:cubicBezTo>
                    <a:pt x="541" y="962"/>
                    <a:pt x="541" y="962"/>
                    <a:pt x="541" y="962"/>
                  </a:cubicBezTo>
                  <a:cubicBezTo>
                    <a:pt x="547" y="962"/>
                    <a:pt x="547" y="962"/>
                    <a:pt x="547" y="962"/>
                  </a:cubicBezTo>
                  <a:cubicBezTo>
                    <a:pt x="548" y="961"/>
                    <a:pt x="548" y="961"/>
                    <a:pt x="548" y="961"/>
                  </a:cubicBezTo>
                  <a:cubicBezTo>
                    <a:pt x="546" y="960"/>
                    <a:pt x="546" y="960"/>
                    <a:pt x="546" y="960"/>
                  </a:cubicBezTo>
                  <a:cubicBezTo>
                    <a:pt x="551" y="957"/>
                    <a:pt x="551" y="957"/>
                    <a:pt x="551" y="957"/>
                  </a:cubicBezTo>
                  <a:cubicBezTo>
                    <a:pt x="558" y="958"/>
                    <a:pt x="558" y="958"/>
                    <a:pt x="558" y="958"/>
                  </a:cubicBezTo>
                  <a:cubicBezTo>
                    <a:pt x="575" y="954"/>
                    <a:pt x="575" y="954"/>
                    <a:pt x="575" y="954"/>
                  </a:cubicBezTo>
                  <a:cubicBezTo>
                    <a:pt x="576" y="954"/>
                    <a:pt x="578" y="958"/>
                    <a:pt x="580" y="952"/>
                  </a:cubicBezTo>
                  <a:cubicBezTo>
                    <a:pt x="579" y="954"/>
                    <a:pt x="579" y="954"/>
                    <a:pt x="579" y="954"/>
                  </a:cubicBezTo>
                  <a:cubicBezTo>
                    <a:pt x="581" y="954"/>
                    <a:pt x="581" y="954"/>
                    <a:pt x="581" y="954"/>
                  </a:cubicBezTo>
                  <a:cubicBezTo>
                    <a:pt x="582" y="952"/>
                    <a:pt x="582" y="952"/>
                    <a:pt x="582" y="952"/>
                  </a:cubicBezTo>
                  <a:cubicBezTo>
                    <a:pt x="583" y="953"/>
                    <a:pt x="583" y="953"/>
                    <a:pt x="583" y="953"/>
                  </a:cubicBezTo>
                  <a:cubicBezTo>
                    <a:pt x="579" y="956"/>
                    <a:pt x="579" y="956"/>
                    <a:pt x="579" y="956"/>
                  </a:cubicBezTo>
                  <a:cubicBezTo>
                    <a:pt x="578" y="956"/>
                    <a:pt x="576" y="953"/>
                    <a:pt x="575" y="955"/>
                  </a:cubicBezTo>
                  <a:cubicBezTo>
                    <a:pt x="577" y="956"/>
                    <a:pt x="577" y="956"/>
                    <a:pt x="577" y="956"/>
                  </a:cubicBezTo>
                  <a:cubicBezTo>
                    <a:pt x="575" y="958"/>
                    <a:pt x="575" y="958"/>
                    <a:pt x="575" y="958"/>
                  </a:cubicBezTo>
                  <a:cubicBezTo>
                    <a:pt x="577" y="960"/>
                    <a:pt x="577" y="960"/>
                    <a:pt x="577" y="960"/>
                  </a:cubicBezTo>
                  <a:cubicBezTo>
                    <a:pt x="589" y="958"/>
                    <a:pt x="589" y="958"/>
                    <a:pt x="589" y="958"/>
                  </a:cubicBezTo>
                  <a:cubicBezTo>
                    <a:pt x="590" y="956"/>
                    <a:pt x="590" y="956"/>
                    <a:pt x="590" y="956"/>
                  </a:cubicBezTo>
                  <a:cubicBezTo>
                    <a:pt x="589" y="955"/>
                    <a:pt x="583" y="965"/>
                    <a:pt x="597" y="953"/>
                  </a:cubicBezTo>
                  <a:cubicBezTo>
                    <a:pt x="597" y="948"/>
                    <a:pt x="597" y="948"/>
                    <a:pt x="597" y="948"/>
                  </a:cubicBezTo>
                  <a:cubicBezTo>
                    <a:pt x="599" y="947"/>
                    <a:pt x="599" y="947"/>
                    <a:pt x="599" y="947"/>
                  </a:cubicBezTo>
                  <a:cubicBezTo>
                    <a:pt x="600" y="948"/>
                    <a:pt x="596" y="950"/>
                    <a:pt x="601" y="948"/>
                  </a:cubicBezTo>
                  <a:cubicBezTo>
                    <a:pt x="598" y="951"/>
                    <a:pt x="598" y="951"/>
                    <a:pt x="598" y="951"/>
                  </a:cubicBezTo>
                  <a:cubicBezTo>
                    <a:pt x="600" y="954"/>
                    <a:pt x="600" y="954"/>
                    <a:pt x="600" y="954"/>
                  </a:cubicBezTo>
                  <a:cubicBezTo>
                    <a:pt x="601" y="953"/>
                    <a:pt x="601" y="953"/>
                    <a:pt x="601" y="953"/>
                  </a:cubicBezTo>
                  <a:cubicBezTo>
                    <a:pt x="602" y="951"/>
                    <a:pt x="602" y="951"/>
                    <a:pt x="602" y="951"/>
                  </a:cubicBezTo>
                  <a:cubicBezTo>
                    <a:pt x="605" y="950"/>
                    <a:pt x="605" y="950"/>
                    <a:pt x="605" y="950"/>
                  </a:cubicBezTo>
                  <a:cubicBezTo>
                    <a:pt x="607" y="950"/>
                    <a:pt x="607" y="950"/>
                    <a:pt x="607" y="950"/>
                  </a:cubicBezTo>
                  <a:cubicBezTo>
                    <a:pt x="606" y="952"/>
                    <a:pt x="606" y="952"/>
                    <a:pt x="606" y="952"/>
                  </a:cubicBezTo>
                  <a:cubicBezTo>
                    <a:pt x="604" y="953"/>
                    <a:pt x="604" y="953"/>
                    <a:pt x="604" y="953"/>
                  </a:cubicBezTo>
                  <a:cubicBezTo>
                    <a:pt x="607" y="955"/>
                    <a:pt x="607" y="955"/>
                    <a:pt x="607" y="955"/>
                  </a:cubicBezTo>
                  <a:cubicBezTo>
                    <a:pt x="613" y="956"/>
                    <a:pt x="613" y="956"/>
                    <a:pt x="613" y="956"/>
                  </a:cubicBezTo>
                  <a:cubicBezTo>
                    <a:pt x="612" y="957"/>
                    <a:pt x="606" y="955"/>
                    <a:pt x="620" y="953"/>
                  </a:cubicBezTo>
                  <a:cubicBezTo>
                    <a:pt x="622" y="954"/>
                    <a:pt x="622" y="954"/>
                    <a:pt x="622" y="954"/>
                  </a:cubicBezTo>
                  <a:cubicBezTo>
                    <a:pt x="627" y="951"/>
                    <a:pt x="627" y="951"/>
                    <a:pt x="627" y="951"/>
                  </a:cubicBezTo>
                  <a:cubicBezTo>
                    <a:pt x="628" y="953"/>
                    <a:pt x="628" y="953"/>
                    <a:pt x="628" y="953"/>
                  </a:cubicBezTo>
                  <a:cubicBezTo>
                    <a:pt x="633" y="950"/>
                    <a:pt x="633" y="950"/>
                    <a:pt x="633" y="950"/>
                  </a:cubicBezTo>
                  <a:cubicBezTo>
                    <a:pt x="654" y="947"/>
                    <a:pt x="654" y="947"/>
                    <a:pt x="654" y="947"/>
                  </a:cubicBezTo>
                  <a:cubicBezTo>
                    <a:pt x="656" y="945"/>
                    <a:pt x="656" y="945"/>
                    <a:pt x="656" y="945"/>
                  </a:cubicBezTo>
                  <a:cubicBezTo>
                    <a:pt x="662" y="947"/>
                    <a:pt x="662" y="947"/>
                    <a:pt x="662" y="947"/>
                  </a:cubicBezTo>
                  <a:cubicBezTo>
                    <a:pt x="666" y="948"/>
                    <a:pt x="666" y="948"/>
                    <a:pt x="666" y="948"/>
                  </a:cubicBezTo>
                  <a:cubicBezTo>
                    <a:pt x="667" y="950"/>
                    <a:pt x="654" y="951"/>
                    <a:pt x="667" y="941"/>
                  </a:cubicBezTo>
                  <a:cubicBezTo>
                    <a:pt x="667" y="942"/>
                    <a:pt x="666" y="942"/>
                    <a:pt x="668" y="943"/>
                  </a:cubicBezTo>
                  <a:cubicBezTo>
                    <a:pt x="669" y="944"/>
                    <a:pt x="659" y="947"/>
                    <a:pt x="670" y="938"/>
                  </a:cubicBezTo>
                  <a:cubicBezTo>
                    <a:pt x="674" y="939"/>
                    <a:pt x="674" y="939"/>
                    <a:pt x="674" y="939"/>
                  </a:cubicBezTo>
                  <a:cubicBezTo>
                    <a:pt x="680" y="937"/>
                    <a:pt x="680" y="937"/>
                    <a:pt x="680" y="937"/>
                  </a:cubicBezTo>
                  <a:cubicBezTo>
                    <a:pt x="681" y="937"/>
                    <a:pt x="672" y="939"/>
                    <a:pt x="683" y="938"/>
                  </a:cubicBezTo>
                  <a:cubicBezTo>
                    <a:pt x="684" y="936"/>
                    <a:pt x="684" y="936"/>
                    <a:pt x="684" y="936"/>
                  </a:cubicBezTo>
                  <a:cubicBezTo>
                    <a:pt x="685" y="937"/>
                    <a:pt x="685" y="937"/>
                    <a:pt x="685" y="937"/>
                  </a:cubicBezTo>
                  <a:cubicBezTo>
                    <a:pt x="681" y="940"/>
                    <a:pt x="681" y="940"/>
                    <a:pt x="681" y="940"/>
                  </a:cubicBezTo>
                  <a:cubicBezTo>
                    <a:pt x="680" y="938"/>
                    <a:pt x="680" y="938"/>
                    <a:pt x="680" y="938"/>
                  </a:cubicBezTo>
                  <a:cubicBezTo>
                    <a:pt x="678" y="940"/>
                    <a:pt x="676" y="939"/>
                    <a:pt x="676" y="940"/>
                  </a:cubicBezTo>
                  <a:cubicBezTo>
                    <a:pt x="670" y="945"/>
                    <a:pt x="670" y="945"/>
                    <a:pt x="670" y="945"/>
                  </a:cubicBezTo>
                  <a:cubicBezTo>
                    <a:pt x="671" y="947"/>
                    <a:pt x="671" y="947"/>
                    <a:pt x="671" y="947"/>
                  </a:cubicBezTo>
                  <a:cubicBezTo>
                    <a:pt x="679" y="946"/>
                    <a:pt x="679" y="946"/>
                    <a:pt x="679" y="946"/>
                  </a:cubicBezTo>
                  <a:cubicBezTo>
                    <a:pt x="682" y="944"/>
                    <a:pt x="682" y="944"/>
                    <a:pt x="682" y="944"/>
                  </a:cubicBezTo>
                  <a:cubicBezTo>
                    <a:pt x="690" y="944"/>
                    <a:pt x="690" y="944"/>
                    <a:pt x="690" y="944"/>
                  </a:cubicBezTo>
                  <a:cubicBezTo>
                    <a:pt x="697" y="941"/>
                    <a:pt x="697" y="941"/>
                    <a:pt x="697" y="941"/>
                  </a:cubicBezTo>
                  <a:cubicBezTo>
                    <a:pt x="702" y="942"/>
                    <a:pt x="702" y="942"/>
                    <a:pt x="702" y="942"/>
                  </a:cubicBezTo>
                  <a:cubicBezTo>
                    <a:pt x="712" y="941"/>
                    <a:pt x="712" y="941"/>
                    <a:pt x="712" y="941"/>
                  </a:cubicBezTo>
                  <a:cubicBezTo>
                    <a:pt x="712" y="940"/>
                    <a:pt x="712" y="940"/>
                    <a:pt x="712" y="940"/>
                  </a:cubicBezTo>
                  <a:cubicBezTo>
                    <a:pt x="706" y="941"/>
                    <a:pt x="711" y="948"/>
                    <a:pt x="720" y="934"/>
                  </a:cubicBezTo>
                  <a:cubicBezTo>
                    <a:pt x="720" y="933"/>
                    <a:pt x="720" y="933"/>
                    <a:pt x="720" y="933"/>
                  </a:cubicBezTo>
                  <a:cubicBezTo>
                    <a:pt x="722" y="933"/>
                    <a:pt x="722" y="933"/>
                    <a:pt x="722" y="933"/>
                  </a:cubicBezTo>
                  <a:cubicBezTo>
                    <a:pt x="723" y="931"/>
                    <a:pt x="723" y="931"/>
                    <a:pt x="723" y="931"/>
                  </a:cubicBezTo>
                  <a:cubicBezTo>
                    <a:pt x="726" y="934"/>
                    <a:pt x="726" y="934"/>
                    <a:pt x="726" y="934"/>
                  </a:cubicBezTo>
                  <a:cubicBezTo>
                    <a:pt x="726" y="932"/>
                    <a:pt x="736" y="935"/>
                    <a:pt x="725" y="930"/>
                  </a:cubicBezTo>
                  <a:cubicBezTo>
                    <a:pt x="726" y="931"/>
                    <a:pt x="727" y="930"/>
                    <a:pt x="728" y="930"/>
                  </a:cubicBezTo>
                  <a:cubicBezTo>
                    <a:pt x="728" y="936"/>
                    <a:pt x="728" y="936"/>
                    <a:pt x="728" y="936"/>
                  </a:cubicBezTo>
                  <a:cubicBezTo>
                    <a:pt x="723" y="937"/>
                    <a:pt x="723" y="937"/>
                    <a:pt x="723" y="937"/>
                  </a:cubicBezTo>
                  <a:cubicBezTo>
                    <a:pt x="723" y="938"/>
                    <a:pt x="723" y="938"/>
                    <a:pt x="723" y="938"/>
                  </a:cubicBezTo>
                  <a:cubicBezTo>
                    <a:pt x="747" y="937"/>
                    <a:pt x="747" y="937"/>
                    <a:pt x="747" y="937"/>
                  </a:cubicBezTo>
                  <a:cubicBezTo>
                    <a:pt x="750" y="935"/>
                    <a:pt x="750" y="935"/>
                    <a:pt x="750" y="935"/>
                  </a:cubicBezTo>
                  <a:cubicBezTo>
                    <a:pt x="748" y="933"/>
                    <a:pt x="748" y="933"/>
                    <a:pt x="748" y="933"/>
                  </a:cubicBezTo>
                  <a:cubicBezTo>
                    <a:pt x="744" y="933"/>
                    <a:pt x="744" y="933"/>
                    <a:pt x="744" y="933"/>
                  </a:cubicBezTo>
                  <a:cubicBezTo>
                    <a:pt x="746" y="931"/>
                    <a:pt x="746" y="931"/>
                    <a:pt x="746" y="931"/>
                  </a:cubicBezTo>
                  <a:cubicBezTo>
                    <a:pt x="751" y="932"/>
                    <a:pt x="751" y="932"/>
                    <a:pt x="751" y="932"/>
                  </a:cubicBezTo>
                  <a:cubicBezTo>
                    <a:pt x="752" y="931"/>
                    <a:pt x="752" y="931"/>
                    <a:pt x="752" y="931"/>
                  </a:cubicBezTo>
                  <a:cubicBezTo>
                    <a:pt x="751" y="930"/>
                    <a:pt x="751" y="930"/>
                    <a:pt x="751" y="930"/>
                  </a:cubicBezTo>
                  <a:cubicBezTo>
                    <a:pt x="751" y="927"/>
                    <a:pt x="751" y="927"/>
                    <a:pt x="751" y="927"/>
                  </a:cubicBezTo>
                  <a:cubicBezTo>
                    <a:pt x="756" y="925"/>
                    <a:pt x="756" y="925"/>
                    <a:pt x="756" y="925"/>
                  </a:cubicBezTo>
                  <a:cubicBezTo>
                    <a:pt x="761" y="924"/>
                    <a:pt x="752" y="927"/>
                    <a:pt x="760" y="926"/>
                  </a:cubicBezTo>
                  <a:cubicBezTo>
                    <a:pt x="760" y="925"/>
                    <a:pt x="760" y="925"/>
                    <a:pt x="760" y="925"/>
                  </a:cubicBezTo>
                  <a:cubicBezTo>
                    <a:pt x="762" y="927"/>
                    <a:pt x="764" y="922"/>
                    <a:pt x="764" y="929"/>
                  </a:cubicBezTo>
                  <a:cubicBezTo>
                    <a:pt x="764" y="926"/>
                    <a:pt x="764" y="926"/>
                    <a:pt x="764" y="926"/>
                  </a:cubicBezTo>
                  <a:cubicBezTo>
                    <a:pt x="765" y="926"/>
                    <a:pt x="765" y="926"/>
                    <a:pt x="765" y="926"/>
                  </a:cubicBezTo>
                  <a:cubicBezTo>
                    <a:pt x="766" y="927"/>
                    <a:pt x="766" y="927"/>
                    <a:pt x="766" y="927"/>
                  </a:cubicBezTo>
                  <a:cubicBezTo>
                    <a:pt x="761" y="931"/>
                    <a:pt x="761" y="931"/>
                    <a:pt x="761" y="931"/>
                  </a:cubicBezTo>
                  <a:cubicBezTo>
                    <a:pt x="762" y="933"/>
                    <a:pt x="762" y="933"/>
                    <a:pt x="762" y="933"/>
                  </a:cubicBezTo>
                  <a:cubicBezTo>
                    <a:pt x="765" y="933"/>
                    <a:pt x="765" y="933"/>
                    <a:pt x="765" y="933"/>
                  </a:cubicBezTo>
                  <a:cubicBezTo>
                    <a:pt x="765" y="934"/>
                    <a:pt x="765" y="934"/>
                    <a:pt x="765" y="934"/>
                  </a:cubicBezTo>
                  <a:cubicBezTo>
                    <a:pt x="770" y="934"/>
                    <a:pt x="770" y="934"/>
                    <a:pt x="770" y="934"/>
                  </a:cubicBezTo>
                  <a:cubicBezTo>
                    <a:pt x="771" y="934"/>
                    <a:pt x="771" y="934"/>
                    <a:pt x="771" y="934"/>
                  </a:cubicBezTo>
                  <a:cubicBezTo>
                    <a:pt x="767" y="932"/>
                    <a:pt x="767" y="932"/>
                    <a:pt x="767" y="932"/>
                  </a:cubicBezTo>
                  <a:cubicBezTo>
                    <a:pt x="769" y="930"/>
                    <a:pt x="769" y="930"/>
                    <a:pt x="769" y="930"/>
                  </a:cubicBezTo>
                  <a:cubicBezTo>
                    <a:pt x="770" y="930"/>
                    <a:pt x="762" y="929"/>
                    <a:pt x="772" y="930"/>
                  </a:cubicBezTo>
                  <a:cubicBezTo>
                    <a:pt x="768" y="924"/>
                    <a:pt x="770" y="940"/>
                    <a:pt x="769" y="925"/>
                  </a:cubicBezTo>
                  <a:cubicBezTo>
                    <a:pt x="766" y="926"/>
                    <a:pt x="770" y="928"/>
                    <a:pt x="772" y="923"/>
                  </a:cubicBezTo>
                  <a:cubicBezTo>
                    <a:pt x="775" y="926"/>
                    <a:pt x="770" y="924"/>
                    <a:pt x="770" y="927"/>
                  </a:cubicBezTo>
                  <a:cubicBezTo>
                    <a:pt x="772" y="927"/>
                    <a:pt x="772" y="927"/>
                    <a:pt x="772" y="927"/>
                  </a:cubicBezTo>
                  <a:cubicBezTo>
                    <a:pt x="773" y="929"/>
                    <a:pt x="773" y="929"/>
                    <a:pt x="773" y="929"/>
                  </a:cubicBezTo>
                  <a:cubicBezTo>
                    <a:pt x="780" y="926"/>
                    <a:pt x="780" y="926"/>
                    <a:pt x="780" y="926"/>
                  </a:cubicBezTo>
                  <a:cubicBezTo>
                    <a:pt x="780" y="926"/>
                    <a:pt x="773" y="930"/>
                    <a:pt x="783" y="927"/>
                  </a:cubicBezTo>
                  <a:cubicBezTo>
                    <a:pt x="783" y="925"/>
                    <a:pt x="783" y="925"/>
                    <a:pt x="783" y="925"/>
                  </a:cubicBezTo>
                  <a:cubicBezTo>
                    <a:pt x="785" y="926"/>
                    <a:pt x="785" y="926"/>
                    <a:pt x="785" y="926"/>
                  </a:cubicBezTo>
                  <a:cubicBezTo>
                    <a:pt x="792" y="923"/>
                    <a:pt x="792" y="923"/>
                    <a:pt x="792" y="923"/>
                  </a:cubicBezTo>
                  <a:cubicBezTo>
                    <a:pt x="793" y="922"/>
                    <a:pt x="793" y="922"/>
                    <a:pt x="793" y="922"/>
                  </a:cubicBezTo>
                  <a:cubicBezTo>
                    <a:pt x="797" y="923"/>
                    <a:pt x="797" y="923"/>
                    <a:pt x="797" y="923"/>
                  </a:cubicBezTo>
                  <a:cubicBezTo>
                    <a:pt x="792" y="926"/>
                    <a:pt x="792" y="926"/>
                    <a:pt x="792" y="926"/>
                  </a:cubicBezTo>
                  <a:cubicBezTo>
                    <a:pt x="796" y="930"/>
                    <a:pt x="796" y="930"/>
                    <a:pt x="796" y="930"/>
                  </a:cubicBezTo>
                  <a:cubicBezTo>
                    <a:pt x="807" y="929"/>
                    <a:pt x="807" y="929"/>
                    <a:pt x="807" y="929"/>
                  </a:cubicBezTo>
                  <a:cubicBezTo>
                    <a:pt x="808" y="928"/>
                    <a:pt x="808" y="928"/>
                    <a:pt x="808" y="928"/>
                  </a:cubicBezTo>
                  <a:cubicBezTo>
                    <a:pt x="808" y="927"/>
                    <a:pt x="808" y="927"/>
                    <a:pt x="808" y="927"/>
                  </a:cubicBezTo>
                  <a:cubicBezTo>
                    <a:pt x="813" y="929"/>
                    <a:pt x="813" y="929"/>
                    <a:pt x="813" y="929"/>
                  </a:cubicBezTo>
                  <a:cubicBezTo>
                    <a:pt x="814" y="929"/>
                    <a:pt x="808" y="931"/>
                    <a:pt x="815" y="926"/>
                  </a:cubicBezTo>
                  <a:cubicBezTo>
                    <a:pt x="817" y="927"/>
                    <a:pt x="817" y="927"/>
                    <a:pt x="817" y="927"/>
                  </a:cubicBezTo>
                  <a:cubicBezTo>
                    <a:pt x="823" y="925"/>
                    <a:pt x="823" y="925"/>
                    <a:pt x="823" y="925"/>
                  </a:cubicBezTo>
                  <a:cubicBezTo>
                    <a:pt x="824" y="925"/>
                    <a:pt x="826" y="927"/>
                    <a:pt x="827" y="925"/>
                  </a:cubicBezTo>
                  <a:cubicBezTo>
                    <a:pt x="827" y="921"/>
                    <a:pt x="830" y="929"/>
                    <a:pt x="830" y="922"/>
                  </a:cubicBezTo>
                  <a:cubicBezTo>
                    <a:pt x="831" y="925"/>
                    <a:pt x="831" y="925"/>
                    <a:pt x="831" y="925"/>
                  </a:cubicBezTo>
                  <a:cubicBezTo>
                    <a:pt x="834" y="925"/>
                    <a:pt x="832" y="922"/>
                    <a:pt x="834" y="922"/>
                  </a:cubicBezTo>
                  <a:cubicBezTo>
                    <a:pt x="837" y="921"/>
                    <a:pt x="837" y="921"/>
                    <a:pt x="837" y="921"/>
                  </a:cubicBezTo>
                  <a:cubicBezTo>
                    <a:pt x="839" y="917"/>
                    <a:pt x="839" y="917"/>
                    <a:pt x="839" y="917"/>
                  </a:cubicBezTo>
                  <a:cubicBezTo>
                    <a:pt x="845" y="918"/>
                    <a:pt x="845" y="918"/>
                    <a:pt x="845" y="918"/>
                  </a:cubicBezTo>
                  <a:cubicBezTo>
                    <a:pt x="850" y="912"/>
                    <a:pt x="850" y="912"/>
                    <a:pt x="850" y="912"/>
                  </a:cubicBezTo>
                  <a:cubicBezTo>
                    <a:pt x="850" y="916"/>
                    <a:pt x="850" y="916"/>
                    <a:pt x="850" y="916"/>
                  </a:cubicBezTo>
                  <a:cubicBezTo>
                    <a:pt x="853" y="918"/>
                    <a:pt x="853" y="918"/>
                    <a:pt x="853" y="918"/>
                  </a:cubicBezTo>
                  <a:cubicBezTo>
                    <a:pt x="856" y="914"/>
                    <a:pt x="856" y="914"/>
                    <a:pt x="856" y="914"/>
                  </a:cubicBezTo>
                  <a:cubicBezTo>
                    <a:pt x="858" y="915"/>
                    <a:pt x="858" y="915"/>
                    <a:pt x="858" y="915"/>
                  </a:cubicBezTo>
                  <a:cubicBezTo>
                    <a:pt x="853" y="919"/>
                    <a:pt x="853" y="919"/>
                    <a:pt x="853" y="919"/>
                  </a:cubicBezTo>
                  <a:cubicBezTo>
                    <a:pt x="857" y="919"/>
                    <a:pt x="857" y="919"/>
                    <a:pt x="857" y="919"/>
                  </a:cubicBezTo>
                  <a:cubicBezTo>
                    <a:pt x="856" y="921"/>
                    <a:pt x="853" y="919"/>
                    <a:pt x="853" y="921"/>
                  </a:cubicBezTo>
                  <a:cubicBezTo>
                    <a:pt x="854" y="923"/>
                    <a:pt x="854" y="923"/>
                    <a:pt x="854" y="923"/>
                  </a:cubicBezTo>
                  <a:cubicBezTo>
                    <a:pt x="855" y="922"/>
                    <a:pt x="855" y="922"/>
                    <a:pt x="855" y="922"/>
                  </a:cubicBezTo>
                  <a:cubicBezTo>
                    <a:pt x="858" y="923"/>
                    <a:pt x="847" y="926"/>
                    <a:pt x="859" y="922"/>
                  </a:cubicBezTo>
                  <a:cubicBezTo>
                    <a:pt x="859" y="917"/>
                    <a:pt x="859" y="917"/>
                    <a:pt x="859" y="917"/>
                  </a:cubicBezTo>
                  <a:cubicBezTo>
                    <a:pt x="858" y="917"/>
                    <a:pt x="858" y="917"/>
                    <a:pt x="858" y="917"/>
                  </a:cubicBezTo>
                  <a:cubicBezTo>
                    <a:pt x="862" y="916"/>
                    <a:pt x="862" y="916"/>
                    <a:pt x="862" y="916"/>
                  </a:cubicBezTo>
                  <a:cubicBezTo>
                    <a:pt x="863" y="914"/>
                    <a:pt x="863" y="914"/>
                    <a:pt x="863" y="914"/>
                  </a:cubicBezTo>
                  <a:cubicBezTo>
                    <a:pt x="869" y="914"/>
                    <a:pt x="869" y="914"/>
                    <a:pt x="869" y="914"/>
                  </a:cubicBezTo>
                  <a:cubicBezTo>
                    <a:pt x="869" y="912"/>
                    <a:pt x="869" y="912"/>
                    <a:pt x="869" y="912"/>
                  </a:cubicBezTo>
                  <a:cubicBezTo>
                    <a:pt x="872" y="912"/>
                    <a:pt x="872" y="912"/>
                    <a:pt x="872" y="912"/>
                  </a:cubicBezTo>
                  <a:cubicBezTo>
                    <a:pt x="873" y="914"/>
                    <a:pt x="873" y="914"/>
                    <a:pt x="873" y="914"/>
                  </a:cubicBezTo>
                  <a:cubicBezTo>
                    <a:pt x="877" y="911"/>
                    <a:pt x="877" y="911"/>
                    <a:pt x="877" y="911"/>
                  </a:cubicBezTo>
                  <a:cubicBezTo>
                    <a:pt x="888" y="910"/>
                    <a:pt x="888" y="910"/>
                    <a:pt x="888" y="910"/>
                  </a:cubicBezTo>
                  <a:cubicBezTo>
                    <a:pt x="884" y="914"/>
                    <a:pt x="884" y="914"/>
                    <a:pt x="884" y="914"/>
                  </a:cubicBezTo>
                  <a:cubicBezTo>
                    <a:pt x="885" y="916"/>
                    <a:pt x="885" y="916"/>
                    <a:pt x="885" y="916"/>
                  </a:cubicBezTo>
                  <a:cubicBezTo>
                    <a:pt x="880" y="916"/>
                    <a:pt x="880" y="916"/>
                    <a:pt x="880" y="916"/>
                  </a:cubicBezTo>
                  <a:cubicBezTo>
                    <a:pt x="879" y="917"/>
                    <a:pt x="879" y="917"/>
                    <a:pt x="879" y="917"/>
                  </a:cubicBezTo>
                  <a:cubicBezTo>
                    <a:pt x="880" y="917"/>
                    <a:pt x="880" y="917"/>
                    <a:pt x="880" y="917"/>
                  </a:cubicBezTo>
                  <a:cubicBezTo>
                    <a:pt x="882" y="920"/>
                    <a:pt x="882" y="920"/>
                    <a:pt x="882" y="920"/>
                  </a:cubicBezTo>
                  <a:cubicBezTo>
                    <a:pt x="884" y="920"/>
                    <a:pt x="873" y="922"/>
                    <a:pt x="886" y="917"/>
                  </a:cubicBezTo>
                  <a:cubicBezTo>
                    <a:pt x="887" y="918"/>
                    <a:pt x="887" y="918"/>
                    <a:pt x="887" y="918"/>
                  </a:cubicBezTo>
                  <a:cubicBezTo>
                    <a:pt x="893" y="909"/>
                    <a:pt x="893" y="909"/>
                    <a:pt x="893" y="909"/>
                  </a:cubicBezTo>
                  <a:cubicBezTo>
                    <a:pt x="896" y="909"/>
                    <a:pt x="896" y="905"/>
                    <a:pt x="899" y="906"/>
                  </a:cubicBezTo>
                  <a:cubicBezTo>
                    <a:pt x="900" y="909"/>
                    <a:pt x="900" y="909"/>
                    <a:pt x="900" y="909"/>
                  </a:cubicBezTo>
                  <a:cubicBezTo>
                    <a:pt x="902" y="908"/>
                    <a:pt x="902" y="908"/>
                    <a:pt x="902" y="908"/>
                  </a:cubicBezTo>
                  <a:cubicBezTo>
                    <a:pt x="905" y="911"/>
                    <a:pt x="905" y="911"/>
                    <a:pt x="905" y="911"/>
                  </a:cubicBezTo>
                  <a:cubicBezTo>
                    <a:pt x="905" y="911"/>
                    <a:pt x="906" y="911"/>
                    <a:pt x="907" y="910"/>
                  </a:cubicBezTo>
                  <a:cubicBezTo>
                    <a:pt x="903" y="912"/>
                    <a:pt x="903" y="912"/>
                    <a:pt x="903" y="912"/>
                  </a:cubicBezTo>
                  <a:cubicBezTo>
                    <a:pt x="900" y="910"/>
                    <a:pt x="896" y="909"/>
                    <a:pt x="893" y="913"/>
                  </a:cubicBezTo>
                  <a:cubicBezTo>
                    <a:pt x="892" y="914"/>
                    <a:pt x="892" y="914"/>
                    <a:pt x="892" y="914"/>
                  </a:cubicBezTo>
                  <a:cubicBezTo>
                    <a:pt x="894" y="915"/>
                    <a:pt x="894" y="915"/>
                    <a:pt x="894" y="915"/>
                  </a:cubicBezTo>
                  <a:cubicBezTo>
                    <a:pt x="896" y="914"/>
                    <a:pt x="896" y="914"/>
                    <a:pt x="896" y="914"/>
                  </a:cubicBezTo>
                  <a:cubicBezTo>
                    <a:pt x="896" y="914"/>
                    <a:pt x="896" y="914"/>
                    <a:pt x="896" y="914"/>
                  </a:cubicBezTo>
                  <a:cubicBezTo>
                    <a:pt x="899" y="914"/>
                    <a:pt x="899" y="914"/>
                    <a:pt x="899" y="914"/>
                  </a:cubicBezTo>
                  <a:cubicBezTo>
                    <a:pt x="904" y="918"/>
                    <a:pt x="904" y="918"/>
                    <a:pt x="904" y="918"/>
                  </a:cubicBezTo>
                  <a:cubicBezTo>
                    <a:pt x="909" y="915"/>
                    <a:pt x="909" y="915"/>
                    <a:pt x="909" y="915"/>
                  </a:cubicBezTo>
                  <a:cubicBezTo>
                    <a:pt x="910" y="916"/>
                    <a:pt x="910" y="916"/>
                    <a:pt x="910" y="916"/>
                  </a:cubicBezTo>
                  <a:cubicBezTo>
                    <a:pt x="924" y="911"/>
                    <a:pt x="924" y="911"/>
                    <a:pt x="924" y="911"/>
                  </a:cubicBezTo>
                  <a:cubicBezTo>
                    <a:pt x="931" y="910"/>
                    <a:pt x="931" y="910"/>
                    <a:pt x="931" y="910"/>
                  </a:cubicBezTo>
                  <a:cubicBezTo>
                    <a:pt x="932" y="909"/>
                    <a:pt x="932" y="909"/>
                    <a:pt x="932" y="909"/>
                  </a:cubicBezTo>
                  <a:cubicBezTo>
                    <a:pt x="933" y="909"/>
                    <a:pt x="927" y="912"/>
                    <a:pt x="932" y="906"/>
                  </a:cubicBezTo>
                  <a:cubicBezTo>
                    <a:pt x="932" y="909"/>
                    <a:pt x="932" y="909"/>
                    <a:pt x="932" y="909"/>
                  </a:cubicBezTo>
                  <a:cubicBezTo>
                    <a:pt x="933" y="909"/>
                    <a:pt x="928" y="910"/>
                    <a:pt x="934" y="909"/>
                  </a:cubicBezTo>
                  <a:cubicBezTo>
                    <a:pt x="932" y="913"/>
                    <a:pt x="932" y="913"/>
                    <a:pt x="932" y="913"/>
                  </a:cubicBezTo>
                  <a:cubicBezTo>
                    <a:pt x="927" y="911"/>
                    <a:pt x="921" y="923"/>
                    <a:pt x="921" y="912"/>
                  </a:cubicBezTo>
                  <a:cubicBezTo>
                    <a:pt x="919" y="912"/>
                    <a:pt x="920" y="916"/>
                    <a:pt x="919" y="914"/>
                  </a:cubicBezTo>
                  <a:cubicBezTo>
                    <a:pt x="914" y="919"/>
                    <a:pt x="911" y="907"/>
                    <a:pt x="914" y="922"/>
                  </a:cubicBezTo>
                  <a:cubicBezTo>
                    <a:pt x="914" y="924"/>
                    <a:pt x="911" y="921"/>
                    <a:pt x="913" y="924"/>
                  </a:cubicBezTo>
                  <a:cubicBezTo>
                    <a:pt x="909" y="921"/>
                    <a:pt x="909" y="921"/>
                    <a:pt x="909" y="921"/>
                  </a:cubicBezTo>
                  <a:cubicBezTo>
                    <a:pt x="911" y="918"/>
                    <a:pt x="899" y="922"/>
                    <a:pt x="912" y="918"/>
                  </a:cubicBezTo>
                  <a:cubicBezTo>
                    <a:pt x="909" y="917"/>
                    <a:pt x="909" y="917"/>
                    <a:pt x="909" y="917"/>
                  </a:cubicBezTo>
                  <a:cubicBezTo>
                    <a:pt x="907" y="919"/>
                    <a:pt x="907" y="919"/>
                    <a:pt x="907" y="919"/>
                  </a:cubicBezTo>
                  <a:cubicBezTo>
                    <a:pt x="905" y="918"/>
                    <a:pt x="905" y="918"/>
                    <a:pt x="905" y="918"/>
                  </a:cubicBezTo>
                  <a:cubicBezTo>
                    <a:pt x="902" y="919"/>
                    <a:pt x="902" y="919"/>
                    <a:pt x="902" y="919"/>
                  </a:cubicBezTo>
                  <a:cubicBezTo>
                    <a:pt x="896" y="918"/>
                    <a:pt x="896" y="918"/>
                    <a:pt x="896" y="918"/>
                  </a:cubicBezTo>
                  <a:cubicBezTo>
                    <a:pt x="895" y="921"/>
                    <a:pt x="895" y="921"/>
                    <a:pt x="895" y="921"/>
                  </a:cubicBezTo>
                  <a:cubicBezTo>
                    <a:pt x="894" y="919"/>
                    <a:pt x="894" y="919"/>
                    <a:pt x="894" y="919"/>
                  </a:cubicBezTo>
                  <a:cubicBezTo>
                    <a:pt x="885" y="920"/>
                    <a:pt x="885" y="920"/>
                    <a:pt x="885" y="920"/>
                  </a:cubicBezTo>
                  <a:cubicBezTo>
                    <a:pt x="881" y="920"/>
                    <a:pt x="881" y="920"/>
                    <a:pt x="881" y="920"/>
                  </a:cubicBezTo>
                  <a:cubicBezTo>
                    <a:pt x="880" y="922"/>
                    <a:pt x="880" y="922"/>
                    <a:pt x="880" y="922"/>
                  </a:cubicBezTo>
                  <a:cubicBezTo>
                    <a:pt x="879" y="921"/>
                    <a:pt x="879" y="921"/>
                    <a:pt x="879" y="921"/>
                  </a:cubicBezTo>
                  <a:cubicBezTo>
                    <a:pt x="877" y="922"/>
                    <a:pt x="875" y="925"/>
                    <a:pt x="873" y="921"/>
                  </a:cubicBezTo>
                  <a:cubicBezTo>
                    <a:pt x="872" y="924"/>
                    <a:pt x="872" y="924"/>
                    <a:pt x="872" y="924"/>
                  </a:cubicBezTo>
                  <a:cubicBezTo>
                    <a:pt x="861" y="924"/>
                    <a:pt x="861" y="924"/>
                    <a:pt x="861" y="924"/>
                  </a:cubicBezTo>
                  <a:cubicBezTo>
                    <a:pt x="849" y="926"/>
                    <a:pt x="849" y="926"/>
                    <a:pt x="849" y="926"/>
                  </a:cubicBezTo>
                  <a:cubicBezTo>
                    <a:pt x="841" y="926"/>
                    <a:pt x="841" y="926"/>
                    <a:pt x="841" y="926"/>
                  </a:cubicBezTo>
                  <a:cubicBezTo>
                    <a:pt x="839" y="928"/>
                    <a:pt x="839" y="928"/>
                    <a:pt x="839" y="928"/>
                  </a:cubicBezTo>
                  <a:cubicBezTo>
                    <a:pt x="823" y="929"/>
                    <a:pt x="823" y="929"/>
                    <a:pt x="823" y="929"/>
                  </a:cubicBezTo>
                  <a:cubicBezTo>
                    <a:pt x="819" y="932"/>
                    <a:pt x="819" y="932"/>
                    <a:pt x="819" y="932"/>
                  </a:cubicBezTo>
                  <a:cubicBezTo>
                    <a:pt x="820" y="933"/>
                    <a:pt x="820" y="933"/>
                    <a:pt x="820" y="933"/>
                  </a:cubicBezTo>
                  <a:cubicBezTo>
                    <a:pt x="826" y="931"/>
                    <a:pt x="826" y="931"/>
                    <a:pt x="826" y="931"/>
                  </a:cubicBezTo>
                  <a:cubicBezTo>
                    <a:pt x="826" y="935"/>
                    <a:pt x="826" y="935"/>
                    <a:pt x="826" y="935"/>
                  </a:cubicBezTo>
                  <a:cubicBezTo>
                    <a:pt x="816" y="933"/>
                    <a:pt x="816" y="933"/>
                    <a:pt x="816" y="933"/>
                  </a:cubicBezTo>
                  <a:cubicBezTo>
                    <a:pt x="815" y="929"/>
                    <a:pt x="815" y="929"/>
                    <a:pt x="815" y="929"/>
                  </a:cubicBezTo>
                  <a:cubicBezTo>
                    <a:pt x="807" y="931"/>
                    <a:pt x="807" y="931"/>
                    <a:pt x="807" y="931"/>
                  </a:cubicBezTo>
                  <a:cubicBezTo>
                    <a:pt x="801" y="931"/>
                    <a:pt x="801" y="931"/>
                    <a:pt x="801" y="931"/>
                  </a:cubicBezTo>
                  <a:cubicBezTo>
                    <a:pt x="797" y="934"/>
                    <a:pt x="797" y="934"/>
                    <a:pt x="797" y="934"/>
                  </a:cubicBezTo>
                  <a:cubicBezTo>
                    <a:pt x="793" y="931"/>
                    <a:pt x="793" y="931"/>
                    <a:pt x="793" y="931"/>
                  </a:cubicBezTo>
                  <a:cubicBezTo>
                    <a:pt x="792" y="933"/>
                    <a:pt x="791" y="934"/>
                    <a:pt x="785" y="933"/>
                  </a:cubicBezTo>
                  <a:cubicBezTo>
                    <a:pt x="783" y="934"/>
                    <a:pt x="783" y="934"/>
                    <a:pt x="783" y="934"/>
                  </a:cubicBezTo>
                  <a:cubicBezTo>
                    <a:pt x="783" y="934"/>
                    <a:pt x="783" y="934"/>
                    <a:pt x="783" y="934"/>
                  </a:cubicBezTo>
                  <a:cubicBezTo>
                    <a:pt x="777" y="934"/>
                    <a:pt x="777" y="934"/>
                    <a:pt x="777" y="934"/>
                  </a:cubicBezTo>
                  <a:cubicBezTo>
                    <a:pt x="776" y="935"/>
                    <a:pt x="776" y="935"/>
                    <a:pt x="776" y="935"/>
                  </a:cubicBezTo>
                  <a:cubicBezTo>
                    <a:pt x="774" y="935"/>
                    <a:pt x="774" y="935"/>
                    <a:pt x="774" y="935"/>
                  </a:cubicBezTo>
                  <a:cubicBezTo>
                    <a:pt x="774" y="933"/>
                    <a:pt x="774" y="933"/>
                    <a:pt x="774" y="933"/>
                  </a:cubicBezTo>
                  <a:cubicBezTo>
                    <a:pt x="769" y="937"/>
                    <a:pt x="769" y="937"/>
                    <a:pt x="769" y="937"/>
                  </a:cubicBezTo>
                  <a:cubicBezTo>
                    <a:pt x="766" y="938"/>
                    <a:pt x="766" y="938"/>
                    <a:pt x="766" y="938"/>
                  </a:cubicBezTo>
                  <a:cubicBezTo>
                    <a:pt x="762" y="935"/>
                    <a:pt x="762" y="935"/>
                    <a:pt x="762" y="935"/>
                  </a:cubicBezTo>
                  <a:cubicBezTo>
                    <a:pt x="757" y="936"/>
                    <a:pt x="757" y="936"/>
                    <a:pt x="757" y="936"/>
                  </a:cubicBezTo>
                  <a:cubicBezTo>
                    <a:pt x="757" y="939"/>
                    <a:pt x="757" y="939"/>
                    <a:pt x="757" y="939"/>
                  </a:cubicBezTo>
                  <a:cubicBezTo>
                    <a:pt x="755" y="938"/>
                    <a:pt x="755" y="938"/>
                    <a:pt x="755" y="938"/>
                  </a:cubicBezTo>
                  <a:cubicBezTo>
                    <a:pt x="753" y="938"/>
                    <a:pt x="753" y="938"/>
                    <a:pt x="753" y="938"/>
                  </a:cubicBezTo>
                  <a:cubicBezTo>
                    <a:pt x="752" y="939"/>
                    <a:pt x="752" y="939"/>
                    <a:pt x="752" y="939"/>
                  </a:cubicBezTo>
                  <a:cubicBezTo>
                    <a:pt x="750" y="938"/>
                    <a:pt x="750" y="938"/>
                    <a:pt x="750" y="938"/>
                  </a:cubicBezTo>
                  <a:cubicBezTo>
                    <a:pt x="740" y="940"/>
                    <a:pt x="740" y="940"/>
                    <a:pt x="740" y="940"/>
                  </a:cubicBezTo>
                  <a:cubicBezTo>
                    <a:pt x="736" y="941"/>
                    <a:pt x="736" y="941"/>
                    <a:pt x="736" y="941"/>
                  </a:cubicBezTo>
                  <a:cubicBezTo>
                    <a:pt x="729" y="940"/>
                    <a:pt x="729" y="940"/>
                    <a:pt x="729" y="940"/>
                  </a:cubicBezTo>
                  <a:cubicBezTo>
                    <a:pt x="729" y="941"/>
                    <a:pt x="727" y="937"/>
                    <a:pt x="729" y="942"/>
                  </a:cubicBezTo>
                  <a:cubicBezTo>
                    <a:pt x="728" y="942"/>
                    <a:pt x="728" y="942"/>
                    <a:pt x="728" y="942"/>
                  </a:cubicBezTo>
                  <a:cubicBezTo>
                    <a:pt x="728" y="941"/>
                    <a:pt x="728" y="941"/>
                    <a:pt x="728" y="941"/>
                  </a:cubicBezTo>
                  <a:cubicBezTo>
                    <a:pt x="727" y="940"/>
                    <a:pt x="727" y="940"/>
                    <a:pt x="727" y="940"/>
                  </a:cubicBezTo>
                  <a:cubicBezTo>
                    <a:pt x="722" y="942"/>
                    <a:pt x="722" y="942"/>
                    <a:pt x="722" y="942"/>
                  </a:cubicBezTo>
                  <a:cubicBezTo>
                    <a:pt x="721" y="941"/>
                    <a:pt x="731" y="942"/>
                    <a:pt x="720" y="940"/>
                  </a:cubicBezTo>
                  <a:cubicBezTo>
                    <a:pt x="719" y="945"/>
                    <a:pt x="719" y="945"/>
                    <a:pt x="719" y="945"/>
                  </a:cubicBezTo>
                  <a:cubicBezTo>
                    <a:pt x="716" y="946"/>
                    <a:pt x="716" y="946"/>
                    <a:pt x="716" y="946"/>
                  </a:cubicBezTo>
                  <a:cubicBezTo>
                    <a:pt x="704" y="943"/>
                    <a:pt x="704" y="943"/>
                    <a:pt x="704" y="943"/>
                  </a:cubicBezTo>
                  <a:cubicBezTo>
                    <a:pt x="704" y="944"/>
                    <a:pt x="704" y="944"/>
                    <a:pt x="704" y="944"/>
                  </a:cubicBezTo>
                  <a:cubicBezTo>
                    <a:pt x="706" y="945"/>
                    <a:pt x="706" y="945"/>
                    <a:pt x="706" y="945"/>
                  </a:cubicBezTo>
                  <a:cubicBezTo>
                    <a:pt x="698" y="948"/>
                    <a:pt x="698" y="948"/>
                    <a:pt x="698" y="948"/>
                  </a:cubicBezTo>
                  <a:cubicBezTo>
                    <a:pt x="696" y="947"/>
                    <a:pt x="696" y="947"/>
                    <a:pt x="696" y="947"/>
                  </a:cubicBezTo>
                  <a:cubicBezTo>
                    <a:pt x="694" y="948"/>
                    <a:pt x="694" y="948"/>
                    <a:pt x="694" y="948"/>
                  </a:cubicBezTo>
                  <a:cubicBezTo>
                    <a:pt x="690" y="946"/>
                    <a:pt x="690" y="946"/>
                    <a:pt x="690" y="946"/>
                  </a:cubicBezTo>
                  <a:cubicBezTo>
                    <a:pt x="684" y="949"/>
                    <a:pt x="684" y="949"/>
                    <a:pt x="684" y="949"/>
                  </a:cubicBezTo>
                  <a:cubicBezTo>
                    <a:pt x="679" y="948"/>
                    <a:pt x="679" y="948"/>
                    <a:pt x="679" y="948"/>
                  </a:cubicBezTo>
                  <a:cubicBezTo>
                    <a:pt x="677" y="948"/>
                    <a:pt x="687" y="940"/>
                    <a:pt x="676" y="950"/>
                  </a:cubicBezTo>
                  <a:cubicBezTo>
                    <a:pt x="670" y="951"/>
                    <a:pt x="670" y="951"/>
                    <a:pt x="670" y="951"/>
                  </a:cubicBezTo>
                  <a:cubicBezTo>
                    <a:pt x="666" y="952"/>
                    <a:pt x="666" y="952"/>
                    <a:pt x="666" y="952"/>
                  </a:cubicBezTo>
                  <a:cubicBezTo>
                    <a:pt x="668" y="950"/>
                    <a:pt x="668" y="950"/>
                    <a:pt x="668" y="950"/>
                  </a:cubicBezTo>
                  <a:cubicBezTo>
                    <a:pt x="664" y="949"/>
                    <a:pt x="664" y="949"/>
                    <a:pt x="664" y="949"/>
                  </a:cubicBezTo>
                  <a:cubicBezTo>
                    <a:pt x="663" y="948"/>
                    <a:pt x="669" y="957"/>
                    <a:pt x="658" y="951"/>
                  </a:cubicBezTo>
                  <a:cubicBezTo>
                    <a:pt x="653" y="953"/>
                    <a:pt x="653" y="953"/>
                    <a:pt x="653" y="953"/>
                  </a:cubicBezTo>
                  <a:cubicBezTo>
                    <a:pt x="651" y="953"/>
                    <a:pt x="651" y="953"/>
                    <a:pt x="651" y="953"/>
                  </a:cubicBezTo>
                  <a:cubicBezTo>
                    <a:pt x="652" y="953"/>
                    <a:pt x="653" y="952"/>
                    <a:pt x="652" y="951"/>
                  </a:cubicBezTo>
                  <a:cubicBezTo>
                    <a:pt x="640" y="955"/>
                    <a:pt x="640" y="955"/>
                    <a:pt x="640" y="955"/>
                  </a:cubicBezTo>
                  <a:cubicBezTo>
                    <a:pt x="633" y="956"/>
                    <a:pt x="633" y="956"/>
                    <a:pt x="633" y="956"/>
                  </a:cubicBezTo>
                  <a:cubicBezTo>
                    <a:pt x="632" y="955"/>
                    <a:pt x="632" y="955"/>
                    <a:pt x="632" y="955"/>
                  </a:cubicBezTo>
                  <a:cubicBezTo>
                    <a:pt x="627" y="957"/>
                    <a:pt x="627" y="957"/>
                    <a:pt x="627" y="957"/>
                  </a:cubicBezTo>
                  <a:cubicBezTo>
                    <a:pt x="623" y="956"/>
                    <a:pt x="623" y="956"/>
                    <a:pt x="623" y="956"/>
                  </a:cubicBezTo>
                  <a:cubicBezTo>
                    <a:pt x="621" y="958"/>
                    <a:pt x="621" y="958"/>
                    <a:pt x="621" y="958"/>
                  </a:cubicBezTo>
                  <a:cubicBezTo>
                    <a:pt x="621" y="957"/>
                    <a:pt x="628" y="958"/>
                    <a:pt x="619" y="957"/>
                  </a:cubicBezTo>
                  <a:cubicBezTo>
                    <a:pt x="619" y="956"/>
                    <a:pt x="619" y="956"/>
                    <a:pt x="619" y="956"/>
                  </a:cubicBezTo>
                  <a:cubicBezTo>
                    <a:pt x="615" y="958"/>
                    <a:pt x="615" y="958"/>
                    <a:pt x="615" y="958"/>
                  </a:cubicBezTo>
                  <a:cubicBezTo>
                    <a:pt x="615" y="958"/>
                    <a:pt x="616" y="959"/>
                    <a:pt x="615" y="957"/>
                  </a:cubicBezTo>
                  <a:cubicBezTo>
                    <a:pt x="614" y="959"/>
                    <a:pt x="628" y="955"/>
                    <a:pt x="609" y="957"/>
                  </a:cubicBezTo>
                  <a:cubicBezTo>
                    <a:pt x="611" y="958"/>
                    <a:pt x="611" y="958"/>
                    <a:pt x="611" y="958"/>
                  </a:cubicBezTo>
                  <a:cubicBezTo>
                    <a:pt x="610" y="960"/>
                    <a:pt x="610" y="960"/>
                    <a:pt x="610" y="960"/>
                  </a:cubicBezTo>
                  <a:cubicBezTo>
                    <a:pt x="608" y="959"/>
                    <a:pt x="608" y="959"/>
                    <a:pt x="608" y="959"/>
                  </a:cubicBezTo>
                  <a:cubicBezTo>
                    <a:pt x="604" y="960"/>
                    <a:pt x="604" y="960"/>
                    <a:pt x="604" y="960"/>
                  </a:cubicBezTo>
                  <a:cubicBezTo>
                    <a:pt x="607" y="960"/>
                    <a:pt x="601" y="959"/>
                    <a:pt x="607" y="958"/>
                  </a:cubicBezTo>
                  <a:cubicBezTo>
                    <a:pt x="604" y="957"/>
                    <a:pt x="604" y="957"/>
                    <a:pt x="604" y="957"/>
                  </a:cubicBezTo>
                  <a:cubicBezTo>
                    <a:pt x="599" y="959"/>
                    <a:pt x="599" y="959"/>
                    <a:pt x="599" y="959"/>
                  </a:cubicBezTo>
                  <a:cubicBezTo>
                    <a:pt x="600" y="959"/>
                    <a:pt x="598" y="956"/>
                    <a:pt x="600" y="959"/>
                  </a:cubicBezTo>
                  <a:cubicBezTo>
                    <a:pt x="599" y="961"/>
                    <a:pt x="599" y="961"/>
                    <a:pt x="599" y="961"/>
                  </a:cubicBezTo>
                  <a:cubicBezTo>
                    <a:pt x="591" y="961"/>
                    <a:pt x="591" y="961"/>
                    <a:pt x="591" y="961"/>
                  </a:cubicBezTo>
                  <a:cubicBezTo>
                    <a:pt x="591" y="960"/>
                    <a:pt x="590" y="963"/>
                    <a:pt x="590" y="959"/>
                  </a:cubicBezTo>
                  <a:cubicBezTo>
                    <a:pt x="586" y="962"/>
                    <a:pt x="597" y="952"/>
                    <a:pt x="585" y="963"/>
                  </a:cubicBezTo>
                  <a:cubicBezTo>
                    <a:pt x="583" y="965"/>
                    <a:pt x="583" y="965"/>
                    <a:pt x="583" y="965"/>
                  </a:cubicBezTo>
                  <a:cubicBezTo>
                    <a:pt x="590" y="965"/>
                    <a:pt x="590" y="965"/>
                    <a:pt x="590" y="965"/>
                  </a:cubicBezTo>
                  <a:cubicBezTo>
                    <a:pt x="591" y="963"/>
                    <a:pt x="591" y="963"/>
                    <a:pt x="591" y="963"/>
                  </a:cubicBezTo>
                  <a:cubicBezTo>
                    <a:pt x="593" y="967"/>
                    <a:pt x="593" y="967"/>
                    <a:pt x="593" y="967"/>
                  </a:cubicBezTo>
                  <a:cubicBezTo>
                    <a:pt x="593" y="966"/>
                    <a:pt x="593" y="966"/>
                    <a:pt x="594" y="966"/>
                  </a:cubicBezTo>
                  <a:cubicBezTo>
                    <a:pt x="594" y="967"/>
                    <a:pt x="594" y="967"/>
                    <a:pt x="594" y="967"/>
                  </a:cubicBezTo>
                  <a:cubicBezTo>
                    <a:pt x="591" y="967"/>
                    <a:pt x="591" y="967"/>
                    <a:pt x="591" y="967"/>
                  </a:cubicBezTo>
                  <a:cubicBezTo>
                    <a:pt x="591" y="967"/>
                    <a:pt x="591" y="967"/>
                    <a:pt x="591" y="967"/>
                  </a:cubicBezTo>
                  <a:cubicBezTo>
                    <a:pt x="590" y="966"/>
                    <a:pt x="590" y="966"/>
                    <a:pt x="590" y="966"/>
                  </a:cubicBezTo>
                  <a:cubicBezTo>
                    <a:pt x="587" y="967"/>
                    <a:pt x="587" y="967"/>
                    <a:pt x="587" y="967"/>
                  </a:cubicBezTo>
                  <a:cubicBezTo>
                    <a:pt x="590" y="969"/>
                    <a:pt x="590" y="969"/>
                    <a:pt x="590" y="969"/>
                  </a:cubicBezTo>
                  <a:cubicBezTo>
                    <a:pt x="589" y="970"/>
                    <a:pt x="589" y="970"/>
                    <a:pt x="589" y="970"/>
                  </a:cubicBezTo>
                  <a:cubicBezTo>
                    <a:pt x="584" y="969"/>
                    <a:pt x="584" y="969"/>
                    <a:pt x="584" y="969"/>
                  </a:cubicBezTo>
                  <a:cubicBezTo>
                    <a:pt x="586" y="967"/>
                    <a:pt x="586" y="967"/>
                    <a:pt x="586" y="967"/>
                  </a:cubicBezTo>
                  <a:cubicBezTo>
                    <a:pt x="583" y="965"/>
                    <a:pt x="583" y="965"/>
                    <a:pt x="583" y="965"/>
                  </a:cubicBezTo>
                  <a:cubicBezTo>
                    <a:pt x="583" y="965"/>
                    <a:pt x="583" y="965"/>
                    <a:pt x="583" y="965"/>
                  </a:cubicBezTo>
                  <a:cubicBezTo>
                    <a:pt x="583" y="960"/>
                    <a:pt x="583" y="960"/>
                    <a:pt x="583" y="960"/>
                  </a:cubicBezTo>
                  <a:cubicBezTo>
                    <a:pt x="566" y="963"/>
                    <a:pt x="566" y="963"/>
                    <a:pt x="566" y="963"/>
                  </a:cubicBezTo>
                  <a:cubicBezTo>
                    <a:pt x="565" y="965"/>
                    <a:pt x="565" y="965"/>
                    <a:pt x="565" y="965"/>
                  </a:cubicBezTo>
                  <a:cubicBezTo>
                    <a:pt x="563" y="965"/>
                    <a:pt x="576" y="963"/>
                    <a:pt x="559" y="965"/>
                  </a:cubicBezTo>
                  <a:cubicBezTo>
                    <a:pt x="564" y="967"/>
                    <a:pt x="564" y="967"/>
                    <a:pt x="564" y="967"/>
                  </a:cubicBezTo>
                  <a:cubicBezTo>
                    <a:pt x="560" y="967"/>
                    <a:pt x="560" y="967"/>
                    <a:pt x="560" y="967"/>
                  </a:cubicBezTo>
                  <a:cubicBezTo>
                    <a:pt x="556" y="968"/>
                    <a:pt x="556" y="968"/>
                    <a:pt x="556" y="968"/>
                  </a:cubicBezTo>
                  <a:cubicBezTo>
                    <a:pt x="553" y="965"/>
                    <a:pt x="553" y="965"/>
                    <a:pt x="553" y="965"/>
                  </a:cubicBezTo>
                  <a:cubicBezTo>
                    <a:pt x="554" y="962"/>
                    <a:pt x="554" y="962"/>
                    <a:pt x="554" y="962"/>
                  </a:cubicBezTo>
                  <a:cubicBezTo>
                    <a:pt x="550" y="962"/>
                    <a:pt x="550" y="962"/>
                    <a:pt x="550" y="962"/>
                  </a:cubicBezTo>
                  <a:cubicBezTo>
                    <a:pt x="550" y="963"/>
                    <a:pt x="550" y="963"/>
                    <a:pt x="550" y="963"/>
                  </a:cubicBezTo>
                  <a:cubicBezTo>
                    <a:pt x="552" y="965"/>
                    <a:pt x="552" y="965"/>
                    <a:pt x="552" y="965"/>
                  </a:cubicBezTo>
                  <a:cubicBezTo>
                    <a:pt x="545" y="967"/>
                    <a:pt x="545" y="967"/>
                    <a:pt x="545" y="967"/>
                  </a:cubicBezTo>
                  <a:cubicBezTo>
                    <a:pt x="545" y="967"/>
                    <a:pt x="542" y="968"/>
                    <a:pt x="547" y="967"/>
                  </a:cubicBezTo>
                  <a:cubicBezTo>
                    <a:pt x="546" y="968"/>
                    <a:pt x="549" y="968"/>
                    <a:pt x="545" y="969"/>
                  </a:cubicBezTo>
                  <a:cubicBezTo>
                    <a:pt x="545" y="967"/>
                    <a:pt x="545" y="967"/>
                    <a:pt x="545" y="967"/>
                  </a:cubicBezTo>
                  <a:cubicBezTo>
                    <a:pt x="544" y="967"/>
                    <a:pt x="543" y="966"/>
                    <a:pt x="542" y="969"/>
                  </a:cubicBezTo>
                  <a:cubicBezTo>
                    <a:pt x="543" y="970"/>
                    <a:pt x="543" y="970"/>
                    <a:pt x="543" y="970"/>
                  </a:cubicBezTo>
                  <a:cubicBezTo>
                    <a:pt x="546" y="970"/>
                    <a:pt x="546" y="970"/>
                    <a:pt x="546" y="970"/>
                  </a:cubicBezTo>
                  <a:cubicBezTo>
                    <a:pt x="543" y="972"/>
                    <a:pt x="543" y="972"/>
                    <a:pt x="543" y="972"/>
                  </a:cubicBezTo>
                  <a:cubicBezTo>
                    <a:pt x="536" y="970"/>
                    <a:pt x="536" y="970"/>
                    <a:pt x="536" y="970"/>
                  </a:cubicBezTo>
                  <a:cubicBezTo>
                    <a:pt x="535" y="972"/>
                    <a:pt x="535" y="972"/>
                    <a:pt x="535" y="972"/>
                  </a:cubicBezTo>
                  <a:cubicBezTo>
                    <a:pt x="533" y="972"/>
                    <a:pt x="531" y="976"/>
                    <a:pt x="529" y="972"/>
                  </a:cubicBezTo>
                  <a:cubicBezTo>
                    <a:pt x="527" y="974"/>
                    <a:pt x="527" y="974"/>
                    <a:pt x="527" y="974"/>
                  </a:cubicBezTo>
                  <a:cubicBezTo>
                    <a:pt x="529" y="976"/>
                    <a:pt x="529" y="976"/>
                    <a:pt x="529" y="976"/>
                  </a:cubicBezTo>
                  <a:cubicBezTo>
                    <a:pt x="523" y="974"/>
                    <a:pt x="523" y="974"/>
                    <a:pt x="523" y="974"/>
                  </a:cubicBezTo>
                  <a:cubicBezTo>
                    <a:pt x="522" y="974"/>
                    <a:pt x="520" y="973"/>
                    <a:pt x="519" y="975"/>
                  </a:cubicBezTo>
                  <a:cubicBezTo>
                    <a:pt x="520" y="977"/>
                    <a:pt x="520" y="977"/>
                    <a:pt x="520" y="977"/>
                  </a:cubicBezTo>
                  <a:cubicBezTo>
                    <a:pt x="516" y="974"/>
                    <a:pt x="516" y="974"/>
                    <a:pt x="516" y="974"/>
                  </a:cubicBezTo>
                  <a:cubicBezTo>
                    <a:pt x="511" y="977"/>
                    <a:pt x="511" y="977"/>
                    <a:pt x="511" y="977"/>
                  </a:cubicBezTo>
                  <a:cubicBezTo>
                    <a:pt x="511" y="974"/>
                    <a:pt x="511" y="974"/>
                    <a:pt x="511" y="974"/>
                  </a:cubicBezTo>
                  <a:cubicBezTo>
                    <a:pt x="508" y="975"/>
                    <a:pt x="508" y="975"/>
                    <a:pt x="508" y="975"/>
                  </a:cubicBezTo>
                  <a:cubicBezTo>
                    <a:pt x="508" y="975"/>
                    <a:pt x="509" y="975"/>
                    <a:pt x="508" y="974"/>
                  </a:cubicBezTo>
                  <a:cubicBezTo>
                    <a:pt x="508" y="973"/>
                    <a:pt x="508" y="973"/>
                    <a:pt x="508" y="973"/>
                  </a:cubicBezTo>
                  <a:cubicBezTo>
                    <a:pt x="503" y="977"/>
                    <a:pt x="503" y="977"/>
                    <a:pt x="503" y="977"/>
                  </a:cubicBezTo>
                  <a:cubicBezTo>
                    <a:pt x="498" y="977"/>
                    <a:pt x="498" y="977"/>
                    <a:pt x="498" y="977"/>
                  </a:cubicBezTo>
                  <a:cubicBezTo>
                    <a:pt x="499" y="979"/>
                    <a:pt x="499" y="979"/>
                    <a:pt x="499" y="979"/>
                  </a:cubicBezTo>
                  <a:cubicBezTo>
                    <a:pt x="498" y="979"/>
                    <a:pt x="498" y="979"/>
                    <a:pt x="498" y="979"/>
                  </a:cubicBezTo>
                  <a:cubicBezTo>
                    <a:pt x="499" y="982"/>
                    <a:pt x="499" y="982"/>
                    <a:pt x="499" y="982"/>
                  </a:cubicBezTo>
                  <a:cubicBezTo>
                    <a:pt x="485" y="983"/>
                    <a:pt x="485" y="983"/>
                    <a:pt x="485" y="983"/>
                  </a:cubicBezTo>
                  <a:cubicBezTo>
                    <a:pt x="474" y="984"/>
                    <a:pt x="474" y="984"/>
                    <a:pt x="474" y="984"/>
                  </a:cubicBezTo>
                  <a:cubicBezTo>
                    <a:pt x="473" y="983"/>
                    <a:pt x="473" y="983"/>
                    <a:pt x="473" y="983"/>
                  </a:cubicBezTo>
                  <a:cubicBezTo>
                    <a:pt x="486" y="980"/>
                    <a:pt x="486" y="980"/>
                    <a:pt x="486" y="980"/>
                  </a:cubicBezTo>
                  <a:cubicBezTo>
                    <a:pt x="489" y="979"/>
                    <a:pt x="489" y="979"/>
                    <a:pt x="489" y="979"/>
                  </a:cubicBezTo>
                  <a:cubicBezTo>
                    <a:pt x="490" y="978"/>
                    <a:pt x="490" y="978"/>
                    <a:pt x="490" y="978"/>
                  </a:cubicBezTo>
                  <a:cubicBezTo>
                    <a:pt x="485" y="978"/>
                    <a:pt x="485" y="978"/>
                    <a:pt x="485" y="978"/>
                  </a:cubicBezTo>
                  <a:cubicBezTo>
                    <a:pt x="484" y="976"/>
                    <a:pt x="484" y="976"/>
                    <a:pt x="484" y="976"/>
                  </a:cubicBezTo>
                  <a:cubicBezTo>
                    <a:pt x="477" y="978"/>
                    <a:pt x="477" y="978"/>
                    <a:pt x="477" y="978"/>
                  </a:cubicBezTo>
                  <a:cubicBezTo>
                    <a:pt x="475" y="978"/>
                    <a:pt x="475" y="978"/>
                    <a:pt x="475" y="978"/>
                  </a:cubicBezTo>
                  <a:cubicBezTo>
                    <a:pt x="470" y="981"/>
                    <a:pt x="470" y="981"/>
                    <a:pt x="470" y="981"/>
                  </a:cubicBezTo>
                  <a:cubicBezTo>
                    <a:pt x="469" y="980"/>
                    <a:pt x="469" y="980"/>
                    <a:pt x="469" y="980"/>
                  </a:cubicBezTo>
                  <a:cubicBezTo>
                    <a:pt x="465" y="981"/>
                    <a:pt x="465" y="981"/>
                    <a:pt x="465" y="981"/>
                  </a:cubicBezTo>
                  <a:cubicBezTo>
                    <a:pt x="465" y="981"/>
                    <a:pt x="469" y="978"/>
                    <a:pt x="463" y="980"/>
                  </a:cubicBezTo>
                  <a:cubicBezTo>
                    <a:pt x="466" y="975"/>
                    <a:pt x="466" y="975"/>
                    <a:pt x="466" y="975"/>
                  </a:cubicBezTo>
                  <a:cubicBezTo>
                    <a:pt x="462" y="976"/>
                    <a:pt x="462" y="976"/>
                    <a:pt x="462" y="976"/>
                  </a:cubicBezTo>
                  <a:cubicBezTo>
                    <a:pt x="460" y="981"/>
                    <a:pt x="460" y="981"/>
                    <a:pt x="460" y="981"/>
                  </a:cubicBezTo>
                  <a:cubicBezTo>
                    <a:pt x="453" y="978"/>
                    <a:pt x="473" y="980"/>
                    <a:pt x="453" y="981"/>
                  </a:cubicBezTo>
                  <a:cubicBezTo>
                    <a:pt x="448" y="979"/>
                    <a:pt x="448" y="979"/>
                    <a:pt x="448" y="979"/>
                  </a:cubicBezTo>
                  <a:cubicBezTo>
                    <a:pt x="447" y="977"/>
                    <a:pt x="447" y="977"/>
                    <a:pt x="447" y="977"/>
                  </a:cubicBezTo>
                  <a:cubicBezTo>
                    <a:pt x="438" y="978"/>
                    <a:pt x="438" y="978"/>
                    <a:pt x="438" y="978"/>
                  </a:cubicBezTo>
                  <a:cubicBezTo>
                    <a:pt x="440" y="979"/>
                    <a:pt x="440" y="979"/>
                    <a:pt x="440" y="979"/>
                  </a:cubicBezTo>
                  <a:cubicBezTo>
                    <a:pt x="447" y="979"/>
                    <a:pt x="447" y="979"/>
                    <a:pt x="447" y="979"/>
                  </a:cubicBezTo>
                  <a:cubicBezTo>
                    <a:pt x="443" y="983"/>
                    <a:pt x="443" y="983"/>
                    <a:pt x="443" y="983"/>
                  </a:cubicBezTo>
                  <a:cubicBezTo>
                    <a:pt x="436" y="984"/>
                    <a:pt x="436" y="984"/>
                    <a:pt x="436" y="984"/>
                  </a:cubicBezTo>
                  <a:cubicBezTo>
                    <a:pt x="437" y="983"/>
                    <a:pt x="437" y="983"/>
                    <a:pt x="437" y="983"/>
                  </a:cubicBezTo>
                  <a:cubicBezTo>
                    <a:pt x="434" y="982"/>
                    <a:pt x="434" y="982"/>
                    <a:pt x="434" y="982"/>
                  </a:cubicBezTo>
                  <a:cubicBezTo>
                    <a:pt x="428" y="983"/>
                    <a:pt x="428" y="983"/>
                    <a:pt x="428" y="983"/>
                  </a:cubicBezTo>
                  <a:cubicBezTo>
                    <a:pt x="420" y="983"/>
                    <a:pt x="420" y="983"/>
                    <a:pt x="420" y="983"/>
                  </a:cubicBezTo>
                  <a:cubicBezTo>
                    <a:pt x="412" y="982"/>
                    <a:pt x="412" y="982"/>
                    <a:pt x="412" y="982"/>
                  </a:cubicBezTo>
                  <a:cubicBezTo>
                    <a:pt x="402" y="984"/>
                    <a:pt x="402" y="984"/>
                    <a:pt x="402" y="984"/>
                  </a:cubicBezTo>
                  <a:cubicBezTo>
                    <a:pt x="399" y="983"/>
                    <a:pt x="399" y="983"/>
                    <a:pt x="399" y="983"/>
                  </a:cubicBezTo>
                  <a:cubicBezTo>
                    <a:pt x="397" y="984"/>
                    <a:pt x="397" y="984"/>
                    <a:pt x="397" y="984"/>
                  </a:cubicBezTo>
                  <a:cubicBezTo>
                    <a:pt x="389" y="984"/>
                    <a:pt x="389" y="984"/>
                    <a:pt x="389" y="984"/>
                  </a:cubicBezTo>
                  <a:cubicBezTo>
                    <a:pt x="391" y="985"/>
                    <a:pt x="393" y="984"/>
                    <a:pt x="394" y="983"/>
                  </a:cubicBezTo>
                  <a:cubicBezTo>
                    <a:pt x="392" y="982"/>
                    <a:pt x="400" y="981"/>
                    <a:pt x="391" y="981"/>
                  </a:cubicBezTo>
                  <a:cubicBezTo>
                    <a:pt x="391" y="982"/>
                    <a:pt x="391" y="982"/>
                    <a:pt x="391" y="982"/>
                  </a:cubicBezTo>
                  <a:cubicBezTo>
                    <a:pt x="390" y="981"/>
                    <a:pt x="398" y="978"/>
                    <a:pt x="384" y="982"/>
                  </a:cubicBezTo>
                  <a:cubicBezTo>
                    <a:pt x="379" y="981"/>
                    <a:pt x="379" y="981"/>
                    <a:pt x="379" y="981"/>
                  </a:cubicBezTo>
                  <a:cubicBezTo>
                    <a:pt x="378" y="981"/>
                    <a:pt x="383" y="979"/>
                    <a:pt x="377" y="982"/>
                  </a:cubicBezTo>
                  <a:cubicBezTo>
                    <a:pt x="379" y="985"/>
                    <a:pt x="379" y="985"/>
                    <a:pt x="379" y="985"/>
                  </a:cubicBezTo>
                  <a:cubicBezTo>
                    <a:pt x="377" y="986"/>
                    <a:pt x="377" y="986"/>
                    <a:pt x="377" y="986"/>
                  </a:cubicBezTo>
                  <a:cubicBezTo>
                    <a:pt x="375" y="986"/>
                    <a:pt x="375" y="986"/>
                    <a:pt x="375" y="986"/>
                  </a:cubicBezTo>
                  <a:cubicBezTo>
                    <a:pt x="374" y="984"/>
                    <a:pt x="374" y="984"/>
                    <a:pt x="374" y="984"/>
                  </a:cubicBezTo>
                  <a:cubicBezTo>
                    <a:pt x="376" y="981"/>
                    <a:pt x="385" y="985"/>
                    <a:pt x="367" y="987"/>
                  </a:cubicBezTo>
                  <a:cubicBezTo>
                    <a:pt x="364" y="988"/>
                    <a:pt x="364" y="988"/>
                    <a:pt x="364" y="988"/>
                  </a:cubicBezTo>
                  <a:cubicBezTo>
                    <a:pt x="361" y="988"/>
                    <a:pt x="361" y="988"/>
                    <a:pt x="361" y="988"/>
                  </a:cubicBezTo>
                  <a:cubicBezTo>
                    <a:pt x="363" y="987"/>
                    <a:pt x="363" y="987"/>
                    <a:pt x="363" y="987"/>
                  </a:cubicBezTo>
                  <a:cubicBezTo>
                    <a:pt x="356" y="984"/>
                    <a:pt x="356" y="984"/>
                    <a:pt x="356" y="984"/>
                  </a:cubicBezTo>
                  <a:cubicBezTo>
                    <a:pt x="353" y="984"/>
                    <a:pt x="353" y="984"/>
                    <a:pt x="353" y="984"/>
                  </a:cubicBezTo>
                  <a:cubicBezTo>
                    <a:pt x="353" y="983"/>
                    <a:pt x="353" y="983"/>
                    <a:pt x="353" y="983"/>
                  </a:cubicBezTo>
                  <a:cubicBezTo>
                    <a:pt x="355" y="982"/>
                    <a:pt x="355" y="982"/>
                    <a:pt x="355" y="982"/>
                  </a:cubicBezTo>
                  <a:cubicBezTo>
                    <a:pt x="352" y="981"/>
                    <a:pt x="352" y="981"/>
                    <a:pt x="352" y="981"/>
                  </a:cubicBezTo>
                  <a:cubicBezTo>
                    <a:pt x="351" y="984"/>
                    <a:pt x="351" y="984"/>
                    <a:pt x="351" y="984"/>
                  </a:cubicBezTo>
                  <a:cubicBezTo>
                    <a:pt x="350" y="984"/>
                    <a:pt x="353" y="983"/>
                    <a:pt x="349" y="983"/>
                  </a:cubicBezTo>
                  <a:cubicBezTo>
                    <a:pt x="350" y="982"/>
                    <a:pt x="350" y="982"/>
                    <a:pt x="350" y="982"/>
                  </a:cubicBezTo>
                  <a:cubicBezTo>
                    <a:pt x="350" y="981"/>
                    <a:pt x="350" y="981"/>
                    <a:pt x="350" y="981"/>
                  </a:cubicBezTo>
                  <a:cubicBezTo>
                    <a:pt x="346" y="983"/>
                    <a:pt x="346" y="983"/>
                    <a:pt x="346" y="983"/>
                  </a:cubicBezTo>
                  <a:cubicBezTo>
                    <a:pt x="347" y="981"/>
                    <a:pt x="347" y="981"/>
                    <a:pt x="347" y="981"/>
                  </a:cubicBezTo>
                  <a:cubicBezTo>
                    <a:pt x="342" y="982"/>
                    <a:pt x="342" y="982"/>
                    <a:pt x="342" y="982"/>
                  </a:cubicBezTo>
                  <a:cubicBezTo>
                    <a:pt x="341" y="984"/>
                    <a:pt x="341" y="984"/>
                    <a:pt x="341" y="984"/>
                  </a:cubicBezTo>
                  <a:cubicBezTo>
                    <a:pt x="338" y="983"/>
                    <a:pt x="346" y="980"/>
                    <a:pt x="339" y="982"/>
                  </a:cubicBezTo>
                  <a:cubicBezTo>
                    <a:pt x="337" y="985"/>
                    <a:pt x="337" y="985"/>
                    <a:pt x="337" y="985"/>
                  </a:cubicBezTo>
                  <a:cubicBezTo>
                    <a:pt x="337" y="984"/>
                    <a:pt x="337" y="984"/>
                    <a:pt x="337" y="984"/>
                  </a:cubicBezTo>
                  <a:cubicBezTo>
                    <a:pt x="335" y="986"/>
                    <a:pt x="335" y="986"/>
                    <a:pt x="335" y="986"/>
                  </a:cubicBezTo>
                  <a:cubicBezTo>
                    <a:pt x="337" y="983"/>
                    <a:pt x="337" y="983"/>
                    <a:pt x="337" y="983"/>
                  </a:cubicBezTo>
                  <a:cubicBezTo>
                    <a:pt x="334" y="980"/>
                    <a:pt x="334" y="980"/>
                    <a:pt x="334" y="980"/>
                  </a:cubicBezTo>
                  <a:cubicBezTo>
                    <a:pt x="331" y="982"/>
                    <a:pt x="331" y="982"/>
                    <a:pt x="331" y="982"/>
                  </a:cubicBezTo>
                  <a:cubicBezTo>
                    <a:pt x="330" y="983"/>
                    <a:pt x="330" y="983"/>
                    <a:pt x="332" y="983"/>
                  </a:cubicBezTo>
                  <a:cubicBezTo>
                    <a:pt x="332" y="984"/>
                    <a:pt x="332" y="984"/>
                    <a:pt x="331" y="984"/>
                  </a:cubicBezTo>
                  <a:cubicBezTo>
                    <a:pt x="329" y="983"/>
                    <a:pt x="329" y="983"/>
                    <a:pt x="329" y="983"/>
                  </a:cubicBezTo>
                  <a:cubicBezTo>
                    <a:pt x="327" y="984"/>
                    <a:pt x="327" y="984"/>
                    <a:pt x="327" y="984"/>
                  </a:cubicBezTo>
                  <a:cubicBezTo>
                    <a:pt x="327" y="986"/>
                    <a:pt x="327" y="986"/>
                    <a:pt x="327" y="986"/>
                  </a:cubicBezTo>
                  <a:cubicBezTo>
                    <a:pt x="327" y="987"/>
                    <a:pt x="327" y="987"/>
                    <a:pt x="327" y="987"/>
                  </a:cubicBezTo>
                  <a:cubicBezTo>
                    <a:pt x="325" y="987"/>
                    <a:pt x="325" y="987"/>
                    <a:pt x="325" y="987"/>
                  </a:cubicBezTo>
                  <a:cubicBezTo>
                    <a:pt x="325" y="983"/>
                    <a:pt x="325" y="983"/>
                    <a:pt x="325" y="983"/>
                  </a:cubicBezTo>
                  <a:cubicBezTo>
                    <a:pt x="321" y="982"/>
                    <a:pt x="321" y="982"/>
                    <a:pt x="321" y="982"/>
                  </a:cubicBezTo>
                  <a:cubicBezTo>
                    <a:pt x="327" y="981"/>
                    <a:pt x="327" y="981"/>
                    <a:pt x="327" y="981"/>
                  </a:cubicBezTo>
                  <a:cubicBezTo>
                    <a:pt x="327" y="978"/>
                    <a:pt x="319" y="986"/>
                    <a:pt x="328" y="978"/>
                  </a:cubicBezTo>
                  <a:cubicBezTo>
                    <a:pt x="327" y="978"/>
                    <a:pt x="327" y="978"/>
                    <a:pt x="327" y="978"/>
                  </a:cubicBezTo>
                  <a:cubicBezTo>
                    <a:pt x="325" y="975"/>
                    <a:pt x="325" y="975"/>
                    <a:pt x="325" y="975"/>
                  </a:cubicBezTo>
                  <a:cubicBezTo>
                    <a:pt x="325" y="973"/>
                    <a:pt x="325" y="973"/>
                    <a:pt x="325" y="973"/>
                  </a:cubicBezTo>
                  <a:cubicBezTo>
                    <a:pt x="323" y="972"/>
                    <a:pt x="323" y="972"/>
                    <a:pt x="323" y="972"/>
                  </a:cubicBezTo>
                  <a:cubicBezTo>
                    <a:pt x="319" y="975"/>
                    <a:pt x="319" y="975"/>
                    <a:pt x="319" y="975"/>
                  </a:cubicBezTo>
                  <a:cubicBezTo>
                    <a:pt x="314" y="976"/>
                    <a:pt x="314" y="976"/>
                    <a:pt x="314" y="976"/>
                  </a:cubicBezTo>
                  <a:cubicBezTo>
                    <a:pt x="314" y="973"/>
                    <a:pt x="314" y="973"/>
                    <a:pt x="314" y="973"/>
                  </a:cubicBezTo>
                  <a:cubicBezTo>
                    <a:pt x="312" y="970"/>
                    <a:pt x="312" y="970"/>
                    <a:pt x="312" y="970"/>
                  </a:cubicBezTo>
                  <a:cubicBezTo>
                    <a:pt x="313" y="968"/>
                    <a:pt x="313" y="968"/>
                    <a:pt x="313" y="968"/>
                  </a:cubicBezTo>
                  <a:cubicBezTo>
                    <a:pt x="317" y="967"/>
                    <a:pt x="317" y="967"/>
                    <a:pt x="317" y="967"/>
                  </a:cubicBezTo>
                  <a:cubicBezTo>
                    <a:pt x="315" y="965"/>
                    <a:pt x="315" y="965"/>
                    <a:pt x="315" y="965"/>
                  </a:cubicBezTo>
                  <a:cubicBezTo>
                    <a:pt x="314" y="966"/>
                    <a:pt x="314" y="966"/>
                    <a:pt x="314" y="966"/>
                  </a:cubicBezTo>
                  <a:cubicBezTo>
                    <a:pt x="314" y="962"/>
                    <a:pt x="314" y="962"/>
                    <a:pt x="314" y="962"/>
                  </a:cubicBezTo>
                  <a:cubicBezTo>
                    <a:pt x="312" y="963"/>
                    <a:pt x="312" y="963"/>
                    <a:pt x="312" y="963"/>
                  </a:cubicBezTo>
                  <a:cubicBezTo>
                    <a:pt x="311" y="961"/>
                    <a:pt x="323" y="976"/>
                    <a:pt x="314" y="955"/>
                  </a:cubicBezTo>
                  <a:cubicBezTo>
                    <a:pt x="313" y="955"/>
                    <a:pt x="313" y="955"/>
                    <a:pt x="313" y="955"/>
                  </a:cubicBezTo>
                  <a:cubicBezTo>
                    <a:pt x="310" y="957"/>
                    <a:pt x="310" y="957"/>
                    <a:pt x="310" y="957"/>
                  </a:cubicBezTo>
                  <a:cubicBezTo>
                    <a:pt x="307" y="954"/>
                    <a:pt x="307" y="954"/>
                    <a:pt x="307" y="954"/>
                  </a:cubicBezTo>
                  <a:cubicBezTo>
                    <a:pt x="304" y="955"/>
                    <a:pt x="304" y="955"/>
                    <a:pt x="304" y="955"/>
                  </a:cubicBezTo>
                  <a:cubicBezTo>
                    <a:pt x="301" y="958"/>
                    <a:pt x="301" y="958"/>
                    <a:pt x="301" y="958"/>
                  </a:cubicBezTo>
                  <a:cubicBezTo>
                    <a:pt x="301" y="959"/>
                    <a:pt x="297" y="958"/>
                    <a:pt x="302" y="960"/>
                  </a:cubicBezTo>
                  <a:cubicBezTo>
                    <a:pt x="300" y="960"/>
                    <a:pt x="300" y="960"/>
                    <a:pt x="300" y="960"/>
                  </a:cubicBezTo>
                  <a:cubicBezTo>
                    <a:pt x="301" y="962"/>
                    <a:pt x="301" y="962"/>
                    <a:pt x="301" y="962"/>
                  </a:cubicBezTo>
                  <a:cubicBezTo>
                    <a:pt x="300" y="965"/>
                    <a:pt x="300" y="965"/>
                    <a:pt x="300" y="965"/>
                  </a:cubicBezTo>
                  <a:cubicBezTo>
                    <a:pt x="297" y="964"/>
                    <a:pt x="297" y="964"/>
                    <a:pt x="297" y="964"/>
                  </a:cubicBezTo>
                  <a:cubicBezTo>
                    <a:pt x="296" y="961"/>
                    <a:pt x="296" y="961"/>
                    <a:pt x="296" y="961"/>
                  </a:cubicBezTo>
                  <a:cubicBezTo>
                    <a:pt x="297" y="958"/>
                    <a:pt x="297" y="958"/>
                    <a:pt x="297" y="958"/>
                  </a:cubicBezTo>
                  <a:cubicBezTo>
                    <a:pt x="296" y="955"/>
                    <a:pt x="296" y="955"/>
                    <a:pt x="296" y="955"/>
                  </a:cubicBezTo>
                  <a:cubicBezTo>
                    <a:pt x="294" y="953"/>
                    <a:pt x="294" y="953"/>
                    <a:pt x="294" y="953"/>
                  </a:cubicBezTo>
                  <a:cubicBezTo>
                    <a:pt x="288" y="954"/>
                    <a:pt x="288" y="954"/>
                    <a:pt x="288" y="954"/>
                  </a:cubicBezTo>
                  <a:cubicBezTo>
                    <a:pt x="285" y="956"/>
                    <a:pt x="285" y="956"/>
                    <a:pt x="285" y="956"/>
                  </a:cubicBezTo>
                  <a:cubicBezTo>
                    <a:pt x="282" y="951"/>
                    <a:pt x="282" y="951"/>
                    <a:pt x="282" y="951"/>
                  </a:cubicBezTo>
                  <a:cubicBezTo>
                    <a:pt x="284" y="952"/>
                    <a:pt x="278" y="954"/>
                    <a:pt x="285" y="950"/>
                  </a:cubicBezTo>
                  <a:cubicBezTo>
                    <a:pt x="285" y="952"/>
                    <a:pt x="285" y="952"/>
                    <a:pt x="285" y="952"/>
                  </a:cubicBezTo>
                  <a:cubicBezTo>
                    <a:pt x="287" y="954"/>
                    <a:pt x="287" y="954"/>
                    <a:pt x="287" y="954"/>
                  </a:cubicBezTo>
                  <a:cubicBezTo>
                    <a:pt x="289" y="952"/>
                    <a:pt x="289" y="952"/>
                    <a:pt x="289" y="952"/>
                  </a:cubicBezTo>
                  <a:cubicBezTo>
                    <a:pt x="289" y="950"/>
                    <a:pt x="280" y="957"/>
                    <a:pt x="294" y="952"/>
                  </a:cubicBezTo>
                  <a:cubicBezTo>
                    <a:pt x="292" y="950"/>
                    <a:pt x="292" y="950"/>
                    <a:pt x="292" y="950"/>
                  </a:cubicBezTo>
                  <a:cubicBezTo>
                    <a:pt x="295" y="951"/>
                    <a:pt x="278" y="953"/>
                    <a:pt x="298" y="950"/>
                  </a:cubicBezTo>
                  <a:cubicBezTo>
                    <a:pt x="301" y="946"/>
                    <a:pt x="301" y="946"/>
                    <a:pt x="301" y="946"/>
                  </a:cubicBezTo>
                  <a:cubicBezTo>
                    <a:pt x="305" y="946"/>
                    <a:pt x="305" y="946"/>
                    <a:pt x="305" y="946"/>
                  </a:cubicBezTo>
                  <a:cubicBezTo>
                    <a:pt x="306" y="945"/>
                    <a:pt x="306" y="945"/>
                    <a:pt x="306" y="945"/>
                  </a:cubicBezTo>
                  <a:cubicBezTo>
                    <a:pt x="301" y="944"/>
                    <a:pt x="301" y="944"/>
                    <a:pt x="301" y="944"/>
                  </a:cubicBezTo>
                  <a:cubicBezTo>
                    <a:pt x="305" y="942"/>
                    <a:pt x="305" y="942"/>
                    <a:pt x="305" y="942"/>
                  </a:cubicBezTo>
                  <a:cubicBezTo>
                    <a:pt x="315" y="938"/>
                    <a:pt x="315" y="938"/>
                    <a:pt x="315" y="938"/>
                  </a:cubicBezTo>
                  <a:cubicBezTo>
                    <a:pt x="310" y="937"/>
                    <a:pt x="310" y="937"/>
                    <a:pt x="310" y="937"/>
                  </a:cubicBezTo>
                  <a:cubicBezTo>
                    <a:pt x="311" y="934"/>
                    <a:pt x="311" y="934"/>
                    <a:pt x="311" y="934"/>
                  </a:cubicBezTo>
                  <a:cubicBezTo>
                    <a:pt x="314" y="933"/>
                    <a:pt x="314" y="933"/>
                    <a:pt x="314" y="933"/>
                  </a:cubicBezTo>
                  <a:cubicBezTo>
                    <a:pt x="319" y="931"/>
                    <a:pt x="319" y="931"/>
                    <a:pt x="319" y="931"/>
                  </a:cubicBezTo>
                  <a:cubicBezTo>
                    <a:pt x="318" y="927"/>
                    <a:pt x="318" y="927"/>
                    <a:pt x="318" y="927"/>
                  </a:cubicBezTo>
                  <a:cubicBezTo>
                    <a:pt x="321" y="926"/>
                    <a:pt x="321" y="926"/>
                    <a:pt x="321" y="926"/>
                  </a:cubicBezTo>
                  <a:cubicBezTo>
                    <a:pt x="323" y="928"/>
                    <a:pt x="323" y="928"/>
                    <a:pt x="323" y="928"/>
                  </a:cubicBezTo>
                  <a:cubicBezTo>
                    <a:pt x="331" y="925"/>
                    <a:pt x="331" y="925"/>
                    <a:pt x="331" y="925"/>
                  </a:cubicBezTo>
                  <a:cubicBezTo>
                    <a:pt x="331" y="926"/>
                    <a:pt x="319" y="928"/>
                    <a:pt x="337" y="926"/>
                  </a:cubicBezTo>
                  <a:cubicBezTo>
                    <a:pt x="336" y="924"/>
                    <a:pt x="336" y="924"/>
                    <a:pt x="336" y="924"/>
                  </a:cubicBezTo>
                  <a:cubicBezTo>
                    <a:pt x="337" y="924"/>
                    <a:pt x="335" y="928"/>
                    <a:pt x="337" y="923"/>
                  </a:cubicBezTo>
                  <a:cubicBezTo>
                    <a:pt x="332" y="924"/>
                    <a:pt x="332" y="924"/>
                    <a:pt x="332" y="924"/>
                  </a:cubicBezTo>
                  <a:cubicBezTo>
                    <a:pt x="332" y="921"/>
                    <a:pt x="332" y="921"/>
                    <a:pt x="332" y="921"/>
                  </a:cubicBezTo>
                  <a:cubicBezTo>
                    <a:pt x="335" y="921"/>
                    <a:pt x="335" y="921"/>
                    <a:pt x="335" y="921"/>
                  </a:cubicBezTo>
                  <a:cubicBezTo>
                    <a:pt x="335" y="919"/>
                    <a:pt x="335" y="919"/>
                    <a:pt x="335" y="919"/>
                  </a:cubicBezTo>
                  <a:cubicBezTo>
                    <a:pt x="336" y="918"/>
                    <a:pt x="336" y="918"/>
                    <a:pt x="336" y="918"/>
                  </a:cubicBezTo>
                  <a:cubicBezTo>
                    <a:pt x="335" y="916"/>
                    <a:pt x="335" y="916"/>
                    <a:pt x="335" y="916"/>
                  </a:cubicBezTo>
                  <a:cubicBezTo>
                    <a:pt x="331" y="916"/>
                    <a:pt x="331" y="916"/>
                    <a:pt x="331" y="916"/>
                  </a:cubicBezTo>
                  <a:cubicBezTo>
                    <a:pt x="332" y="914"/>
                    <a:pt x="332" y="914"/>
                    <a:pt x="332" y="914"/>
                  </a:cubicBezTo>
                  <a:cubicBezTo>
                    <a:pt x="326" y="908"/>
                    <a:pt x="326" y="908"/>
                    <a:pt x="326" y="908"/>
                  </a:cubicBezTo>
                  <a:cubicBezTo>
                    <a:pt x="325" y="908"/>
                    <a:pt x="331" y="908"/>
                    <a:pt x="324" y="910"/>
                  </a:cubicBezTo>
                  <a:cubicBezTo>
                    <a:pt x="325" y="908"/>
                    <a:pt x="325" y="908"/>
                    <a:pt x="325" y="908"/>
                  </a:cubicBezTo>
                  <a:cubicBezTo>
                    <a:pt x="318" y="906"/>
                    <a:pt x="318" y="906"/>
                    <a:pt x="318" y="906"/>
                  </a:cubicBezTo>
                  <a:cubicBezTo>
                    <a:pt x="316" y="909"/>
                    <a:pt x="316" y="909"/>
                    <a:pt x="316" y="909"/>
                  </a:cubicBezTo>
                  <a:cubicBezTo>
                    <a:pt x="314" y="907"/>
                    <a:pt x="314" y="907"/>
                    <a:pt x="314" y="907"/>
                  </a:cubicBezTo>
                  <a:cubicBezTo>
                    <a:pt x="315" y="907"/>
                    <a:pt x="315" y="910"/>
                    <a:pt x="316" y="906"/>
                  </a:cubicBezTo>
                  <a:cubicBezTo>
                    <a:pt x="313" y="906"/>
                    <a:pt x="313" y="906"/>
                    <a:pt x="313" y="906"/>
                  </a:cubicBezTo>
                  <a:cubicBezTo>
                    <a:pt x="313" y="907"/>
                    <a:pt x="310" y="907"/>
                    <a:pt x="311" y="908"/>
                  </a:cubicBezTo>
                  <a:cubicBezTo>
                    <a:pt x="310" y="910"/>
                    <a:pt x="310" y="910"/>
                    <a:pt x="310" y="910"/>
                  </a:cubicBezTo>
                  <a:cubicBezTo>
                    <a:pt x="310" y="907"/>
                    <a:pt x="310" y="907"/>
                    <a:pt x="310" y="907"/>
                  </a:cubicBezTo>
                  <a:cubicBezTo>
                    <a:pt x="304" y="905"/>
                    <a:pt x="304" y="905"/>
                    <a:pt x="304" y="905"/>
                  </a:cubicBezTo>
                  <a:cubicBezTo>
                    <a:pt x="303" y="909"/>
                    <a:pt x="300" y="903"/>
                    <a:pt x="297" y="909"/>
                  </a:cubicBezTo>
                  <a:cubicBezTo>
                    <a:pt x="295" y="908"/>
                    <a:pt x="295" y="908"/>
                    <a:pt x="295" y="908"/>
                  </a:cubicBezTo>
                  <a:cubicBezTo>
                    <a:pt x="291" y="912"/>
                    <a:pt x="291" y="912"/>
                    <a:pt x="291" y="912"/>
                  </a:cubicBezTo>
                  <a:cubicBezTo>
                    <a:pt x="285" y="911"/>
                    <a:pt x="285" y="911"/>
                    <a:pt x="285" y="911"/>
                  </a:cubicBezTo>
                  <a:cubicBezTo>
                    <a:pt x="287" y="911"/>
                    <a:pt x="287" y="911"/>
                    <a:pt x="287" y="911"/>
                  </a:cubicBezTo>
                  <a:cubicBezTo>
                    <a:pt x="287" y="909"/>
                    <a:pt x="287" y="909"/>
                    <a:pt x="287" y="909"/>
                  </a:cubicBezTo>
                  <a:cubicBezTo>
                    <a:pt x="288" y="907"/>
                    <a:pt x="275" y="916"/>
                    <a:pt x="293" y="908"/>
                  </a:cubicBezTo>
                  <a:cubicBezTo>
                    <a:pt x="291" y="906"/>
                    <a:pt x="291" y="906"/>
                    <a:pt x="291" y="906"/>
                  </a:cubicBezTo>
                  <a:cubicBezTo>
                    <a:pt x="287" y="910"/>
                    <a:pt x="290" y="901"/>
                    <a:pt x="282" y="909"/>
                  </a:cubicBezTo>
                  <a:cubicBezTo>
                    <a:pt x="282" y="908"/>
                    <a:pt x="282" y="908"/>
                    <a:pt x="282" y="908"/>
                  </a:cubicBezTo>
                  <a:cubicBezTo>
                    <a:pt x="286" y="905"/>
                    <a:pt x="286" y="905"/>
                    <a:pt x="286" y="905"/>
                  </a:cubicBezTo>
                  <a:cubicBezTo>
                    <a:pt x="286" y="905"/>
                    <a:pt x="286" y="905"/>
                    <a:pt x="286" y="905"/>
                  </a:cubicBezTo>
                  <a:cubicBezTo>
                    <a:pt x="290" y="906"/>
                    <a:pt x="290" y="906"/>
                    <a:pt x="290" y="906"/>
                  </a:cubicBezTo>
                  <a:cubicBezTo>
                    <a:pt x="295" y="903"/>
                    <a:pt x="295" y="903"/>
                    <a:pt x="295" y="903"/>
                  </a:cubicBezTo>
                  <a:cubicBezTo>
                    <a:pt x="292" y="899"/>
                    <a:pt x="292" y="899"/>
                    <a:pt x="292" y="899"/>
                  </a:cubicBezTo>
                  <a:cubicBezTo>
                    <a:pt x="294" y="897"/>
                    <a:pt x="294" y="897"/>
                    <a:pt x="294" y="897"/>
                  </a:cubicBezTo>
                  <a:cubicBezTo>
                    <a:pt x="293" y="899"/>
                    <a:pt x="293" y="899"/>
                    <a:pt x="293" y="899"/>
                  </a:cubicBezTo>
                  <a:cubicBezTo>
                    <a:pt x="294" y="900"/>
                    <a:pt x="294" y="900"/>
                    <a:pt x="294" y="900"/>
                  </a:cubicBezTo>
                  <a:cubicBezTo>
                    <a:pt x="301" y="897"/>
                    <a:pt x="301" y="897"/>
                    <a:pt x="301" y="897"/>
                  </a:cubicBezTo>
                  <a:cubicBezTo>
                    <a:pt x="304" y="898"/>
                    <a:pt x="304" y="898"/>
                    <a:pt x="304" y="898"/>
                  </a:cubicBezTo>
                  <a:cubicBezTo>
                    <a:pt x="312" y="894"/>
                    <a:pt x="312" y="894"/>
                    <a:pt x="312" y="894"/>
                  </a:cubicBezTo>
                  <a:cubicBezTo>
                    <a:pt x="311" y="894"/>
                    <a:pt x="311" y="894"/>
                    <a:pt x="311" y="894"/>
                  </a:cubicBezTo>
                  <a:cubicBezTo>
                    <a:pt x="309" y="892"/>
                    <a:pt x="309" y="892"/>
                    <a:pt x="309" y="892"/>
                  </a:cubicBezTo>
                  <a:cubicBezTo>
                    <a:pt x="309" y="893"/>
                    <a:pt x="311" y="889"/>
                    <a:pt x="308" y="893"/>
                  </a:cubicBezTo>
                  <a:cubicBezTo>
                    <a:pt x="307" y="893"/>
                    <a:pt x="307" y="893"/>
                    <a:pt x="307" y="893"/>
                  </a:cubicBezTo>
                  <a:cubicBezTo>
                    <a:pt x="306" y="891"/>
                    <a:pt x="320" y="898"/>
                    <a:pt x="303" y="889"/>
                  </a:cubicBezTo>
                  <a:cubicBezTo>
                    <a:pt x="303" y="887"/>
                    <a:pt x="303" y="887"/>
                    <a:pt x="303" y="887"/>
                  </a:cubicBezTo>
                  <a:cubicBezTo>
                    <a:pt x="303" y="887"/>
                    <a:pt x="302" y="886"/>
                    <a:pt x="304" y="886"/>
                  </a:cubicBezTo>
                  <a:cubicBezTo>
                    <a:pt x="300" y="885"/>
                    <a:pt x="300" y="885"/>
                    <a:pt x="300" y="885"/>
                  </a:cubicBezTo>
                  <a:cubicBezTo>
                    <a:pt x="300" y="884"/>
                    <a:pt x="300" y="884"/>
                    <a:pt x="300" y="884"/>
                  </a:cubicBezTo>
                  <a:cubicBezTo>
                    <a:pt x="298" y="883"/>
                    <a:pt x="298" y="883"/>
                    <a:pt x="298" y="883"/>
                  </a:cubicBezTo>
                  <a:cubicBezTo>
                    <a:pt x="297" y="883"/>
                    <a:pt x="303" y="880"/>
                    <a:pt x="296" y="884"/>
                  </a:cubicBezTo>
                  <a:cubicBezTo>
                    <a:pt x="297" y="885"/>
                    <a:pt x="297" y="883"/>
                    <a:pt x="298" y="885"/>
                  </a:cubicBezTo>
                  <a:cubicBezTo>
                    <a:pt x="295" y="886"/>
                    <a:pt x="295" y="886"/>
                    <a:pt x="295" y="886"/>
                  </a:cubicBezTo>
                  <a:cubicBezTo>
                    <a:pt x="298" y="887"/>
                    <a:pt x="298" y="887"/>
                    <a:pt x="298" y="887"/>
                  </a:cubicBezTo>
                  <a:cubicBezTo>
                    <a:pt x="294" y="892"/>
                    <a:pt x="294" y="892"/>
                    <a:pt x="294" y="892"/>
                  </a:cubicBezTo>
                  <a:cubicBezTo>
                    <a:pt x="291" y="892"/>
                    <a:pt x="291" y="892"/>
                    <a:pt x="291" y="892"/>
                  </a:cubicBezTo>
                  <a:cubicBezTo>
                    <a:pt x="291" y="892"/>
                    <a:pt x="295" y="889"/>
                    <a:pt x="291" y="894"/>
                  </a:cubicBezTo>
                  <a:cubicBezTo>
                    <a:pt x="289" y="893"/>
                    <a:pt x="289" y="893"/>
                    <a:pt x="289" y="893"/>
                  </a:cubicBezTo>
                  <a:cubicBezTo>
                    <a:pt x="294" y="887"/>
                    <a:pt x="294" y="887"/>
                    <a:pt x="294" y="887"/>
                  </a:cubicBezTo>
                  <a:cubicBezTo>
                    <a:pt x="292" y="887"/>
                    <a:pt x="297" y="885"/>
                    <a:pt x="291" y="886"/>
                  </a:cubicBezTo>
                  <a:cubicBezTo>
                    <a:pt x="291" y="888"/>
                    <a:pt x="291" y="888"/>
                    <a:pt x="291" y="888"/>
                  </a:cubicBezTo>
                  <a:cubicBezTo>
                    <a:pt x="289" y="885"/>
                    <a:pt x="289" y="885"/>
                    <a:pt x="289" y="885"/>
                  </a:cubicBezTo>
                  <a:cubicBezTo>
                    <a:pt x="286" y="885"/>
                    <a:pt x="299" y="879"/>
                    <a:pt x="285" y="888"/>
                  </a:cubicBezTo>
                  <a:cubicBezTo>
                    <a:pt x="285" y="889"/>
                    <a:pt x="285" y="889"/>
                    <a:pt x="285" y="889"/>
                  </a:cubicBezTo>
                  <a:cubicBezTo>
                    <a:pt x="287" y="889"/>
                    <a:pt x="287" y="889"/>
                    <a:pt x="287" y="889"/>
                  </a:cubicBezTo>
                  <a:cubicBezTo>
                    <a:pt x="279" y="895"/>
                    <a:pt x="279" y="895"/>
                    <a:pt x="279" y="895"/>
                  </a:cubicBezTo>
                  <a:cubicBezTo>
                    <a:pt x="284" y="889"/>
                    <a:pt x="284" y="889"/>
                    <a:pt x="284" y="889"/>
                  </a:cubicBezTo>
                  <a:cubicBezTo>
                    <a:pt x="281" y="889"/>
                    <a:pt x="281" y="889"/>
                    <a:pt x="281" y="889"/>
                  </a:cubicBezTo>
                  <a:cubicBezTo>
                    <a:pt x="286" y="890"/>
                    <a:pt x="279" y="887"/>
                    <a:pt x="285" y="885"/>
                  </a:cubicBezTo>
                  <a:cubicBezTo>
                    <a:pt x="283" y="884"/>
                    <a:pt x="283" y="884"/>
                    <a:pt x="283" y="884"/>
                  </a:cubicBezTo>
                  <a:cubicBezTo>
                    <a:pt x="287" y="883"/>
                    <a:pt x="287" y="883"/>
                    <a:pt x="287" y="883"/>
                  </a:cubicBezTo>
                  <a:cubicBezTo>
                    <a:pt x="288" y="883"/>
                    <a:pt x="289" y="882"/>
                    <a:pt x="288" y="884"/>
                  </a:cubicBezTo>
                  <a:cubicBezTo>
                    <a:pt x="289" y="883"/>
                    <a:pt x="289" y="883"/>
                    <a:pt x="289" y="883"/>
                  </a:cubicBezTo>
                  <a:cubicBezTo>
                    <a:pt x="293" y="878"/>
                    <a:pt x="287" y="886"/>
                    <a:pt x="296" y="878"/>
                  </a:cubicBezTo>
                  <a:cubicBezTo>
                    <a:pt x="299" y="876"/>
                    <a:pt x="299" y="876"/>
                    <a:pt x="299" y="876"/>
                  </a:cubicBezTo>
                  <a:cubicBezTo>
                    <a:pt x="293" y="875"/>
                    <a:pt x="293" y="875"/>
                    <a:pt x="293" y="875"/>
                  </a:cubicBezTo>
                  <a:cubicBezTo>
                    <a:pt x="291" y="877"/>
                    <a:pt x="291" y="877"/>
                    <a:pt x="291" y="877"/>
                  </a:cubicBezTo>
                  <a:cubicBezTo>
                    <a:pt x="289" y="877"/>
                    <a:pt x="289" y="877"/>
                    <a:pt x="289" y="877"/>
                  </a:cubicBezTo>
                  <a:cubicBezTo>
                    <a:pt x="287" y="875"/>
                    <a:pt x="304" y="875"/>
                    <a:pt x="285" y="873"/>
                  </a:cubicBezTo>
                  <a:cubicBezTo>
                    <a:pt x="289" y="871"/>
                    <a:pt x="289" y="871"/>
                    <a:pt x="289" y="871"/>
                  </a:cubicBezTo>
                  <a:cubicBezTo>
                    <a:pt x="287" y="873"/>
                    <a:pt x="287" y="873"/>
                    <a:pt x="287" y="873"/>
                  </a:cubicBezTo>
                  <a:cubicBezTo>
                    <a:pt x="292" y="874"/>
                    <a:pt x="292" y="874"/>
                    <a:pt x="292" y="874"/>
                  </a:cubicBezTo>
                  <a:cubicBezTo>
                    <a:pt x="297" y="872"/>
                    <a:pt x="297" y="872"/>
                    <a:pt x="297" y="872"/>
                  </a:cubicBezTo>
                  <a:cubicBezTo>
                    <a:pt x="298" y="871"/>
                    <a:pt x="301" y="870"/>
                    <a:pt x="299" y="868"/>
                  </a:cubicBezTo>
                  <a:cubicBezTo>
                    <a:pt x="295" y="869"/>
                    <a:pt x="295" y="869"/>
                    <a:pt x="295" y="869"/>
                  </a:cubicBezTo>
                  <a:cubicBezTo>
                    <a:pt x="296" y="866"/>
                    <a:pt x="300" y="866"/>
                    <a:pt x="302" y="864"/>
                  </a:cubicBezTo>
                  <a:cubicBezTo>
                    <a:pt x="302" y="865"/>
                    <a:pt x="302" y="865"/>
                    <a:pt x="302" y="865"/>
                  </a:cubicBezTo>
                  <a:cubicBezTo>
                    <a:pt x="299" y="866"/>
                    <a:pt x="299" y="866"/>
                    <a:pt x="299" y="866"/>
                  </a:cubicBezTo>
                  <a:cubicBezTo>
                    <a:pt x="301" y="869"/>
                    <a:pt x="301" y="869"/>
                    <a:pt x="301" y="869"/>
                  </a:cubicBezTo>
                  <a:cubicBezTo>
                    <a:pt x="304" y="869"/>
                    <a:pt x="304" y="869"/>
                    <a:pt x="304" y="869"/>
                  </a:cubicBezTo>
                  <a:cubicBezTo>
                    <a:pt x="303" y="869"/>
                    <a:pt x="307" y="869"/>
                    <a:pt x="304" y="866"/>
                  </a:cubicBezTo>
                  <a:cubicBezTo>
                    <a:pt x="305" y="867"/>
                    <a:pt x="305" y="867"/>
                    <a:pt x="305" y="867"/>
                  </a:cubicBezTo>
                  <a:cubicBezTo>
                    <a:pt x="307" y="866"/>
                    <a:pt x="307" y="865"/>
                    <a:pt x="310" y="865"/>
                  </a:cubicBezTo>
                  <a:cubicBezTo>
                    <a:pt x="310" y="865"/>
                    <a:pt x="310" y="865"/>
                    <a:pt x="310" y="865"/>
                  </a:cubicBezTo>
                  <a:cubicBezTo>
                    <a:pt x="311" y="865"/>
                    <a:pt x="311" y="865"/>
                    <a:pt x="311" y="865"/>
                  </a:cubicBezTo>
                  <a:cubicBezTo>
                    <a:pt x="308" y="863"/>
                    <a:pt x="308" y="863"/>
                    <a:pt x="308" y="863"/>
                  </a:cubicBezTo>
                  <a:cubicBezTo>
                    <a:pt x="309" y="860"/>
                    <a:pt x="309" y="860"/>
                    <a:pt x="309" y="860"/>
                  </a:cubicBezTo>
                  <a:cubicBezTo>
                    <a:pt x="312" y="863"/>
                    <a:pt x="316" y="853"/>
                    <a:pt x="315" y="863"/>
                  </a:cubicBezTo>
                  <a:cubicBezTo>
                    <a:pt x="318" y="862"/>
                    <a:pt x="318" y="862"/>
                    <a:pt x="318" y="862"/>
                  </a:cubicBezTo>
                  <a:cubicBezTo>
                    <a:pt x="318" y="861"/>
                    <a:pt x="320" y="862"/>
                    <a:pt x="319" y="860"/>
                  </a:cubicBezTo>
                  <a:cubicBezTo>
                    <a:pt x="317" y="860"/>
                    <a:pt x="317" y="860"/>
                    <a:pt x="317" y="860"/>
                  </a:cubicBezTo>
                  <a:cubicBezTo>
                    <a:pt x="316" y="859"/>
                    <a:pt x="325" y="864"/>
                    <a:pt x="314" y="859"/>
                  </a:cubicBezTo>
                  <a:cubicBezTo>
                    <a:pt x="316" y="856"/>
                    <a:pt x="297" y="870"/>
                    <a:pt x="321" y="854"/>
                  </a:cubicBezTo>
                  <a:cubicBezTo>
                    <a:pt x="320" y="854"/>
                    <a:pt x="322" y="854"/>
                    <a:pt x="320" y="855"/>
                  </a:cubicBezTo>
                  <a:cubicBezTo>
                    <a:pt x="322" y="852"/>
                    <a:pt x="325" y="855"/>
                    <a:pt x="326" y="852"/>
                  </a:cubicBezTo>
                  <a:cubicBezTo>
                    <a:pt x="327" y="853"/>
                    <a:pt x="330" y="854"/>
                    <a:pt x="331" y="852"/>
                  </a:cubicBezTo>
                  <a:cubicBezTo>
                    <a:pt x="332" y="851"/>
                    <a:pt x="332" y="851"/>
                    <a:pt x="332" y="851"/>
                  </a:cubicBezTo>
                  <a:cubicBezTo>
                    <a:pt x="325" y="850"/>
                    <a:pt x="325" y="850"/>
                    <a:pt x="325" y="850"/>
                  </a:cubicBezTo>
                  <a:cubicBezTo>
                    <a:pt x="319" y="847"/>
                    <a:pt x="319" y="847"/>
                    <a:pt x="319" y="847"/>
                  </a:cubicBezTo>
                  <a:cubicBezTo>
                    <a:pt x="313" y="847"/>
                    <a:pt x="313" y="847"/>
                    <a:pt x="313" y="847"/>
                  </a:cubicBezTo>
                  <a:cubicBezTo>
                    <a:pt x="308" y="852"/>
                    <a:pt x="308" y="852"/>
                    <a:pt x="308" y="852"/>
                  </a:cubicBezTo>
                  <a:cubicBezTo>
                    <a:pt x="310" y="848"/>
                    <a:pt x="310" y="848"/>
                    <a:pt x="310" y="848"/>
                  </a:cubicBezTo>
                  <a:cubicBezTo>
                    <a:pt x="307" y="848"/>
                    <a:pt x="307" y="848"/>
                    <a:pt x="307" y="848"/>
                  </a:cubicBezTo>
                  <a:cubicBezTo>
                    <a:pt x="303" y="851"/>
                    <a:pt x="303" y="851"/>
                    <a:pt x="303" y="851"/>
                  </a:cubicBezTo>
                  <a:cubicBezTo>
                    <a:pt x="305" y="852"/>
                    <a:pt x="305" y="852"/>
                    <a:pt x="305" y="852"/>
                  </a:cubicBezTo>
                  <a:cubicBezTo>
                    <a:pt x="305" y="854"/>
                    <a:pt x="305" y="854"/>
                    <a:pt x="305" y="854"/>
                  </a:cubicBezTo>
                  <a:cubicBezTo>
                    <a:pt x="305" y="854"/>
                    <a:pt x="304" y="855"/>
                    <a:pt x="303" y="854"/>
                  </a:cubicBezTo>
                  <a:cubicBezTo>
                    <a:pt x="303" y="851"/>
                    <a:pt x="303" y="851"/>
                    <a:pt x="303" y="851"/>
                  </a:cubicBezTo>
                  <a:cubicBezTo>
                    <a:pt x="297" y="853"/>
                    <a:pt x="297" y="853"/>
                    <a:pt x="297" y="853"/>
                  </a:cubicBezTo>
                  <a:cubicBezTo>
                    <a:pt x="296" y="854"/>
                    <a:pt x="296" y="854"/>
                    <a:pt x="296" y="854"/>
                  </a:cubicBezTo>
                  <a:cubicBezTo>
                    <a:pt x="299" y="856"/>
                    <a:pt x="299" y="856"/>
                    <a:pt x="299" y="856"/>
                  </a:cubicBezTo>
                  <a:cubicBezTo>
                    <a:pt x="297" y="856"/>
                    <a:pt x="297" y="856"/>
                    <a:pt x="297" y="856"/>
                  </a:cubicBezTo>
                  <a:cubicBezTo>
                    <a:pt x="296" y="854"/>
                    <a:pt x="296" y="854"/>
                    <a:pt x="296" y="854"/>
                  </a:cubicBezTo>
                  <a:cubicBezTo>
                    <a:pt x="295" y="856"/>
                    <a:pt x="295" y="856"/>
                    <a:pt x="295" y="856"/>
                  </a:cubicBezTo>
                  <a:cubicBezTo>
                    <a:pt x="294" y="855"/>
                    <a:pt x="294" y="855"/>
                    <a:pt x="294" y="855"/>
                  </a:cubicBezTo>
                  <a:cubicBezTo>
                    <a:pt x="298" y="856"/>
                    <a:pt x="299" y="854"/>
                    <a:pt x="292" y="860"/>
                  </a:cubicBezTo>
                  <a:cubicBezTo>
                    <a:pt x="293" y="860"/>
                    <a:pt x="293" y="860"/>
                    <a:pt x="293" y="860"/>
                  </a:cubicBezTo>
                  <a:cubicBezTo>
                    <a:pt x="292" y="858"/>
                    <a:pt x="292" y="858"/>
                    <a:pt x="292" y="858"/>
                  </a:cubicBezTo>
                  <a:cubicBezTo>
                    <a:pt x="290" y="861"/>
                    <a:pt x="295" y="853"/>
                    <a:pt x="287" y="859"/>
                  </a:cubicBezTo>
                  <a:cubicBezTo>
                    <a:pt x="290" y="861"/>
                    <a:pt x="290" y="861"/>
                    <a:pt x="290" y="861"/>
                  </a:cubicBezTo>
                  <a:cubicBezTo>
                    <a:pt x="291" y="862"/>
                    <a:pt x="291" y="862"/>
                    <a:pt x="291" y="862"/>
                  </a:cubicBezTo>
                  <a:cubicBezTo>
                    <a:pt x="291" y="863"/>
                    <a:pt x="291" y="863"/>
                    <a:pt x="291" y="863"/>
                  </a:cubicBezTo>
                  <a:cubicBezTo>
                    <a:pt x="285" y="864"/>
                    <a:pt x="285" y="864"/>
                    <a:pt x="285" y="864"/>
                  </a:cubicBezTo>
                  <a:cubicBezTo>
                    <a:pt x="285" y="865"/>
                    <a:pt x="290" y="866"/>
                    <a:pt x="287" y="866"/>
                  </a:cubicBezTo>
                  <a:cubicBezTo>
                    <a:pt x="287" y="867"/>
                    <a:pt x="287" y="867"/>
                    <a:pt x="287" y="867"/>
                  </a:cubicBezTo>
                  <a:cubicBezTo>
                    <a:pt x="283" y="866"/>
                    <a:pt x="283" y="866"/>
                    <a:pt x="283" y="866"/>
                  </a:cubicBezTo>
                  <a:cubicBezTo>
                    <a:pt x="282" y="866"/>
                    <a:pt x="282" y="866"/>
                    <a:pt x="282" y="866"/>
                  </a:cubicBezTo>
                  <a:cubicBezTo>
                    <a:pt x="281" y="870"/>
                    <a:pt x="281" y="870"/>
                    <a:pt x="281" y="870"/>
                  </a:cubicBezTo>
                  <a:cubicBezTo>
                    <a:pt x="277" y="872"/>
                    <a:pt x="277" y="872"/>
                    <a:pt x="277" y="872"/>
                  </a:cubicBezTo>
                  <a:cubicBezTo>
                    <a:pt x="275" y="872"/>
                    <a:pt x="275" y="872"/>
                    <a:pt x="275" y="872"/>
                  </a:cubicBezTo>
                  <a:cubicBezTo>
                    <a:pt x="275" y="872"/>
                    <a:pt x="275" y="872"/>
                    <a:pt x="275" y="872"/>
                  </a:cubicBezTo>
                  <a:cubicBezTo>
                    <a:pt x="276" y="870"/>
                    <a:pt x="276" y="870"/>
                    <a:pt x="276" y="870"/>
                  </a:cubicBezTo>
                  <a:cubicBezTo>
                    <a:pt x="277" y="870"/>
                    <a:pt x="270" y="875"/>
                    <a:pt x="276" y="867"/>
                  </a:cubicBezTo>
                  <a:cubicBezTo>
                    <a:pt x="272" y="868"/>
                    <a:pt x="272" y="868"/>
                    <a:pt x="272" y="868"/>
                  </a:cubicBezTo>
                  <a:cubicBezTo>
                    <a:pt x="272" y="868"/>
                    <a:pt x="271" y="871"/>
                    <a:pt x="272" y="867"/>
                  </a:cubicBezTo>
                  <a:cubicBezTo>
                    <a:pt x="275" y="866"/>
                    <a:pt x="275" y="866"/>
                    <a:pt x="275" y="866"/>
                  </a:cubicBezTo>
                  <a:cubicBezTo>
                    <a:pt x="277" y="861"/>
                    <a:pt x="277" y="861"/>
                    <a:pt x="277" y="861"/>
                  </a:cubicBezTo>
                  <a:cubicBezTo>
                    <a:pt x="275" y="860"/>
                    <a:pt x="275" y="860"/>
                    <a:pt x="275" y="860"/>
                  </a:cubicBezTo>
                  <a:cubicBezTo>
                    <a:pt x="277" y="858"/>
                    <a:pt x="277" y="858"/>
                    <a:pt x="277" y="858"/>
                  </a:cubicBezTo>
                  <a:cubicBezTo>
                    <a:pt x="277" y="858"/>
                    <a:pt x="277" y="858"/>
                    <a:pt x="277" y="858"/>
                  </a:cubicBezTo>
                  <a:cubicBezTo>
                    <a:pt x="285" y="854"/>
                    <a:pt x="285" y="854"/>
                    <a:pt x="285" y="854"/>
                  </a:cubicBezTo>
                  <a:cubicBezTo>
                    <a:pt x="286" y="854"/>
                    <a:pt x="286" y="854"/>
                    <a:pt x="286" y="854"/>
                  </a:cubicBezTo>
                  <a:cubicBezTo>
                    <a:pt x="293" y="853"/>
                    <a:pt x="293" y="853"/>
                    <a:pt x="293" y="853"/>
                  </a:cubicBezTo>
                  <a:cubicBezTo>
                    <a:pt x="293" y="854"/>
                    <a:pt x="293" y="854"/>
                    <a:pt x="292" y="854"/>
                  </a:cubicBezTo>
                  <a:cubicBezTo>
                    <a:pt x="293" y="855"/>
                    <a:pt x="293" y="855"/>
                    <a:pt x="293" y="855"/>
                  </a:cubicBezTo>
                  <a:cubicBezTo>
                    <a:pt x="295" y="853"/>
                    <a:pt x="295" y="853"/>
                    <a:pt x="295" y="853"/>
                  </a:cubicBezTo>
                  <a:cubicBezTo>
                    <a:pt x="293" y="851"/>
                    <a:pt x="293" y="851"/>
                    <a:pt x="293" y="851"/>
                  </a:cubicBezTo>
                  <a:cubicBezTo>
                    <a:pt x="295" y="848"/>
                    <a:pt x="293" y="857"/>
                    <a:pt x="295" y="848"/>
                  </a:cubicBezTo>
                  <a:cubicBezTo>
                    <a:pt x="292" y="847"/>
                    <a:pt x="292" y="847"/>
                    <a:pt x="292" y="847"/>
                  </a:cubicBezTo>
                  <a:cubicBezTo>
                    <a:pt x="295" y="847"/>
                    <a:pt x="288" y="849"/>
                    <a:pt x="295" y="845"/>
                  </a:cubicBezTo>
                  <a:cubicBezTo>
                    <a:pt x="296" y="847"/>
                    <a:pt x="296" y="847"/>
                    <a:pt x="296" y="847"/>
                  </a:cubicBezTo>
                  <a:cubicBezTo>
                    <a:pt x="298" y="841"/>
                    <a:pt x="298" y="841"/>
                    <a:pt x="298" y="841"/>
                  </a:cubicBezTo>
                  <a:cubicBezTo>
                    <a:pt x="297" y="840"/>
                    <a:pt x="297" y="840"/>
                    <a:pt x="297" y="840"/>
                  </a:cubicBezTo>
                  <a:cubicBezTo>
                    <a:pt x="297" y="837"/>
                    <a:pt x="297" y="837"/>
                    <a:pt x="297" y="837"/>
                  </a:cubicBezTo>
                  <a:cubicBezTo>
                    <a:pt x="300" y="840"/>
                    <a:pt x="300" y="840"/>
                    <a:pt x="300" y="840"/>
                  </a:cubicBezTo>
                  <a:cubicBezTo>
                    <a:pt x="301" y="840"/>
                    <a:pt x="301" y="840"/>
                    <a:pt x="301" y="840"/>
                  </a:cubicBezTo>
                  <a:cubicBezTo>
                    <a:pt x="302" y="837"/>
                    <a:pt x="302" y="837"/>
                    <a:pt x="302" y="837"/>
                  </a:cubicBezTo>
                  <a:cubicBezTo>
                    <a:pt x="302" y="838"/>
                    <a:pt x="302" y="838"/>
                    <a:pt x="302" y="838"/>
                  </a:cubicBezTo>
                  <a:cubicBezTo>
                    <a:pt x="304" y="838"/>
                    <a:pt x="300" y="844"/>
                    <a:pt x="305" y="837"/>
                  </a:cubicBezTo>
                  <a:cubicBezTo>
                    <a:pt x="301" y="835"/>
                    <a:pt x="301" y="835"/>
                    <a:pt x="301" y="835"/>
                  </a:cubicBezTo>
                  <a:cubicBezTo>
                    <a:pt x="302" y="836"/>
                    <a:pt x="292" y="839"/>
                    <a:pt x="305" y="837"/>
                  </a:cubicBezTo>
                  <a:cubicBezTo>
                    <a:pt x="306" y="837"/>
                    <a:pt x="306" y="837"/>
                    <a:pt x="306" y="837"/>
                  </a:cubicBezTo>
                  <a:cubicBezTo>
                    <a:pt x="308" y="835"/>
                    <a:pt x="308" y="835"/>
                    <a:pt x="308" y="835"/>
                  </a:cubicBezTo>
                  <a:cubicBezTo>
                    <a:pt x="311" y="835"/>
                    <a:pt x="311" y="835"/>
                    <a:pt x="311" y="835"/>
                  </a:cubicBezTo>
                  <a:cubicBezTo>
                    <a:pt x="309" y="833"/>
                    <a:pt x="309" y="833"/>
                    <a:pt x="309" y="833"/>
                  </a:cubicBezTo>
                  <a:cubicBezTo>
                    <a:pt x="308" y="833"/>
                    <a:pt x="308" y="832"/>
                    <a:pt x="307" y="833"/>
                  </a:cubicBezTo>
                  <a:cubicBezTo>
                    <a:pt x="309" y="832"/>
                    <a:pt x="309" y="832"/>
                    <a:pt x="309" y="832"/>
                  </a:cubicBezTo>
                  <a:cubicBezTo>
                    <a:pt x="310" y="832"/>
                    <a:pt x="306" y="835"/>
                    <a:pt x="312" y="832"/>
                  </a:cubicBezTo>
                  <a:cubicBezTo>
                    <a:pt x="313" y="831"/>
                    <a:pt x="313" y="831"/>
                    <a:pt x="313" y="831"/>
                  </a:cubicBezTo>
                  <a:cubicBezTo>
                    <a:pt x="311" y="830"/>
                    <a:pt x="311" y="830"/>
                    <a:pt x="311" y="830"/>
                  </a:cubicBezTo>
                  <a:cubicBezTo>
                    <a:pt x="315" y="825"/>
                    <a:pt x="315" y="825"/>
                    <a:pt x="315" y="825"/>
                  </a:cubicBezTo>
                  <a:cubicBezTo>
                    <a:pt x="312" y="822"/>
                    <a:pt x="312" y="822"/>
                    <a:pt x="312" y="822"/>
                  </a:cubicBezTo>
                  <a:cubicBezTo>
                    <a:pt x="315" y="821"/>
                    <a:pt x="315" y="821"/>
                    <a:pt x="315" y="821"/>
                  </a:cubicBezTo>
                  <a:cubicBezTo>
                    <a:pt x="316" y="821"/>
                    <a:pt x="310" y="819"/>
                    <a:pt x="318" y="822"/>
                  </a:cubicBezTo>
                  <a:cubicBezTo>
                    <a:pt x="315" y="825"/>
                    <a:pt x="315" y="825"/>
                    <a:pt x="315" y="825"/>
                  </a:cubicBezTo>
                  <a:cubicBezTo>
                    <a:pt x="314" y="824"/>
                    <a:pt x="312" y="824"/>
                    <a:pt x="314" y="828"/>
                  </a:cubicBezTo>
                  <a:cubicBezTo>
                    <a:pt x="314" y="828"/>
                    <a:pt x="314" y="828"/>
                    <a:pt x="314" y="828"/>
                  </a:cubicBezTo>
                  <a:cubicBezTo>
                    <a:pt x="314" y="828"/>
                    <a:pt x="311" y="827"/>
                    <a:pt x="313" y="829"/>
                  </a:cubicBezTo>
                  <a:cubicBezTo>
                    <a:pt x="317" y="832"/>
                    <a:pt x="298" y="835"/>
                    <a:pt x="322" y="827"/>
                  </a:cubicBezTo>
                  <a:cubicBezTo>
                    <a:pt x="324" y="827"/>
                    <a:pt x="324" y="827"/>
                    <a:pt x="324" y="827"/>
                  </a:cubicBezTo>
                  <a:cubicBezTo>
                    <a:pt x="323" y="828"/>
                    <a:pt x="323" y="828"/>
                    <a:pt x="323" y="828"/>
                  </a:cubicBezTo>
                  <a:cubicBezTo>
                    <a:pt x="325" y="829"/>
                    <a:pt x="325" y="829"/>
                    <a:pt x="325" y="829"/>
                  </a:cubicBezTo>
                  <a:cubicBezTo>
                    <a:pt x="324" y="830"/>
                    <a:pt x="324" y="830"/>
                    <a:pt x="324" y="830"/>
                  </a:cubicBezTo>
                  <a:cubicBezTo>
                    <a:pt x="328" y="833"/>
                    <a:pt x="328" y="833"/>
                    <a:pt x="328" y="833"/>
                  </a:cubicBezTo>
                  <a:cubicBezTo>
                    <a:pt x="327" y="833"/>
                    <a:pt x="330" y="836"/>
                    <a:pt x="325" y="834"/>
                  </a:cubicBezTo>
                  <a:cubicBezTo>
                    <a:pt x="329" y="837"/>
                    <a:pt x="317" y="835"/>
                    <a:pt x="329" y="835"/>
                  </a:cubicBezTo>
                  <a:cubicBezTo>
                    <a:pt x="329" y="832"/>
                    <a:pt x="329" y="832"/>
                    <a:pt x="329" y="832"/>
                  </a:cubicBezTo>
                  <a:cubicBezTo>
                    <a:pt x="332" y="834"/>
                    <a:pt x="332" y="829"/>
                    <a:pt x="332" y="830"/>
                  </a:cubicBezTo>
                  <a:cubicBezTo>
                    <a:pt x="341" y="829"/>
                    <a:pt x="341" y="829"/>
                    <a:pt x="341" y="829"/>
                  </a:cubicBezTo>
                  <a:cubicBezTo>
                    <a:pt x="340" y="829"/>
                    <a:pt x="341" y="828"/>
                    <a:pt x="341" y="827"/>
                  </a:cubicBezTo>
                  <a:cubicBezTo>
                    <a:pt x="336" y="827"/>
                    <a:pt x="336" y="827"/>
                    <a:pt x="336" y="827"/>
                  </a:cubicBezTo>
                  <a:cubicBezTo>
                    <a:pt x="328" y="825"/>
                    <a:pt x="328" y="825"/>
                    <a:pt x="328" y="825"/>
                  </a:cubicBezTo>
                  <a:cubicBezTo>
                    <a:pt x="327" y="826"/>
                    <a:pt x="331" y="826"/>
                    <a:pt x="328" y="822"/>
                  </a:cubicBezTo>
                  <a:cubicBezTo>
                    <a:pt x="322" y="824"/>
                    <a:pt x="322" y="824"/>
                    <a:pt x="322" y="824"/>
                  </a:cubicBezTo>
                  <a:cubicBezTo>
                    <a:pt x="319" y="822"/>
                    <a:pt x="319" y="822"/>
                    <a:pt x="319" y="822"/>
                  </a:cubicBezTo>
                  <a:cubicBezTo>
                    <a:pt x="322" y="822"/>
                    <a:pt x="322" y="822"/>
                    <a:pt x="322" y="822"/>
                  </a:cubicBezTo>
                  <a:cubicBezTo>
                    <a:pt x="323" y="822"/>
                    <a:pt x="323" y="822"/>
                    <a:pt x="323" y="822"/>
                  </a:cubicBezTo>
                  <a:cubicBezTo>
                    <a:pt x="322" y="820"/>
                    <a:pt x="322" y="820"/>
                    <a:pt x="322" y="820"/>
                  </a:cubicBezTo>
                  <a:cubicBezTo>
                    <a:pt x="327" y="822"/>
                    <a:pt x="327" y="822"/>
                    <a:pt x="327" y="822"/>
                  </a:cubicBezTo>
                  <a:cubicBezTo>
                    <a:pt x="326" y="819"/>
                    <a:pt x="326" y="819"/>
                    <a:pt x="326" y="819"/>
                  </a:cubicBezTo>
                  <a:cubicBezTo>
                    <a:pt x="319" y="818"/>
                    <a:pt x="319" y="818"/>
                    <a:pt x="319" y="818"/>
                  </a:cubicBezTo>
                  <a:cubicBezTo>
                    <a:pt x="318" y="817"/>
                    <a:pt x="318" y="817"/>
                    <a:pt x="318" y="817"/>
                  </a:cubicBezTo>
                  <a:cubicBezTo>
                    <a:pt x="314" y="816"/>
                    <a:pt x="314" y="816"/>
                    <a:pt x="314" y="816"/>
                  </a:cubicBezTo>
                  <a:cubicBezTo>
                    <a:pt x="311" y="818"/>
                    <a:pt x="311" y="818"/>
                    <a:pt x="311" y="818"/>
                  </a:cubicBezTo>
                  <a:cubicBezTo>
                    <a:pt x="309" y="816"/>
                    <a:pt x="309" y="816"/>
                    <a:pt x="309" y="816"/>
                  </a:cubicBezTo>
                  <a:cubicBezTo>
                    <a:pt x="304" y="817"/>
                    <a:pt x="304" y="817"/>
                    <a:pt x="304" y="817"/>
                  </a:cubicBezTo>
                  <a:cubicBezTo>
                    <a:pt x="307" y="819"/>
                    <a:pt x="307" y="819"/>
                    <a:pt x="307" y="819"/>
                  </a:cubicBezTo>
                  <a:cubicBezTo>
                    <a:pt x="310" y="817"/>
                    <a:pt x="310" y="817"/>
                    <a:pt x="310" y="817"/>
                  </a:cubicBezTo>
                  <a:cubicBezTo>
                    <a:pt x="310" y="817"/>
                    <a:pt x="314" y="814"/>
                    <a:pt x="310" y="820"/>
                  </a:cubicBezTo>
                  <a:cubicBezTo>
                    <a:pt x="307" y="820"/>
                    <a:pt x="307" y="820"/>
                    <a:pt x="307" y="820"/>
                  </a:cubicBezTo>
                  <a:cubicBezTo>
                    <a:pt x="306" y="819"/>
                    <a:pt x="307" y="819"/>
                    <a:pt x="307" y="819"/>
                  </a:cubicBezTo>
                  <a:cubicBezTo>
                    <a:pt x="304" y="819"/>
                    <a:pt x="304" y="819"/>
                    <a:pt x="304" y="819"/>
                  </a:cubicBezTo>
                  <a:cubicBezTo>
                    <a:pt x="302" y="817"/>
                    <a:pt x="302" y="817"/>
                    <a:pt x="302" y="817"/>
                  </a:cubicBezTo>
                  <a:cubicBezTo>
                    <a:pt x="296" y="818"/>
                    <a:pt x="296" y="818"/>
                    <a:pt x="296" y="818"/>
                  </a:cubicBezTo>
                  <a:cubicBezTo>
                    <a:pt x="293" y="822"/>
                    <a:pt x="293" y="822"/>
                    <a:pt x="293" y="822"/>
                  </a:cubicBezTo>
                  <a:cubicBezTo>
                    <a:pt x="291" y="820"/>
                    <a:pt x="291" y="820"/>
                    <a:pt x="291" y="820"/>
                  </a:cubicBezTo>
                  <a:cubicBezTo>
                    <a:pt x="293" y="819"/>
                    <a:pt x="293" y="819"/>
                    <a:pt x="293" y="819"/>
                  </a:cubicBezTo>
                  <a:cubicBezTo>
                    <a:pt x="285" y="818"/>
                    <a:pt x="285" y="818"/>
                    <a:pt x="285" y="818"/>
                  </a:cubicBezTo>
                  <a:cubicBezTo>
                    <a:pt x="284" y="818"/>
                    <a:pt x="293" y="815"/>
                    <a:pt x="282" y="820"/>
                  </a:cubicBezTo>
                  <a:cubicBezTo>
                    <a:pt x="286" y="820"/>
                    <a:pt x="281" y="818"/>
                    <a:pt x="285" y="816"/>
                  </a:cubicBezTo>
                  <a:cubicBezTo>
                    <a:pt x="286" y="818"/>
                    <a:pt x="286" y="818"/>
                    <a:pt x="286" y="818"/>
                  </a:cubicBezTo>
                  <a:cubicBezTo>
                    <a:pt x="289" y="819"/>
                    <a:pt x="291" y="812"/>
                    <a:pt x="292" y="818"/>
                  </a:cubicBezTo>
                  <a:cubicBezTo>
                    <a:pt x="293" y="817"/>
                    <a:pt x="298" y="821"/>
                    <a:pt x="292" y="815"/>
                  </a:cubicBezTo>
                  <a:cubicBezTo>
                    <a:pt x="291" y="812"/>
                    <a:pt x="291" y="816"/>
                    <a:pt x="296" y="813"/>
                  </a:cubicBezTo>
                  <a:cubicBezTo>
                    <a:pt x="295" y="812"/>
                    <a:pt x="299" y="810"/>
                    <a:pt x="293" y="811"/>
                  </a:cubicBezTo>
                  <a:cubicBezTo>
                    <a:pt x="292" y="812"/>
                    <a:pt x="292" y="812"/>
                    <a:pt x="292" y="812"/>
                  </a:cubicBezTo>
                  <a:cubicBezTo>
                    <a:pt x="291" y="811"/>
                    <a:pt x="291" y="811"/>
                    <a:pt x="291" y="811"/>
                  </a:cubicBezTo>
                  <a:cubicBezTo>
                    <a:pt x="288" y="814"/>
                    <a:pt x="288" y="814"/>
                    <a:pt x="288" y="814"/>
                  </a:cubicBezTo>
                  <a:cubicBezTo>
                    <a:pt x="289" y="812"/>
                    <a:pt x="289" y="812"/>
                    <a:pt x="289" y="812"/>
                  </a:cubicBezTo>
                  <a:cubicBezTo>
                    <a:pt x="288" y="812"/>
                    <a:pt x="297" y="808"/>
                    <a:pt x="286" y="811"/>
                  </a:cubicBezTo>
                  <a:cubicBezTo>
                    <a:pt x="292" y="810"/>
                    <a:pt x="292" y="810"/>
                    <a:pt x="292" y="810"/>
                  </a:cubicBezTo>
                  <a:cubicBezTo>
                    <a:pt x="290" y="808"/>
                    <a:pt x="290" y="808"/>
                    <a:pt x="290" y="808"/>
                  </a:cubicBezTo>
                  <a:cubicBezTo>
                    <a:pt x="286" y="809"/>
                    <a:pt x="286" y="809"/>
                    <a:pt x="286" y="809"/>
                  </a:cubicBezTo>
                  <a:cubicBezTo>
                    <a:pt x="286" y="809"/>
                    <a:pt x="286" y="809"/>
                    <a:pt x="286" y="809"/>
                  </a:cubicBezTo>
                  <a:cubicBezTo>
                    <a:pt x="282" y="804"/>
                    <a:pt x="294" y="809"/>
                    <a:pt x="286" y="802"/>
                  </a:cubicBezTo>
                  <a:cubicBezTo>
                    <a:pt x="289" y="802"/>
                    <a:pt x="289" y="802"/>
                    <a:pt x="289" y="802"/>
                  </a:cubicBezTo>
                  <a:cubicBezTo>
                    <a:pt x="290" y="800"/>
                    <a:pt x="290" y="800"/>
                    <a:pt x="290" y="800"/>
                  </a:cubicBezTo>
                  <a:cubicBezTo>
                    <a:pt x="294" y="800"/>
                    <a:pt x="294" y="800"/>
                    <a:pt x="294" y="800"/>
                  </a:cubicBezTo>
                  <a:cubicBezTo>
                    <a:pt x="294" y="799"/>
                    <a:pt x="294" y="799"/>
                    <a:pt x="294" y="799"/>
                  </a:cubicBezTo>
                  <a:cubicBezTo>
                    <a:pt x="299" y="798"/>
                    <a:pt x="299" y="798"/>
                    <a:pt x="299" y="798"/>
                  </a:cubicBezTo>
                  <a:cubicBezTo>
                    <a:pt x="297" y="797"/>
                    <a:pt x="297" y="797"/>
                    <a:pt x="297" y="797"/>
                  </a:cubicBezTo>
                  <a:cubicBezTo>
                    <a:pt x="299" y="797"/>
                    <a:pt x="299" y="796"/>
                    <a:pt x="300" y="795"/>
                  </a:cubicBezTo>
                  <a:cubicBezTo>
                    <a:pt x="295" y="793"/>
                    <a:pt x="295" y="793"/>
                    <a:pt x="295" y="793"/>
                  </a:cubicBezTo>
                  <a:cubicBezTo>
                    <a:pt x="291" y="794"/>
                    <a:pt x="310" y="803"/>
                    <a:pt x="287" y="793"/>
                  </a:cubicBezTo>
                  <a:cubicBezTo>
                    <a:pt x="284" y="790"/>
                    <a:pt x="284" y="790"/>
                    <a:pt x="284" y="790"/>
                  </a:cubicBezTo>
                  <a:cubicBezTo>
                    <a:pt x="283" y="791"/>
                    <a:pt x="283" y="791"/>
                    <a:pt x="283" y="791"/>
                  </a:cubicBezTo>
                  <a:cubicBezTo>
                    <a:pt x="287" y="787"/>
                    <a:pt x="287" y="787"/>
                    <a:pt x="287" y="787"/>
                  </a:cubicBezTo>
                  <a:cubicBezTo>
                    <a:pt x="291" y="788"/>
                    <a:pt x="291" y="788"/>
                    <a:pt x="291" y="788"/>
                  </a:cubicBezTo>
                  <a:cubicBezTo>
                    <a:pt x="292" y="787"/>
                    <a:pt x="292" y="787"/>
                    <a:pt x="292" y="787"/>
                  </a:cubicBezTo>
                  <a:cubicBezTo>
                    <a:pt x="291" y="786"/>
                    <a:pt x="291" y="786"/>
                    <a:pt x="291" y="786"/>
                  </a:cubicBezTo>
                  <a:cubicBezTo>
                    <a:pt x="295" y="784"/>
                    <a:pt x="295" y="784"/>
                    <a:pt x="295" y="784"/>
                  </a:cubicBezTo>
                  <a:cubicBezTo>
                    <a:pt x="292" y="783"/>
                    <a:pt x="292" y="783"/>
                    <a:pt x="292" y="783"/>
                  </a:cubicBezTo>
                  <a:cubicBezTo>
                    <a:pt x="294" y="781"/>
                    <a:pt x="294" y="781"/>
                    <a:pt x="294" y="781"/>
                  </a:cubicBezTo>
                  <a:cubicBezTo>
                    <a:pt x="294" y="778"/>
                    <a:pt x="294" y="778"/>
                    <a:pt x="294" y="778"/>
                  </a:cubicBezTo>
                  <a:cubicBezTo>
                    <a:pt x="290" y="776"/>
                    <a:pt x="290" y="776"/>
                    <a:pt x="290" y="776"/>
                  </a:cubicBezTo>
                  <a:cubicBezTo>
                    <a:pt x="292" y="774"/>
                    <a:pt x="292" y="774"/>
                    <a:pt x="292" y="774"/>
                  </a:cubicBezTo>
                  <a:cubicBezTo>
                    <a:pt x="286" y="770"/>
                    <a:pt x="286" y="770"/>
                    <a:pt x="286" y="770"/>
                  </a:cubicBezTo>
                  <a:cubicBezTo>
                    <a:pt x="286" y="765"/>
                    <a:pt x="286" y="765"/>
                    <a:pt x="286" y="765"/>
                  </a:cubicBezTo>
                  <a:cubicBezTo>
                    <a:pt x="289" y="764"/>
                    <a:pt x="289" y="764"/>
                    <a:pt x="289" y="764"/>
                  </a:cubicBezTo>
                  <a:cubicBezTo>
                    <a:pt x="289" y="760"/>
                    <a:pt x="289" y="760"/>
                    <a:pt x="289" y="760"/>
                  </a:cubicBezTo>
                  <a:cubicBezTo>
                    <a:pt x="289" y="760"/>
                    <a:pt x="286" y="761"/>
                    <a:pt x="290" y="760"/>
                  </a:cubicBezTo>
                  <a:cubicBezTo>
                    <a:pt x="286" y="758"/>
                    <a:pt x="286" y="758"/>
                    <a:pt x="286" y="758"/>
                  </a:cubicBezTo>
                  <a:cubicBezTo>
                    <a:pt x="288" y="757"/>
                    <a:pt x="288" y="757"/>
                    <a:pt x="288" y="757"/>
                  </a:cubicBezTo>
                  <a:cubicBezTo>
                    <a:pt x="295" y="758"/>
                    <a:pt x="295" y="758"/>
                    <a:pt x="295" y="758"/>
                  </a:cubicBezTo>
                  <a:cubicBezTo>
                    <a:pt x="296" y="758"/>
                    <a:pt x="296" y="758"/>
                    <a:pt x="296" y="758"/>
                  </a:cubicBezTo>
                  <a:cubicBezTo>
                    <a:pt x="296" y="756"/>
                    <a:pt x="296" y="756"/>
                    <a:pt x="296" y="756"/>
                  </a:cubicBezTo>
                  <a:cubicBezTo>
                    <a:pt x="297" y="755"/>
                    <a:pt x="297" y="755"/>
                    <a:pt x="297" y="755"/>
                  </a:cubicBezTo>
                  <a:cubicBezTo>
                    <a:pt x="293" y="752"/>
                    <a:pt x="293" y="752"/>
                    <a:pt x="293" y="752"/>
                  </a:cubicBezTo>
                  <a:cubicBezTo>
                    <a:pt x="292" y="752"/>
                    <a:pt x="292" y="752"/>
                    <a:pt x="292" y="752"/>
                  </a:cubicBezTo>
                  <a:cubicBezTo>
                    <a:pt x="298" y="750"/>
                    <a:pt x="298" y="750"/>
                    <a:pt x="298" y="750"/>
                  </a:cubicBezTo>
                  <a:cubicBezTo>
                    <a:pt x="299" y="750"/>
                    <a:pt x="299" y="750"/>
                    <a:pt x="299" y="750"/>
                  </a:cubicBezTo>
                  <a:cubicBezTo>
                    <a:pt x="300" y="750"/>
                    <a:pt x="296" y="753"/>
                    <a:pt x="297" y="751"/>
                  </a:cubicBezTo>
                  <a:cubicBezTo>
                    <a:pt x="301" y="752"/>
                    <a:pt x="301" y="752"/>
                    <a:pt x="301" y="752"/>
                  </a:cubicBezTo>
                  <a:cubicBezTo>
                    <a:pt x="305" y="751"/>
                    <a:pt x="305" y="751"/>
                    <a:pt x="305" y="751"/>
                  </a:cubicBezTo>
                  <a:cubicBezTo>
                    <a:pt x="305" y="747"/>
                    <a:pt x="305" y="747"/>
                    <a:pt x="305" y="747"/>
                  </a:cubicBezTo>
                  <a:cubicBezTo>
                    <a:pt x="310" y="747"/>
                    <a:pt x="310" y="747"/>
                    <a:pt x="310" y="747"/>
                  </a:cubicBezTo>
                  <a:cubicBezTo>
                    <a:pt x="310" y="746"/>
                    <a:pt x="310" y="746"/>
                    <a:pt x="310" y="746"/>
                  </a:cubicBezTo>
                  <a:cubicBezTo>
                    <a:pt x="315" y="745"/>
                    <a:pt x="315" y="745"/>
                    <a:pt x="315" y="745"/>
                  </a:cubicBezTo>
                  <a:cubicBezTo>
                    <a:pt x="318" y="745"/>
                    <a:pt x="318" y="745"/>
                    <a:pt x="318" y="745"/>
                  </a:cubicBezTo>
                  <a:cubicBezTo>
                    <a:pt x="321" y="741"/>
                    <a:pt x="321" y="741"/>
                    <a:pt x="321" y="741"/>
                  </a:cubicBezTo>
                  <a:cubicBezTo>
                    <a:pt x="319" y="738"/>
                    <a:pt x="319" y="738"/>
                    <a:pt x="319" y="738"/>
                  </a:cubicBezTo>
                  <a:cubicBezTo>
                    <a:pt x="317" y="737"/>
                    <a:pt x="319" y="743"/>
                    <a:pt x="315" y="738"/>
                  </a:cubicBezTo>
                  <a:cubicBezTo>
                    <a:pt x="313" y="740"/>
                    <a:pt x="313" y="740"/>
                    <a:pt x="313" y="740"/>
                  </a:cubicBezTo>
                  <a:cubicBezTo>
                    <a:pt x="312" y="736"/>
                    <a:pt x="312" y="736"/>
                    <a:pt x="312" y="736"/>
                  </a:cubicBezTo>
                  <a:cubicBezTo>
                    <a:pt x="309" y="736"/>
                    <a:pt x="309" y="736"/>
                    <a:pt x="309" y="736"/>
                  </a:cubicBezTo>
                  <a:cubicBezTo>
                    <a:pt x="309" y="737"/>
                    <a:pt x="304" y="738"/>
                    <a:pt x="309" y="739"/>
                  </a:cubicBezTo>
                  <a:cubicBezTo>
                    <a:pt x="303" y="742"/>
                    <a:pt x="303" y="742"/>
                    <a:pt x="303" y="742"/>
                  </a:cubicBezTo>
                  <a:cubicBezTo>
                    <a:pt x="300" y="742"/>
                    <a:pt x="300" y="742"/>
                    <a:pt x="300" y="742"/>
                  </a:cubicBezTo>
                  <a:cubicBezTo>
                    <a:pt x="299" y="739"/>
                    <a:pt x="299" y="739"/>
                    <a:pt x="299" y="739"/>
                  </a:cubicBezTo>
                  <a:cubicBezTo>
                    <a:pt x="296" y="738"/>
                    <a:pt x="296" y="738"/>
                    <a:pt x="296" y="738"/>
                  </a:cubicBezTo>
                  <a:cubicBezTo>
                    <a:pt x="300" y="736"/>
                    <a:pt x="300" y="736"/>
                    <a:pt x="300" y="736"/>
                  </a:cubicBezTo>
                  <a:cubicBezTo>
                    <a:pt x="304" y="739"/>
                    <a:pt x="304" y="739"/>
                    <a:pt x="304" y="739"/>
                  </a:cubicBezTo>
                  <a:cubicBezTo>
                    <a:pt x="306" y="736"/>
                    <a:pt x="306" y="736"/>
                    <a:pt x="306" y="736"/>
                  </a:cubicBezTo>
                  <a:cubicBezTo>
                    <a:pt x="305" y="735"/>
                    <a:pt x="305" y="735"/>
                    <a:pt x="305" y="735"/>
                  </a:cubicBezTo>
                  <a:cubicBezTo>
                    <a:pt x="302" y="736"/>
                    <a:pt x="302" y="736"/>
                    <a:pt x="302" y="736"/>
                  </a:cubicBezTo>
                  <a:cubicBezTo>
                    <a:pt x="301" y="733"/>
                    <a:pt x="301" y="733"/>
                    <a:pt x="301" y="733"/>
                  </a:cubicBezTo>
                  <a:cubicBezTo>
                    <a:pt x="301" y="732"/>
                    <a:pt x="301" y="732"/>
                    <a:pt x="301" y="732"/>
                  </a:cubicBezTo>
                  <a:cubicBezTo>
                    <a:pt x="303" y="731"/>
                    <a:pt x="303" y="731"/>
                    <a:pt x="303" y="731"/>
                  </a:cubicBezTo>
                  <a:cubicBezTo>
                    <a:pt x="304" y="732"/>
                    <a:pt x="304" y="732"/>
                    <a:pt x="304" y="732"/>
                  </a:cubicBezTo>
                  <a:cubicBezTo>
                    <a:pt x="307" y="731"/>
                    <a:pt x="307" y="731"/>
                    <a:pt x="307" y="731"/>
                  </a:cubicBezTo>
                  <a:cubicBezTo>
                    <a:pt x="305" y="729"/>
                    <a:pt x="305" y="729"/>
                    <a:pt x="305" y="729"/>
                  </a:cubicBezTo>
                  <a:cubicBezTo>
                    <a:pt x="307" y="728"/>
                    <a:pt x="307" y="728"/>
                    <a:pt x="307" y="728"/>
                  </a:cubicBezTo>
                  <a:cubicBezTo>
                    <a:pt x="305" y="727"/>
                    <a:pt x="305" y="727"/>
                    <a:pt x="305" y="727"/>
                  </a:cubicBezTo>
                  <a:cubicBezTo>
                    <a:pt x="289" y="736"/>
                    <a:pt x="289" y="736"/>
                    <a:pt x="289" y="736"/>
                  </a:cubicBezTo>
                  <a:cubicBezTo>
                    <a:pt x="291" y="738"/>
                    <a:pt x="291" y="738"/>
                    <a:pt x="291" y="738"/>
                  </a:cubicBezTo>
                  <a:cubicBezTo>
                    <a:pt x="289" y="739"/>
                    <a:pt x="289" y="739"/>
                    <a:pt x="289" y="739"/>
                  </a:cubicBezTo>
                  <a:cubicBezTo>
                    <a:pt x="286" y="736"/>
                    <a:pt x="286" y="736"/>
                    <a:pt x="286" y="736"/>
                  </a:cubicBezTo>
                  <a:cubicBezTo>
                    <a:pt x="286" y="736"/>
                    <a:pt x="291" y="733"/>
                    <a:pt x="285" y="738"/>
                  </a:cubicBezTo>
                  <a:cubicBezTo>
                    <a:pt x="285" y="740"/>
                    <a:pt x="285" y="740"/>
                    <a:pt x="285" y="740"/>
                  </a:cubicBezTo>
                  <a:cubicBezTo>
                    <a:pt x="278" y="743"/>
                    <a:pt x="278" y="743"/>
                    <a:pt x="278" y="743"/>
                  </a:cubicBezTo>
                  <a:cubicBezTo>
                    <a:pt x="276" y="741"/>
                    <a:pt x="276" y="741"/>
                    <a:pt x="276" y="741"/>
                  </a:cubicBezTo>
                  <a:cubicBezTo>
                    <a:pt x="272" y="740"/>
                    <a:pt x="272" y="740"/>
                    <a:pt x="272" y="740"/>
                  </a:cubicBezTo>
                  <a:cubicBezTo>
                    <a:pt x="272" y="738"/>
                    <a:pt x="272" y="738"/>
                    <a:pt x="272" y="738"/>
                  </a:cubicBezTo>
                  <a:cubicBezTo>
                    <a:pt x="267" y="738"/>
                    <a:pt x="267" y="738"/>
                    <a:pt x="267" y="738"/>
                  </a:cubicBezTo>
                  <a:cubicBezTo>
                    <a:pt x="269" y="734"/>
                    <a:pt x="269" y="734"/>
                    <a:pt x="269" y="734"/>
                  </a:cubicBezTo>
                  <a:cubicBezTo>
                    <a:pt x="261" y="734"/>
                    <a:pt x="261" y="734"/>
                    <a:pt x="261" y="734"/>
                  </a:cubicBezTo>
                  <a:cubicBezTo>
                    <a:pt x="260" y="734"/>
                    <a:pt x="260" y="735"/>
                    <a:pt x="260" y="736"/>
                  </a:cubicBezTo>
                  <a:cubicBezTo>
                    <a:pt x="262" y="736"/>
                    <a:pt x="262" y="736"/>
                    <a:pt x="262" y="736"/>
                  </a:cubicBezTo>
                  <a:cubicBezTo>
                    <a:pt x="261" y="736"/>
                    <a:pt x="259" y="736"/>
                    <a:pt x="259" y="739"/>
                  </a:cubicBezTo>
                  <a:cubicBezTo>
                    <a:pt x="264" y="743"/>
                    <a:pt x="264" y="743"/>
                    <a:pt x="264" y="743"/>
                  </a:cubicBezTo>
                  <a:cubicBezTo>
                    <a:pt x="258" y="742"/>
                    <a:pt x="258" y="742"/>
                    <a:pt x="258" y="742"/>
                  </a:cubicBezTo>
                  <a:cubicBezTo>
                    <a:pt x="258" y="743"/>
                    <a:pt x="258" y="743"/>
                    <a:pt x="258" y="743"/>
                  </a:cubicBezTo>
                  <a:cubicBezTo>
                    <a:pt x="255" y="743"/>
                    <a:pt x="255" y="743"/>
                    <a:pt x="255" y="743"/>
                  </a:cubicBezTo>
                  <a:cubicBezTo>
                    <a:pt x="258" y="742"/>
                    <a:pt x="258" y="742"/>
                    <a:pt x="258" y="742"/>
                  </a:cubicBezTo>
                  <a:cubicBezTo>
                    <a:pt x="259" y="741"/>
                    <a:pt x="259" y="741"/>
                    <a:pt x="259" y="741"/>
                  </a:cubicBezTo>
                  <a:cubicBezTo>
                    <a:pt x="256" y="738"/>
                    <a:pt x="256" y="738"/>
                    <a:pt x="256" y="738"/>
                  </a:cubicBezTo>
                  <a:cubicBezTo>
                    <a:pt x="255" y="739"/>
                    <a:pt x="251" y="741"/>
                    <a:pt x="253" y="742"/>
                  </a:cubicBezTo>
                  <a:cubicBezTo>
                    <a:pt x="248" y="743"/>
                    <a:pt x="248" y="743"/>
                    <a:pt x="248" y="743"/>
                  </a:cubicBezTo>
                  <a:cubicBezTo>
                    <a:pt x="246" y="745"/>
                    <a:pt x="246" y="745"/>
                    <a:pt x="246" y="745"/>
                  </a:cubicBezTo>
                  <a:cubicBezTo>
                    <a:pt x="245" y="746"/>
                    <a:pt x="245" y="746"/>
                    <a:pt x="245" y="746"/>
                  </a:cubicBezTo>
                  <a:cubicBezTo>
                    <a:pt x="240" y="743"/>
                    <a:pt x="240" y="743"/>
                    <a:pt x="240" y="743"/>
                  </a:cubicBezTo>
                  <a:cubicBezTo>
                    <a:pt x="240" y="742"/>
                    <a:pt x="240" y="742"/>
                    <a:pt x="240" y="742"/>
                  </a:cubicBezTo>
                  <a:cubicBezTo>
                    <a:pt x="236" y="746"/>
                    <a:pt x="236" y="746"/>
                    <a:pt x="236" y="746"/>
                  </a:cubicBezTo>
                  <a:cubicBezTo>
                    <a:pt x="239" y="748"/>
                    <a:pt x="239" y="748"/>
                    <a:pt x="239" y="748"/>
                  </a:cubicBezTo>
                  <a:cubicBezTo>
                    <a:pt x="237" y="750"/>
                    <a:pt x="237" y="750"/>
                    <a:pt x="237" y="750"/>
                  </a:cubicBezTo>
                  <a:cubicBezTo>
                    <a:pt x="239" y="751"/>
                    <a:pt x="239" y="751"/>
                    <a:pt x="239" y="751"/>
                  </a:cubicBezTo>
                  <a:cubicBezTo>
                    <a:pt x="234" y="751"/>
                    <a:pt x="234" y="751"/>
                    <a:pt x="234" y="751"/>
                  </a:cubicBezTo>
                  <a:cubicBezTo>
                    <a:pt x="234" y="750"/>
                    <a:pt x="234" y="750"/>
                    <a:pt x="234" y="750"/>
                  </a:cubicBezTo>
                  <a:cubicBezTo>
                    <a:pt x="231" y="748"/>
                    <a:pt x="231" y="748"/>
                    <a:pt x="231" y="748"/>
                  </a:cubicBezTo>
                  <a:cubicBezTo>
                    <a:pt x="230" y="748"/>
                    <a:pt x="230" y="748"/>
                    <a:pt x="230" y="748"/>
                  </a:cubicBezTo>
                  <a:cubicBezTo>
                    <a:pt x="237" y="744"/>
                    <a:pt x="237" y="744"/>
                    <a:pt x="237" y="744"/>
                  </a:cubicBezTo>
                  <a:cubicBezTo>
                    <a:pt x="236" y="744"/>
                    <a:pt x="236" y="744"/>
                    <a:pt x="236" y="744"/>
                  </a:cubicBezTo>
                  <a:cubicBezTo>
                    <a:pt x="239" y="741"/>
                    <a:pt x="239" y="741"/>
                    <a:pt x="239" y="741"/>
                  </a:cubicBezTo>
                  <a:cubicBezTo>
                    <a:pt x="242" y="741"/>
                    <a:pt x="242" y="741"/>
                    <a:pt x="242" y="741"/>
                  </a:cubicBezTo>
                  <a:cubicBezTo>
                    <a:pt x="243" y="738"/>
                    <a:pt x="243" y="738"/>
                    <a:pt x="243" y="738"/>
                  </a:cubicBezTo>
                  <a:cubicBezTo>
                    <a:pt x="245" y="739"/>
                    <a:pt x="245" y="739"/>
                    <a:pt x="245" y="739"/>
                  </a:cubicBezTo>
                  <a:cubicBezTo>
                    <a:pt x="246" y="741"/>
                    <a:pt x="239" y="739"/>
                    <a:pt x="246" y="742"/>
                  </a:cubicBezTo>
                  <a:cubicBezTo>
                    <a:pt x="250" y="741"/>
                    <a:pt x="250" y="741"/>
                    <a:pt x="250" y="741"/>
                  </a:cubicBezTo>
                  <a:cubicBezTo>
                    <a:pt x="255" y="737"/>
                    <a:pt x="255" y="737"/>
                    <a:pt x="255" y="737"/>
                  </a:cubicBezTo>
                  <a:cubicBezTo>
                    <a:pt x="258" y="733"/>
                    <a:pt x="258" y="733"/>
                    <a:pt x="258" y="733"/>
                  </a:cubicBezTo>
                  <a:cubicBezTo>
                    <a:pt x="257" y="732"/>
                    <a:pt x="257" y="732"/>
                    <a:pt x="257" y="732"/>
                  </a:cubicBezTo>
                  <a:cubicBezTo>
                    <a:pt x="258" y="731"/>
                    <a:pt x="258" y="731"/>
                    <a:pt x="258" y="731"/>
                  </a:cubicBezTo>
                  <a:cubicBezTo>
                    <a:pt x="258" y="730"/>
                    <a:pt x="258" y="730"/>
                    <a:pt x="258" y="730"/>
                  </a:cubicBezTo>
                  <a:cubicBezTo>
                    <a:pt x="260" y="732"/>
                    <a:pt x="260" y="732"/>
                    <a:pt x="260" y="732"/>
                  </a:cubicBezTo>
                  <a:cubicBezTo>
                    <a:pt x="263" y="730"/>
                    <a:pt x="263" y="730"/>
                    <a:pt x="263" y="730"/>
                  </a:cubicBezTo>
                  <a:cubicBezTo>
                    <a:pt x="258" y="729"/>
                    <a:pt x="258" y="729"/>
                    <a:pt x="258" y="729"/>
                  </a:cubicBezTo>
                  <a:cubicBezTo>
                    <a:pt x="246" y="734"/>
                    <a:pt x="246" y="734"/>
                    <a:pt x="246" y="734"/>
                  </a:cubicBezTo>
                  <a:cubicBezTo>
                    <a:pt x="224" y="748"/>
                    <a:pt x="224" y="748"/>
                    <a:pt x="224" y="748"/>
                  </a:cubicBezTo>
                  <a:cubicBezTo>
                    <a:pt x="223" y="750"/>
                    <a:pt x="223" y="750"/>
                    <a:pt x="223" y="750"/>
                  </a:cubicBezTo>
                  <a:cubicBezTo>
                    <a:pt x="227" y="750"/>
                    <a:pt x="227" y="750"/>
                    <a:pt x="227" y="750"/>
                  </a:cubicBezTo>
                  <a:cubicBezTo>
                    <a:pt x="231" y="751"/>
                    <a:pt x="231" y="751"/>
                    <a:pt x="231" y="751"/>
                  </a:cubicBezTo>
                  <a:cubicBezTo>
                    <a:pt x="232" y="752"/>
                    <a:pt x="232" y="752"/>
                    <a:pt x="232" y="752"/>
                  </a:cubicBezTo>
                  <a:cubicBezTo>
                    <a:pt x="220" y="759"/>
                    <a:pt x="220" y="759"/>
                    <a:pt x="220" y="759"/>
                  </a:cubicBezTo>
                  <a:cubicBezTo>
                    <a:pt x="214" y="762"/>
                    <a:pt x="214" y="762"/>
                    <a:pt x="214" y="762"/>
                  </a:cubicBezTo>
                  <a:cubicBezTo>
                    <a:pt x="210" y="766"/>
                    <a:pt x="210" y="766"/>
                    <a:pt x="210" y="766"/>
                  </a:cubicBezTo>
                  <a:cubicBezTo>
                    <a:pt x="207" y="764"/>
                    <a:pt x="207" y="764"/>
                    <a:pt x="207" y="764"/>
                  </a:cubicBezTo>
                  <a:cubicBezTo>
                    <a:pt x="190" y="776"/>
                    <a:pt x="190" y="776"/>
                    <a:pt x="190" y="776"/>
                  </a:cubicBezTo>
                  <a:cubicBezTo>
                    <a:pt x="190" y="778"/>
                    <a:pt x="190" y="778"/>
                    <a:pt x="190" y="778"/>
                  </a:cubicBezTo>
                  <a:cubicBezTo>
                    <a:pt x="186" y="779"/>
                    <a:pt x="186" y="779"/>
                    <a:pt x="186" y="779"/>
                  </a:cubicBezTo>
                  <a:cubicBezTo>
                    <a:pt x="185" y="780"/>
                    <a:pt x="185" y="780"/>
                    <a:pt x="185" y="780"/>
                  </a:cubicBezTo>
                  <a:cubicBezTo>
                    <a:pt x="180" y="783"/>
                    <a:pt x="180" y="783"/>
                    <a:pt x="180" y="783"/>
                  </a:cubicBezTo>
                  <a:cubicBezTo>
                    <a:pt x="179" y="785"/>
                    <a:pt x="189" y="777"/>
                    <a:pt x="176" y="786"/>
                  </a:cubicBezTo>
                  <a:cubicBezTo>
                    <a:pt x="181" y="779"/>
                    <a:pt x="181" y="779"/>
                    <a:pt x="181" y="779"/>
                  </a:cubicBezTo>
                  <a:cubicBezTo>
                    <a:pt x="185" y="778"/>
                    <a:pt x="185" y="778"/>
                    <a:pt x="185" y="778"/>
                  </a:cubicBezTo>
                  <a:cubicBezTo>
                    <a:pt x="182" y="775"/>
                    <a:pt x="182" y="775"/>
                    <a:pt x="182" y="775"/>
                  </a:cubicBezTo>
                  <a:cubicBezTo>
                    <a:pt x="179" y="779"/>
                    <a:pt x="179" y="779"/>
                    <a:pt x="179" y="779"/>
                  </a:cubicBezTo>
                  <a:cubicBezTo>
                    <a:pt x="175" y="779"/>
                    <a:pt x="175" y="779"/>
                    <a:pt x="175" y="779"/>
                  </a:cubicBezTo>
                  <a:cubicBezTo>
                    <a:pt x="177" y="778"/>
                    <a:pt x="177" y="775"/>
                    <a:pt x="176" y="774"/>
                  </a:cubicBezTo>
                  <a:cubicBezTo>
                    <a:pt x="172" y="774"/>
                    <a:pt x="172" y="774"/>
                    <a:pt x="172" y="774"/>
                  </a:cubicBezTo>
                  <a:cubicBezTo>
                    <a:pt x="170" y="779"/>
                    <a:pt x="170" y="779"/>
                    <a:pt x="170" y="779"/>
                  </a:cubicBezTo>
                  <a:cubicBezTo>
                    <a:pt x="172" y="778"/>
                    <a:pt x="169" y="783"/>
                    <a:pt x="174" y="780"/>
                  </a:cubicBezTo>
                  <a:cubicBezTo>
                    <a:pt x="172" y="783"/>
                    <a:pt x="172" y="783"/>
                    <a:pt x="172" y="783"/>
                  </a:cubicBezTo>
                  <a:cubicBezTo>
                    <a:pt x="167" y="784"/>
                    <a:pt x="167" y="784"/>
                    <a:pt x="167" y="784"/>
                  </a:cubicBezTo>
                  <a:cubicBezTo>
                    <a:pt x="165" y="782"/>
                    <a:pt x="165" y="782"/>
                    <a:pt x="165" y="782"/>
                  </a:cubicBezTo>
                  <a:cubicBezTo>
                    <a:pt x="161" y="776"/>
                    <a:pt x="161" y="776"/>
                    <a:pt x="161" y="776"/>
                  </a:cubicBezTo>
                  <a:cubicBezTo>
                    <a:pt x="160" y="776"/>
                    <a:pt x="160" y="776"/>
                    <a:pt x="160" y="776"/>
                  </a:cubicBezTo>
                  <a:cubicBezTo>
                    <a:pt x="161" y="773"/>
                    <a:pt x="169" y="774"/>
                    <a:pt x="170" y="768"/>
                  </a:cubicBezTo>
                  <a:cubicBezTo>
                    <a:pt x="173" y="768"/>
                    <a:pt x="173" y="768"/>
                    <a:pt x="173" y="768"/>
                  </a:cubicBezTo>
                  <a:cubicBezTo>
                    <a:pt x="178" y="761"/>
                    <a:pt x="178" y="761"/>
                    <a:pt x="178" y="761"/>
                  </a:cubicBezTo>
                  <a:cubicBezTo>
                    <a:pt x="176" y="760"/>
                    <a:pt x="176" y="760"/>
                    <a:pt x="176" y="760"/>
                  </a:cubicBezTo>
                  <a:cubicBezTo>
                    <a:pt x="179" y="756"/>
                    <a:pt x="179" y="756"/>
                    <a:pt x="179" y="756"/>
                  </a:cubicBezTo>
                  <a:cubicBezTo>
                    <a:pt x="170" y="754"/>
                    <a:pt x="170" y="754"/>
                    <a:pt x="170" y="754"/>
                  </a:cubicBezTo>
                  <a:cubicBezTo>
                    <a:pt x="169" y="752"/>
                    <a:pt x="169" y="752"/>
                    <a:pt x="169" y="752"/>
                  </a:cubicBezTo>
                  <a:cubicBezTo>
                    <a:pt x="166" y="754"/>
                    <a:pt x="166" y="754"/>
                    <a:pt x="166" y="754"/>
                  </a:cubicBezTo>
                  <a:cubicBezTo>
                    <a:pt x="167" y="755"/>
                    <a:pt x="167" y="755"/>
                    <a:pt x="167" y="755"/>
                  </a:cubicBezTo>
                  <a:cubicBezTo>
                    <a:pt x="158" y="757"/>
                    <a:pt x="158" y="757"/>
                    <a:pt x="158" y="757"/>
                  </a:cubicBezTo>
                  <a:cubicBezTo>
                    <a:pt x="153" y="760"/>
                    <a:pt x="153" y="760"/>
                    <a:pt x="153" y="760"/>
                  </a:cubicBezTo>
                  <a:cubicBezTo>
                    <a:pt x="152" y="764"/>
                    <a:pt x="167" y="751"/>
                    <a:pt x="146" y="763"/>
                  </a:cubicBezTo>
                  <a:cubicBezTo>
                    <a:pt x="144" y="763"/>
                    <a:pt x="144" y="763"/>
                    <a:pt x="144" y="763"/>
                  </a:cubicBezTo>
                  <a:cubicBezTo>
                    <a:pt x="143" y="762"/>
                    <a:pt x="143" y="762"/>
                    <a:pt x="143" y="762"/>
                  </a:cubicBezTo>
                  <a:cubicBezTo>
                    <a:pt x="147" y="761"/>
                    <a:pt x="147" y="761"/>
                    <a:pt x="147" y="761"/>
                  </a:cubicBezTo>
                  <a:cubicBezTo>
                    <a:pt x="151" y="757"/>
                    <a:pt x="151" y="757"/>
                    <a:pt x="151" y="757"/>
                  </a:cubicBezTo>
                  <a:cubicBezTo>
                    <a:pt x="151" y="753"/>
                    <a:pt x="151" y="753"/>
                    <a:pt x="151" y="753"/>
                  </a:cubicBezTo>
                  <a:cubicBezTo>
                    <a:pt x="153" y="754"/>
                    <a:pt x="153" y="754"/>
                    <a:pt x="153" y="754"/>
                  </a:cubicBezTo>
                  <a:cubicBezTo>
                    <a:pt x="156" y="751"/>
                    <a:pt x="156" y="751"/>
                    <a:pt x="156" y="751"/>
                  </a:cubicBezTo>
                  <a:cubicBezTo>
                    <a:pt x="154" y="750"/>
                    <a:pt x="154" y="750"/>
                    <a:pt x="154" y="750"/>
                  </a:cubicBezTo>
                  <a:cubicBezTo>
                    <a:pt x="150" y="748"/>
                    <a:pt x="150" y="748"/>
                    <a:pt x="150" y="748"/>
                  </a:cubicBezTo>
                  <a:cubicBezTo>
                    <a:pt x="142" y="751"/>
                    <a:pt x="142" y="751"/>
                    <a:pt x="142" y="751"/>
                  </a:cubicBezTo>
                  <a:cubicBezTo>
                    <a:pt x="139" y="755"/>
                    <a:pt x="139" y="755"/>
                    <a:pt x="139" y="755"/>
                  </a:cubicBezTo>
                  <a:cubicBezTo>
                    <a:pt x="136" y="754"/>
                    <a:pt x="145" y="749"/>
                    <a:pt x="135" y="755"/>
                  </a:cubicBezTo>
                  <a:cubicBezTo>
                    <a:pt x="138" y="752"/>
                    <a:pt x="138" y="752"/>
                    <a:pt x="138" y="752"/>
                  </a:cubicBezTo>
                  <a:cubicBezTo>
                    <a:pt x="142" y="750"/>
                    <a:pt x="142" y="750"/>
                    <a:pt x="142" y="750"/>
                  </a:cubicBezTo>
                  <a:cubicBezTo>
                    <a:pt x="142" y="748"/>
                    <a:pt x="142" y="748"/>
                    <a:pt x="142" y="748"/>
                  </a:cubicBezTo>
                  <a:cubicBezTo>
                    <a:pt x="137" y="749"/>
                    <a:pt x="137" y="749"/>
                    <a:pt x="137" y="749"/>
                  </a:cubicBezTo>
                  <a:cubicBezTo>
                    <a:pt x="130" y="757"/>
                    <a:pt x="130" y="757"/>
                    <a:pt x="130" y="757"/>
                  </a:cubicBezTo>
                  <a:cubicBezTo>
                    <a:pt x="135" y="756"/>
                    <a:pt x="135" y="756"/>
                    <a:pt x="135" y="756"/>
                  </a:cubicBezTo>
                  <a:cubicBezTo>
                    <a:pt x="130" y="760"/>
                    <a:pt x="130" y="760"/>
                    <a:pt x="130" y="760"/>
                  </a:cubicBezTo>
                  <a:cubicBezTo>
                    <a:pt x="130" y="758"/>
                    <a:pt x="130" y="758"/>
                    <a:pt x="130" y="758"/>
                  </a:cubicBezTo>
                  <a:cubicBezTo>
                    <a:pt x="128" y="760"/>
                    <a:pt x="128" y="760"/>
                    <a:pt x="128" y="760"/>
                  </a:cubicBezTo>
                  <a:cubicBezTo>
                    <a:pt x="123" y="760"/>
                    <a:pt x="123" y="760"/>
                    <a:pt x="123" y="760"/>
                  </a:cubicBezTo>
                  <a:cubicBezTo>
                    <a:pt x="119" y="764"/>
                    <a:pt x="119" y="764"/>
                    <a:pt x="119" y="764"/>
                  </a:cubicBezTo>
                  <a:cubicBezTo>
                    <a:pt x="113" y="763"/>
                    <a:pt x="113" y="763"/>
                    <a:pt x="113" y="763"/>
                  </a:cubicBezTo>
                  <a:cubicBezTo>
                    <a:pt x="111" y="761"/>
                    <a:pt x="111" y="761"/>
                    <a:pt x="111" y="761"/>
                  </a:cubicBezTo>
                  <a:cubicBezTo>
                    <a:pt x="112" y="759"/>
                    <a:pt x="112" y="759"/>
                    <a:pt x="112" y="759"/>
                  </a:cubicBezTo>
                  <a:cubicBezTo>
                    <a:pt x="110" y="756"/>
                    <a:pt x="110" y="756"/>
                    <a:pt x="110" y="756"/>
                  </a:cubicBezTo>
                  <a:cubicBezTo>
                    <a:pt x="112" y="756"/>
                    <a:pt x="114" y="754"/>
                    <a:pt x="115" y="754"/>
                  </a:cubicBezTo>
                  <a:cubicBezTo>
                    <a:pt x="112" y="754"/>
                    <a:pt x="112" y="754"/>
                    <a:pt x="112" y="754"/>
                  </a:cubicBezTo>
                  <a:cubicBezTo>
                    <a:pt x="120" y="744"/>
                    <a:pt x="120" y="744"/>
                    <a:pt x="120" y="744"/>
                  </a:cubicBezTo>
                  <a:cubicBezTo>
                    <a:pt x="117" y="744"/>
                    <a:pt x="117" y="744"/>
                    <a:pt x="117" y="744"/>
                  </a:cubicBezTo>
                  <a:cubicBezTo>
                    <a:pt x="118" y="744"/>
                    <a:pt x="114" y="747"/>
                    <a:pt x="117" y="743"/>
                  </a:cubicBezTo>
                  <a:cubicBezTo>
                    <a:pt x="115" y="743"/>
                    <a:pt x="115" y="743"/>
                    <a:pt x="115" y="743"/>
                  </a:cubicBezTo>
                  <a:cubicBezTo>
                    <a:pt x="119" y="739"/>
                    <a:pt x="120" y="747"/>
                    <a:pt x="122" y="739"/>
                  </a:cubicBezTo>
                  <a:cubicBezTo>
                    <a:pt x="117" y="739"/>
                    <a:pt x="117" y="739"/>
                    <a:pt x="117" y="739"/>
                  </a:cubicBezTo>
                  <a:cubicBezTo>
                    <a:pt x="105" y="750"/>
                    <a:pt x="105" y="750"/>
                    <a:pt x="105" y="750"/>
                  </a:cubicBezTo>
                  <a:cubicBezTo>
                    <a:pt x="99" y="755"/>
                    <a:pt x="99" y="755"/>
                    <a:pt x="99" y="755"/>
                  </a:cubicBezTo>
                  <a:cubicBezTo>
                    <a:pt x="99" y="755"/>
                    <a:pt x="99" y="755"/>
                    <a:pt x="99" y="756"/>
                  </a:cubicBezTo>
                  <a:cubicBezTo>
                    <a:pt x="96" y="755"/>
                    <a:pt x="96" y="755"/>
                    <a:pt x="96" y="755"/>
                  </a:cubicBezTo>
                  <a:cubicBezTo>
                    <a:pt x="102" y="750"/>
                    <a:pt x="102" y="750"/>
                    <a:pt x="102" y="750"/>
                  </a:cubicBezTo>
                  <a:cubicBezTo>
                    <a:pt x="101" y="749"/>
                    <a:pt x="101" y="749"/>
                    <a:pt x="101" y="749"/>
                  </a:cubicBezTo>
                  <a:cubicBezTo>
                    <a:pt x="105" y="745"/>
                    <a:pt x="105" y="745"/>
                    <a:pt x="105" y="745"/>
                  </a:cubicBezTo>
                  <a:cubicBezTo>
                    <a:pt x="103" y="744"/>
                    <a:pt x="103" y="744"/>
                    <a:pt x="103" y="744"/>
                  </a:cubicBezTo>
                  <a:cubicBezTo>
                    <a:pt x="104" y="747"/>
                    <a:pt x="99" y="743"/>
                    <a:pt x="99" y="749"/>
                  </a:cubicBezTo>
                  <a:cubicBezTo>
                    <a:pt x="98" y="750"/>
                    <a:pt x="98" y="750"/>
                    <a:pt x="98" y="750"/>
                  </a:cubicBezTo>
                  <a:cubicBezTo>
                    <a:pt x="96" y="748"/>
                    <a:pt x="96" y="748"/>
                    <a:pt x="96" y="748"/>
                  </a:cubicBezTo>
                  <a:cubicBezTo>
                    <a:pt x="91" y="750"/>
                    <a:pt x="91" y="750"/>
                    <a:pt x="91" y="750"/>
                  </a:cubicBezTo>
                  <a:cubicBezTo>
                    <a:pt x="86" y="745"/>
                    <a:pt x="86" y="745"/>
                    <a:pt x="86" y="745"/>
                  </a:cubicBezTo>
                  <a:cubicBezTo>
                    <a:pt x="89" y="740"/>
                    <a:pt x="89" y="740"/>
                    <a:pt x="89" y="740"/>
                  </a:cubicBezTo>
                  <a:cubicBezTo>
                    <a:pt x="85" y="737"/>
                    <a:pt x="85" y="737"/>
                    <a:pt x="85" y="737"/>
                  </a:cubicBezTo>
                  <a:cubicBezTo>
                    <a:pt x="91" y="735"/>
                    <a:pt x="91" y="735"/>
                    <a:pt x="91" y="735"/>
                  </a:cubicBezTo>
                  <a:cubicBezTo>
                    <a:pt x="89" y="733"/>
                    <a:pt x="89" y="733"/>
                    <a:pt x="89" y="733"/>
                  </a:cubicBezTo>
                  <a:cubicBezTo>
                    <a:pt x="92" y="733"/>
                    <a:pt x="92" y="733"/>
                    <a:pt x="92" y="733"/>
                  </a:cubicBezTo>
                  <a:cubicBezTo>
                    <a:pt x="91" y="729"/>
                    <a:pt x="91" y="729"/>
                    <a:pt x="91" y="729"/>
                  </a:cubicBezTo>
                  <a:cubicBezTo>
                    <a:pt x="95" y="726"/>
                    <a:pt x="95" y="726"/>
                    <a:pt x="95" y="726"/>
                  </a:cubicBezTo>
                  <a:cubicBezTo>
                    <a:pt x="94" y="728"/>
                    <a:pt x="99" y="720"/>
                    <a:pt x="89" y="725"/>
                  </a:cubicBezTo>
                  <a:cubicBezTo>
                    <a:pt x="85" y="726"/>
                    <a:pt x="85" y="726"/>
                    <a:pt x="85" y="726"/>
                  </a:cubicBezTo>
                  <a:cubicBezTo>
                    <a:pt x="81" y="730"/>
                    <a:pt x="81" y="730"/>
                    <a:pt x="81" y="730"/>
                  </a:cubicBezTo>
                  <a:cubicBezTo>
                    <a:pt x="78" y="731"/>
                    <a:pt x="78" y="731"/>
                    <a:pt x="78" y="731"/>
                  </a:cubicBezTo>
                  <a:cubicBezTo>
                    <a:pt x="81" y="728"/>
                    <a:pt x="81" y="728"/>
                    <a:pt x="81" y="728"/>
                  </a:cubicBezTo>
                  <a:cubicBezTo>
                    <a:pt x="81" y="726"/>
                    <a:pt x="81" y="726"/>
                    <a:pt x="81" y="726"/>
                  </a:cubicBezTo>
                  <a:cubicBezTo>
                    <a:pt x="81" y="723"/>
                    <a:pt x="82" y="729"/>
                    <a:pt x="81" y="723"/>
                  </a:cubicBezTo>
                  <a:cubicBezTo>
                    <a:pt x="83" y="724"/>
                    <a:pt x="73" y="727"/>
                    <a:pt x="85" y="723"/>
                  </a:cubicBezTo>
                  <a:cubicBezTo>
                    <a:pt x="87" y="722"/>
                    <a:pt x="87" y="722"/>
                    <a:pt x="87" y="722"/>
                  </a:cubicBezTo>
                  <a:cubicBezTo>
                    <a:pt x="87" y="717"/>
                    <a:pt x="87" y="717"/>
                    <a:pt x="87" y="717"/>
                  </a:cubicBezTo>
                  <a:cubicBezTo>
                    <a:pt x="86" y="717"/>
                    <a:pt x="86" y="717"/>
                    <a:pt x="86" y="717"/>
                  </a:cubicBezTo>
                  <a:cubicBezTo>
                    <a:pt x="78" y="723"/>
                    <a:pt x="78" y="723"/>
                    <a:pt x="78" y="723"/>
                  </a:cubicBezTo>
                  <a:cubicBezTo>
                    <a:pt x="77" y="723"/>
                    <a:pt x="77" y="723"/>
                    <a:pt x="77" y="723"/>
                  </a:cubicBezTo>
                  <a:cubicBezTo>
                    <a:pt x="77" y="722"/>
                    <a:pt x="77" y="722"/>
                    <a:pt x="77" y="722"/>
                  </a:cubicBezTo>
                  <a:cubicBezTo>
                    <a:pt x="79" y="721"/>
                    <a:pt x="79" y="721"/>
                    <a:pt x="79" y="721"/>
                  </a:cubicBezTo>
                  <a:cubicBezTo>
                    <a:pt x="81" y="717"/>
                    <a:pt x="81" y="717"/>
                    <a:pt x="81" y="717"/>
                  </a:cubicBezTo>
                  <a:cubicBezTo>
                    <a:pt x="84" y="715"/>
                    <a:pt x="84" y="715"/>
                    <a:pt x="84" y="715"/>
                  </a:cubicBezTo>
                  <a:cubicBezTo>
                    <a:pt x="82" y="710"/>
                    <a:pt x="82" y="710"/>
                    <a:pt x="82" y="710"/>
                  </a:cubicBezTo>
                  <a:cubicBezTo>
                    <a:pt x="84" y="707"/>
                    <a:pt x="84" y="707"/>
                    <a:pt x="84" y="707"/>
                  </a:cubicBezTo>
                  <a:cubicBezTo>
                    <a:pt x="84" y="707"/>
                    <a:pt x="81" y="708"/>
                    <a:pt x="85" y="708"/>
                  </a:cubicBezTo>
                  <a:cubicBezTo>
                    <a:pt x="86" y="707"/>
                    <a:pt x="86" y="707"/>
                    <a:pt x="86" y="707"/>
                  </a:cubicBezTo>
                  <a:cubicBezTo>
                    <a:pt x="84" y="706"/>
                    <a:pt x="84" y="706"/>
                    <a:pt x="84" y="706"/>
                  </a:cubicBezTo>
                  <a:cubicBezTo>
                    <a:pt x="83" y="704"/>
                    <a:pt x="83" y="704"/>
                    <a:pt x="83" y="704"/>
                  </a:cubicBezTo>
                  <a:cubicBezTo>
                    <a:pt x="77" y="708"/>
                    <a:pt x="77" y="708"/>
                    <a:pt x="77" y="708"/>
                  </a:cubicBezTo>
                  <a:cubicBezTo>
                    <a:pt x="79" y="711"/>
                    <a:pt x="73" y="708"/>
                    <a:pt x="73" y="715"/>
                  </a:cubicBezTo>
                  <a:cubicBezTo>
                    <a:pt x="71" y="715"/>
                    <a:pt x="71" y="715"/>
                    <a:pt x="71" y="715"/>
                  </a:cubicBezTo>
                  <a:cubicBezTo>
                    <a:pt x="73" y="719"/>
                    <a:pt x="73" y="719"/>
                    <a:pt x="73" y="719"/>
                  </a:cubicBezTo>
                  <a:cubicBezTo>
                    <a:pt x="72" y="723"/>
                    <a:pt x="72" y="723"/>
                    <a:pt x="72" y="723"/>
                  </a:cubicBezTo>
                  <a:cubicBezTo>
                    <a:pt x="74" y="723"/>
                    <a:pt x="74" y="723"/>
                    <a:pt x="74" y="723"/>
                  </a:cubicBezTo>
                  <a:cubicBezTo>
                    <a:pt x="71" y="728"/>
                    <a:pt x="82" y="720"/>
                    <a:pt x="70" y="725"/>
                  </a:cubicBezTo>
                  <a:cubicBezTo>
                    <a:pt x="70" y="726"/>
                    <a:pt x="70" y="726"/>
                    <a:pt x="70" y="726"/>
                  </a:cubicBezTo>
                  <a:cubicBezTo>
                    <a:pt x="69" y="725"/>
                    <a:pt x="77" y="727"/>
                    <a:pt x="68" y="725"/>
                  </a:cubicBezTo>
                  <a:cubicBezTo>
                    <a:pt x="71" y="721"/>
                    <a:pt x="71" y="721"/>
                    <a:pt x="71" y="721"/>
                  </a:cubicBezTo>
                  <a:cubicBezTo>
                    <a:pt x="70" y="720"/>
                    <a:pt x="70" y="720"/>
                    <a:pt x="70" y="720"/>
                  </a:cubicBezTo>
                  <a:cubicBezTo>
                    <a:pt x="67" y="723"/>
                    <a:pt x="67" y="723"/>
                    <a:pt x="67" y="723"/>
                  </a:cubicBezTo>
                  <a:cubicBezTo>
                    <a:pt x="67" y="717"/>
                    <a:pt x="67" y="717"/>
                    <a:pt x="67" y="717"/>
                  </a:cubicBezTo>
                  <a:cubicBezTo>
                    <a:pt x="70" y="716"/>
                    <a:pt x="70" y="716"/>
                    <a:pt x="70" y="716"/>
                  </a:cubicBezTo>
                  <a:cubicBezTo>
                    <a:pt x="69" y="714"/>
                    <a:pt x="69" y="714"/>
                    <a:pt x="69" y="714"/>
                  </a:cubicBezTo>
                  <a:cubicBezTo>
                    <a:pt x="69" y="710"/>
                    <a:pt x="69" y="710"/>
                    <a:pt x="69" y="710"/>
                  </a:cubicBezTo>
                  <a:cubicBezTo>
                    <a:pt x="59" y="714"/>
                    <a:pt x="59" y="714"/>
                    <a:pt x="59" y="714"/>
                  </a:cubicBezTo>
                  <a:cubicBezTo>
                    <a:pt x="54" y="718"/>
                    <a:pt x="54" y="718"/>
                    <a:pt x="54" y="718"/>
                  </a:cubicBezTo>
                  <a:cubicBezTo>
                    <a:pt x="53" y="718"/>
                    <a:pt x="53" y="718"/>
                    <a:pt x="53" y="718"/>
                  </a:cubicBezTo>
                  <a:cubicBezTo>
                    <a:pt x="52" y="719"/>
                    <a:pt x="52" y="719"/>
                    <a:pt x="52" y="719"/>
                  </a:cubicBezTo>
                  <a:cubicBezTo>
                    <a:pt x="52" y="721"/>
                    <a:pt x="52" y="721"/>
                    <a:pt x="52" y="721"/>
                  </a:cubicBezTo>
                  <a:cubicBezTo>
                    <a:pt x="53" y="722"/>
                    <a:pt x="53" y="722"/>
                    <a:pt x="53" y="722"/>
                  </a:cubicBezTo>
                  <a:cubicBezTo>
                    <a:pt x="54" y="721"/>
                    <a:pt x="56" y="721"/>
                    <a:pt x="58" y="721"/>
                  </a:cubicBezTo>
                  <a:cubicBezTo>
                    <a:pt x="52" y="724"/>
                    <a:pt x="52" y="724"/>
                    <a:pt x="52" y="724"/>
                  </a:cubicBezTo>
                  <a:cubicBezTo>
                    <a:pt x="52" y="723"/>
                    <a:pt x="52" y="723"/>
                    <a:pt x="52" y="723"/>
                  </a:cubicBezTo>
                  <a:cubicBezTo>
                    <a:pt x="45" y="725"/>
                    <a:pt x="45" y="725"/>
                    <a:pt x="45" y="725"/>
                  </a:cubicBezTo>
                  <a:cubicBezTo>
                    <a:pt x="47" y="721"/>
                    <a:pt x="47" y="721"/>
                    <a:pt x="47" y="721"/>
                  </a:cubicBezTo>
                  <a:cubicBezTo>
                    <a:pt x="49" y="719"/>
                    <a:pt x="49" y="719"/>
                    <a:pt x="49" y="719"/>
                  </a:cubicBezTo>
                  <a:cubicBezTo>
                    <a:pt x="47" y="718"/>
                    <a:pt x="47" y="718"/>
                    <a:pt x="47" y="718"/>
                  </a:cubicBezTo>
                  <a:cubicBezTo>
                    <a:pt x="51" y="713"/>
                    <a:pt x="51" y="713"/>
                    <a:pt x="51" y="713"/>
                  </a:cubicBezTo>
                  <a:cubicBezTo>
                    <a:pt x="54" y="712"/>
                    <a:pt x="49" y="718"/>
                    <a:pt x="47" y="710"/>
                  </a:cubicBezTo>
                  <a:cubicBezTo>
                    <a:pt x="49" y="709"/>
                    <a:pt x="49" y="709"/>
                    <a:pt x="49" y="709"/>
                  </a:cubicBezTo>
                  <a:cubicBezTo>
                    <a:pt x="49" y="708"/>
                    <a:pt x="49" y="708"/>
                    <a:pt x="49" y="708"/>
                  </a:cubicBezTo>
                  <a:cubicBezTo>
                    <a:pt x="44" y="704"/>
                    <a:pt x="48" y="715"/>
                    <a:pt x="44" y="705"/>
                  </a:cubicBezTo>
                  <a:cubicBezTo>
                    <a:pt x="49" y="705"/>
                    <a:pt x="49" y="705"/>
                    <a:pt x="49" y="705"/>
                  </a:cubicBezTo>
                  <a:cubicBezTo>
                    <a:pt x="49" y="703"/>
                    <a:pt x="49" y="703"/>
                    <a:pt x="49" y="703"/>
                  </a:cubicBezTo>
                  <a:cubicBezTo>
                    <a:pt x="47" y="701"/>
                    <a:pt x="42" y="711"/>
                    <a:pt x="47" y="699"/>
                  </a:cubicBezTo>
                  <a:cubicBezTo>
                    <a:pt x="50" y="695"/>
                    <a:pt x="50" y="695"/>
                    <a:pt x="50" y="695"/>
                  </a:cubicBezTo>
                  <a:cubicBezTo>
                    <a:pt x="49" y="697"/>
                    <a:pt x="48" y="697"/>
                    <a:pt x="47" y="691"/>
                  </a:cubicBezTo>
                  <a:cubicBezTo>
                    <a:pt x="49" y="690"/>
                    <a:pt x="49" y="690"/>
                    <a:pt x="49" y="690"/>
                  </a:cubicBezTo>
                  <a:cubicBezTo>
                    <a:pt x="44" y="689"/>
                    <a:pt x="44" y="689"/>
                    <a:pt x="44" y="689"/>
                  </a:cubicBezTo>
                  <a:cubicBezTo>
                    <a:pt x="50" y="688"/>
                    <a:pt x="50" y="688"/>
                    <a:pt x="50" y="688"/>
                  </a:cubicBezTo>
                  <a:cubicBezTo>
                    <a:pt x="51" y="688"/>
                    <a:pt x="51" y="688"/>
                    <a:pt x="51" y="688"/>
                  </a:cubicBezTo>
                  <a:cubicBezTo>
                    <a:pt x="50" y="686"/>
                    <a:pt x="50" y="686"/>
                    <a:pt x="50" y="686"/>
                  </a:cubicBezTo>
                  <a:cubicBezTo>
                    <a:pt x="50" y="686"/>
                    <a:pt x="48" y="689"/>
                    <a:pt x="50" y="685"/>
                  </a:cubicBezTo>
                  <a:cubicBezTo>
                    <a:pt x="47" y="685"/>
                    <a:pt x="47" y="685"/>
                    <a:pt x="47" y="685"/>
                  </a:cubicBezTo>
                  <a:cubicBezTo>
                    <a:pt x="49" y="683"/>
                    <a:pt x="49" y="683"/>
                    <a:pt x="49" y="683"/>
                  </a:cubicBezTo>
                  <a:cubicBezTo>
                    <a:pt x="51" y="684"/>
                    <a:pt x="51" y="684"/>
                    <a:pt x="51" y="684"/>
                  </a:cubicBezTo>
                  <a:cubicBezTo>
                    <a:pt x="59" y="678"/>
                    <a:pt x="59" y="678"/>
                    <a:pt x="59" y="678"/>
                  </a:cubicBezTo>
                  <a:cubicBezTo>
                    <a:pt x="51" y="677"/>
                    <a:pt x="51" y="677"/>
                    <a:pt x="51" y="677"/>
                  </a:cubicBezTo>
                  <a:cubicBezTo>
                    <a:pt x="51" y="676"/>
                    <a:pt x="51" y="676"/>
                    <a:pt x="51" y="676"/>
                  </a:cubicBezTo>
                  <a:cubicBezTo>
                    <a:pt x="55" y="676"/>
                    <a:pt x="55" y="676"/>
                    <a:pt x="55" y="676"/>
                  </a:cubicBezTo>
                  <a:cubicBezTo>
                    <a:pt x="55" y="670"/>
                    <a:pt x="55" y="670"/>
                    <a:pt x="55" y="670"/>
                  </a:cubicBezTo>
                  <a:cubicBezTo>
                    <a:pt x="59" y="669"/>
                    <a:pt x="59" y="669"/>
                    <a:pt x="59" y="669"/>
                  </a:cubicBezTo>
                  <a:cubicBezTo>
                    <a:pt x="59" y="668"/>
                    <a:pt x="60" y="671"/>
                    <a:pt x="59" y="667"/>
                  </a:cubicBezTo>
                  <a:cubicBezTo>
                    <a:pt x="49" y="668"/>
                    <a:pt x="49" y="668"/>
                    <a:pt x="49" y="668"/>
                  </a:cubicBezTo>
                  <a:cubicBezTo>
                    <a:pt x="49" y="671"/>
                    <a:pt x="46" y="670"/>
                    <a:pt x="45" y="670"/>
                  </a:cubicBezTo>
                  <a:cubicBezTo>
                    <a:pt x="43" y="672"/>
                    <a:pt x="43" y="672"/>
                    <a:pt x="43" y="672"/>
                  </a:cubicBezTo>
                  <a:cubicBezTo>
                    <a:pt x="38" y="671"/>
                    <a:pt x="38" y="671"/>
                    <a:pt x="38" y="671"/>
                  </a:cubicBezTo>
                  <a:cubicBezTo>
                    <a:pt x="34" y="675"/>
                    <a:pt x="34" y="675"/>
                    <a:pt x="34" y="675"/>
                  </a:cubicBezTo>
                  <a:cubicBezTo>
                    <a:pt x="33" y="674"/>
                    <a:pt x="33" y="674"/>
                    <a:pt x="33" y="674"/>
                  </a:cubicBezTo>
                  <a:cubicBezTo>
                    <a:pt x="31" y="677"/>
                    <a:pt x="31" y="677"/>
                    <a:pt x="31" y="677"/>
                  </a:cubicBezTo>
                  <a:cubicBezTo>
                    <a:pt x="23" y="680"/>
                    <a:pt x="23" y="680"/>
                    <a:pt x="23" y="680"/>
                  </a:cubicBezTo>
                  <a:cubicBezTo>
                    <a:pt x="22" y="682"/>
                    <a:pt x="38" y="669"/>
                    <a:pt x="19" y="685"/>
                  </a:cubicBezTo>
                  <a:cubicBezTo>
                    <a:pt x="18" y="682"/>
                    <a:pt x="18" y="682"/>
                    <a:pt x="18" y="682"/>
                  </a:cubicBezTo>
                  <a:cubicBezTo>
                    <a:pt x="19" y="680"/>
                    <a:pt x="19" y="680"/>
                    <a:pt x="19" y="680"/>
                  </a:cubicBezTo>
                  <a:cubicBezTo>
                    <a:pt x="17" y="680"/>
                    <a:pt x="17" y="680"/>
                    <a:pt x="17" y="680"/>
                  </a:cubicBezTo>
                  <a:cubicBezTo>
                    <a:pt x="18" y="679"/>
                    <a:pt x="22" y="676"/>
                    <a:pt x="23" y="678"/>
                  </a:cubicBezTo>
                  <a:cubicBezTo>
                    <a:pt x="30" y="676"/>
                    <a:pt x="30" y="676"/>
                    <a:pt x="30" y="676"/>
                  </a:cubicBezTo>
                  <a:cubicBezTo>
                    <a:pt x="27" y="673"/>
                    <a:pt x="27" y="673"/>
                    <a:pt x="27" y="673"/>
                  </a:cubicBezTo>
                  <a:cubicBezTo>
                    <a:pt x="27" y="667"/>
                    <a:pt x="27" y="667"/>
                    <a:pt x="27" y="667"/>
                  </a:cubicBezTo>
                  <a:cubicBezTo>
                    <a:pt x="31" y="667"/>
                    <a:pt x="31" y="667"/>
                    <a:pt x="31" y="667"/>
                  </a:cubicBezTo>
                  <a:cubicBezTo>
                    <a:pt x="32" y="666"/>
                    <a:pt x="32" y="666"/>
                    <a:pt x="32" y="666"/>
                  </a:cubicBezTo>
                  <a:cubicBezTo>
                    <a:pt x="32" y="664"/>
                    <a:pt x="32" y="664"/>
                    <a:pt x="32" y="664"/>
                  </a:cubicBezTo>
                  <a:cubicBezTo>
                    <a:pt x="29" y="663"/>
                    <a:pt x="45" y="656"/>
                    <a:pt x="25" y="664"/>
                  </a:cubicBezTo>
                  <a:cubicBezTo>
                    <a:pt x="25" y="666"/>
                    <a:pt x="25" y="666"/>
                    <a:pt x="25" y="666"/>
                  </a:cubicBezTo>
                  <a:cubicBezTo>
                    <a:pt x="24" y="666"/>
                    <a:pt x="24" y="666"/>
                    <a:pt x="24" y="666"/>
                  </a:cubicBezTo>
                  <a:cubicBezTo>
                    <a:pt x="25" y="662"/>
                    <a:pt x="25" y="662"/>
                    <a:pt x="25" y="662"/>
                  </a:cubicBezTo>
                  <a:cubicBezTo>
                    <a:pt x="33" y="661"/>
                    <a:pt x="33" y="661"/>
                    <a:pt x="33" y="661"/>
                  </a:cubicBezTo>
                  <a:cubicBezTo>
                    <a:pt x="34" y="660"/>
                    <a:pt x="34" y="660"/>
                    <a:pt x="34" y="660"/>
                  </a:cubicBezTo>
                  <a:cubicBezTo>
                    <a:pt x="34" y="657"/>
                    <a:pt x="34" y="657"/>
                    <a:pt x="34" y="657"/>
                  </a:cubicBezTo>
                  <a:cubicBezTo>
                    <a:pt x="35" y="655"/>
                    <a:pt x="39" y="658"/>
                    <a:pt x="37" y="653"/>
                  </a:cubicBezTo>
                  <a:cubicBezTo>
                    <a:pt x="37" y="652"/>
                    <a:pt x="37" y="652"/>
                    <a:pt x="37" y="652"/>
                  </a:cubicBezTo>
                  <a:cubicBezTo>
                    <a:pt x="33" y="652"/>
                    <a:pt x="33" y="652"/>
                    <a:pt x="33" y="652"/>
                  </a:cubicBezTo>
                  <a:cubicBezTo>
                    <a:pt x="38" y="648"/>
                    <a:pt x="38" y="648"/>
                    <a:pt x="38" y="648"/>
                  </a:cubicBezTo>
                  <a:cubicBezTo>
                    <a:pt x="37" y="647"/>
                    <a:pt x="37" y="647"/>
                    <a:pt x="37" y="647"/>
                  </a:cubicBezTo>
                  <a:cubicBezTo>
                    <a:pt x="39" y="645"/>
                    <a:pt x="39" y="645"/>
                    <a:pt x="39" y="645"/>
                  </a:cubicBezTo>
                  <a:cubicBezTo>
                    <a:pt x="39" y="644"/>
                    <a:pt x="32" y="654"/>
                    <a:pt x="39" y="641"/>
                  </a:cubicBezTo>
                  <a:cubicBezTo>
                    <a:pt x="39" y="636"/>
                    <a:pt x="39" y="636"/>
                    <a:pt x="39" y="636"/>
                  </a:cubicBezTo>
                  <a:cubicBezTo>
                    <a:pt x="33" y="637"/>
                    <a:pt x="33" y="637"/>
                    <a:pt x="33" y="637"/>
                  </a:cubicBezTo>
                  <a:cubicBezTo>
                    <a:pt x="36" y="641"/>
                    <a:pt x="36" y="641"/>
                    <a:pt x="36" y="641"/>
                  </a:cubicBezTo>
                  <a:cubicBezTo>
                    <a:pt x="35" y="642"/>
                    <a:pt x="35" y="642"/>
                    <a:pt x="35" y="642"/>
                  </a:cubicBezTo>
                  <a:cubicBezTo>
                    <a:pt x="30" y="640"/>
                    <a:pt x="30" y="640"/>
                    <a:pt x="30" y="640"/>
                  </a:cubicBezTo>
                  <a:cubicBezTo>
                    <a:pt x="29" y="641"/>
                    <a:pt x="29" y="641"/>
                    <a:pt x="29" y="641"/>
                  </a:cubicBezTo>
                  <a:cubicBezTo>
                    <a:pt x="29" y="638"/>
                    <a:pt x="29" y="638"/>
                    <a:pt x="29" y="638"/>
                  </a:cubicBezTo>
                  <a:cubicBezTo>
                    <a:pt x="30" y="638"/>
                    <a:pt x="30" y="642"/>
                    <a:pt x="31" y="637"/>
                  </a:cubicBezTo>
                  <a:cubicBezTo>
                    <a:pt x="25" y="635"/>
                    <a:pt x="25" y="635"/>
                    <a:pt x="25" y="635"/>
                  </a:cubicBezTo>
                  <a:cubicBezTo>
                    <a:pt x="25" y="636"/>
                    <a:pt x="25" y="636"/>
                    <a:pt x="25" y="636"/>
                  </a:cubicBezTo>
                  <a:cubicBezTo>
                    <a:pt x="28" y="636"/>
                    <a:pt x="24" y="630"/>
                    <a:pt x="23" y="640"/>
                  </a:cubicBezTo>
                  <a:cubicBezTo>
                    <a:pt x="19" y="641"/>
                    <a:pt x="19" y="641"/>
                    <a:pt x="19" y="641"/>
                  </a:cubicBezTo>
                  <a:cubicBezTo>
                    <a:pt x="22" y="642"/>
                    <a:pt x="22" y="642"/>
                    <a:pt x="22" y="642"/>
                  </a:cubicBezTo>
                  <a:cubicBezTo>
                    <a:pt x="20" y="649"/>
                    <a:pt x="20" y="649"/>
                    <a:pt x="20" y="649"/>
                  </a:cubicBezTo>
                  <a:cubicBezTo>
                    <a:pt x="24" y="648"/>
                    <a:pt x="14" y="646"/>
                    <a:pt x="24" y="648"/>
                  </a:cubicBezTo>
                  <a:cubicBezTo>
                    <a:pt x="20" y="652"/>
                    <a:pt x="27" y="645"/>
                    <a:pt x="20" y="649"/>
                  </a:cubicBezTo>
                  <a:cubicBezTo>
                    <a:pt x="19" y="651"/>
                    <a:pt x="19" y="651"/>
                    <a:pt x="19" y="651"/>
                  </a:cubicBezTo>
                  <a:cubicBezTo>
                    <a:pt x="15" y="655"/>
                    <a:pt x="15" y="655"/>
                    <a:pt x="15" y="655"/>
                  </a:cubicBezTo>
                  <a:cubicBezTo>
                    <a:pt x="15" y="657"/>
                    <a:pt x="15" y="657"/>
                    <a:pt x="15" y="657"/>
                  </a:cubicBezTo>
                  <a:cubicBezTo>
                    <a:pt x="13" y="658"/>
                    <a:pt x="13" y="658"/>
                    <a:pt x="13" y="658"/>
                  </a:cubicBezTo>
                  <a:cubicBezTo>
                    <a:pt x="13" y="659"/>
                    <a:pt x="13" y="659"/>
                    <a:pt x="13" y="659"/>
                  </a:cubicBezTo>
                  <a:cubicBezTo>
                    <a:pt x="11" y="661"/>
                    <a:pt x="11" y="661"/>
                    <a:pt x="11" y="661"/>
                  </a:cubicBezTo>
                  <a:cubicBezTo>
                    <a:pt x="9" y="660"/>
                    <a:pt x="9" y="660"/>
                    <a:pt x="9" y="660"/>
                  </a:cubicBezTo>
                  <a:cubicBezTo>
                    <a:pt x="8" y="659"/>
                    <a:pt x="8" y="659"/>
                    <a:pt x="8" y="659"/>
                  </a:cubicBezTo>
                  <a:cubicBezTo>
                    <a:pt x="8" y="658"/>
                    <a:pt x="8" y="658"/>
                    <a:pt x="8" y="658"/>
                  </a:cubicBezTo>
                  <a:cubicBezTo>
                    <a:pt x="10" y="657"/>
                    <a:pt x="10" y="657"/>
                    <a:pt x="10" y="657"/>
                  </a:cubicBezTo>
                  <a:cubicBezTo>
                    <a:pt x="5" y="654"/>
                    <a:pt x="5" y="654"/>
                    <a:pt x="5" y="654"/>
                  </a:cubicBezTo>
                  <a:cubicBezTo>
                    <a:pt x="4" y="651"/>
                    <a:pt x="4" y="651"/>
                    <a:pt x="4" y="651"/>
                  </a:cubicBezTo>
                  <a:cubicBezTo>
                    <a:pt x="9" y="652"/>
                    <a:pt x="2" y="646"/>
                    <a:pt x="9" y="650"/>
                  </a:cubicBezTo>
                  <a:cubicBezTo>
                    <a:pt x="14" y="650"/>
                    <a:pt x="14" y="650"/>
                    <a:pt x="14" y="650"/>
                  </a:cubicBezTo>
                  <a:cubicBezTo>
                    <a:pt x="14" y="645"/>
                    <a:pt x="14" y="645"/>
                    <a:pt x="14" y="645"/>
                  </a:cubicBezTo>
                  <a:cubicBezTo>
                    <a:pt x="16" y="642"/>
                    <a:pt x="16" y="642"/>
                    <a:pt x="16" y="642"/>
                  </a:cubicBezTo>
                  <a:cubicBezTo>
                    <a:pt x="11" y="638"/>
                    <a:pt x="11" y="638"/>
                    <a:pt x="11" y="638"/>
                  </a:cubicBezTo>
                  <a:cubicBezTo>
                    <a:pt x="15" y="635"/>
                    <a:pt x="15" y="635"/>
                    <a:pt x="15" y="635"/>
                  </a:cubicBezTo>
                  <a:cubicBezTo>
                    <a:pt x="16" y="637"/>
                    <a:pt x="16" y="637"/>
                    <a:pt x="16" y="637"/>
                  </a:cubicBezTo>
                  <a:cubicBezTo>
                    <a:pt x="23" y="633"/>
                    <a:pt x="23" y="633"/>
                    <a:pt x="23" y="633"/>
                  </a:cubicBezTo>
                  <a:cubicBezTo>
                    <a:pt x="23" y="633"/>
                    <a:pt x="23" y="633"/>
                    <a:pt x="23" y="633"/>
                  </a:cubicBezTo>
                  <a:cubicBezTo>
                    <a:pt x="23" y="630"/>
                    <a:pt x="23" y="630"/>
                    <a:pt x="23" y="630"/>
                  </a:cubicBezTo>
                  <a:cubicBezTo>
                    <a:pt x="24" y="630"/>
                    <a:pt x="24" y="628"/>
                    <a:pt x="25" y="631"/>
                  </a:cubicBezTo>
                  <a:cubicBezTo>
                    <a:pt x="27" y="628"/>
                    <a:pt x="27" y="628"/>
                    <a:pt x="27" y="628"/>
                  </a:cubicBezTo>
                  <a:cubicBezTo>
                    <a:pt x="28" y="628"/>
                    <a:pt x="28" y="628"/>
                    <a:pt x="28" y="628"/>
                  </a:cubicBezTo>
                  <a:cubicBezTo>
                    <a:pt x="28" y="626"/>
                    <a:pt x="28" y="626"/>
                    <a:pt x="28" y="626"/>
                  </a:cubicBezTo>
                  <a:cubicBezTo>
                    <a:pt x="23" y="627"/>
                    <a:pt x="23" y="627"/>
                    <a:pt x="23" y="627"/>
                  </a:cubicBezTo>
                  <a:cubicBezTo>
                    <a:pt x="22" y="628"/>
                    <a:pt x="22" y="628"/>
                    <a:pt x="22" y="628"/>
                  </a:cubicBezTo>
                  <a:cubicBezTo>
                    <a:pt x="19" y="628"/>
                    <a:pt x="19" y="628"/>
                    <a:pt x="19" y="628"/>
                  </a:cubicBezTo>
                  <a:cubicBezTo>
                    <a:pt x="15" y="634"/>
                    <a:pt x="15" y="634"/>
                    <a:pt x="15" y="634"/>
                  </a:cubicBezTo>
                  <a:cubicBezTo>
                    <a:pt x="8" y="635"/>
                    <a:pt x="8" y="635"/>
                    <a:pt x="8" y="635"/>
                  </a:cubicBezTo>
                  <a:cubicBezTo>
                    <a:pt x="11" y="633"/>
                    <a:pt x="17" y="640"/>
                    <a:pt x="15" y="627"/>
                  </a:cubicBezTo>
                  <a:cubicBezTo>
                    <a:pt x="23" y="625"/>
                    <a:pt x="23" y="625"/>
                    <a:pt x="23" y="625"/>
                  </a:cubicBezTo>
                  <a:cubicBezTo>
                    <a:pt x="28" y="621"/>
                    <a:pt x="28" y="621"/>
                    <a:pt x="28" y="621"/>
                  </a:cubicBezTo>
                  <a:cubicBezTo>
                    <a:pt x="31" y="621"/>
                    <a:pt x="31" y="621"/>
                    <a:pt x="31" y="621"/>
                  </a:cubicBezTo>
                  <a:cubicBezTo>
                    <a:pt x="30" y="620"/>
                    <a:pt x="35" y="621"/>
                    <a:pt x="31" y="618"/>
                  </a:cubicBezTo>
                  <a:cubicBezTo>
                    <a:pt x="29" y="617"/>
                    <a:pt x="29" y="617"/>
                    <a:pt x="29" y="617"/>
                  </a:cubicBezTo>
                  <a:cubicBezTo>
                    <a:pt x="27" y="617"/>
                    <a:pt x="38" y="614"/>
                    <a:pt x="25" y="618"/>
                  </a:cubicBezTo>
                  <a:cubicBezTo>
                    <a:pt x="30" y="615"/>
                    <a:pt x="30" y="615"/>
                    <a:pt x="30" y="615"/>
                  </a:cubicBezTo>
                  <a:cubicBezTo>
                    <a:pt x="31" y="615"/>
                    <a:pt x="31" y="616"/>
                    <a:pt x="32" y="615"/>
                  </a:cubicBezTo>
                  <a:cubicBezTo>
                    <a:pt x="32" y="614"/>
                    <a:pt x="32" y="614"/>
                    <a:pt x="32" y="614"/>
                  </a:cubicBezTo>
                  <a:cubicBezTo>
                    <a:pt x="27" y="612"/>
                    <a:pt x="27" y="612"/>
                    <a:pt x="27" y="612"/>
                  </a:cubicBezTo>
                  <a:cubicBezTo>
                    <a:pt x="32" y="610"/>
                    <a:pt x="32" y="610"/>
                    <a:pt x="32" y="610"/>
                  </a:cubicBezTo>
                  <a:cubicBezTo>
                    <a:pt x="35" y="606"/>
                    <a:pt x="40" y="614"/>
                    <a:pt x="39" y="604"/>
                  </a:cubicBezTo>
                  <a:cubicBezTo>
                    <a:pt x="37" y="600"/>
                    <a:pt x="37" y="600"/>
                    <a:pt x="37" y="600"/>
                  </a:cubicBezTo>
                  <a:cubicBezTo>
                    <a:pt x="40" y="600"/>
                    <a:pt x="40" y="600"/>
                    <a:pt x="40" y="600"/>
                  </a:cubicBezTo>
                  <a:cubicBezTo>
                    <a:pt x="39" y="598"/>
                    <a:pt x="39" y="598"/>
                    <a:pt x="39" y="598"/>
                  </a:cubicBezTo>
                  <a:cubicBezTo>
                    <a:pt x="41" y="598"/>
                    <a:pt x="41" y="598"/>
                    <a:pt x="41" y="598"/>
                  </a:cubicBezTo>
                  <a:cubicBezTo>
                    <a:pt x="42" y="600"/>
                    <a:pt x="42" y="600"/>
                    <a:pt x="42" y="600"/>
                  </a:cubicBezTo>
                  <a:cubicBezTo>
                    <a:pt x="43" y="600"/>
                    <a:pt x="43" y="600"/>
                    <a:pt x="43" y="600"/>
                  </a:cubicBezTo>
                  <a:cubicBezTo>
                    <a:pt x="43" y="602"/>
                    <a:pt x="43" y="602"/>
                    <a:pt x="43" y="602"/>
                  </a:cubicBezTo>
                  <a:cubicBezTo>
                    <a:pt x="47" y="602"/>
                    <a:pt x="47" y="602"/>
                    <a:pt x="47" y="602"/>
                  </a:cubicBezTo>
                  <a:cubicBezTo>
                    <a:pt x="39" y="606"/>
                    <a:pt x="39" y="606"/>
                    <a:pt x="39" y="606"/>
                  </a:cubicBezTo>
                  <a:cubicBezTo>
                    <a:pt x="38" y="610"/>
                    <a:pt x="38" y="610"/>
                    <a:pt x="38" y="610"/>
                  </a:cubicBezTo>
                  <a:cubicBezTo>
                    <a:pt x="42" y="610"/>
                    <a:pt x="42" y="610"/>
                    <a:pt x="42" y="610"/>
                  </a:cubicBezTo>
                  <a:cubicBezTo>
                    <a:pt x="47" y="608"/>
                    <a:pt x="47" y="608"/>
                    <a:pt x="47" y="608"/>
                  </a:cubicBezTo>
                  <a:cubicBezTo>
                    <a:pt x="51" y="603"/>
                    <a:pt x="51" y="603"/>
                    <a:pt x="51" y="603"/>
                  </a:cubicBezTo>
                  <a:cubicBezTo>
                    <a:pt x="56" y="600"/>
                    <a:pt x="56" y="600"/>
                    <a:pt x="56" y="600"/>
                  </a:cubicBezTo>
                  <a:cubicBezTo>
                    <a:pt x="60" y="595"/>
                    <a:pt x="60" y="595"/>
                    <a:pt x="60" y="595"/>
                  </a:cubicBezTo>
                  <a:cubicBezTo>
                    <a:pt x="59" y="595"/>
                    <a:pt x="59" y="595"/>
                    <a:pt x="59" y="595"/>
                  </a:cubicBezTo>
                  <a:cubicBezTo>
                    <a:pt x="62" y="595"/>
                    <a:pt x="63" y="592"/>
                    <a:pt x="64" y="594"/>
                  </a:cubicBezTo>
                  <a:cubicBezTo>
                    <a:pt x="66" y="592"/>
                    <a:pt x="66" y="592"/>
                    <a:pt x="66" y="592"/>
                  </a:cubicBezTo>
                  <a:cubicBezTo>
                    <a:pt x="63" y="589"/>
                    <a:pt x="63" y="589"/>
                    <a:pt x="63" y="589"/>
                  </a:cubicBezTo>
                  <a:cubicBezTo>
                    <a:pt x="55" y="591"/>
                    <a:pt x="55" y="591"/>
                    <a:pt x="55" y="591"/>
                  </a:cubicBezTo>
                  <a:cubicBezTo>
                    <a:pt x="56" y="595"/>
                    <a:pt x="56" y="595"/>
                    <a:pt x="56" y="595"/>
                  </a:cubicBezTo>
                  <a:cubicBezTo>
                    <a:pt x="55" y="594"/>
                    <a:pt x="55" y="594"/>
                    <a:pt x="55" y="594"/>
                  </a:cubicBezTo>
                  <a:cubicBezTo>
                    <a:pt x="50" y="597"/>
                    <a:pt x="50" y="597"/>
                    <a:pt x="50" y="597"/>
                  </a:cubicBezTo>
                  <a:cubicBezTo>
                    <a:pt x="47" y="593"/>
                    <a:pt x="62" y="600"/>
                    <a:pt x="45" y="595"/>
                  </a:cubicBezTo>
                  <a:cubicBezTo>
                    <a:pt x="50" y="593"/>
                    <a:pt x="50" y="593"/>
                    <a:pt x="50" y="593"/>
                  </a:cubicBezTo>
                  <a:cubicBezTo>
                    <a:pt x="43" y="594"/>
                    <a:pt x="52" y="586"/>
                    <a:pt x="41" y="588"/>
                  </a:cubicBezTo>
                  <a:cubicBezTo>
                    <a:pt x="42" y="588"/>
                    <a:pt x="47" y="587"/>
                    <a:pt x="41" y="585"/>
                  </a:cubicBezTo>
                  <a:cubicBezTo>
                    <a:pt x="39" y="585"/>
                    <a:pt x="39" y="585"/>
                    <a:pt x="39" y="585"/>
                  </a:cubicBezTo>
                  <a:cubicBezTo>
                    <a:pt x="43" y="581"/>
                    <a:pt x="43" y="581"/>
                    <a:pt x="43" y="581"/>
                  </a:cubicBezTo>
                  <a:cubicBezTo>
                    <a:pt x="44" y="580"/>
                    <a:pt x="45" y="579"/>
                    <a:pt x="45" y="581"/>
                  </a:cubicBezTo>
                  <a:cubicBezTo>
                    <a:pt x="44" y="589"/>
                    <a:pt x="44" y="589"/>
                    <a:pt x="44" y="589"/>
                  </a:cubicBezTo>
                  <a:cubicBezTo>
                    <a:pt x="49" y="591"/>
                    <a:pt x="49" y="591"/>
                    <a:pt x="49" y="591"/>
                  </a:cubicBezTo>
                  <a:cubicBezTo>
                    <a:pt x="49" y="589"/>
                    <a:pt x="49" y="589"/>
                    <a:pt x="49" y="589"/>
                  </a:cubicBezTo>
                  <a:cubicBezTo>
                    <a:pt x="55" y="589"/>
                    <a:pt x="55" y="589"/>
                    <a:pt x="55" y="589"/>
                  </a:cubicBezTo>
                  <a:cubicBezTo>
                    <a:pt x="56" y="590"/>
                    <a:pt x="56" y="590"/>
                    <a:pt x="56" y="590"/>
                  </a:cubicBezTo>
                  <a:cubicBezTo>
                    <a:pt x="56" y="590"/>
                    <a:pt x="59" y="597"/>
                    <a:pt x="57" y="587"/>
                  </a:cubicBezTo>
                  <a:cubicBezTo>
                    <a:pt x="50" y="585"/>
                    <a:pt x="50" y="585"/>
                    <a:pt x="50" y="585"/>
                  </a:cubicBezTo>
                  <a:cubicBezTo>
                    <a:pt x="52" y="582"/>
                    <a:pt x="52" y="582"/>
                    <a:pt x="52" y="582"/>
                  </a:cubicBezTo>
                  <a:cubicBezTo>
                    <a:pt x="51" y="581"/>
                    <a:pt x="51" y="581"/>
                    <a:pt x="51" y="581"/>
                  </a:cubicBezTo>
                  <a:cubicBezTo>
                    <a:pt x="50" y="580"/>
                    <a:pt x="50" y="580"/>
                    <a:pt x="50" y="580"/>
                  </a:cubicBezTo>
                  <a:cubicBezTo>
                    <a:pt x="47" y="580"/>
                    <a:pt x="47" y="580"/>
                    <a:pt x="47" y="580"/>
                  </a:cubicBezTo>
                  <a:cubicBezTo>
                    <a:pt x="45" y="580"/>
                    <a:pt x="45" y="580"/>
                    <a:pt x="45" y="580"/>
                  </a:cubicBezTo>
                  <a:cubicBezTo>
                    <a:pt x="51" y="573"/>
                    <a:pt x="51" y="573"/>
                    <a:pt x="51" y="573"/>
                  </a:cubicBezTo>
                  <a:cubicBezTo>
                    <a:pt x="49" y="571"/>
                    <a:pt x="49" y="571"/>
                    <a:pt x="49" y="571"/>
                  </a:cubicBezTo>
                  <a:cubicBezTo>
                    <a:pt x="49" y="570"/>
                    <a:pt x="57" y="574"/>
                    <a:pt x="43" y="572"/>
                  </a:cubicBezTo>
                  <a:cubicBezTo>
                    <a:pt x="43" y="570"/>
                    <a:pt x="43" y="570"/>
                    <a:pt x="43" y="570"/>
                  </a:cubicBezTo>
                  <a:cubicBezTo>
                    <a:pt x="39" y="569"/>
                    <a:pt x="39" y="569"/>
                    <a:pt x="39" y="569"/>
                  </a:cubicBezTo>
                  <a:cubicBezTo>
                    <a:pt x="37" y="569"/>
                    <a:pt x="37" y="569"/>
                    <a:pt x="37" y="569"/>
                  </a:cubicBezTo>
                  <a:cubicBezTo>
                    <a:pt x="35" y="570"/>
                    <a:pt x="41" y="562"/>
                    <a:pt x="34" y="571"/>
                  </a:cubicBezTo>
                  <a:cubicBezTo>
                    <a:pt x="33" y="570"/>
                    <a:pt x="33" y="570"/>
                    <a:pt x="33" y="570"/>
                  </a:cubicBezTo>
                  <a:cubicBezTo>
                    <a:pt x="39" y="565"/>
                    <a:pt x="39" y="565"/>
                    <a:pt x="39" y="565"/>
                  </a:cubicBezTo>
                  <a:cubicBezTo>
                    <a:pt x="41" y="567"/>
                    <a:pt x="41" y="567"/>
                    <a:pt x="41" y="567"/>
                  </a:cubicBezTo>
                  <a:cubicBezTo>
                    <a:pt x="45" y="567"/>
                    <a:pt x="45" y="567"/>
                    <a:pt x="45" y="567"/>
                  </a:cubicBezTo>
                  <a:cubicBezTo>
                    <a:pt x="49" y="560"/>
                    <a:pt x="49" y="560"/>
                    <a:pt x="49" y="560"/>
                  </a:cubicBezTo>
                  <a:cubicBezTo>
                    <a:pt x="60" y="553"/>
                    <a:pt x="60" y="553"/>
                    <a:pt x="60" y="553"/>
                  </a:cubicBezTo>
                  <a:cubicBezTo>
                    <a:pt x="60" y="553"/>
                    <a:pt x="62" y="552"/>
                    <a:pt x="59" y="552"/>
                  </a:cubicBezTo>
                  <a:cubicBezTo>
                    <a:pt x="56" y="553"/>
                    <a:pt x="56" y="553"/>
                    <a:pt x="56" y="553"/>
                  </a:cubicBezTo>
                  <a:cubicBezTo>
                    <a:pt x="54" y="552"/>
                    <a:pt x="54" y="552"/>
                    <a:pt x="54" y="552"/>
                  </a:cubicBezTo>
                  <a:cubicBezTo>
                    <a:pt x="56" y="550"/>
                    <a:pt x="56" y="550"/>
                    <a:pt x="56" y="550"/>
                  </a:cubicBezTo>
                  <a:cubicBezTo>
                    <a:pt x="53" y="544"/>
                    <a:pt x="53" y="544"/>
                    <a:pt x="53" y="544"/>
                  </a:cubicBezTo>
                  <a:cubicBezTo>
                    <a:pt x="51" y="543"/>
                    <a:pt x="51" y="543"/>
                    <a:pt x="51" y="543"/>
                  </a:cubicBezTo>
                  <a:cubicBezTo>
                    <a:pt x="50" y="544"/>
                    <a:pt x="50" y="544"/>
                    <a:pt x="50" y="544"/>
                  </a:cubicBezTo>
                  <a:cubicBezTo>
                    <a:pt x="49" y="543"/>
                    <a:pt x="49" y="543"/>
                    <a:pt x="49" y="543"/>
                  </a:cubicBezTo>
                  <a:cubicBezTo>
                    <a:pt x="50" y="541"/>
                    <a:pt x="50" y="541"/>
                    <a:pt x="50" y="541"/>
                  </a:cubicBezTo>
                  <a:cubicBezTo>
                    <a:pt x="45" y="542"/>
                    <a:pt x="45" y="542"/>
                    <a:pt x="45" y="542"/>
                  </a:cubicBezTo>
                  <a:cubicBezTo>
                    <a:pt x="43" y="544"/>
                    <a:pt x="43" y="544"/>
                    <a:pt x="43" y="544"/>
                  </a:cubicBezTo>
                  <a:cubicBezTo>
                    <a:pt x="42" y="548"/>
                    <a:pt x="42" y="548"/>
                    <a:pt x="42" y="548"/>
                  </a:cubicBezTo>
                  <a:cubicBezTo>
                    <a:pt x="44" y="549"/>
                    <a:pt x="44" y="549"/>
                    <a:pt x="44" y="549"/>
                  </a:cubicBezTo>
                  <a:cubicBezTo>
                    <a:pt x="43" y="551"/>
                    <a:pt x="43" y="551"/>
                    <a:pt x="43" y="551"/>
                  </a:cubicBezTo>
                  <a:cubicBezTo>
                    <a:pt x="44" y="552"/>
                    <a:pt x="44" y="552"/>
                    <a:pt x="44" y="552"/>
                  </a:cubicBezTo>
                  <a:cubicBezTo>
                    <a:pt x="43" y="551"/>
                    <a:pt x="38" y="553"/>
                    <a:pt x="39" y="549"/>
                  </a:cubicBezTo>
                  <a:cubicBezTo>
                    <a:pt x="36" y="546"/>
                    <a:pt x="46" y="549"/>
                    <a:pt x="38" y="545"/>
                  </a:cubicBezTo>
                  <a:cubicBezTo>
                    <a:pt x="38" y="543"/>
                    <a:pt x="38" y="543"/>
                    <a:pt x="38" y="543"/>
                  </a:cubicBezTo>
                  <a:cubicBezTo>
                    <a:pt x="40" y="540"/>
                    <a:pt x="43" y="544"/>
                    <a:pt x="42" y="540"/>
                  </a:cubicBezTo>
                  <a:cubicBezTo>
                    <a:pt x="40" y="540"/>
                    <a:pt x="40" y="540"/>
                    <a:pt x="40" y="540"/>
                  </a:cubicBezTo>
                  <a:cubicBezTo>
                    <a:pt x="39" y="538"/>
                    <a:pt x="39" y="538"/>
                    <a:pt x="39" y="538"/>
                  </a:cubicBezTo>
                  <a:cubicBezTo>
                    <a:pt x="45" y="536"/>
                    <a:pt x="45" y="536"/>
                    <a:pt x="45" y="536"/>
                  </a:cubicBezTo>
                  <a:cubicBezTo>
                    <a:pt x="47" y="530"/>
                    <a:pt x="49" y="528"/>
                    <a:pt x="57" y="527"/>
                  </a:cubicBezTo>
                  <a:cubicBezTo>
                    <a:pt x="60" y="524"/>
                    <a:pt x="60" y="524"/>
                    <a:pt x="60" y="524"/>
                  </a:cubicBezTo>
                  <a:cubicBezTo>
                    <a:pt x="63" y="524"/>
                    <a:pt x="63" y="524"/>
                    <a:pt x="63" y="524"/>
                  </a:cubicBezTo>
                  <a:cubicBezTo>
                    <a:pt x="64" y="522"/>
                    <a:pt x="64" y="522"/>
                    <a:pt x="64" y="522"/>
                  </a:cubicBezTo>
                  <a:cubicBezTo>
                    <a:pt x="70" y="519"/>
                    <a:pt x="70" y="519"/>
                    <a:pt x="70" y="519"/>
                  </a:cubicBezTo>
                  <a:cubicBezTo>
                    <a:pt x="83" y="511"/>
                    <a:pt x="83" y="511"/>
                    <a:pt x="83" y="511"/>
                  </a:cubicBezTo>
                  <a:cubicBezTo>
                    <a:pt x="84" y="508"/>
                    <a:pt x="84" y="508"/>
                    <a:pt x="84" y="508"/>
                  </a:cubicBezTo>
                  <a:cubicBezTo>
                    <a:pt x="87" y="509"/>
                    <a:pt x="87" y="509"/>
                    <a:pt x="87" y="509"/>
                  </a:cubicBezTo>
                  <a:cubicBezTo>
                    <a:pt x="88" y="509"/>
                    <a:pt x="88" y="512"/>
                    <a:pt x="89" y="508"/>
                  </a:cubicBezTo>
                  <a:cubicBezTo>
                    <a:pt x="88" y="508"/>
                    <a:pt x="88" y="508"/>
                    <a:pt x="88" y="508"/>
                  </a:cubicBezTo>
                  <a:cubicBezTo>
                    <a:pt x="95" y="505"/>
                    <a:pt x="95" y="505"/>
                    <a:pt x="95" y="505"/>
                  </a:cubicBezTo>
                  <a:cubicBezTo>
                    <a:pt x="93" y="503"/>
                    <a:pt x="93" y="503"/>
                    <a:pt x="93" y="503"/>
                  </a:cubicBezTo>
                  <a:cubicBezTo>
                    <a:pt x="97" y="503"/>
                    <a:pt x="97" y="503"/>
                    <a:pt x="97" y="503"/>
                  </a:cubicBezTo>
                  <a:cubicBezTo>
                    <a:pt x="95" y="500"/>
                    <a:pt x="95" y="500"/>
                    <a:pt x="95" y="500"/>
                  </a:cubicBezTo>
                  <a:cubicBezTo>
                    <a:pt x="98" y="498"/>
                    <a:pt x="98" y="498"/>
                    <a:pt x="98" y="498"/>
                  </a:cubicBezTo>
                  <a:cubicBezTo>
                    <a:pt x="101" y="500"/>
                    <a:pt x="101" y="500"/>
                    <a:pt x="101" y="500"/>
                  </a:cubicBezTo>
                  <a:cubicBezTo>
                    <a:pt x="101" y="496"/>
                    <a:pt x="101" y="496"/>
                    <a:pt x="101" y="496"/>
                  </a:cubicBezTo>
                  <a:cubicBezTo>
                    <a:pt x="101" y="498"/>
                    <a:pt x="101" y="498"/>
                    <a:pt x="101" y="498"/>
                  </a:cubicBezTo>
                  <a:cubicBezTo>
                    <a:pt x="103" y="498"/>
                    <a:pt x="103" y="498"/>
                    <a:pt x="103" y="498"/>
                  </a:cubicBezTo>
                  <a:cubicBezTo>
                    <a:pt x="112" y="495"/>
                    <a:pt x="112" y="495"/>
                    <a:pt x="112" y="495"/>
                  </a:cubicBezTo>
                  <a:cubicBezTo>
                    <a:pt x="115" y="493"/>
                    <a:pt x="115" y="493"/>
                    <a:pt x="115" y="493"/>
                  </a:cubicBezTo>
                  <a:cubicBezTo>
                    <a:pt x="123" y="489"/>
                    <a:pt x="123" y="489"/>
                    <a:pt x="123" y="489"/>
                  </a:cubicBezTo>
                  <a:cubicBezTo>
                    <a:pt x="123" y="487"/>
                    <a:pt x="123" y="487"/>
                    <a:pt x="123" y="487"/>
                  </a:cubicBezTo>
                  <a:cubicBezTo>
                    <a:pt x="125" y="488"/>
                    <a:pt x="125" y="488"/>
                    <a:pt x="125" y="488"/>
                  </a:cubicBezTo>
                  <a:cubicBezTo>
                    <a:pt x="129" y="483"/>
                    <a:pt x="127" y="493"/>
                    <a:pt x="132" y="484"/>
                  </a:cubicBezTo>
                  <a:cubicBezTo>
                    <a:pt x="124" y="484"/>
                    <a:pt x="124" y="484"/>
                    <a:pt x="124" y="484"/>
                  </a:cubicBezTo>
                  <a:cubicBezTo>
                    <a:pt x="125" y="483"/>
                    <a:pt x="125" y="483"/>
                    <a:pt x="125" y="483"/>
                  </a:cubicBezTo>
                  <a:cubicBezTo>
                    <a:pt x="130" y="482"/>
                    <a:pt x="130" y="482"/>
                    <a:pt x="130" y="482"/>
                  </a:cubicBezTo>
                  <a:cubicBezTo>
                    <a:pt x="135" y="482"/>
                    <a:pt x="135" y="482"/>
                    <a:pt x="135" y="482"/>
                  </a:cubicBezTo>
                  <a:cubicBezTo>
                    <a:pt x="146" y="478"/>
                    <a:pt x="146" y="478"/>
                    <a:pt x="146" y="478"/>
                  </a:cubicBezTo>
                  <a:cubicBezTo>
                    <a:pt x="153" y="475"/>
                    <a:pt x="153" y="475"/>
                    <a:pt x="153" y="475"/>
                  </a:cubicBezTo>
                  <a:cubicBezTo>
                    <a:pt x="155" y="473"/>
                    <a:pt x="155" y="473"/>
                    <a:pt x="155" y="473"/>
                  </a:cubicBezTo>
                  <a:cubicBezTo>
                    <a:pt x="154" y="468"/>
                    <a:pt x="154" y="468"/>
                    <a:pt x="154" y="468"/>
                  </a:cubicBezTo>
                  <a:cubicBezTo>
                    <a:pt x="157" y="468"/>
                    <a:pt x="157" y="468"/>
                    <a:pt x="157" y="468"/>
                  </a:cubicBezTo>
                  <a:cubicBezTo>
                    <a:pt x="156" y="470"/>
                    <a:pt x="156" y="470"/>
                    <a:pt x="156" y="470"/>
                  </a:cubicBezTo>
                  <a:cubicBezTo>
                    <a:pt x="158" y="471"/>
                    <a:pt x="158" y="471"/>
                    <a:pt x="158" y="471"/>
                  </a:cubicBezTo>
                  <a:cubicBezTo>
                    <a:pt x="160" y="472"/>
                    <a:pt x="161" y="470"/>
                    <a:pt x="161" y="470"/>
                  </a:cubicBezTo>
                  <a:cubicBezTo>
                    <a:pt x="156" y="466"/>
                    <a:pt x="170" y="468"/>
                    <a:pt x="158" y="466"/>
                  </a:cubicBezTo>
                  <a:cubicBezTo>
                    <a:pt x="163" y="467"/>
                    <a:pt x="163" y="467"/>
                    <a:pt x="163" y="467"/>
                  </a:cubicBezTo>
                  <a:cubicBezTo>
                    <a:pt x="162" y="465"/>
                    <a:pt x="162" y="465"/>
                    <a:pt x="162" y="465"/>
                  </a:cubicBezTo>
                  <a:cubicBezTo>
                    <a:pt x="167" y="467"/>
                    <a:pt x="167" y="467"/>
                    <a:pt x="167" y="467"/>
                  </a:cubicBezTo>
                  <a:cubicBezTo>
                    <a:pt x="169" y="468"/>
                    <a:pt x="168" y="465"/>
                    <a:pt x="171" y="466"/>
                  </a:cubicBezTo>
                  <a:cubicBezTo>
                    <a:pt x="167" y="464"/>
                    <a:pt x="167" y="464"/>
                    <a:pt x="167" y="464"/>
                  </a:cubicBezTo>
                  <a:cubicBezTo>
                    <a:pt x="157" y="463"/>
                    <a:pt x="157" y="463"/>
                    <a:pt x="157" y="463"/>
                  </a:cubicBezTo>
                  <a:cubicBezTo>
                    <a:pt x="152" y="461"/>
                    <a:pt x="152" y="461"/>
                    <a:pt x="152" y="461"/>
                  </a:cubicBezTo>
                  <a:cubicBezTo>
                    <a:pt x="143" y="462"/>
                    <a:pt x="143" y="462"/>
                    <a:pt x="143" y="462"/>
                  </a:cubicBezTo>
                  <a:cubicBezTo>
                    <a:pt x="140" y="460"/>
                    <a:pt x="140" y="460"/>
                    <a:pt x="140" y="460"/>
                  </a:cubicBezTo>
                  <a:cubicBezTo>
                    <a:pt x="139" y="462"/>
                    <a:pt x="139" y="462"/>
                    <a:pt x="139" y="462"/>
                  </a:cubicBezTo>
                  <a:cubicBezTo>
                    <a:pt x="139" y="461"/>
                    <a:pt x="139" y="461"/>
                    <a:pt x="139" y="461"/>
                  </a:cubicBezTo>
                  <a:cubicBezTo>
                    <a:pt x="136" y="461"/>
                    <a:pt x="136" y="461"/>
                    <a:pt x="136" y="461"/>
                  </a:cubicBezTo>
                  <a:cubicBezTo>
                    <a:pt x="138" y="459"/>
                    <a:pt x="138" y="459"/>
                    <a:pt x="138" y="459"/>
                  </a:cubicBezTo>
                  <a:cubicBezTo>
                    <a:pt x="130" y="457"/>
                    <a:pt x="130" y="457"/>
                    <a:pt x="130" y="457"/>
                  </a:cubicBezTo>
                  <a:cubicBezTo>
                    <a:pt x="121" y="461"/>
                    <a:pt x="121" y="461"/>
                    <a:pt x="121" y="461"/>
                  </a:cubicBezTo>
                  <a:cubicBezTo>
                    <a:pt x="119" y="459"/>
                    <a:pt x="119" y="459"/>
                    <a:pt x="119" y="459"/>
                  </a:cubicBezTo>
                  <a:cubicBezTo>
                    <a:pt x="116" y="462"/>
                    <a:pt x="116" y="462"/>
                    <a:pt x="116" y="462"/>
                  </a:cubicBezTo>
                  <a:cubicBezTo>
                    <a:pt x="111" y="462"/>
                    <a:pt x="111" y="462"/>
                    <a:pt x="111" y="462"/>
                  </a:cubicBezTo>
                  <a:cubicBezTo>
                    <a:pt x="103" y="470"/>
                    <a:pt x="103" y="470"/>
                    <a:pt x="103" y="470"/>
                  </a:cubicBezTo>
                  <a:cubicBezTo>
                    <a:pt x="105" y="470"/>
                    <a:pt x="105" y="470"/>
                    <a:pt x="105" y="470"/>
                  </a:cubicBezTo>
                  <a:cubicBezTo>
                    <a:pt x="109" y="470"/>
                    <a:pt x="109" y="470"/>
                    <a:pt x="109" y="470"/>
                  </a:cubicBezTo>
                  <a:cubicBezTo>
                    <a:pt x="110" y="472"/>
                    <a:pt x="110" y="472"/>
                    <a:pt x="110" y="472"/>
                  </a:cubicBezTo>
                  <a:cubicBezTo>
                    <a:pt x="115" y="475"/>
                    <a:pt x="115" y="475"/>
                    <a:pt x="115" y="475"/>
                  </a:cubicBezTo>
                  <a:cubicBezTo>
                    <a:pt x="113" y="475"/>
                    <a:pt x="113" y="475"/>
                    <a:pt x="113" y="475"/>
                  </a:cubicBezTo>
                  <a:cubicBezTo>
                    <a:pt x="108" y="472"/>
                    <a:pt x="108" y="472"/>
                    <a:pt x="108" y="472"/>
                  </a:cubicBezTo>
                  <a:cubicBezTo>
                    <a:pt x="107" y="473"/>
                    <a:pt x="107" y="473"/>
                    <a:pt x="107" y="473"/>
                  </a:cubicBezTo>
                  <a:cubicBezTo>
                    <a:pt x="107" y="474"/>
                    <a:pt x="107" y="474"/>
                    <a:pt x="107" y="474"/>
                  </a:cubicBezTo>
                  <a:cubicBezTo>
                    <a:pt x="106" y="472"/>
                    <a:pt x="106" y="472"/>
                    <a:pt x="106" y="472"/>
                  </a:cubicBezTo>
                  <a:cubicBezTo>
                    <a:pt x="104" y="472"/>
                    <a:pt x="104" y="472"/>
                    <a:pt x="104" y="472"/>
                  </a:cubicBezTo>
                  <a:cubicBezTo>
                    <a:pt x="105" y="472"/>
                    <a:pt x="105" y="472"/>
                    <a:pt x="105" y="472"/>
                  </a:cubicBezTo>
                  <a:cubicBezTo>
                    <a:pt x="103" y="470"/>
                    <a:pt x="103" y="470"/>
                    <a:pt x="103" y="470"/>
                  </a:cubicBezTo>
                  <a:cubicBezTo>
                    <a:pt x="96" y="471"/>
                    <a:pt x="96" y="471"/>
                    <a:pt x="96" y="471"/>
                  </a:cubicBezTo>
                  <a:cubicBezTo>
                    <a:pt x="91" y="474"/>
                    <a:pt x="91" y="474"/>
                    <a:pt x="91" y="474"/>
                  </a:cubicBezTo>
                  <a:cubicBezTo>
                    <a:pt x="90" y="473"/>
                    <a:pt x="99" y="474"/>
                    <a:pt x="88" y="474"/>
                  </a:cubicBezTo>
                  <a:cubicBezTo>
                    <a:pt x="87" y="478"/>
                    <a:pt x="95" y="471"/>
                    <a:pt x="89" y="478"/>
                  </a:cubicBezTo>
                  <a:cubicBezTo>
                    <a:pt x="84" y="476"/>
                    <a:pt x="84" y="476"/>
                    <a:pt x="84" y="476"/>
                  </a:cubicBezTo>
                  <a:cubicBezTo>
                    <a:pt x="84" y="475"/>
                    <a:pt x="84" y="475"/>
                    <a:pt x="84" y="475"/>
                  </a:cubicBezTo>
                  <a:cubicBezTo>
                    <a:pt x="74" y="479"/>
                    <a:pt x="74" y="479"/>
                    <a:pt x="74" y="479"/>
                  </a:cubicBezTo>
                  <a:cubicBezTo>
                    <a:pt x="76" y="480"/>
                    <a:pt x="76" y="480"/>
                    <a:pt x="76" y="480"/>
                  </a:cubicBezTo>
                  <a:cubicBezTo>
                    <a:pt x="73" y="481"/>
                    <a:pt x="73" y="481"/>
                    <a:pt x="73" y="481"/>
                  </a:cubicBezTo>
                  <a:cubicBezTo>
                    <a:pt x="73" y="482"/>
                    <a:pt x="73" y="482"/>
                    <a:pt x="73" y="482"/>
                  </a:cubicBezTo>
                  <a:cubicBezTo>
                    <a:pt x="68" y="484"/>
                    <a:pt x="68" y="484"/>
                    <a:pt x="68" y="484"/>
                  </a:cubicBezTo>
                  <a:cubicBezTo>
                    <a:pt x="67" y="485"/>
                    <a:pt x="66" y="490"/>
                    <a:pt x="63" y="488"/>
                  </a:cubicBezTo>
                  <a:cubicBezTo>
                    <a:pt x="63" y="489"/>
                    <a:pt x="67" y="488"/>
                    <a:pt x="63" y="491"/>
                  </a:cubicBezTo>
                  <a:cubicBezTo>
                    <a:pt x="65" y="491"/>
                    <a:pt x="65" y="491"/>
                    <a:pt x="65" y="491"/>
                  </a:cubicBezTo>
                  <a:cubicBezTo>
                    <a:pt x="65" y="491"/>
                    <a:pt x="67" y="489"/>
                    <a:pt x="64" y="492"/>
                  </a:cubicBezTo>
                  <a:cubicBezTo>
                    <a:pt x="62" y="491"/>
                    <a:pt x="62" y="491"/>
                    <a:pt x="62" y="491"/>
                  </a:cubicBezTo>
                  <a:cubicBezTo>
                    <a:pt x="57" y="491"/>
                    <a:pt x="57" y="491"/>
                    <a:pt x="57" y="491"/>
                  </a:cubicBezTo>
                  <a:cubicBezTo>
                    <a:pt x="56" y="489"/>
                    <a:pt x="72" y="489"/>
                    <a:pt x="52" y="495"/>
                  </a:cubicBezTo>
                  <a:cubicBezTo>
                    <a:pt x="48" y="495"/>
                    <a:pt x="48" y="495"/>
                    <a:pt x="48" y="495"/>
                  </a:cubicBezTo>
                  <a:cubicBezTo>
                    <a:pt x="49" y="494"/>
                    <a:pt x="49" y="494"/>
                    <a:pt x="49" y="494"/>
                  </a:cubicBezTo>
                  <a:cubicBezTo>
                    <a:pt x="46" y="491"/>
                    <a:pt x="46" y="491"/>
                    <a:pt x="46" y="491"/>
                  </a:cubicBezTo>
                  <a:cubicBezTo>
                    <a:pt x="50" y="491"/>
                    <a:pt x="50" y="491"/>
                    <a:pt x="50" y="491"/>
                  </a:cubicBezTo>
                  <a:cubicBezTo>
                    <a:pt x="54" y="487"/>
                    <a:pt x="54" y="487"/>
                    <a:pt x="54" y="487"/>
                  </a:cubicBezTo>
                  <a:cubicBezTo>
                    <a:pt x="48" y="483"/>
                    <a:pt x="48" y="483"/>
                    <a:pt x="48" y="483"/>
                  </a:cubicBezTo>
                  <a:cubicBezTo>
                    <a:pt x="44" y="483"/>
                    <a:pt x="44" y="483"/>
                    <a:pt x="44" y="483"/>
                  </a:cubicBezTo>
                  <a:cubicBezTo>
                    <a:pt x="45" y="481"/>
                    <a:pt x="45" y="481"/>
                    <a:pt x="45" y="481"/>
                  </a:cubicBezTo>
                  <a:cubicBezTo>
                    <a:pt x="50" y="483"/>
                    <a:pt x="50" y="483"/>
                    <a:pt x="50" y="483"/>
                  </a:cubicBezTo>
                  <a:cubicBezTo>
                    <a:pt x="49" y="478"/>
                    <a:pt x="49" y="478"/>
                    <a:pt x="49" y="478"/>
                  </a:cubicBezTo>
                  <a:cubicBezTo>
                    <a:pt x="56" y="475"/>
                    <a:pt x="56" y="475"/>
                    <a:pt x="56" y="475"/>
                  </a:cubicBezTo>
                  <a:cubicBezTo>
                    <a:pt x="56" y="477"/>
                    <a:pt x="56" y="477"/>
                    <a:pt x="56" y="477"/>
                  </a:cubicBezTo>
                  <a:cubicBezTo>
                    <a:pt x="58" y="477"/>
                    <a:pt x="58" y="477"/>
                    <a:pt x="58" y="477"/>
                  </a:cubicBezTo>
                  <a:cubicBezTo>
                    <a:pt x="56" y="479"/>
                    <a:pt x="56" y="479"/>
                    <a:pt x="56" y="479"/>
                  </a:cubicBezTo>
                  <a:cubicBezTo>
                    <a:pt x="58" y="479"/>
                    <a:pt x="58" y="479"/>
                    <a:pt x="58" y="479"/>
                  </a:cubicBezTo>
                  <a:cubicBezTo>
                    <a:pt x="60" y="479"/>
                    <a:pt x="60" y="479"/>
                    <a:pt x="60" y="479"/>
                  </a:cubicBezTo>
                  <a:cubicBezTo>
                    <a:pt x="60" y="478"/>
                    <a:pt x="60" y="478"/>
                    <a:pt x="60" y="478"/>
                  </a:cubicBezTo>
                  <a:cubicBezTo>
                    <a:pt x="64" y="481"/>
                    <a:pt x="64" y="481"/>
                    <a:pt x="64" y="481"/>
                  </a:cubicBezTo>
                  <a:cubicBezTo>
                    <a:pt x="70" y="478"/>
                    <a:pt x="70" y="478"/>
                    <a:pt x="70" y="478"/>
                  </a:cubicBezTo>
                  <a:cubicBezTo>
                    <a:pt x="67" y="473"/>
                    <a:pt x="67" y="473"/>
                    <a:pt x="67" y="473"/>
                  </a:cubicBezTo>
                  <a:cubicBezTo>
                    <a:pt x="70" y="471"/>
                    <a:pt x="70" y="471"/>
                    <a:pt x="70" y="471"/>
                  </a:cubicBezTo>
                  <a:cubicBezTo>
                    <a:pt x="72" y="470"/>
                    <a:pt x="63" y="476"/>
                    <a:pt x="74" y="472"/>
                  </a:cubicBezTo>
                  <a:cubicBezTo>
                    <a:pt x="72" y="470"/>
                    <a:pt x="72" y="470"/>
                    <a:pt x="72" y="470"/>
                  </a:cubicBezTo>
                  <a:cubicBezTo>
                    <a:pt x="77" y="469"/>
                    <a:pt x="77" y="469"/>
                    <a:pt x="77" y="469"/>
                  </a:cubicBezTo>
                  <a:cubicBezTo>
                    <a:pt x="75" y="467"/>
                    <a:pt x="75" y="467"/>
                    <a:pt x="75" y="467"/>
                  </a:cubicBezTo>
                  <a:cubicBezTo>
                    <a:pt x="70" y="468"/>
                    <a:pt x="70" y="468"/>
                    <a:pt x="70" y="468"/>
                  </a:cubicBezTo>
                  <a:cubicBezTo>
                    <a:pt x="71" y="466"/>
                    <a:pt x="71" y="466"/>
                    <a:pt x="71" y="466"/>
                  </a:cubicBezTo>
                  <a:cubicBezTo>
                    <a:pt x="74" y="466"/>
                    <a:pt x="74" y="466"/>
                    <a:pt x="74" y="466"/>
                  </a:cubicBezTo>
                  <a:cubicBezTo>
                    <a:pt x="73" y="464"/>
                    <a:pt x="69" y="475"/>
                    <a:pt x="74" y="462"/>
                  </a:cubicBezTo>
                  <a:cubicBezTo>
                    <a:pt x="77" y="461"/>
                    <a:pt x="77" y="461"/>
                    <a:pt x="77" y="461"/>
                  </a:cubicBezTo>
                  <a:cubicBezTo>
                    <a:pt x="78" y="463"/>
                    <a:pt x="69" y="465"/>
                    <a:pt x="77" y="465"/>
                  </a:cubicBezTo>
                  <a:cubicBezTo>
                    <a:pt x="77" y="464"/>
                    <a:pt x="77" y="464"/>
                    <a:pt x="77" y="464"/>
                  </a:cubicBezTo>
                  <a:cubicBezTo>
                    <a:pt x="78" y="464"/>
                    <a:pt x="70" y="470"/>
                    <a:pt x="81" y="465"/>
                  </a:cubicBezTo>
                  <a:cubicBezTo>
                    <a:pt x="83" y="464"/>
                    <a:pt x="83" y="464"/>
                    <a:pt x="83" y="464"/>
                  </a:cubicBezTo>
                  <a:cubicBezTo>
                    <a:pt x="81" y="462"/>
                    <a:pt x="81" y="462"/>
                    <a:pt x="81" y="462"/>
                  </a:cubicBezTo>
                  <a:cubicBezTo>
                    <a:pt x="87" y="460"/>
                    <a:pt x="87" y="460"/>
                    <a:pt x="87" y="460"/>
                  </a:cubicBezTo>
                  <a:cubicBezTo>
                    <a:pt x="88" y="460"/>
                    <a:pt x="84" y="462"/>
                    <a:pt x="88" y="459"/>
                  </a:cubicBezTo>
                  <a:cubicBezTo>
                    <a:pt x="91" y="464"/>
                    <a:pt x="74" y="458"/>
                    <a:pt x="94" y="461"/>
                  </a:cubicBezTo>
                  <a:cubicBezTo>
                    <a:pt x="95" y="459"/>
                    <a:pt x="95" y="459"/>
                    <a:pt x="95" y="459"/>
                  </a:cubicBezTo>
                  <a:cubicBezTo>
                    <a:pt x="88" y="456"/>
                    <a:pt x="88" y="456"/>
                    <a:pt x="88" y="456"/>
                  </a:cubicBezTo>
                  <a:cubicBezTo>
                    <a:pt x="88" y="454"/>
                    <a:pt x="88" y="454"/>
                    <a:pt x="88" y="454"/>
                  </a:cubicBezTo>
                  <a:cubicBezTo>
                    <a:pt x="87" y="453"/>
                    <a:pt x="87" y="453"/>
                    <a:pt x="87" y="453"/>
                  </a:cubicBezTo>
                  <a:cubicBezTo>
                    <a:pt x="91" y="451"/>
                    <a:pt x="91" y="451"/>
                    <a:pt x="91" y="451"/>
                  </a:cubicBezTo>
                  <a:cubicBezTo>
                    <a:pt x="92" y="455"/>
                    <a:pt x="92" y="455"/>
                    <a:pt x="92" y="455"/>
                  </a:cubicBezTo>
                  <a:cubicBezTo>
                    <a:pt x="95" y="456"/>
                    <a:pt x="82" y="462"/>
                    <a:pt x="97" y="453"/>
                  </a:cubicBezTo>
                  <a:cubicBezTo>
                    <a:pt x="93" y="451"/>
                    <a:pt x="93" y="451"/>
                    <a:pt x="93" y="451"/>
                  </a:cubicBezTo>
                  <a:cubicBezTo>
                    <a:pt x="95" y="450"/>
                    <a:pt x="95" y="450"/>
                    <a:pt x="95" y="450"/>
                  </a:cubicBezTo>
                  <a:cubicBezTo>
                    <a:pt x="96" y="451"/>
                    <a:pt x="88" y="453"/>
                    <a:pt x="98" y="451"/>
                  </a:cubicBezTo>
                  <a:cubicBezTo>
                    <a:pt x="96" y="449"/>
                    <a:pt x="96" y="449"/>
                    <a:pt x="96" y="449"/>
                  </a:cubicBezTo>
                  <a:cubicBezTo>
                    <a:pt x="92" y="448"/>
                    <a:pt x="92" y="448"/>
                    <a:pt x="92" y="448"/>
                  </a:cubicBezTo>
                  <a:cubicBezTo>
                    <a:pt x="95" y="444"/>
                    <a:pt x="95" y="444"/>
                    <a:pt x="95" y="444"/>
                  </a:cubicBezTo>
                  <a:cubicBezTo>
                    <a:pt x="98" y="443"/>
                    <a:pt x="98" y="443"/>
                    <a:pt x="98" y="443"/>
                  </a:cubicBezTo>
                  <a:cubicBezTo>
                    <a:pt x="99" y="443"/>
                    <a:pt x="99" y="443"/>
                    <a:pt x="99" y="443"/>
                  </a:cubicBezTo>
                  <a:cubicBezTo>
                    <a:pt x="100" y="439"/>
                    <a:pt x="94" y="447"/>
                    <a:pt x="101" y="439"/>
                  </a:cubicBezTo>
                  <a:cubicBezTo>
                    <a:pt x="106" y="437"/>
                    <a:pt x="100" y="447"/>
                    <a:pt x="106" y="438"/>
                  </a:cubicBezTo>
                  <a:cubicBezTo>
                    <a:pt x="109" y="439"/>
                    <a:pt x="109" y="439"/>
                    <a:pt x="109" y="439"/>
                  </a:cubicBezTo>
                  <a:cubicBezTo>
                    <a:pt x="113" y="438"/>
                    <a:pt x="113" y="438"/>
                    <a:pt x="113" y="438"/>
                  </a:cubicBezTo>
                  <a:cubicBezTo>
                    <a:pt x="115" y="437"/>
                    <a:pt x="102" y="445"/>
                    <a:pt x="119" y="437"/>
                  </a:cubicBezTo>
                  <a:cubicBezTo>
                    <a:pt x="119" y="437"/>
                    <a:pt x="114" y="436"/>
                    <a:pt x="120" y="437"/>
                  </a:cubicBezTo>
                  <a:cubicBezTo>
                    <a:pt x="124" y="433"/>
                    <a:pt x="124" y="433"/>
                    <a:pt x="124" y="433"/>
                  </a:cubicBezTo>
                  <a:cubicBezTo>
                    <a:pt x="122" y="431"/>
                    <a:pt x="122" y="431"/>
                    <a:pt x="122" y="431"/>
                  </a:cubicBezTo>
                  <a:cubicBezTo>
                    <a:pt x="119" y="431"/>
                    <a:pt x="122" y="436"/>
                    <a:pt x="117" y="433"/>
                  </a:cubicBezTo>
                  <a:cubicBezTo>
                    <a:pt x="117" y="430"/>
                    <a:pt x="117" y="430"/>
                    <a:pt x="117" y="430"/>
                  </a:cubicBezTo>
                  <a:cubicBezTo>
                    <a:pt x="121" y="430"/>
                    <a:pt x="121" y="430"/>
                    <a:pt x="121" y="430"/>
                  </a:cubicBezTo>
                  <a:cubicBezTo>
                    <a:pt x="121" y="429"/>
                    <a:pt x="121" y="429"/>
                    <a:pt x="121" y="429"/>
                  </a:cubicBezTo>
                  <a:cubicBezTo>
                    <a:pt x="122" y="428"/>
                    <a:pt x="122" y="428"/>
                    <a:pt x="122" y="428"/>
                  </a:cubicBezTo>
                  <a:cubicBezTo>
                    <a:pt x="129" y="430"/>
                    <a:pt x="129" y="430"/>
                    <a:pt x="129" y="430"/>
                  </a:cubicBezTo>
                  <a:cubicBezTo>
                    <a:pt x="129" y="428"/>
                    <a:pt x="129" y="428"/>
                    <a:pt x="129" y="428"/>
                  </a:cubicBezTo>
                  <a:cubicBezTo>
                    <a:pt x="130" y="428"/>
                    <a:pt x="130" y="428"/>
                    <a:pt x="130" y="428"/>
                  </a:cubicBezTo>
                  <a:cubicBezTo>
                    <a:pt x="144" y="423"/>
                    <a:pt x="144" y="423"/>
                    <a:pt x="144" y="423"/>
                  </a:cubicBezTo>
                  <a:cubicBezTo>
                    <a:pt x="146" y="423"/>
                    <a:pt x="146" y="423"/>
                    <a:pt x="146" y="423"/>
                  </a:cubicBezTo>
                  <a:cubicBezTo>
                    <a:pt x="147" y="421"/>
                    <a:pt x="147" y="421"/>
                    <a:pt x="147" y="421"/>
                  </a:cubicBezTo>
                  <a:cubicBezTo>
                    <a:pt x="136" y="420"/>
                    <a:pt x="136" y="420"/>
                    <a:pt x="136" y="420"/>
                  </a:cubicBezTo>
                  <a:cubicBezTo>
                    <a:pt x="139" y="419"/>
                    <a:pt x="139" y="419"/>
                    <a:pt x="139" y="419"/>
                  </a:cubicBezTo>
                  <a:cubicBezTo>
                    <a:pt x="135" y="418"/>
                    <a:pt x="135" y="418"/>
                    <a:pt x="135" y="418"/>
                  </a:cubicBezTo>
                  <a:cubicBezTo>
                    <a:pt x="137" y="416"/>
                    <a:pt x="137" y="416"/>
                    <a:pt x="137" y="416"/>
                  </a:cubicBezTo>
                  <a:cubicBezTo>
                    <a:pt x="146" y="413"/>
                    <a:pt x="146" y="413"/>
                    <a:pt x="146" y="413"/>
                  </a:cubicBezTo>
                  <a:cubicBezTo>
                    <a:pt x="146" y="409"/>
                    <a:pt x="146" y="409"/>
                    <a:pt x="146" y="409"/>
                  </a:cubicBezTo>
                  <a:cubicBezTo>
                    <a:pt x="146" y="408"/>
                    <a:pt x="142" y="411"/>
                    <a:pt x="147" y="409"/>
                  </a:cubicBezTo>
                  <a:cubicBezTo>
                    <a:pt x="146" y="408"/>
                    <a:pt x="146" y="408"/>
                    <a:pt x="146" y="408"/>
                  </a:cubicBezTo>
                  <a:cubicBezTo>
                    <a:pt x="138" y="411"/>
                    <a:pt x="144" y="416"/>
                    <a:pt x="126" y="417"/>
                  </a:cubicBezTo>
                  <a:cubicBezTo>
                    <a:pt x="124" y="419"/>
                    <a:pt x="125" y="423"/>
                    <a:pt x="120" y="421"/>
                  </a:cubicBezTo>
                  <a:cubicBezTo>
                    <a:pt x="121" y="422"/>
                    <a:pt x="121" y="422"/>
                    <a:pt x="121" y="422"/>
                  </a:cubicBezTo>
                  <a:cubicBezTo>
                    <a:pt x="124" y="420"/>
                    <a:pt x="124" y="420"/>
                    <a:pt x="124" y="420"/>
                  </a:cubicBezTo>
                  <a:cubicBezTo>
                    <a:pt x="128" y="422"/>
                    <a:pt x="128" y="422"/>
                    <a:pt x="128" y="422"/>
                  </a:cubicBezTo>
                  <a:cubicBezTo>
                    <a:pt x="129" y="421"/>
                    <a:pt x="129" y="421"/>
                    <a:pt x="129" y="421"/>
                  </a:cubicBezTo>
                  <a:cubicBezTo>
                    <a:pt x="130" y="421"/>
                    <a:pt x="126" y="427"/>
                    <a:pt x="134" y="421"/>
                  </a:cubicBezTo>
                  <a:cubicBezTo>
                    <a:pt x="135" y="421"/>
                    <a:pt x="135" y="421"/>
                    <a:pt x="135" y="421"/>
                  </a:cubicBezTo>
                  <a:cubicBezTo>
                    <a:pt x="126" y="424"/>
                    <a:pt x="126" y="424"/>
                    <a:pt x="126" y="424"/>
                  </a:cubicBezTo>
                  <a:cubicBezTo>
                    <a:pt x="124" y="424"/>
                    <a:pt x="124" y="424"/>
                    <a:pt x="124" y="424"/>
                  </a:cubicBezTo>
                  <a:cubicBezTo>
                    <a:pt x="126" y="426"/>
                    <a:pt x="126" y="426"/>
                    <a:pt x="126" y="426"/>
                  </a:cubicBezTo>
                  <a:cubicBezTo>
                    <a:pt x="125" y="425"/>
                    <a:pt x="123" y="433"/>
                    <a:pt x="123" y="424"/>
                  </a:cubicBezTo>
                  <a:cubicBezTo>
                    <a:pt x="114" y="427"/>
                    <a:pt x="114" y="427"/>
                    <a:pt x="114" y="427"/>
                  </a:cubicBezTo>
                  <a:cubicBezTo>
                    <a:pt x="114" y="427"/>
                    <a:pt x="112" y="430"/>
                    <a:pt x="115" y="426"/>
                  </a:cubicBezTo>
                  <a:cubicBezTo>
                    <a:pt x="113" y="425"/>
                    <a:pt x="113" y="425"/>
                    <a:pt x="113" y="425"/>
                  </a:cubicBezTo>
                  <a:cubicBezTo>
                    <a:pt x="111" y="428"/>
                    <a:pt x="111" y="428"/>
                    <a:pt x="111" y="428"/>
                  </a:cubicBezTo>
                  <a:cubicBezTo>
                    <a:pt x="112" y="429"/>
                    <a:pt x="112" y="429"/>
                    <a:pt x="112" y="429"/>
                  </a:cubicBezTo>
                  <a:cubicBezTo>
                    <a:pt x="110" y="431"/>
                    <a:pt x="110" y="431"/>
                    <a:pt x="110" y="431"/>
                  </a:cubicBezTo>
                  <a:cubicBezTo>
                    <a:pt x="106" y="431"/>
                    <a:pt x="106" y="431"/>
                    <a:pt x="106" y="431"/>
                  </a:cubicBezTo>
                  <a:cubicBezTo>
                    <a:pt x="106" y="432"/>
                    <a:pt x="106" y="432"/>
                    <a:pt x="106" y="432"/>
                  </a:cubicBezTo>
                  <a:cubicBezTo>
                    <a:pt x="105" y="431"/>
                    <a:pt x="105" y="431"/>
                    <a:pt x="105" y="431"/>
                  </a:cubicBezTo>
                  <a:cubicBezTo>
                    <a:pt x="100" y="433"/>
                    <a:pt x="100" y="433"/>
                    <a:pt x="100" y="433"/>
                  </a:cubicBezTo>
                  <a:cubicBezTo>
                    <a:pt x="100" y="434"/>
                    <a:pt x="100" y="434"/>
                    <a:pt x="100" y="434"/>
                  </a:cubicBezTo>
                  <a:cubicBezTo>
                    <a:pt x="98" y="434"/>
                    <a:pt x="98" y="434"/>
                    <a:pt x="98" y="434"/>
                  </a:cubicBezTo>
                  <a:cubicBezTo>
                    <a:pt x="87" y="439"/>
                    <a:pt x="87" y="439"/>
                    <a:pt x="87" y="439"/>
                  </a:cubicBezTo>
                  <a:cubicBezTo>
                    <a:pt x="84" y="439"/>
                    <a:pt x="84" y="439"/>
                    <a:pt x="84" y="439"/>
                  </a:cubicBezTo>
                  <a:cubicBezTo>
                    <a:pt x="81" y="440"/>
                    <a:pt x="81" y="440"/>
                    <a:pt x="81" y="440"/>
                  </a:cubicBezTo>
                  <a:cubicBezTo>
                    <a:pt x="87" y="437"/>
                    <a:pt x="87" y="437"/>
                    <a:pt x="87" y="437"/>
                  </a:cubicBezTo>
                  <a:cubicBezTo>
                    <a:pt x="79" y="437"/>
                    <a:pt x="79" y="437"/>
                    <a:pt x="79" y="437"/>
                  </a:cubicBezTo>
                  <a:cubicBezTo>
                    <a:pt x="79" y="441"/>
                    <a:pt x="79" y="441"/>
                    <a:pt x="79" y="441"/>
                  </a:cubicBezTo>
                  <a:cubicBezTo>
                    <a:pt x="73" y="440"/>
                    <a:pt x="73" y="440"/>
                    <a:pt x="73" y="440"/>
                  </a:cubicBezTo>
                  <a:cubicBezTo>
                    <a:pt x="75" y="441"/>
                    <a:pt x="72" y="442"/>
                    <a:pt x="73" y="443"/>
                  </a:cubicBezTo>
                  <a:cubicBezTo>
                    <a:pt x="77" y="442"/>
                    <a:pt x="77" y="442"/>
                    <a:pt x="77" y="442"/>
                  </a:cubicBezTo>
                  <a:cubicBezTo>
                    <a:pt x="70" y="445"/>
                    <a:pt x="70" y="445"/>
                    <a:pt x="70" y="445"/>
                  </a:cubicBezTo>
                  <a:cubicBezTo>
                    <a:pt x="73" y="447"/>
                    <a:pt x="73" y="447"/>
                    <a:pt x="73" y="447"/>
                  </a:cubicBezTo>
                  <a:cubicBezTo>
                    <a:pt x="75" y="445"/>
                    <a:pt x="75" y="445"/>
                    <a:pt x="75" y="445"/>
                  </a:cubicBezTo>
                  <a:cubicBezTo>
                    <a:pt x="79" y="445"/>
                    <a:pt x="79" y="445"/>
                    <a:pt x="79" y="445"/>
                  </a:cubicBezTo>
                  <a:cubicBezTo>
                    <a:pt x="74" y="448"/>
                    <a:pt x="74" y="448"/>
                    <a:pt x="74" y="448"/>
                  </a:cubicBezTo>
                  <a:cubicBezTo>
                    <a:pt x="73" y="450"/>
                    <a:pt x="73" y="450"/>
                    <a:pt x="73" y="450"/>
                  </a:cubicBezTo>
                  <a:cubicBezTo>
                    <a:pt x="78" y="451"/>
                    <a:pt x="78" y="451"/>
                    <a:pt x="78" y="451"/>
                  </a:cubicBezTo>
                  <a:cubicBezTo>
                    <a:pt x="86" y="448"/>
                    <a:pt x="86" y="448"/>
                    <a:pt x="86" y="448"/>
                  </a:cubicBezTo>
                  <a:cubicBezTo>
                    <a:pt x="76" y="454"/>
                    <a:pt x="76" y="454"/>
                    <a:pt x="76" y="454"/>
                  </a:cubicBezTo>
                  <a:cubicBezTo>
                    <a:pt x="74" y="452"/>
                    <a:pt x="74" y="452"/>
                    <a:pt x="74" y="452"/>
                  </a:cubicBezTo>
                  <a:cubicBezTo>
                    <a:pt x="69" y="450"/>
                    <a:pt x="69" y="450"/>
                    <a:pt x="69" y="450"/>
                  </a:cubicBezTo>
                  <a:cubicBezTo>
                    <a:pt x="65" y="453"/>
                    <a:pt x="65" y="453"/>
                    <a:pt x="65" y="453"/>
                  </a:cubicBezTo>
                  <a:cubicBezTo>
                    <a:pt x="66" y="454"/>
                    <a:pt x="63" y="455"/>
                    <a:pt x="67" y="454"/>
                  </a:cubicBezTo>
                  <a:cubicBezTo>
                    <a:pt x="67" y="454"/>
                    <a:pt x="67" y="454"/>
                    <a:pt x="67" y="454"/>
                  </a:cubicBezTo>
                  <a:cubicBezTo>
                    <a:pt x="60" y="454"/>
                    <a:pt x="60" y="454"/>
                    <a:pt x="60" y="454"/>
                  </a:cubicBezTo>
                  <a:cubicBezTo>
                    <a:pt x="55" y="453"/>
                    <a:pt x="55" y="453"/>
                    <a:pt x="55" y="453"/>
                  </a:cubicBezTo>
                  <a:cubicBezTo>
                    <a:pt x="53" y="452"/>
                    <a:pt x="53" y="452"/>
                    <a:pt x="53" y="452"/>
                  </a:cubicBezTo>
                  <a:cubicBezTo>
                    <a:pt x="50" y="454"/>
                    <a:pt x="50" y="454"/>
                    <a:pt x="50" y="454"/>
                  </a:cubicBezTo>
                  <a:cubicBezTo>
                    <a:pt x="51" y="455"/>
                    <a:pt x="51" y="455"/>
                    <a:pt x="51" y="455"/>
                  </a:cubicBezTo>
                  <a:cubicBezTo>
                    <a:pt x="47" y="458"/>
                    <a:pt x="47" y="458"/>
                    <a:pt x="47" y="458"/>
                  </a:cubicBezTo>
                  <a:cubicBezTo>
                    <a:pt x="45" y="455"/>
                    <a:pt x="45" y="455"/>
                    <a:pt x="45" y="455"/>
                  </a:cubicBezTo>
                  <a:cubicBezTo>
                    <a:pt x="44" y="462"/>
                    <a:pt x="39" y="449"/>
                    <a:pt x="44" y="462"/>
                  </a:cubicBezTo>
                  <a:cubicBezTo>
                    <a:pt x="37" y="465"/>
                    <a:pt x="37" y="465"/>
                    <a:pt x="37" y="465"/>
                  </a:cubicBezTo>
                  <a:cubicBezTo>
                    <a:pt x="33" y="465"/>
                    <a:pt x="33" y="465"/>
                    <a:pt x="33" y="465"/>
                  </a:cubicBezTo>
                  <a:cubicBezTo>
                    <a:pt x="29" y="470"/>
                    <a:pt x="29" y="470"/>
                    <a:pt x="29" y="470"/>
                  </a:cubicBezTo>
                  <a:cubicBezTo>
                    <a:pt x="34" y="468"/>
                    <a:pt x="34" y="468"/>
                    <a:pt x="34" y="468"/>
                  </a:cubicBezTo>
                  <a:cubicBezTo>
                    <a:pt x="37" y="468"/>
                    <a:pt x="37" y="468"/>
                    <a:pt x="37" y="468"/>
                  </a:cubicBezTo>
                  <a:cubicBezTo>
                    <a:pt x="37" y="467"/>
                    <a:pt x="37" y="467"/>
                    <a:pt x="37" y="467"/>
                  </a:cubicBezTo>
                  <a:cubicBezTo>
                    <a:pt x="37" y="468"/>
                    <a:pt x="37" y="468"/>
                    <a:pt x="37" y="468"/>
                  </a:cubicBezTo>
                  <a:cubicBezTo>
                    <a:pt x="30" y="475"/>
                    <a:pt x="30" y="475"/>
                    <a:pt x="30" y="475"/>
                  </a:cubicBezTo>
                  <a:cubicBezTo>
                    <a:pt x="30" y="478"/>
                    <a:pt x="30" y="478"/>
                    <a:pt x="30" y="478"/>
                  </a:cubicBezTo>
                  <a:cubicBezTo>
                    <a:pt x="31" y="478"/>
                    <a:pt x="34" y="476"/>
                    <a:pt x="33" y="480"/>
                  </a:cubicBezTo>
                  <a:cubicBezTo>
                    <a:pt x="28" y="483"/>
                    <a:pt x="28" y="483"/>
                    <a:pt x="28" y="483"/>
                  </a:cubicBezTo>
                  <a:cubicBezTo>
                    <a:pt x="27" y="482"/>
                    <a:pt x="27" y="482"/>
                    <a:pt x="27" y="482"/>
                  </a:cubicBezTo>
                  <a:cubicBezTo>
                    <a:pt x="24" y="483"/>
                    <a:pt x="24" y="483"/>
                    <a:pt x="24" y="483"/>
                  </a:cubicBezTo>
                  <a:cubicBezTo>
                    <a:pt x="18" y="481"/>
                    <a:pt x="18" y="481"/>
                    <a:pt x="18" y="481"/>
                  </a:cubicBezTo>
                  <a:cubicBezTo>
                    <a:pt x="18" y="480"/>
                    <a:pt x="18" y="480"/>
                    <a:pt x="18" y="480"/>
                  </a:cubicBezTo>
                  <a:cubicBezTo>
                    <a:pt x="20" y="481"/>
                    <a:pt x="20" y="481"/>
                    <a:pt x="20" y="481"/>
                  </a:cubicBezTo>
                  <a:cubicBezTo>
                    <a:pt x="19" y="478"/>
                    <a:pt x="19" y="478"/>
                    <a:pt x="19" y="478"/>
                  </a:cubicBezTo>
                  <a:cubicBezTo>
                    <a:pt x="11" y="475"/>
                    <a:pt x="11" y="475"/>
                    <a:pt x="11" y="475"/>
                  </a:cubicBezTo>
                  <a:cubicBezTo>
                    <a:pt x="8" y="477"/>
                    <a:pt x="8" y="477"/>
                    <a:pt x="8" y="477"/>
                  </a:cubicBezTo>
                  <a:cubicBezTo>
                    <a:pt x="6" y="473"/>
                    <a:pt x="6" y="473"/>
                    <a:pt x="6" y="473"/>
                  </a:cubicBezTo>
                  <a:cubicBezTo>
                    <a:pt x="4" y="473"/>
                    <a:pt x="4" y="473"/>
                    <a:pt x="4" y="473"/>
                  </a:cubicBezTo>
                  <a:cubicBezTo>
                    <a:pt x="3" y="471"/>
                    <a:pt x="0" y="474"/>
                    <a:pt x="2" y="470"/>
                  </a:cubicBezTo>
                  <a:cubicBezTo>
                    <a:pt x="2" y="469"/>
                    <a:pt x="2" y="469"/>
                    <a:pt x="2" y="469"/>
                  </a:cubicBezTo>
                  <a:cubicBezTo>
                    <a:pt x="6" y="473"/>
                    <a:pt x="6" y="473"/>
                    <a:pt x="6" y="473"/>
                  </a:cubicBezTo>
                  <a:cubicBezTo>
                    <a:pt x="7" y="473"/>
                    <a:pt x="7" y="473"/>
                    <a:pt x="7" y="473"/>
                  </a:cubicBezTo>
                  <a:cubicBezTo>
                    <a:pt x="7" y="470"/>
                    <a:pt x="7" y="470"/>
                    <a:pt x="7" y="470"/>
                  </a:cubicBezTo>
                  <a:cubicBezTo>
                    <a:pt x="11" y="473"/>
                    <a:pt x="11" y="473"/>
                    <a:pt x="11" y="473"/>
                  </a:cubicBezTo>
                  <a:cubicBezTo>
                    <a:pt x="18" y="467"/>
                    <a:pt x="18" y="467"/>
                    <a:pt x="18" y="467"/>
                  </a:cubicBezTo>
                  <a:cubicBezTo>
                    <a:pt x="24" y="468"/>
                    <a:pt x="24" y="468"/>
                    <a:pt x="24" y="468"/>
                  </a:cubicBezTo>
                  <a:cubicBezTo>
                    <a:pt x="27" y="465"/>
                    <a:pt x="27" y="465"/>
                    <a:pt x="27" y="465"/>
                  </a:cubicBezTo>
                  <a:cubicBezTo>
                    <a:pt x="27" y="466"/>
                    <a:pt x="25" y="462"/>
                    <a:pt x="29" y="466"/>
                  </a:cubicBezTo>
                  <a:cubicBezTo>
                    <a:pt x="30" y="465"/>
                    <a:pt x="30" y="465"/>
                    <a:pt x="30" y="465"/>
                  </a:cubicBezTo>
                  <a:cubicBezTo>
                    <a:pt x="28" y="464"/>
                    <a:pt x="28" y="464"/>
                    <a:pt x="28" y="464"/>
                  </a:cubicBezTo>
                  <a:cubicBezTo>
                    <a:pt x="34" y="461"/>
                    <a:pt x="34" y="461"/>
                    <a:pt x="34" y="461"/>
                  </a:cubicBezTo>
                  <a:cubicBezTo>
                    <a:pt x="36" y="462"/>
                    <a:pt x="36" y="462"/>
                    <a:pt x="36" y="462"/>
                  </a:cubicBezTo>
                  <a:cubicBezTo>
                    <a:pt x="36" y="461"/>
                    <a:pt x="32" y="463"/>
                    <a:pt x="36" y="461"/>
                  </a:cubicBezTo>
                  <a:cubicBezTo>
                    <a:pt x="38" y="461"/>
                    <a:pt x="38" y="461"/>
                    <a:pt x="38" y="461"/>
                  </a:cubicBezTo>
                  <a:cubicBezTo>
                    <a:pt x="37" y="462"/>
                    <a:pt x="37" y="462"/>
                    <a:pt x="37" y="462"/>
                  </a:cubicBezTo>
                  <a:cubicBezTo>
                    <a:pt x="37" y="460"/>
                    <a:pt x="40" y="474"/>
                    <a:pt x="43" y="456"/>
                  </a:cubicBezTo>
                  <a:cubicBezTo>
                    <a:pt x="38" y="455"/>
                    <a:pt x="38" y="455"/>
                    <a:pt x="38" y="455"/>
                  </a:cubicBezTo>
                  <a:cubicBezTo>
                    <a:pt x="39" y="453"/>
                    <a:pt x="39" y="453"/>
                    <a:pt x="39" y="453"/>
                  </a:cubicBezTo>
                  <a:cubicBezTo>
                    <a:pt x="42" y="453"/>
                    <a:pt x="42" y="453"/>
                    <a:pt x="42" y="453"/>
                  </a:cubicBezTo>
                  <a:cubicBezTo>
                    <a:pt x="42" y="452"/>
                    <a:pt x="42" y="452"/>
                    <a:pt x="42" y="452"/>
                  </a:cubicBezTo>
                  <a:cubicBezTo>
                    <a:pt x="44" y="451"/>
                    <a:pt x="44" y="451"/>
                    <a:pt x="44" y="451"/>
                  </a:cubicBezTo>
                  <a:cubicBezTo>
                    <a:pt x="42" y="448"/>
                    <a:pt x="42" y="448"/>
                    <a:pt x="42" y="448"/>
                  </a:cubicBezTo>
                  <a:cubicBezTo>
                    <a:pt x="43" y="446"/>
                    <a:pt x="43" y="446"/>
                    <a:pt x="43" y="446"/>
                  </a:cubicBezTo>
                  <a:cubicBezTo>
                    <a:pt x="41" y="444"/>
                    <a:pt x="41" y="444"/>
                    <a:pt x="41" y="444"/>
                  </a:cubicBezTo>
                  <a:cubicBezTo>
                    <a:pt x="38" y="446"/>
                    <a:pt x="38" y="446"/>
                    <a:pt x="38" y="446"/>
                  </a:cubicBezTo>
                  <a:cubicBezTo>
                    <a:pt x="38" y="440"/>
                    <a:pt x="38" y="440"/>
                    <a:pt x="38" y="440"/>
                  </a:cubicBezTo>
                  <a:cubicBezTo>
                    <a:pt x="36" y="441"/>
                    <a:pt x="36" y="441"/>
                    <a:pt x="36" y="441"/>
                  </a:cubicBezTo>
                  <a:cubicBezTo>
                    <a:pt x="34" y="439"/>
                    <a:pt x="43" y="441"/>
                    <a:pt x="33" y="439"/>
                  </a:cubicBezTo>
                  <a:cubicBezTo>
                    <a:pt x="32" y="439"/>
                    <a:pt x="32" y="439"/>
                    <a:pt x="32" y="439"/>
                  </a:cubicBezTo>
                  <a:cubicBezTo>
                    <a:pt x="33" y="437"/>
                    <a:pt x="33" y="437"/>
                    <a:pt x="33" y="437"/>
                  </a:cubicBezTo>
                  <a:cubicBezTo>
                    <a:pt x="32" y="437"/>
                    <a:pt x="32" y="437"/>
                    <a:pt x="32" y="437"/>
                  </a:cubicBezTo>
                  <a:cubicBezTo>
                    <a:pt x="29" y="437"/>
                    <a:pt x="29" y="437"/>
                    <a:pt x="29" y="437"/>
                  </a:cubicBezTo>
                  <a:cubicBezTo>
                    <a:pt x="31" y="434"/>
                    <a:pt x="28" y="436"/>
                    <a:pt x="26" y="433"/>
                  </a:cubicBezTo>
                  <a:cubicBezTo>
                    <a:pt x="30" y="432"/>
                    <a:pt x="30" y="432"/>
                    <a:pt x="30" y="432"/>
                  </a:cubicBezTo>
                  <a:cubicBezTo>
                    <a:pt x="28" y="434"/>
                    <a:pt x="30" y="426"/>
                    <a:pt x="23" y="432"/>
                  </a:cubicBezTo>
                  <a:cubicBezTo>
                    <a:pt x="24" y="432"/>
                    <a:pt x="24" y="432"/>
                    <a:pt x="24" y="432"/>
                  </a:cubicBezTo>
                  <a:cubicBezTo>
                    <a:pt x="17" y="426"/>
                    <a:pt x="17" y="426"/>
                    <a:pt x="17" y="426"/>
                  </a:cubicBezTo>
                  <a:cubicBezTo>
                    <a:pt x="13" y="429"/>
                    <a:pt x="13" y="429"/>
                    <a:pt x="13" y="429"/>
                  </a:cubicBezTo>
                  <a:cubicBezTo>
                    <a:pt x="12" y="432"/>
                    <a:pt x="12" y="432"/>
                    <a:pt x="12" y="432"/>
                  </a:cubicBezTo>
                  <a:cubicBezTo>
                    <a:pt x="10" y="432"/>
                    <a:pt x="10" y="432"/>
                    <a:pt x="10" y="432"/>
                  </a:cubicBezTo>
                  <a:cubicBezTo>
                    <a:pt x="13" y="427"/>
                    <a:pt x="13" y="427"/>
                    <a:pt x="13" y="427"/>
                  </a:cubicBezTo>
                  <a:cubicBezTo>
                    <a:pt x="6" y="425"/>
                    <a:pt x="6" y="425"/>
                    <a:pt x="6" y="425"/>
                  </a:cubicBezTo>
                  <a:cubicBezTo>
                    <a:pt x="6" y="419"/>
                    <a:pt x="6" y="419"/>
                    <a:pt x="6" y="419"/>
                  </a:cubicBezTo>
                  <a:cubicBezTo>
                    <a:pt x="8" y="419"/>
                    <a:pt x="8" y="419"/>
                    <a:pt x="8" y="419"/>
                  </a:cubicBezTo>
                  <a:cubicBezTo>
                    <a:pt x="6" y="420"/>
                    <a:pt x="6" y="420"/>
                    <a:pt x="6" y="420"/>
                  </a:cubicBezTo>
                  <a:cubicBezTo>
                    <a:pt x="9" y="422"/>
                    <a:pt x="9" y="422"/>
                    <a:pt x="9" y="422"/>
                  </a:cubicBezTo>
                  <a:cubicBezTo>
                    <a:pt x="13" y="422"/>
                    <a:pt x="13" y="422"/>
                    <a:pt x="13" y="422"/>
                  </a:cubicBezTo>
                  <a:cubicBezTo>
                    <a:pt x="15" y="419"/>
                    <a:pt x="15" y="419"/>
                    <a:pt x="15" y="419"/>
                  </a:cubicBezTo>
                  <a:cubicBezTo>
                    <a:pt x="5" y="413"/>
                    <a:pt x="5" y="413"/>
                    <a:pt x="5" y="413"/>
                  </a:cubicBezTo>
                  <a:cubicBezTo>
                    <a:pt x="5" y="405"/>
                    <a:pt x="5" y="405"/>
                    <a:pt x="5" y="405"/>
                  </a:cubicBezTo>
                  <a:cubicBezTo>
                    <a:pt x="7" y="404"/>
                    <a:pt x="7" y="404"/>
                    <a:pt x="7" y="404"/>
                  </a:cubicBezTo>
                  <a:cubicBezTo>
                    <a:pt x="8" y="406"/>
                    <a:pt x="8" y="406"/>
                    <a:pt x="8" y="406"/>
                  </a:cubicBezTo>
                  <a:cubicBezTo>
                    <a:pt x="10" y="406"/>
                    <a:pt x="10" y="406"/>
                    <a:pt x="10" y="406"/>
                  </a:cubicBezTo>
                  <a:cubicBezTo>
                    <a:pt x="11" y="404"/>
                    <a:pt x="11" y="404"/>
                    <a:pt x="11" y="404"/>
                  </a:cubicBezTo>
                  <a:cubicBezTo>
                    <a:pt x="11" y="402"/>
                    <a:pt x="11" y="402"/>
                    <a:pt x="11" y="402"/>
                  </a:cubicBezTo>
                  <a:cubicBezTo>
                    <a:pt x="13" y="403"/>
                    <a:pt x="13" y="403"/>
                    <a:pt x="13" y="403"/>
                  </a:cubicBezTo>
                  <a:cubicBezTo>
                    <a:pt x="12" y="407"/>
                    <a:pt x="12" y="407"/>
                    <a:pt x="12" y="407"/>
                  </a:cubicBezTo>
                  <a:cubicBezTo>
                    <a:pt x="15" y="413"/>
                    <a:pt x="15" y="413"/>
                    <a:pt x="15" y="413"/>
                  </a:cubicBezTo>
                  <a:cubicBezTo>
                    <a:pt x="15" y="419"/>
                    <a:pt x="15" y="419"/>
                    <a:pt x="15" y="419"/>
                  </a:cubicBezTo>
                  <a:cubicBezTo>
                    <a:pt x="17" y="420"/>
                    <a:pt x="17" y="420"/>
                    <a:pt x="17" y="420"/>
                  </a:cubicBezTo>
                  <a:cubicBezTo>
                    <a:pt x="23" y="414"/>
                    <a:pt x="23" y="414"/>
                    <a:pt x="23" y="414"/>
                  </a:cubicBezTo>
                  <a:cubicBezTo>
                    <a:pt x="23" y="413"/>
                    <a:pt x="20" y="414"/>
                    <a:pt x="22" y="412"/>
                  </a:cubicBezTo>
                  <a:cubicBezTo>
                    <a:pt x="31" y="409"/>
                    <a:pt x="31" y="409"/>
                    <a:pt x="31" y="409"/>
                  </a:cubicBezTo>
                  <a:cubicBezTo>
                    <a:pt x="33" y="407"/>
                    <a:pt x="33" y="407"/>
                    <a:pt x="33" y="407"/>
                  </a:cubicBezTo>
                  <a:cubicBezTo>
                    <a:pt x="33" y="406"/>
                    <a:pt x="33" y="406"/>
                    <a:pt x="33" y="406"/>
                  </a:cubicBezTo>
                  <a:cubicBezTo>
                    <a:pt x="38" y="403"/>
                    <a:pt x="38" y="403"/>
                    <a:pt x="38" y="403"/>
                  </a:cubicBezTo>
                  <a:cubicBezTo>
                    <a:pt x="41" y="405"/>
                    <a:pt x="41" y="405"/>
                    <a:pt x="41" y="405"/>
                  </a:cubicBezTo>
                  <a:cubicBezTo>
                    <a:pt x="42" y="405"/>
                    <a:pt x="42" y="405"/>
                    <a:pt x="42" y="405"/>
                  </a:cubicBezTo>
                  <a:cubicBezTo>
                    <a:pt x="42" y="402"/>
                    <a:pt x="42" y="402"/>
                    <a:pt x="42" y="402"/>
                  </a:cubicBezTo>
                  <a:cubicBezTo>
                    <a:pt x="49" y="400"/>
                    <a:pt x="49" y="400"/>
                    <a:pt x="49" y="400"/>
                  </a:cubicBezTo>
                  <a:cubicBezTo>
                    <a:pt x="47" y="399"/>
                    <a:pt x="47" y="399"/>
                    <a:pt x="47" y="399"/>
                  </a:cubicBezTo>
                  <a:cubicBezTo>
                    <a:pt x="52" y="399"/>
                    <a:pt x="42" y="394"/>
                    <a:pt x="52" y="399"/>
                  </a:cubicBezTo>
                  <a:cubicBezTo>
                    <a:pt x="55" y="402"/>
                    <a:pt x="55" y="402"/>
                    <a:pt x="55" y="402"/>
                  </a:cubicBezTo>
                  <a:cubicBezTo>
                    <a:pt x="56" y="401"/>
                    <a:pt x="56" y="401"/>
                    <a:pt x="56" y="401"/>
                  </a:cubicBezTo>
                  <a:cubicBezTo>
                    <a:pt x="60" y="404"/>
                    <a:pt x="60" y="404"/>
                    <a:pt x="60" y="404"/>
                  </a:cubicBezTo>
                  <a:cubicBezTo>
                    <a:pt x="61" y="402"/>
                    <a:pt x="61" y="402"/>
                    <a:pt x="61" y="402"/>
                  </a:cubicBezTo>
                  <a:cubicBezTo>
                    <a:pt x="59" y="400"/>
                    <a:pt x="59" y="400"/>
                    <a:pt x="59" y="400"/>
                  </a:cubicBezTo>
                  <a:cubicBezTo>
                    <a:pt x="62" y="397"/>
                    <a:pt x="62" y="397"/>
                    <a:pt x="62" y="397"/>
                  </a:cubicBezTo>
                  <a:cubicBezTo>
                    <a:pt x="64" y="401"/>
                    <a:pt x="64" y="401"/>
                    <a:pt x="64" y="401"/>
                  </a:cubicBezTo>
                  <a:cubicBezTo>
                    <a:pt x="65" y="400"/>
                    <a:pt x="65" y="400"/>
                    <a:pt x="65" y="400"/>
                  </a:cubicBezTo>
                  <a:cubicBezTo>
                    <a:pt x="69" y="402"/>
                    <a:pt x="69" y="402"/>
                    <a:pt x="69" y="402"/>
                  </a:cubicBezTo>
                  <a:cubicBezTo>
                    <a:pt x="70" y="400"/>
                    <a:pt x="71" y="404"/>
                    <a:pt x="72" y="400"/>
                  </a:cubicBezTo>
                  <a:cubicBezTo>
                    <a:pt x="67" y="398"/>
                    <a:pt x="67" y="398"/>
                    <a:pt x="67" y="398"/>
                  </a:cubicBezTo>
                  <a:cubicBezTo>
                    <a:pt x="61" y="394"/>
                    <a:pt x="61" y="394"/>
                    <a:pt x="61" y="394"/>
                  </a:cubicBezTo>
                  <a:cubicBezTo>
                    <a:pt x="61" y="394"/>
                    <a:pt x="64" y="394"/>
                    <a:pt x="60" y="394"/>
                  </a:cubicBezTo>
                  <a:cubicBezTo>
                    <a:pt x="61" y="393"/>
                    <a:pt x="61" y="393"/>
                    <a:pt x="61" y="393"/>
                  </a:cubicBezTo>
                  <a:cubicBezTo>
                    <a:pt x="67" y="394"/>
                    <a:pt x="67" y="394"/>
                    <a:pt x="67" y="394"/>
                  </a:cubicBezTo>
                  <a:cubicBezTo>
                    <a:pt x="73" y="395"/>
                    <a:pt x="73" y="395"/>
                    <a:pt x="73" y="395"/>
                  </a:cubicBezTo>
                  <a:cubicBezTo>
                    <a:pt x="74" y="395"/>
                    <a:pt x="74" y="395"/>
                    <a:pt x="74" y="395"/>
                  </a:cubicBezTo>
                  <a:cubicBezTo>
                    <a:pt x="74" y="393"/>
                    <a:pt x="74" y="393"/>
                    <a:pt x="74" y="393"/>
                  </a:cubicBezTo>
                  <a:cubicBezTo>
                    <a:pt x="75" y="394"/>
                    <a:pt x="75" y="394"/>
                    <a:pt x="75" y="394"/>
                  </a:cubicBezTo>
                  <a:cubicBezTo>
                    <a:pt x="78" y="393"/>
                    <a:pt x="78" y="393"/>
                    <a:pt x="78" y="393"/>
                  </a:cubicBezTo>
                  <a:cubicBezTo>
                    <a:pt x="78" y="389"/>
                    <a:pt x="78" y="389"/>
                    <a:pt x="78" y="389"/>
                  </a:cubicBezTo>
                  <a:cubicBezTo>
                    <a:pt x="78" y="388"/>
                    <a:pt x="78" y="388"/>
                    <a:pt x="78" y="388"/>
                  </a:cubicBezTo>
                  <a:cubicBezTo>
                    <a:pt x="75" y="386"/>
                    <a:pt x="75" y="386"/>
                    <a:pt x="75" y="386"/>
                  </a:cubicBezTo>
                  <a:cubicBezTo>
                    <a:pt x="74" y="389"/>
                    <a:pt x="74" y="389"/>
                    <a:pt x="74" y="389"/>
                  </a:cubicBezTo>
                  <a:cubicBezTo>
                    <a:pt x="69" y="388"/>
                    <a:pt x="69" y="388"/>
                    <a:pt x="69" y="388"/>
                  </a:cubicBezTo>
                  <a:cubicBezTo>
                    <a:pt x="70" y="385"/>
                    <a:pt x="70" y="385"/>
                    <a:pt x="70" y="385"/>
                  </a:cubicBezTo>
                  <a:cubicBezTo>
                    <a:pt x="74" y="385"/>
                    <a:pt x="79" y="382"/>
                    <a:pt x="81" y="385"/>
                  </a:cubicBezTo>
                  <a:cubicBezTo>
                    <a:pt x="80" y="386"/>
                    <a:pt x="80" y="386"/>
                    <a:pt x="80" y="386"/>
                  </a:cubicBezTo>
                  <a:cubicBezTo>
                    <a:pt x="81" y="386"/>
                    <a:pt x="81" y="386"/>
                    <a:pt x="81" y="386"/>
                  </a:cubicBezTo>
                  <a:cubicBezTo>
                    <a:pt x="83" y="386"/>
                    <a:pt x="83" y="386"/>
                    <a:pt x="83" y="386"/>
                  </a:cubicBezTo>
                  <a:cubicBezTo>
                    <a:pt x="80" y="388"/>
                    <a:pt x="80" y="388"/>
                    <a:pt x="80" y="388"/>
                  </a:cubicBezTo>
                  <a:cubicBezTo>
                    <a:pt x="85" y="388"/>
                    <a:pt x="85" y="388"/>
                    <a:pt x="85" y="388"/>
                  </a:cubicBezTo>
                  <a:cubicBezTo>
                    <a:pt x="86" y="385"/>
                    <a:pt x="86" y="385"/>
                    <a:pt x="86" y="385"/>
                  </a:cubicBezTo>
                  <a:cubicBezTo>
                    <a:pt x="97" y="383"/>
                    <a:pt x="97" y="383"/>
                    <a:pt x="97" y="383"/>
                  </a:cubicBezTo>
                  <a:cubicBezTo>
                    <a:pt x="101" y="381"/>
                    <a:pt x="101" y="381"/>
                    <a:pt x="101" y="381"/>
                  </a:cubicBezTo>
                  <a:cubicBezTo>
                    <a:pt x="107" y="379"/>
                    <a:pt x="107" y="379"/>
                    <a:pt x="107" y="379"/>
                  </a:cubicBezTo>
                  <a:cubicBezTo>
                    <a:pt x="112" y="379"/>
                    <a:pt x="112" y="379"/>
                    <a:pt x="112" y="379"/>
                  </a:cubicBezTo>
                  <a:cubicBezTo>
                    <a:pt x="113" y="379"/>
                    <a:pt x="106" y="380"/>
                    <a:pt x="114" y="378"/>
                  </a:cubicBezTo>
                  <a:cubicBezTo>
                    <a:pt x="113" y="380"/>
                    <a:pt x="113" y="380"/>
                    <a:pt x="113" y="380"/>
                  </a:cubicBezTo>
                  <a:cubicBezTo>
                    <a:pt x="118" y="381"/>
                    <a:pt x="118" y="381"/>
                    <a:pt x="118" y="381"/>
                  </a:cubicBezTo>
                  <a:cubicBezTo>
                    <a:pt x="118" y="381"/>
                    <a:pt x="119" y="382"/>
                    <a:pt x="119" y="381"/>
                  </a:cubicBezTo>
                  <a:cubicBezTo>
                    <a:pt x="120" y="381"/>
                    <a:pt x="120" y="381"/>
                    <a:pt x="120" y="381"/>
                  </a:cubicBezTo>
                  <a:cubicBezTo>
                    <a:pt x="121" y="382"/>
                    <a:pt x="122" y="374"/>
                    <a:pt x="118" y="383"/>
                  </a:cubicBezTo>
                  <a:cubicBezTo>
                    <a:pt x="124" y="381"/>
                    <a:pt x="124" y="381"/>
                    <a:pt x="124" y="381"/>
                  </a:cubicBezTo>
                  <a:cubicBezTo>
                    <a:pt x="125" y="382"/>
                    <a:pt x="128" y="381"/>
                    <a:pt x="125" y="378"/>
                  </a:cubicBezTo>
                  <a:cubicBezTo>
                    <a:pt x="118" y="378"/>
                    <a:pt x="118" y="378"/>
                    <a:pt x="118" y="378"/>
                  </a:cubicBezTo>
                  <a:cubicBezTo>
                    <a:pt x="112" y="373"/>
                    <a:pt x="112" y="373"/>
                    <a:pt x="112" y="373"/>
                  </a:cubicBezTo>
                  <a:cubicBezTo>
                    <a:pt x="110" y="373"/>
                    <a:pt x="110" y="373"/>
                    <a:pt x="110" y="373"/>
                  </a:cubicBezTo>
                  <a:cubicBezTo>
                    <a:pt x="108" y="377"/>
                    <a:pt x="108" y="377"/>
                    <a:pt x="108" y="377"/>
                  </a:cubicBezTo>
                  <a:cubicBezTo>
                    <a:pt x="103" y="374"/>
                    <a:pt x="103" y="374"/>
                    <a:pt x="103" y="374"/>
                  </a:cubicBezTo>
                  <a:cubicBezTo>
                    <a:pt x="99" y="377"/>
                    <a:pt x="99" y="377"/>
                    <a:pt x="99" y="377"/>
                  </a:cubicBezTo>
                  <a:cubicBezTo>
                    <a:pt x="97" y="376"/>
                    <a:pt x="97" y="376"/>
                    <a:pt x="97" y="376"/>
                  </a:cubicBezTo>
                  <a:cubicBezTo>
                    <a:pt x="95" y="380"/>
                    <a:pt x="104" y="374"/>
                    <a:pt x="93" y="376"/>
                  </a:cubicBezTo>
                  <a:cubicBezTo>
                    <a:pt x="93" y="380"/>
                    <a:pt x="93" y="380"/>
                    <a:pt x="93" y="380"/>
                  </a:cubicBezTo>
                  <a:cubicBezTo>
                    <a:pt x="91" y="378"/>
                    <a:pt x="91" y="378"/>
                    <a:pt x="91" y="378"/>
                  </a:cubicBezTo>
                  <a:cubicBezTo>
                    <a:pt x="89" y="380"/>
                    <a:pt x="89" y="380"/>
                    <a:pt x="89" y="380"/>
                  </a:cubicBezTo>
                  <a:cubicBezTo>
                    <a:pt x="88" y="383"/>
                    <a:pt x="88" y="383"/>
                    <a:pt x="88" y="383"/>
                  </a:cubicBezTo>
                  <a:cubicBezTo>
                    <a:pt x="85" y="383"/>
                    <a:pt x="85" y="383"/>
                    <a:pt x="85" y="383"/>
                  </a:cubicBezTo>
                  <a:cubicBezTo>
                    <a:pt x="87" y="381"/>
                    <a:pt x="87" y="381"/>
                    <a:pt x="87" y="381"/>
                  </a:cubicBezTo>
                  <a:cubicBezTo>
                    <a:pt x="85" y="380"/>
                    <a:pt x="94" y="378"/>
                    <a:pt x="84" y="381"/>
                  </a:cubicBezTo>
                  <a:cubicBezTo>
                    <a:pt x="88" y="377"/>
                    <a:pt x="88" y="377"/>
                    <a:pt x="88" y="377"/>
                  </a:cubicBezTo>
                  <a:cubicBezTo>
                    <a:pt x="87" y="377"/>
                    <a:pt x="87" y="377"/>
                    <a:pt x="87" y="377"/>
                  </a:cubicBezTo>
                  <a:cubicBezTo>
                    <a:pt x="93" y="374"/>
                    <a:pt x="93" y="374"/>
                    <a:pt x="93" y="374"/>
                  </a:cubicBezTo>
                  <a:cubicBezTo>
                    <a:pt x="97" y="371"/>
                    <a:pt x="97" y="371"/>
                    <a:pt x="97" y="371"/>
                  </a:cubicBezTo>
                  <a:cubicBezTo>
                    <a:pt x="109" y="370"/>
                    <a:pt x="80" y="380"/>
                    <a:pt x="107" y="366"/>
                  </a:cubicBezTo>
                  <a:cubicBezTo>
                    <a:pt x="111" y="366"/>
                    <a:pt x="111" y="366"/>
                    <a:pt x="111" y="366"/>
                  </a:cubicBezTo>
                  <a:cubicBezTo>
                    <a:pt x="112" y="365"/>
                    <a:pt x="112" y="365"/>
                    <a:pt x="112" y="365"/>
                  </a:cubicBezTo>
                  <a:cubicBezTo>
                    <a:pt x="112" y="365"/>
                    <a:pt x="108" y="366"/>
                    <a:pt x="113" y="366"/>
                  </a:cubicBezTo>
                  <a:cubicBezTo>
                    <a:pt x="113" y="363"/>
                    <a:pt x="113" y="363"/>
                    <a:pt x="113" y="363"/>
                  </a:cubicBezTo>
                  <a:cubicBezTo>
                    <a:pt x="116" y="364"/>
                    <a:pt x="113" y="357"/>
                    <a:pt x="119" y="361"/>
                  </a:cubicBezTo>
                  <a:cubicBezTo>
                    <a:pt x="123" y="359"/>
                    <a:pt x="123" y="359"/>
                    <a:pt x="123" y="359"/>
                  </a:cubicBezTo>
                  <a:cubicBezTo>
                    <a:pt x="125" y="355"/>
                    <a:pt x="125" y="355"/>
                    <a:pt x="125" y="355"/>
                  </a:cubicBezTo>
                  <a:cubicBezTo>
                    <a:pt x="127" y="357"/>
                    <a:pt x="127" y="357"/>
                    <a:pt x="127" y="357"/>
                  </a:cubicBezTo>
                  <a:cubicBezTo>
                    <a:pt x="130" y="356"/>
                    <a:pt x="135" y="352"/>
                    <a:pt x="137" y="357"/>
                  </a:cubicBezTo>
                  <a:cubicBezTo>
                    <a:pt x="138" y="356"/>
                    <a:pt x="131" y="359"/>
                    <a:pt x="139" y="355"/>
                  </a:cubicBezTo>
                  <a:cubicBezTo>
                    <a:pt x="140" y="356"/>
                    <a:pt x="140" y="356"/>
                    <a:pt x="140" y="356"/>
                  </a:cubicBezTo>
                  <a:cubicBezTo>
                    <a:pt x="145" y="353"/>
                    <a:pt x="145" y="353"/>
                    <a:pt x="145" y="353"/>
                  </a:cubicBezTo>
                  <a:cubicBezTo>
                    <a:pt x="140" y="353"/>
                    <a:pt x="140" y="353"/>
                    <a:pt x="140" y="353"/>
                  </a:cubicBezTo>
                  <a:cubicBezTo>
                    <a:pt x="135" y="354"/>
                    <a:pt x="135" y="354"/>
                    <a:pt x="135" y="354"/>
                  </a:cubicBezTo>
                  <a:cubicBezTo>
                    <a:pt x="138" y="352"/>
                    <a:pt x="138" y="352"/>
                    <a:pt x="138" y="352"/>
                  </a:cubicBezTo>
                  <a:cubicBezTo>
                    <a:pt x="137" y="351"/>
                    <a:pt x="137" y="351"/>
                    <a:pt x="137" y="351"/>
                  </a:cubicBezTo>
                  <a:cubicBezTo>
                    <a:pt x="140" y="347"/>
                    <a:pt x="140" y="347"/>
                    <a:pt x="140" y="347"/>
                  </a:cubicBezTo>
                  <a:cubicBezTo>
                    <a:pt x="140" y="348"/>
                    <a:pt x="140" y="348"/>
                    <a:pt x="140" y="348"/>
                  </a:cubicBezTo>
                  <a:cubicBezTo>
                    <a:pt x="143" y="347"/>
                    <a:pt x="143" y="347"/>
                    <a:pt x="143" y="347"/>
                  </a:cubicBezTo>
                  <a:cubicBezTo>
                    <a:pt x="144" y="346"/>
                    <a:pt x="136" y="349"/>
                    <a:pt x="147" y="348"/>
                  </a:cubicBezTo>
                  <a:cubicBezTo>
                    <a:pt x="146" y="344"/>
                    <a:pt x="146" y="344"/>
                    <a:pt x="146" y="344"/>
                  </a:cubicBezTo>
                  <a:cubicBezTo>
                    <a:pt x="152" y="342"/>
                    <a:pt x="152" y="342"/>
                    <a:pt x="152" y="342"/>
                  </a:cubicBezTo>
                  <a:cubicBezTo>
                    <a:pt x="153" y="342"/>
                    <a:pt x="144" y="346"/>
                    <a:pt x="156" y="340"/>
                  </a:cubicBezTo>
                  <a:cubicBezTo>
                    <a:pt x="158" y="340"/>
                    <a:pt x="158" y="340"/>
                    <a:pt x="158" y="340"/>
                  </a:cubicBezTo>
                  <a:cubicBezTo>
                    <a:pt x="162" y="335"/>
                    <a:pt x="162" y="335"/>
                    <a:pt x="162" y="335"/>
                  </a:cubicBezTo>
                  <a:cubicBezTo>
                    <a:pt x="162" y="334"/>
                    <a:pt x="162" y="334"/>
                    <a:pt x="162" y="334"/>
                  </a:cubicBezTo>
                  <a:cubicBezTo>
                    <a:pt x="160" y="334"/>
                    <a:pt x="160" y="334"/>
                    <a:pt x="160" y="334"/>
                  </a:cubicBezTo>
                  <a:cubicBezTo>
                    <a:pt x="161" y="334"/>
                    <a:pt x="157" y="339"/>
                    <a:pt x="161" y="333"/>
                  </a:cubicBezTo>
                  <a:cubicBezTo>
                    <a:pt x="156" y="334"/>
                    <a:pt x="156" y="334"/>
                    <a:pt x="156" y="334"/>
                  </a:cubicBezTo>
                  <a:cubicBezTo>
                    <a:pt x="153" y="336"/>
                    <a:pt x="153" y="336"/>
                    <a:pt x="153" y="336"/>
                  </a:cubicBezTo>
                  <a:cubicBezTo>
                    <a:pt x="152" y="336"/>
                    <a:pt x="152" y="336"/>
                    <a:pt x="152" y="336"/>
                  </a:cubicBezTo>
                  <a:cubicBezTo>
                    <a:pt x="151" y="335"/>
                    <a:pt x="151" y="335"/>
                    <a:pt x="151" y="335"/>
                  </a:cubicBezTo>
                  <a:cubicBezTo>
                    <a:pt x="156" y="332"/>
                    <a:pt x="156" y="332"/>
                    <a:pt x="156" y="332"/>
                  </a:cubicBezTo>
                  <a:cubicBezTo>
                    <a:pt x="163" y="331"/>
                    <a:pt x="163" y="331"/>
                    <a:pt x="163" y="331"/>
                  </a:cubicBezTo>
                  <a:cubicBezTo>
                    <a:pt x="167" y="328"/>
                    <a:pt x="167" y="328"/>
                    <a:pt x="167" y="328"/>
                  </a:cubicBezTo>
                  <a:cubicBezTo>
                    <a:pt x="171" y="327"/>
                    <a:pt x="171" y="327"/>
                    <a:pt x="171" y="327"/>
                  </a:cubicBezTo>
                  <a:cubicBezTo>
                    <a:pt x="172" y="326"/>
                    <a:pt x="172" y="326"/>
                    <a:pt x="172" y="326"/>
                  </a:cubicBezTo>
                  <a:cubicBezTo>
                    <a:pt x="170" y="325"/>
                    <a:pt x="170" y="325"/>
                    <a:pt x="170" y="325"/>
                  </a:cubicBezTo>
                  <a:cubicBezTo>
                    <a:pt x="176" y="320"/>
                    <a:pt x="176" y="320"/>
                    <a:pt x="176" y="320"/>
                  </a:cubicBezTo>
                  <a:cubicBezTo>
                    <a:pt x="179" y="320"/>
                    <a:pt x="179" y="320"/>
                    <a:pt x="179" y="320"/>
                  </a:cubicBezTo>
                  <a:cubicBezTo>
                    <a:pt x="179" y="319"/>
                    <a:pt x="179" y="319"/>
                    <a:pt x="179" y="319"/>
                  </a:cubicBezTo>
                  <a:cubicBezTo>
                    <a:pt x="180" y="319"/>
                    <a:pt x="172" y="325"/>
                    <a:pt x="185" y="317"/>
                  </a:cubicBezTo>
                  <a:cubicBezTo>
                    <a:pt x="183" y="316"/>
                    <a:pt x="183" y="316"/>
                    <a:pt x="183" y="316"/>
                  </a:cubicBezTo>
                  <a:cubicBezTo>
                    <a:pt x="180" y="315"/>
                    <a:pt x="185" y="325"/>
                    <a:pt x="174" y="317"/>
                  </a:cubicBezTo>
                  <a:cubicBezTo>
                    <a:pt x="173" y="318"/>
                    <a:pt x="169" y="320"/>
                    <a:pt x="165" y="321"/>
                  </a:cubicBezTo>
                  <a:cubicBezTo>
                    <a:pt x="165" y="321"/>
                    <a:pt x="167" y="325"/>
                    <a:pt x="165" y="320"/>
                  </a:cubicBezTo>
                  <a:cubicBezTo>
                    <a:pt x="163" y="322"/>
                    <a:pt x="163" y="322"/>
                    <a:pt x="163" y="322"/>
                  </a:cubicBezTo>
                  <a:cubicBezTo>
                    <a:pt x="156" y="325"/>
                    <a:pt x="156" y="325"/>
                    <a:pt x="156" y="325"/>
                  </a:cubicBezTo>
                  <a:cubicBezTo>
                    <a:pt x="154" y="327"/>
                    <a:pt x="154" y="327"/>
                    <a:pt x="154" y="327"/>
                  </a:cubicBezTo>
                  <a:cubicBezTo>
                    <a:pt x="154" y="325"/>
                    <a:pt x="154" y="325"/>
                    <a:pt x="154" y="325"/>
                  </a:cubicBezTo>
                  <a:cubicBezTo>
                    <a:pt x="151" y="323"/>
                    <a:pt x="151" y="323"/>
                    <a:pt x="151" y="323"/>
                  </a:cubicBezTo>
                  <a:cubicBezTo>
                    <a:pt x="151" y="320"/>
                    <a:pt x="151" y="320"/>
                    <a:pt x="151" y="320"/>
                  </a:cubicBezTo>
                  <a:cubicBezTo>
                    <a:pt x="143" y="316"/>
                    <a:pt x="143" y="316"/>
                    <a:pt x="143" y="316"/>
                  </a:cubicBezTo>
                  <a:cubicBezTo>
                    <a:pt x="141" y="316"/>
                    <a:pt x="141" y="316"/>
                    <a:pt x="141" y="316"/>
                  </a:cubicBezTo>
                  <a:cubicBezTo>
                    <a:pt x="142" y="319"/>
                    <a:pt x="142" y="319"/>
                    <a:pt x="142" y="319"/>
                  </a:cubicBezTo>
                  <a:cubicBezTo>
                    <a:pt x="137" y="319"/>
                    <a:pt x="137" y="319"/>
                    <a:pt x="137" y="319"/>
                  </a:cubicBezTo>
                  <a:cubicBezTo>
                    <a:pt x="139" y="315"/>
                    <a:pt x="139" y="315"/>
                    <a:pt x="139" y="315"/>
                  </a:cubicBezTo>
                  <a:cubicBezTo>
                    <a:pt x="139" y="313"/>
                    <a:pt x="132" y="326"/>
                    <a:pt x="140" y="311"/>
                  </a:cubicBezTo>
                  <a:cubicBezTo>
                    <a:pt x="135" y="311"/>
                    <a:pt x="135" y="311"/>
                    <a:pt x="135" y="311"/>
                  </a:cubicBezTo>
                  <a:cubicBezTo>
                    <a:pt x="137" y="313"/>
                    <a:pt x="137" y="313"/>
                    <a:pt x="137" y="313"/>
                  </a:cubicBezTo>
                  <a:cubicBezTo>
                    <a:pt x="135" y="319"/>
                    <a:pt x="135" y="319"/>
                    <a:pt x="135" y="319"/>
                  </a:cubicBezTo>
                  <a:cubicBezTo>
                    <a:pt x="128" y="318"/>
                    <a:pt x="128" y="318"/>
                    <a:pt x="128" y="318"/>
                  </a:cubicBezTo>
                  <a:cubicBezTo>
                    <a:pt x="129" y="316"/>
                    <a:pt x="129" y="316"/>
                    <a:pt x="129" y="316"/>
                  </a:cubicBezTo>
                  <a:cubicBezTo>
                    <a:pt x="134" y="313"/>
                    <a:pt x="134" y="313"/>
                    <a:pt x="134" y="313"/>
                  </a:cubicBezTo>
                  <a:cubicBezTo>
                    <a:pt x="135" y="312"/>
                    <a:pt x="135" y="312"/>
                    <a:pt x="135" y="312"/>
                  </a:cubicBezTo>
                  <a:cubicBezTo>
                    <a:pt x="134" y="310"/>
                    <a:pt x="134" y="310"/>
                    <a:pt x="134" y="310"/>
                  </a:cubicBezTo>
                  <a:cubicBezTo>
                    <a:pt x="132" y="313"/>
                    <a:pt x="129" y="312"/>
                    <a:pt x="128" y="312"/>
                  </a:cubicBezTo>
                  <a:cubicBezTo>
                    <a:pt x="133" y="310"/>
                    <a:pt x="133" y="310"/>
                    <a:pt x="133" y="310"/>
                  </a:cubicBezTo>
                  <a:cubicBezTo>
                    <a:pt x="130" y="308"/>
                    <a:pt x="130" y="308"/>
                    <a:pt x="130" y="308"/>
                  </a:cubicBezTo>
                  <a:cubicBezTo>
                    <a:pt x="135" y="306"/>
                    <a:pt x="135" y="306"/>
                    <a:pt x="135" y="306"/>
                  </a:cubicBezTo>
                  <a:cubicBezTo>
                    <a:pt x="137" y="305"/>
                    <a:pt x="137" y="305"/>
                    <a:pt x="137" y="305"/>
                  </a:cubicBezTo>
                  <a:cubicBezTo>
                    <a:pt x="131" y="304"/>
                    <a:pt x="131" y="304"/>
                    <a:pt x="131" y="304"/>
                  </a:cubicBezTo>
                  <a:cubicBezTo>
                    <a:pt x="137" y="302"/>
                    <a:pt x="137" y="302"/>
                    <a:pt x="137" y="302"/>
                  </a:cubicBezTo>
                  <a:cubicBezTo>
                    <a:pt x="142" y="299"/>
                    <a:pt x="142" y="299"/>
                    <a:pt x="142" y="299"/>
                  </a:cubicBezTo>
                  <a:cubicBezTo>
                    <a:pt x="144" y="299"/>
                    <a:pt x="144" y="299"/>
                    <a:pt x="144" y="299"/>
                  </a:cubicBezTo>
                  <a:cubicBezTo>
                    <a:pt x="147" y="297"/>
                    <a:pt x="147" y="297"/>
                    <a:pt x="147" y="297"/>
                  </a:cubicBezTo>
                  <a:cubicBezTo>
                    <a:pt x="146" y="295"/>
                    <a:pt x="145" y="302"/>
                    <a:pt x="146" y="295"/>
                  </a:cubicBezTo>
                  <a:cubicBezTo>
                    <a:pt x="154" y="291"/>
                    <a:pt x="154" y="291"/>
                    <a:pt x="154" y="291"/>
                  </a:cubicBezTo>
                  <a:cubicBezTo>
                    <a:pt x="159" y="293"/>
                    <a:pt x="159" y="293"/>
                    <a:pt x="159" y="293"/>
                  </a:cubicBezTo>
                  <a:cubicBezTo>
                    <a:pt x="165" y="293"/>
                    <a:pt x="165" y="293"/>
                    <a:pt x="165" y="293"/>
                  </a:cubicBezTo>
                  <a:cubicBezTo>
                    <a:pt x="166" y="291"/>
                    <a:pt x="166" y="291"/>
                    <a:pt x="166" y="291"/>
                  </a:cubicBezTo>
                  <a:cubicBezTo>
                    <a:pt x="169" y="291"/>
                    <a:pt x="169" y="291"/>
                    <a:pt x="169" y="291"/>
                  </a:cubicBezTo>
                  <a:cubicBezTo>
                    <a:pt x="168" y="288"/>
                    <a:pt x="168" y="288"/>
                    <a:pt x="168" y="288"/>
                  </a:cubicBezTo>
                  <a:cubicBezTo>
                    <a:pt x="167" y="286"/>
                    <a:pt x="167" y="286"/>
                    <a:pt x="167" y="286"/>
                  </a:cubicBezTo>
                  <a:cubicBezTo>
                    <a:pt x="162" y="286"/>
                    <a:pt x="162" y="286"/>
                    <a:pt x="162" y="286"/>
                  </a:cubicBezTo>
                  <a:cubicBezTo>
                    <a:pt x="162" y="287"/>
                    <a:pt x="162" y="287"/>
                    <a:pt x="162" y="287"/>
                  </a:cubicBezTo>
                  <a:cubicBezTo>
                    <a:pt x="160" y="287"/>
                    <a:pt x="160" y="287"/>
                    <a:pt x="160" y="287"/>
                  </a:cubicBezTo>
                  <a:cubicBezTo>
                    <a:pt x="159" y="288"/>
                    <a:pt x="159" y="288"/>
                    <a:pt x="159" y="288"/>
                  </a:cubicBezTo>
                  <a:cubicBezTo>
                    <a:pt x="153" y="290"/>
                    <a:pt x="153" y="290"/>
                    <a:pt x="153" y="290"/>
                  </a:cubicBezTo>
                  <a:cubicBezTo>
                    <a:pt x="153" y="289"/>
                    <a:pt x="155" y="290"/>
                    <a:pt x="152" y="289"/>
                  </a:cubicBezTo>
                  <a:cubicBezTo>
                    <a:pt x="158" y="285"/>
                    <a:pt x="158" y="285"/>
                    <a:pt x="158" y="285"/>
                  </a:cubicBezTo>
                  <a:cubicBezTo>
                    <a:pt x="154" y="284"/>
                    <a:pt x="154" y="284"/>
                    <a:pt x="154" y="284"/>
                  </a:cubicBezTo>
                  <a:cubicBezTo>
                    <a:pt x="154" y="284"/>
                    <a:pt x="161" y="280"/>
                    <a:pt x="152" y="285"/>
                  </a:cubicBezTo>
                  <a:cubicBezTo>
                    <a:pt x="149" y="283"/>
                    <a:pt x="149" y="283"/>
                    <a:pt x="149" y="283"/>
                  </a:cubicBezTo>
                  <a:cubicBezTo>
                    <a:pt x="147" y="283"/>
                    <a:pt x="147" y="283"/>
                    <a:pt x="147" y="283"/>
                  </a:cubicBezTo>
                  <a:cubicBezTo>
                    <a:pt x="146" y="286"/>
                    <a:pt x="146" y="286"/>
                    <a:pt x="146" y="286"/>
                  </a:cubicBezTo>
                  <a:cubicBezTo>
                    <a:pt x="142" y="287"/>
                    <a:pt x="142" y="287"/>
                    <a:pt x="142" y="287"/>
                  </a:cubicBezTo>
                  <a:cubicBezTo>
                    <a:pt x="143" y="288"/>
                    <a:pt x="143" y="288"/>
                    <a:pt x="143" y="288"/>
                  </a:cubicBezTo>
                  <a:cubicBezTo>
                    <a:pt x="139" y="286"/>
                    <a:pt x="139" y="286"/>
                    <a:pt x="139" y="286"/>
                  </a:cubicBezTo>
                  <a:cubicBezTo>
                    <a:pt x="138" y="287"/>
                    <a:pt x="138" y="287"/>
                    <a:pt x="138" y="287"/>
                  </a:cubicBezTo>
                  <a:cubicBezTo>
                    <a:pt x="133" y="284"/>
                    <a:pt x="133" y="284"/>
                    <a:pt x="133" y="284"/>
                  </a:cubicBezTo>
                  <a:cubicBezTo>
                    <a:pt x="133" y="286"/>
                    <a:pt x="133" y="286"/>
                    <a:pt x="133" y="286"/>
                  </a:cubicBezTo>
                  <a:cubicBezTo>
                    <a:pt x="129" y="284"/>
                    <a:pt x="139" y="281"/>
                    <a:pt x="128" y="284"/>
                  </a:cubicBezTo>
                  <a:cubicBezTo>
                    <a:pt x="127" y="281"/>
                    <a:pt x="127" y="281"/>
                    <a:pt x="127" y="281"/>
                  </a:cubicBezTo>
                  <a:cubicBezTo>
                    <a:pt x="119" y="280"/>
                    <a:pt x="119" y="280"/>
                    <a:pt x="119" y="280"/>
                  </a:cubicBezTo>
                  <a:cubicBezTo>
                    <a:pt x="116" y="281"/>
                    <a:pt x="116" y="281"/>
                    <a:pt x="116" y="281"/>
                  </a:cubicBezTo>
                  <a:cubicBezTo>
                    <a:pt x="114" y="281"/>
                    <a:pt x="114" y="281"/>
                    <a:pt x="114" y="281"/>
                  </a:cubicBezTo>
                  <a:cubicBezTo>
                    <a:pt x="121" y="279"/>
                    <a:pt x="103" y="278"/>
                    <a:pt x="121" y="278"/>
                  </a:cubicBezTo>
                  <a:cubicBezTo>
                    <a:pt x="121" y="276"/>
                    <a:pt x="121" y="276"/>
                    <a:pt x="121" y="276"/>
                  </a:cubicBezTo>
                  <a:cubicBezTo>
                    <a:pt x="125" y="273"/>
                    <a:pt x="125" y="273"/>
                    <a:pt x="125" y="273"/>
                  </a:cubicBezTo>
                  <a:cubicBezTo>
                    <a:pt x="119" y="271"/>
                    <a:pt x="119" y="271"/>
                    <a:pt x="119" y="271"/>
                  </a:cubicBezTo>
                  <a:cubicBezTo>
                    <a:pt x="124" y="271"/>
                    <a:pt x="124" y="271"/>
                    <a:pt x="124" y="271"/>
                  </a:cubicBezTo>
                  <a:cubicBezTo>
                    <a:pt x="126" y="274"/>
                    <a:pt x="126" y="274"/>
                    <a:pt x="126" y="274"/>
                  </a:cubicBezTo>
                  <a:cubicBezTo>
                    <a:pt x="128" y="272"/>
                    <a:pt x="128" y="272"/>
                    <a:pt x="128" y="272"/>
                  </a:cubicBezTo>
                  <a:cubicBezTo>
                    <a:pt x="132" y="274"/>
                    <a:pt x="132" y="274"/>
                    <a:pt x="132" y="274"/>
                  </a:cubicBezTo>
                  <a:cubicBezTo>
                    <a:pt x="134" y="271"/>
                    <a:pt x="134" y="271"/>
                    <a:pt x="134" y="271"/>
                  </a:cubicBezTo>
                  <a:cubicBezTo>
                    <a:pt x="139" y="271"/>
                    <a:pt x="139" y="271"/>
                    <a:pt x="139" y="271"/>
                  </a:cubicBezTo>
                  <a:cubicBezTo>
                    <a:pt x="140" y="272"/>
                    <a:pt x="140" y="272"/>
                    <a:pt x="140" y="272"/>
                  </a:cubicBezTo>
                  <a:cubicBezTo>
                    <a:pt x="139" y="269"/>
                    <a:pt x="144" y="271"/>
                    <a:pt x="143" y="270"/>
                  </a:cubicBezTo>
                  <a:cubicBezTo>
                    <a:pt x="144" y="266"/>
                    <a:pt x="144" y="266"/>
                    <a:pt x="144" y="266"/>
                  </a:cubicBezTo>
                  <a:cubicBezTo>
                    <a:pt x="140" y="266"/>
                    <a:pt x="140" y="266"/>
                    <a:pt x="140" y="266"/>
                  </a:cubicBezTo>
                  <a:cubicBezTo>
                    <a:pt x="140" y="264"/>
                    <a:pt x="140" y="264"/>
                    <a:pt x="140" y="264"/>
                  </a:cubicBezTo>
                  <a:cubicBezTo>
                    <a:pt x="146" y="266"/>
                    <a:pt x="143" y="263"/>
                    <a:pt x="148" y="259"/>
                  </a:cubicBezTo>
                  <a:cubicBezTo>
                    <a:pt x="151" y="260"/>
                    <a:pt x="151" y="260"/>
                    <a:pt x="151" y="260"/>
                  </a:cubicBezTo>
                  <a:cubicBezTo>
                    <a:pt x="150" y="257"/>
                    <a:pt x="157" y="258"/>
                    <a:pt x="156" y="255"/>
                  </a:cubicBezTo>
                  <a:cubicBezTo>
                    <a:pt x="155" y="251"/>
                    <a:pt x="155" y="251"/>
                    <a:pt x="155" y="251"/>
                  </a:cubicBezTo>
                  <a:cubicBezTo>
                    <a:pt x="159" y="249"/>
                    <a:pt x="159" y="249"/>
                    <a:pt x="159" y="249"/>
                  </a:cubicBezTo>
                  <a:cubicBezTo>
                    <a:pt x="159" y="252"/>
                    <a:pt x="159" y="252"/>
                    <a:pt x="159" y="252"/>
                  </a:cubicBezTo>
                  <a:cubicBezTo>
                    <a:pt x="158" y="252"/>
                    <a:pt x="158" y="252"/>
                    <a:pt x="158" y="252"/>
                  </a:cubicBezTo>
                  <a:cubicBezTo>
                    <a:pt x="158" y="253"/>
                    <a:pt x="158" y="253"/>
                    <a:pt x="158" y="253"/>
                  </a:cubicBezTo>
                  <a:cubicBezTo>
                    <a:pt x="160" y="254"/>
                    <a:pt x="160" y="254"/>
                    <a:pt x="160" y="254"/>
                  </a:cubicBezTo>
                  <a:cubicBezTo>
                    <a:pt x="162" y="254"/>
                    <a:pt x="161" y="252"/>
                    <a:pt x="163" y="251"/>
                  </a:cubicBezTo>
                  <a:cubicBezTo>
                    <a:pt x="164" y="252"/>
                    <a:pt x="164" y="252"/>
                    <a:pt x="164" y="252"/>
                  </a:cubicBezTo>
                  <a:cubicBezTo>
                    <a:pt x="159" y="256"/>
                    <a:pt x="159" y="256"/>
                    <a:pt x="159" y="256"/>
                  </a:cubicBezTo>
                  <a:cubicBezTo>
                    <a:pt x="157" y="256"/>
                    <a:pt x="157" y="256"/>
                    <a:pt x="157" y="256"/>
                  </a:cubicBezTo>
                  <a:cubicBezTo>
                    <a:pt x="154" y="259"/>
                    <a:pt x="154" y="259"/>
                    <a:pt x="154" y="259"/>
                  </a:cubicBezTo>
                  <a:cubicBezTo>
                    <a:pt x="155" y="260"/>
                    <a:pt x="155" y="254"/>
                    <a:pt x="157" y="261"/>
                  </a:cubicBezTo>
                  <a:cubicBezTo>
                    <a:pt x="157" y="262"/>
                    <a:pt x="157" y="262"/>
                    <a:pt x="157" y="262"/>
                  </a:cubicBezTo>
                  <a:cubicBezTo>
                    <a:pt x="155" y="262"/>
                    <a:pt x="155" y="262"/>
                    <a:pt x="155" y="262"/>
                  </a:cubicBezTo>
                  <a:cubicBezTo>
                    <a:pt x="154" y="265"/>
                    <a:pt x="154" y="265"/>
                    <a:pt x="154" y="265"/>
                  </a:cubicBezTo>
                  <a:cubicBezTo>
                    <a:pt x="157" y="267"/>
                    <a:pt x="157" y="267"/>
                    <a:pt x="157" y="267"/>
                  </a:cubicBezTo>
                  <a:cubicBezTo>
                    <a:pt x="154" y="268"/>
                    <a:pt x="154" y="268"/>
                    <a:pt x="154" y="268"/>
                  </a:cubicBezTo>
                  <a:cubicBezTo>
                    <a:pt x="156" y="268"/>
                    <a:pt x="156" y="268"/>
                    <a:pt x="156" y="268"/>
                  </a:cubicBezTo>
                  <a:cubicBezTo>
                    <a:pt x="164" y="264"/>
                    <a:pt x="164" y="264"/>
                    <a:pt x="164" y="264"/>
                  </a:cubicBezTo>
                  <a:cubicBezTo>
                    <a:pt x="167" y="260"/>
                    <a:pt x="167" y="260"/>
                    <a:pt x="167" y="260"/>
                  </a:cubicBezTo>
                  <a:cubicBezTo>
                    <a:pt x="168" y="260"/>
                    <a:pt x="168" y="261"/>
                    <a:pt x="168" y="261"/>
                  </a:cubicBezTo>
                  <a:cubicBezTo>
                    <a:pt x="165" y="265"/>
                    <a:pt x="165" y="265"/>
                    <a:pt x="165" y="265"/>
                  </a:cubicBezTo>
                  <a:cubicBezTo>
                    <a:pt x="168" y="267"/>
                    <a:pt x="168" y="267"/>
                    <a:pt x="168" y="267"/>
                  </a:cubicBezTo>
                  <a:cubicBezTo>
                    <a:pt x="172" y="266"/>
                    <a:pt x="172" y="266"/>
                    <a:pt x="172" y="266"/>
                  </a:cubicBezTo>
                  <a:cubicBezTo>
                    <a:pt x="172" y="270"/>
                    <a:pt x="172" y="270"/>
                    <a:pt x="172" y="270"/>
                  </a:cubicBezTo>
                  <a:cubicBezTo>
                    <a:pt x="172" y="260"/>
                    <a:pt x="171" y="277"/>
                    <a:pt x="178" y="264"/>
                  </a:cubicBezTo>
                  <a:cubicBezTo>
                    <a:pt x="182" y="261"/>
                    <a:pt x="182" y="261"/>
                    <a:pt x="182" y="261"/>
                  </a:cubicBezTo>
                  <a:cubicBezTo>
                    <a:pt x="185" y="262"/>
                    <a:pt x="185" y="262"/>
                    <a:pt x="185" y="262"/>
                  </a:cubicBezTo>
                  <a:cubicBezTo>
                    <a:pt x="186" y="259"/>
                    <a:pt x="186" y="262"/>
                    <a:pt x="191" y="259"/>
                  </a:cubicBezTo>
                  <a:cubicBezTo>
                    <a:pt x="189" y="258"/>
                    <a:pt x="189" y="258"/>
                    <a:pt x="189" y="258"/>
                  </a:cubicBezTo>
                  <a:cubicBezTo>
                    <a:pt x="183" y="260"/>
                    <a:pt x="183" y="260"/>
                    <a:pt x="183" y="260"/>
                  </a:cubicBezTo>
                  <a:cubicBezTo>
                    <a:pt x="182" y="260"/>
                    <a:pt x="193" y="255"/>
                    <a:pt x="179" y="258"/>
                  </a:cubicBezTo>
                  <a:cubicBezTo>
                    <a:pt x="179" y="258"/>
                    <a:pt x="179" y="258"/>
                    <a:pt x="179" y="258"/>
                  </a:cubicBezTo>
                  <a:cubicBezTo>
                    <a:pt x="178" y="256"/>
                    <a:pt x="178" y="256"/>
                    <a:pt x="178" y="256"/>
                  </a:cubicBezTo>
                  <a:cubicBezTo>
                    <a:pt x="174" y="259"/>
                    <a:pt x="174" y="259"/>
                    <a:pt x="174" y="259"/>
                  </a:cubicBezTo>
                  <a:cubicBezTo>
                    <a:pt x="173" y="258"/>
                    <a:pt x="173" y="258"/>
                    <a:pt x="173" y="258"/>
                  </a:cubicBezTo>
                  <a:cubicBezTo>
                    <a:pt x="170" y="260"/>
                    <a:pt x="170" y="260"/>
                    <a:pt x="170" y="260"/>
                  </a:cubicBezTo>
                  <a:cubicBezTo>
                    <a:pt x="178" y="253"/>
                    <a:pt x="178" y="253"/>
                    <a:pt x="178" y="253"/>
                  </a:cubicBezTo>
                  <a:cubicBezTo>
                    <a:pt x="176" y="255"/>
                    <a:pt x="176" y="255"/>
                    <a:pt x="176" y="255"/>
                  </a:cubicBezTo>
                  <a:cubicBezTo>
                    <a:pt x="177" y="256"/>
                    <a:pt x="177" y="256"/>
                    <a:pt x="177" y="256"/>
                  </a:cubicBezTo>
                  <a:cubicBezTo>
                    <a:pt x="182" y="258"/>
                    <a:pt x="182" y="258"/>
                    <a:pt x="182" y="258"/>
                  </a:cubicBezTo>
                  <a:cubicBezTo>
                    <a:pt x="184" y="259"/>
                    <a:pt x="184" y="259"/>
                    <a:pt x="184" y="259"/>
                  </a:cubicBezTo>
                  <a:cubicBezTo>
                    <a:pt x="186" y="256"/>
                    <a:pt x="186" y="256"/>
                    <a:pt x="186" y="256"/>
                  </a:cubicBezTo>
                  <a:cubicBezTo>
                    <a:pt x="187" y="257"/>
                    <a:pt x="187" y="254"/>
                    <a:pt x="187" y="258"/>
                  </a:cubicBezTo>
                  <a:cubicBezTo>
                    <a:pt x="190" y="256"/>
                    <a:pt x="190" y="256"/>
                    <a:pt x="190" y="256"/>
                  </a:cubicBezTo>
                  <a:cubicBezTo>
                    <a:pt x="200" y="254"/>
                    <a:pt x="200" y="254"/>
                    <a:pt x="200" y="254"/>
                  </a:cubicBezTo>
                  <a:cubicBezTo>
                    <a:pt x="200" y="252"/>
                    <a:pt x="200" y="252"/>
                    <a:pt x="200" y="252"/>
                  </a:cubicBezTo>
                  <a:cubicBezTo>
                    <a:pt x="203" y="253"/>
                    <a:pt x="203" y="253"/>
                    <a:pt x="203" y="253"/>
                  </a:cubicBezTo>
                  <a:cubicBezTo>
                    <a:pt x="203" y="253"/>
                    <a:pt x="206" y="250"/>
                    <a:pt x="207" y="249"/>
                  </a:cubicBezTo>
                  <a:cubicBezTo>
                    <a:pt x="202" y="247"/>
                    <a:pt x="202" y="247"/>
                    <a:pt x="202" y="247"/>
                  </a:cubicBezTo>
                  <a:cubicBezTo>
                    <a:pt x="196" y="248"/>
                    <a:pt x="196" y="248"/>
                    <a:pt x="196" y="248"/>
                  </a:cubicBezTo>
                  <a:cubicBezTo>
                    <a:pt x="196" y="249"/>
                    <a:pt x="196" y="249"/>
                    <a:pt x="196" y="249"/>
                  </a:cubicBezTo>
                  <a:cubicBezTo>
                    <a:pt x="196" y="249"/>
                    <a:pt x="196" y="249"/>
                    <a:pt x="196" y="249"/>
                  </a:cubicBezTo>
                  <a:cubicBezTo>
                    <a:pt x="195" y="252"/>
                    <a:pt x="195" y="252"/>
                    <a:pt x="195" y="252"/>
                  </a:cubicBezTo>
                  <a:cubicBezTo>
                    <a:pt x="195" y="252"/>
                    <a:pt x="198" y="250"/>
                    <a:pt x="193" y="251"/>
                  </a:cubicBezTo>
                  <a:cubicBezTo>
                    <a:pt x="193" y="250"/>
                    <a:pt x="194" y="250"/>
                    <a:pt x="194" y="249"/>
                  </a:cubicBezTo>
                  <a:cubicBezTo>
                    <a:pt x="186" y="248"/>
                    <a:pt x="186" y="248"/>
                    <a:pt x="186" y="248"/>
                  </a:cubicBezTo>
                  <a:cubicBezTo>
                    <a:pt x="184" y="248"/>
                    <a:pt x="184" y="248"/>
                    <a:pt x="184" y="248"/>
                  </a:cubicBezTo>
                  <a:cubicBezTo>
                    <a:pt x="183" y="250"/>
                    <a:pt x="183" y="250"/>
                    <a:pt x="183" y="250"/>
                  </a:cubicBezTo>
                  <a:cubicBezTo>
                    <a:pt x="167" y="252"/>
                    <a:pt x="167" y="252"/>
                    <a:pt x="167" y="252"/>
                  </a:cubicBezTo>
                  <a:cubicBezTo>
                    <a:pt x="165" y="249"/>
                    <a:pt x="165" y="249"/>
                    <a:pt x="165" y="249"/>
                  </a:cubicBezTo>
                  <a:cubicBezTo>
                    <a:pt x="163" y="250"/>
                    <a:pt x="163" y="250"/>
                    <a:pt x="163" y="250"/>
                  </a:cubicBezTo>
                  <a:cubicBezTo>
                    <a:pt x="163" y="249"/>
                    <a:pt x="163" y="249"/>
                    <a:pt x="163" y="249"/>
                  </a:cubicBezTo>
                  <a:cubicBezTo>
                    <a:pt x="158" y="247"/>
                    <a:pt x="158" y="247"/>
                    <a:pt x="158" y="247"/>
                  </a:cubicBezTo>
                  <a:cubicBezTo>
                    <a:pt x="152" y="247"/>
                    <a:pt x="152" y="247"/>
                    <a:pt x="152" y="247"/>
                  </a:cubicBezTo>
                  <a:cubicBezTo>
                    <a:pt x="153" y="250"/>
                    <a:pt x="153" y="250"/>
                    <a:pt x="153" y="250"/>
                  </a:cubicBezTo>
                  <a:cubicBezTo>
                    <a:pt x="146" y="248"/>
                    <a:pt x="146" y="248"/>
                    <a:pt x="146" y="248"/>
                  </a:cubicBezTo>
                  <a:cubicBezTo>
                    <a:pt x="144" y="247"/>
                    <a:pt x="144" y="247"/>
                    <a:pt x="144" y="247"/>
                  </a:cubicBezTo>
                  <a:cubicBezTo>
                    <a:pt x="148" y="243"/>
                    <a:pt x="148" y="243"/>
                    <a:pt x="148" y="243"/>
                  </a:cubicBezTo>
                  <a:cubicBezTo>
                    <a:pt x="146" y="242"/>
                    <a:pt x="146" y="242"/>
                    <a:pt x="146" y="242"/>
                  </a:cubicBezTo>
                  <a:cubicBezTo>
                    <a:pt x="144" y="243"/>
                    <a:pt x="144" y="243"/>
                    <a:pt x="144" y="243"/>
                  </a:cubicBezTo>
                  <a:cubicBezTo>
                    <a:pt x="143" y="247"/>
                    <a:pt x="143" y="247"/>
                    <a:pt x="143" y="247"/>
                  </a:cubicBezTo>
                  <a:cubicBezTo>
                    <a:pt x="137" y="253"/>
                    <a:pt x="148" y="244"/>
                    <a:pt x="147" y="254"/>
                  </a:cubicBezTo>
                  <a:cubicBezTo>
                    <a:pt x="141" y="250"/>
                    <a:pt x="141" y="250"/>
                    <a:pt x="141" y="250"/>
                  </a:cubicBezTo>
                  <a:cubicBezTo>
                    <a:pt x="140" y="252"/>
                    <a:pt x="140" y="252"/>
                    <a:pt x="140" y="252"/>
                  </a:cubicBezTo>
                  <a:cubicBezTo>
                    <a:pt x="139" y="250"/>
                    <a:pt x="139" y="250"/>
                    <a:pt x="139" y="250"/>
                  </a:cubicBezTo>
                  <a:cubicBezTo>
                    <a:pt x="136" y="252"/>
                    <a:pt x="136" y="252"/>
                    <a:pt x="136" y="252"/>
                  </a:cubicBezTo>
                  <a:cubicBezTo>
                    <a:pt x="130" y="250"/>
                    <a:pt x="130" y="250"/>
                    <a:pt x="130" y="250"/>
                  </a:cubicBezTo>
                  <a:cubicBezTo>
                    <a:pt x="126" y="253"/>
                    <a:pt x="126" y="253"/>
                    <a:pt x="126" y="253"/>
                  </a:cubicBezTo>
                  <a:cubicBezTo>
                    <a:pt x="124" y="252"/>
                    <a:pt x="124" y="252"/>
                    <a:pt x="124" y="252"/>
                  </a:cubicBezTo>
                  <a:cubicBezTo>
                    <a:pt x="122" y="254"/>
                    <a:pt x="122" y="254"/>
                    <a:pt x="122" y="254"/>
                  </a:cubicBezTo>
                  <a:cubicBezTo>
                    <a:pt x="119" y="256"/>
                    <a:pt x="124" y="254"/>
                    <a:pt x="120" y="251"/>
                  </a:cubicBezTo>
                  <a:cubicBezTo>
                    <a:pt x="120" y="249"/>
                    <a:pt x="120" y="249"/>
                    <a:pt x="120" y="249"/>
                  </a:cubicBezTo>
                  <a:cubicBezTo>
                    <a:pt x="125" y="249"/>
                    <a:pt x="125" y="249"/>
                    <a:pt x="125" y="249"/>
                  </a:cubicBezTo>
                  <a:cubicBezTo>
                    <a:pt x="124" y="249"/>
                    <a:pt x="128" y="250"/>
                    <a:pt x="124" y="248"/>
                  </a:cubicBezTo>
                  <a:cubicBezTo>
                    <a:pt x="128" y="244"/>
                    <a:pt x="128" y="244"/>
                    <a:pt x="128" y="244"/>
                  </a:cubicBezTo>
                  <a:cubicBezTo>
                    <a:pt x="124" y="240"/>
                    <a:pt x="124" y="240"/>
                    <a:pt x="124" y="240"/>
                  </a:cubicBezTo>
                  <a:cubicBezTo>
                    <a:pt x="124" y="238"/>
                    <a:pt x="124" y="238"/>
                    <a:pt x="124" y="238"/>
                  </a:cubicBezTo>
                  <a:cubicBezTo>
                    <a:pt x="119" y="236"/>
                    <a:pt x="119" y="236"/>
                    <a:pt x="119" y="236"/>
                  </a:cubicBezTo>
                  <a:cubicBezTo>
                    <a:pt x="122" y="234"/>
                    <a:pt x="122" y="234"/>
                    <a:pt x="122" y="234"/>
                  </a:cubicBezTo>
                  <a:cubicBezTo>
                    <a:pt x="117" y="233"/>
                    <a:pt x="117" y="233"/>
                    <a:pt x="117" y="233"/>
                  </a:cubicBezTo>
                  <a:cubicBezTo>
                    <a:pt x="119" y="231"/>
                    <a:pt x="119" y="231"/>
                    <a:pt x="119" y="231"/>
                  </a:cubicBezTo>
                  <a:cubicBezTo>
                    <a:pt x="121" y="231"/>
                    <a:pt x="108" y="239"/>
                    <a:pt x="124" y="229"/>
                  </a:cubicBezTo>
                  <a:cubicBezTo>
                    <a:pt x="123" y="227"/>
                    <a:pt x="123" y="227"/>
                    <a:pt x="123" y="227"/>
                  </a:cubicBezTo>
                  <a:cubicBezTo>
                    <a:pt x="120" y="228"/>
                    <a:pt x="120" y="228"/>
                    <a:pt x="120" y="228"/>
                  </a:cubicBezTo>
                  <a:cubicBezTo>
                    <a:pt x="118" y="226"/>
                    <a:pt x="118" y="226"/>
                    <a:pt x="118" y="226"/>
                  </a:cubicBezTo>
                  <a:cubicBezTo>
                    <a:pt x="105" y="227"/>
                    <a:pt x="105" y="227"/>
                    <a:pt x="105" y="227"/>
                  </a:cubicBezTo>
                  <a:cubicBezTo>
                    <a:pt x="113" y="224"/>
                    <a:pt x="113" y="224"/>
                    <a:pt x="113" y="224"/>
                  </a:cubicBezTo>
                  <a:cubicBezTo>
                    <a:pt x="112" y="224"/>
                    <a:pt x="114" y="230"/>
                    <a:pt x="114" y="222"/>
                  </a:cubicBezTo>
                  <a:cubicBezTo>
                    <a:pt x="117" y="225"/>
                    <a:pt x="117" y="225"/>
                    <a:pt x="117" y="225"/>
                  </a:cubicBezTo>
                  <a:cubicBezTo>
                    <a:pt x="126" y="224"/>
                    <a:pt x="126" y="224"/>
                    <a:pt x="126" y="224"/>
                  </a:cubicBezTo>
                  <a:cubicBezTo>
                    <a:pt x="125" y="221"/>
                    <a:pt x="125" y="221"/>
                    <a:pt x="125" y="221"/>
                  </a:cubicBezTo>
                  <a:cubicBezTo>
                    <a:pt x="122" y="220"/>
                    <a:pt x="122" y="220"/>
                    <a:pt x="122" y="220"/>
                  </a:cubicBezTo>
                  <a:cubicBezTo>
                    <a:pt x="125" y="219"/>
                    <a:pt x="125" y="219"/>
                    <a:pt x="125" y="219"/>
                  </a:cubicBezTo>
                  <a:cubicBezTo>
                    <a:pt x="124" y="215"/>
                    <a:pt x="124" y="215"/>
                    <a:pt x="124" y="215"/>
                  </a:cubicBezTo>
                  <a:cubicBezTo>
                    <a:pt x="123" y="214"/>
                    <a:pt x="121" y="216"/>
                    <a:pt x="120" y="215"/>
                  </a:cubicBezTo>
                  <a:cubicBezTo>
                    <a:pt x="120" y="212"/>
                    <a:pt x="120" y="212"/>
                    <a:pt x="120" y="212"/>
                  </a:cubicBezTo>
                  <a:cubicBezTo>
                    <a:pt x="122" y="209"/>
                    <a:pt x="122" y="209"/>
                    <a:pt x="122" y="209"/>
                  </a:cubicBezTo>
                  <a:cubicBezTo>
                    <a:pt x="116" y="208"/>
                    <a:pt x="116" y="208"/>
                    <a:pt x="116" y="208"/>
                  </a:cubicBezTo>
                  <a:cubicBezTo>
                    <a:pt x="115" y="208"/>
                    <a:pt x="119" y="206"/>
                    <a:pt x="114" y="208"/>
                  </a:cubicBezTo>
                  <a:cubicBezTo>
                    <a:pt x="118" y="205"/>
                    <a:pt x="118" y="205"/>
                    <a:pt x="118" y="205"/>
                  </a:cubicBezTo>
                  <a:cubicBezTo>
                    <a:pt x="118" y="205"/>
                    <a:pt x="113" y="214"/>
                    <a:pt x="125" y="205"/>
                  </a:cubicBezTo>
                  <a:cubicBezTo>
                    <a:pt x="132" y="204"/>
                    <a:pt x="132" y="204"/>
                    <a:pt x="132" y="204"/>
                  </a:cubicBezTo>
                  <a:cubicBezTo>
                    <a:pt x="140" y="204"/>
                    <a:pt x="140" y="204"/>
                    <a:pt x="140" y="204"/>
                  </a:cubicBezTo>
                  <a:cubicBezTo>
                    <a:pt x="140" y="203"/>
                    <a:pt x="140" y="203"/>
                    <a:pt x="140" y="203"/>
                  </a:cubicBezTo>
                  <a:cubicBezTo>
                    <a:pt x="144" y="203"/>
                    <a:pt x="144" y="203"/>
                    <a:pt x="144" y="203"/>
                  </a:cubicBezTo>
                  <a:cubicBezTo>
                    <a:pt x="147" y="200"/>
                    <a:pt x="147" y="200"/>
                    <a:pt x="147" y="200"/>
                  </a:cubicBezTo>
                  <a:cubicBezTo>
                    <a:pt x="148" y="200"/>
                    <a:pt x="137" y="206"/>
                    <a:pt x="151" y="199"/>
                  </a:cubicBezTo>
                  <a:cubicBezTo>
                    <a:pt x="149" y="198"/>
                    <a:pt x="149" y="198"/>
                    <a:pt x="149" y="198"/>
                  </a:cubicBezTo>
                  <a:cubicBezTo>
                    <a:pt x="157" y="198"/>
                    <a:pt x="157" y="198"/>
                    <a:pt x="157" y="198"/>
                  </a:cubicBezTo>
                  <a:cubicBezTo>
                    <a:pt x="161" y="197"/>
                    <a:pt x="161" y="197"/>
                    <a:pt x="161" y="197"/>
                  </a:cubicBezTo>
                  <a:cubicBezTo>
                    <a:pt x="161" y="196"/>
                    <a:pt x="158" y="199"/>
                    <a:pt x="164" y="197"/>
                  </a:cubicBezTo>
                  <a:cubicBezTo>
                    <a:pt x="164" y="195"/>
                    <a:pt x="164" y="195"/>
                    <a:pt x="164" y="195"/>
                  </a:cubicBezTo>
                  <a:cubicBezTo>
                    <a:pt x="155" y="194"/>
                    <a:pt x="155" y="194"/>
                    <a:pt x="155" y="194"/>
                  </a:cubicBezTo>
                  <a:cubicBezTo>
                    <a:pt x="152" y="195"/>
                    <a:pt x="152" y="195"/>
                    <a:pt x="152" y="195"/>
                  </a:cubicBezTo>
                  <a:cubicBezTo>
                    <a:pt x="149" y="193"/>
                    <a:pt x="149" y="193"/>
                    <a:pt x="149" y="193"/>
                  </a:cubicBezTo>
                  <a:cubicBezTo>
                    <a:pt x="144" y="195"/>
                    <a:pt x="144" y="195"/>
                    <a:pt x="144" y="195"/>
                  </a:cubicBezTo>
                  <a:cubicBezTo>
                    <a:pt x="138" y="193"/>
                    <a:pt x="138" y="193"/>
                    <a:pt x="138" y="193"/>
                  </a:cubicBezTo>
                  <a:cubicBezTo>
                    <a:pt x="135" y="197"/>
                    <a:pt x="147" y="191"/>
                    <a:pt x="134" y="196"/>
                  </a:cubicBezTo>
                  <a:cubicBezTo>
                    <a:pt x="128" y="194"/>
                    <a:pt x="128" y="194"/>
                    <a:pt x="128" y="194"/>
                  </a:cubicBezTo>
                  <a:cubicBezTo>
                    <a:pt x="126" y="194"/>
                    <a:pt x="131" y="199"/>
                    <a:pt x="126" y="191"/>
                  </a:cubicBezTo>
                  <a:cubicBezTo>
                    <a:pt x="119" y="191"/>
                    <a:pt x="119" y="191"/>
                    <a:pt x="119" y="191"/>
                  </a:cubicBezTo>
                  <a:cubicBezTo>
                    <a:pt x="116" y="190"/>
                    <a:pt x="116" y="190"/>
                    <a:pt x="116" y="190"/>
                  </a:cubicBezTo>
                  <a:cubicBezTo>
                    <a:pt x="112" y="191"/>
                    <a:pt x="112" y="191"/>
                    <a:pt x="112" y="191"/>
                  </a:cubicBezTo>
                  <a:cubicBezTo>
                    <a:pt x="116" y="189"/>
                    <a:pt x="116" y="189"/>
                    <a:pt x="116" y="189"/>
                  </a:cubicBezTo>
                  <a:cubicBezTo>
                    <a:pt x="137" y="188"/>
                    <a:pt x="137" y="188"/>
                    <a:pt x="137" y="188"/>
                  </a:cubicBezTo>
                  <a:cubicBezTo>
                    <a:pt x="149" y="189"/>
                    <a:pt x="149" y="189"/>
                    <a:pt x="149" y="189"/>
                  </a:cubicBezTo>
                  <a:cubicBezTo>
                    <a:pt x="150" y="188"/>
                    <a:pt x="149" y="186"/>
                    <a:pt x="152" y="188"/>
                  </a:cubicBezTo>
                  <a:cubicBezTo>
                    <a:pt x="155" y="184"/>
                    <a:pt x="151" y="187"/>
                    <a:pt x="146" y="185"/>
                  </a:cubicBezTo>
                  <a:cubicBezTo>
                    <a:pt x="145" y="185"/>
                    <a:pt x="145" y="185"/>
                    <a:pt x="145" y="185"/>
                  </a:cubicBezTo>
                  <a:cubicBezTo>
                    <a:pt x="145" y="183"/>
                    <a:pt x="145" y="183"/>
                    <a:pt x="145" y="183"/>
                  </a:cubicBezTo>
                  <a:cubicBezTo>
                    <a:pt x="151" y="185"/>
                    <a:pt x="151" y="185"/>
                    <a:pt x="151" y="185"/>
                  </a:cubicBezTo>
                  <a:cubicBezTo>
                    <a:pt x="152" y="182"/>
                    <a:pt x="152" y="182"/>
                    <a:pt x="152" y="182"/>
                  </a:cubicBezTo>
                  <a:cubicBezTo>
                    <a:pt x="154" y="183"/>
                    <a:pt x="154" y="183"/>
                    <a:pt x="154" y="183"/>
                  </a:cubicBezTo>
                  <a:cubicBezTo>
                    <a:pt x="156" y="182"/>
                    <a:pt x="161" y="183"/>
                    <a:pt x="158" y="179"/>
                  </a:cubicBezTo>
                  <a:cubicBezTo>
                    <a:pt x="162" y="178"/>
                    <a:pt x="162" y="178"/>
                    <a:pt x="162" y="178"/>
                  </a:cubicBezTo>
                  <a:cubicBezTo>
                    <a:pt x="158" y="174"/>
                    <a:pt x="158" y="174"/>
                    <a:pt x="158" y="174"/>
                  </a:cubicBezTo>
                  <a:cubicBezTo>
                    <a:pt x="164" y="179"/>
                    <a:pt x="158" y="168"/>
                    <a:pt x="169" y="172"/>
                  </a:cubicBezTo>
                  <a:cubicBezTo>
                    <a:pt x="169" y="170"/>
                    <a:pt x="169" y="170"/>
                    <a:pt x="169" y="170"/>
                  </a:cubicBezTo>
                  <a:cubicBezTo>
                    <a:pt x="169" y="168"/>
                    <a:pt x="168" y="166"/>
                    <a:pt x="163" y="170"/>
                  </a:cubicBezTo>
                  <a:cubicBezTo>
                    <a:pt x="161" y="169"/>
                    <a:pt x="161" y="169"/>
                    <a:pt x="161" y="169"/>
                  </a:cubicBezTo>
                  <a:cubicBezTo>
                    <a:pt x="159" y="170"/>
                    <a:pt x="165" y="175"/>
                    <a:pt x="156" y="170"/>
                  </a:cubicBezTo>
                  <a:cubicBezTo>
                    <a:pt x="152" y="169"/>
                    <a:pt x="151" y="173"/>
                    <a:pt x="149" y="174"/>
                  </a:cubicBezTo>
                  <a:cubicBezTo>
                    <a:pt x="151" y="171"/>
                    <a:pt x="138" y="178"/>
                    <a:pt x="154" y="173"/>
                  </a:cubicBezTo>
                  <a:cubicBezTo>
                    <a:pt x="156" y="174"/>
                    <a:pt x="156" y="174"/>
                    <a:pt x="156" y="174"/>
                  </a:cubicBezTo>
                  <a:cubicBezTo>
                    <a:pt x="154" y="175"/>
                    <a:pt x="154" y="175"/>
                    <a:pt x="154" y="175"/>
                  </a:cubicBezTo>
                  <a:cubicBezTo>
                    <a:pt x="144" y="175"/>
                    <a:pt x="144" y="175"/>
                    <a:pt x="144" y="175"/>
                  </a:cubicBezTo>
                  <a:cubicBezTo>
                    <a:pt x="136" y="176"/>
                    <a:pt x="136" y="176"/>
                    <a:pt x="136" y="176"/>
                  </a:cubicBezTo>
                  <a:cubicBezTo>
                    <a:pt x="132" y="175"/>
                    <a:pt x="132" y="175"/>
                    <a:pt x="132" y="175"/>
                  </a:cubicBezTo>
                  <a:cubicBezTo>
                    <a:pt x="132" y="173"/>
                    <a:pt x="132" y="173"/>
                    <a:pt x="132" y="173"/>
                  </a:cubicBezTo>
                  <a:cubicBezTo>
                    <a:pt x="130" y="171"/>
                    <a:pt x="130" y="171"/>
                    <a:pt x="130" y="171"/>
                  </a:cubicBezTo>
                  <a:cubicBezTo>
                    <a:pt x="125" y="176"/>
                    <a:pt x="125" y="176"/>
                    <a:pt x="125" y="176"/>
                  </a:cubicBezTo>
                  <a:cubicBezTo>
                    <a:pt x="121" y="175"/>
                    <a:pt x="121" y="175"/>
                    <a:pt x="121" y="175"/>
                  </a:cubicBezTo>
                  <a:cubicBezTo>
                    <a:pt x="120" y="176"/>
                    <a:pt x="120" y="176"/>
                    <a:pt x="120" y="176"/>
                  </a:cubicBezTo>
                  <a:cubicBezTo>
                    <a:pt x="116" y="173"/>
                    <a:pt x="116" y="173"/>
                    <a:pt x="116" y="173"/>
                  </a:cubicBezTo>
                  <a:cubicBezTo>
                    <a:pt x="105" y="174"/>
                    <a:pt x="105" y="174"/>
                    <a:pt x="105" y="174"/>
                  </a:cubicBezTo>
                  <a:cubicBezTo>
                    <a:pt x="102" y="172"/>
                    <a:pt x="102" y="172"/>
                    <a:pt x="102" y="172"/>
                  </a:cubicBezTo>
                  <a:cubicBezTo>
                    <a:pt x="99" y="172"/>
                    <a:pt x="99" y="172"/>
                    <a:pt x="99" y="172"/>
                  </a:cubicBezTo>
                  <a:cubicBezTo>
                    <a:pt x="98" y="175"/>
                    <a:pt x="98" y="175"/>
                    <a:pt x="98" y="175"/>
                  </a:cubicBezTo>
                  <a:cubicBezTo>
                    <a:pt x="95" y="175"/>
                    <a:pt x="95" y="175"/>
                    <a:pt x="95" y="175"/>
                  </a:cubicBezTo>
                  <a:cubicBezTo>
                    <a:pt x="96" y="174"/>
                    <a:pt x="96" y="174"/>
                    <a:pt x="96" y="174"/>
                  </a:cubicBezTo>
                  <a:cubicBezTo>
                    <a:pt x="95" y="173"/>
                    <a:pt x="95" y="173"/>
                    <a:pt x="95" y="173"/>
                  </a:cubicBezTo>
                  <a:cubicBezTo>
                    <a:pt x="95" y="171"/>
                    <a:pt x="95" y="171"/>
                    <a:pt x="95" y="171"/>
                  </a:cubicBezTo>
                  <a:cubicBezTo>
                    <a:pt x="99" y="171"/>
                    <a:pt x="99" y="171"/>
                    <a:pt x="99" y="171"/>
                  </a:cubicBezTo>
                  <a:cubicBezTo>
                    <a:pt x="103" y="169"/>
                    <a:pt x="103" y="169"/>
                    <a:pt x="103" y="169"/>
                  </a:cubicBezTo>
                  <a:cubicBezTo>
                    <a:pt x="102" y="165"/>
                    <a:pt x="102" y="165"/>
                    <a:pt x="102" y="165"/>
                  </a:cubicBezTo>
                  <a:cubicBezTo>
                    <a:pt x="112" y="165"/>
                    <a:pt x="112" y="165"/>
                    <a:pt x="112" y="165"/>
                  </a:cubicBezTo>
                  <a:cubicBezTo>
                    <a:pt x="116" y="162"/>
                    <a:pt x="116" y="162"/>
                    <a:pt x="116" y="162"/>
                  </a:cubicBezTo>
                  <a:cubicBezTo>
                    <a:pt x="121" y="161"/>
                    <a:pt x="121" y="161"/>
                    <a:pt x="121" y="161"/>
                  </a:cubicBezTo>
                  <a:cubicBezTo>
                    <a:pt x="123" y="161"/>
                    <a:pt x="124" y="157"/>
                    <a:pt x="128" y="160"/>
                  </a:cubicBezTo>
                  <a:cubicBezTo>
                    <a:pt x="130" y="158"/>
                    <a:pt x="130" y="158"/>
                    <a:pt x="130" y="158"/>
                  </a:cubicBezTo>
                  <a:cubicBezTo>
                    <a:pt x="131" y="159"/>
                    <a:pt x="131" y="159"/>
                    <a:pt x="131" y="159"/>
                  </a:cubicBezTo>
                  <a:cubicBezTo>
                    <a:pt x="132" y="159"/>
                    <a:pt x="126" y="161"/>
                    <a:pt x="134" y="158"/>
                  </a:cubicBezTo>
                  <a:cubicBezTo>
                    <a:pt x="132" y="160"/>
                    <a:pt x="132" y="160"/>
                    <a:pt x="132" y="160"/>
                  </a:cubicBezTo>
                  <a:cubicBezTo>
                    <a:pt x="133" y="161"/>
                    <a:pt x="133" y="161"/>
                    <a:pt x="133" y="161"/>
                  </a:cubicBezTo>
                  <a:cubicBezTo>
                    <a:pt x="130" y="163"/>
                    <a:pt x="130" y="163"/>
                    <a:pt x="130" y="163"/>
                  </a:cubicBezTo>
                  <a:cubicBezTo>
                    <a:pt x="125" y="166"/>
                    <a:pt x="125" y="166"/>
                    <a:pt x="125" y="166"/>
                  </a:cubicBezTo>
                  <a:cubicBezTo>
                    <a:pt x="130" y="166"/>
                    <a:pt x="130" y="166"/>
                    <a:pt x="130" y="166"/>
                  </a:cubicBezTo>
                  <a:cubicBezTo>
                    <a:pt x="146" y="165"/>
                    <a:pt x="146" y="165"/>
                    <a:pt x="146" y="165"/>
                  </a:cubicBezTo>
                  <a:cubicBezTo>
                    <a:pt x="148" y="166"/>
                    <a:pt x="148" y="166"/>
                    <a:pt x="148" y="166"/>
                  </a:cubicBezTo>
                  <a:cubicBezTo>
                    <a:pt x="150" y="165"/>
                    <a:pt x="150" y="165"/>
                    <a:pt x="150" y="165"/>
                  </a:cubicBezTo>
                  <a:cubicBezTo>
                    <a:pt x="153" y="168"/>
                    <a:pt x="153" y="168"/>
                    <a:pt x="153" y="168"/>
                  </a:cubicBezTo>
                  <a:cubicBezTo>
                    <a:pt x="157" y="166"/>
                    <a:pt x="157" y="166"/>
                    <a:pt x="157" y="166"/>
                  </a:cubicBezTo>
                  <a:cubicBezTo>
                    <a:pt x="157" y="162"/>
                    <a:pt x="147" y="169"/>
                    <a:pt x="162" y="165"/>
                  </a:cubicBezTo>
                  <a:cubicBezTo>
                    <a:pt x="165" y="166"/>
                    <a:pt x="156" y="171"/>
                    <a:pt x="162" y="162"/>
                  </a:cubicBezTo>
                  <a:cubicBezTo>
                    <a:pt x="159" y="160"/>
                    <a:pt x="159" y="160"/>
                    <a:pt x="159" y="160"/>
                  </a:cubicBezTo>
                  <a:cubicBezTo>
                    <a:pt x="153" y="159"/>
                    <a:pt x="153" y="159"/>
                    <a:pt x="153" y="159"/>
                  </a:cubicBezTo>
                  <a:cubicBezTo>
                    <a:pt x="146" y="161"/>
                    <a:pt x="146" y="161"/>
                    <a:pt x="146" y="161"/>
                  </a:cubicBezTo>
                  <a:cubicBezTo>
                    <a:pt x="146" y="160"/>
                    <a:pt x="146" y="160"/>
                    <a:pt x="146" y="160"/>
                  </a:cubicBezTo>
                  <a:cubicBezTo>
                    <a:pt x="148" y="160"/>
                    <a:pt x="148" y="160"/>
                    <a:pt x="148" y="160"/>
                  </a:cubicBezTo>
                  <a:cubicBezTo>
                    <a:pt x="143" y="155"/>
                    <a:pt x="143" y="155"/>
                    <a:pt x="143" y="155"/>
                  </a:cubicBezTo>
                  <a:cubicBezTo>
                    <a:pt x="140" y="156"/>
                    <a:pt x="139" y="160"/>
                    <a:pt x="135" y="156"/>
                  </a:cubicBezTo>
                  <a:cubicBezTo>
                    <a:pt x="137" y="154"/>
                    <a:pt x="137" y="154"/>
                    <a:pt x="137" y="154"/>
                  </a:cubicBezTo>
                  <a:cubicBezTo>
                    <a:pt x="139" y="154"/>
                    <a:pt x="133" y="160"/>
                    <a:pt x="135" y="151"/>
                  </a:cubicBezTo>
                  <a:cubicBezTo>
                    <a:pt x="140" y="151"/>
                    <a:pt x="129" y="157"/>
                    <a:pt x="140" y="149"/>
                  </a:cubicBezTo>
                  <a:cubicBezTo>
                    <a:pt x="135" y="147"/>
                    <a:pt x="135" y="147"/>
                    <a:pt x="135" y="147"/>
                  </a:cubicBezTo>
                  <a:cubicBezTo>
                    <a:pt x="128" y="148"/>
                    <a:pt x="128" y="148"/>
                    <a:pt x="128" y="148"/>
                  </a:cubicBezTo>
                  <a:cubicBezTo>
                    <a:pt x="124" y="146"/>
                    <a:pt x="124" y="146"/>
                    <a:pt x="124" y="146"/>
                  </a:cubicBezTo>
                  <a:cubicBezTo>
                    <a:pt x="107" y="146"/>
                    <a:pt x="107" y="146"/>
                    <a:pt x="107" y="146"/>
                  </a:cubicBezTo>
                  <a:cubicBezTo>
                    <a:pt x="106" y="144"/>
                    <a:pt x="106" y="144"/>
                    <a:pt x="106" y="144"/>
                  </a:cubicBezTo>
                  <a:cubicBezTo>
                    <a:pt x="106" y="145"/>
                    <a:pt x="104" y="146"/>
                    <a:pt x="102" y="145"/>
                  </a:cubicBezTo>
                  <a:cubicBezTo>
                    <a:pt x="106" y="143"/>
                    <a:pt x="106" y="143"/>
                    <a:pt x="106" y="143"/>
                  </a:cubicBezTo>
                  <a:cubicBezTo>
                    <a:pt x="107" y="145"/>
                    <a:pt x="107" y="145"/>
                    <a:pt x="107" y="145"/>
                  </a:cubicBezTo>
                  <a:cubicBezTo>
                    <a:pt x="108" y="143"/>
                    <a:pt x="108" y="143"/>
                    <a:pt x="108" y="143"/>
                  </a:cubicBezTo>
                  <a:cubicBezTo>
                    <a:pt x="103" y="141"/>
                    <a:pt x="103" y="141"/>
                    <a:pt x="103" y="141"/>
                  </a:cubicBezTo>
                  <a:cubicBezTo>
                    <a:pt x="97" y="142"/>
                    <a:pt x="97" y="142"/>
                    <a:pt x="97" y="142"/>
                  </a:cubicBezTo>
                  <a:cubicBezTo>
                    <a:pt x="95" y="142"/>
                    <a:pt x="95" y="142"/>
                    <a:pt x="95" y="142"/>
                  </a:cubicBezTo>
                  <a:cubicBezTo>
                    <a:pt x="105" y="139"/>
                    <a:pt x="105" y="139"/>
                    <a:pt x="105" y="139"/>
                  </a:cubicBezTo>
                  <a:cubicBezTo>
                    <a:pt x="106" y="138"/>
                    <a:pt x="95" y="144"/>
                    <a:pt x="109" y="139"/>
                  </a:cubicBezTo>
                  <a:cubicBezTo>
                    <a:pt x="130" y="142"/>
                    <a:pt x="130" y="142"/>
                    <a:pt x="130" y="142"/>
                  </a:cubicBezTo>
                  <a:cubicBezTo>
                    <a:pt x="131" y="141"/>
                    <a:pt x="131" y="141"/>
                    <a:pt x="131" y="141"/>
                  </a:cubicBezTo>
                  <a:cubicBezTo>
                    <a:pt x="139" y="143"/>
                    <a:pt x="139" y="143"/>
                    <a:pt x="139" y="143"/>
                  </a:cubicBezTo>
                  <a:cubicBezTo>
                    <a:pt x="146" y="141"/>
                    <a:pt x="146" y="141"/>
                    <a:pt x="146" y="141"/>
                  </a:cubicBezTo>
                  <a:cubicBezTo>
                    <a:pt x="145" y="140"/>
                    <a:pt x="145" y="140"/>
                    <a:pt x="145" y="140"/>
                  </a:cubicBezTo>
                  <a:cubicBezTo>
                    <a:pt x="144" y="139"/>
                    <a:pt x="143" y="145"/>
                    <a:pt x="147" y="138"/>
                  </a:cubicBezTo>
                  <a:cubicBezTo>
                    <a:pt x="148" y="140"/>
                    <a:pt x="148" y="140"/>
                    <a:pt x="148" y="140"/>
                  </a:cubicBezTo>
                  <a:cubicBezTo>
                    <a:pt x="149" y="140"/>
                    <a:pt x="149" y="140"/>
                    <a:pt x="149" y="140"/>
                  </a:cubicBezTo>
                  <a:cubicBezTo>
                    <a:pt x="152" y="137"/>
                    <a:pt x="152" y="137"/>
                    <a:pt x="152" y="137"/>
                  </a:cubicBezTo>
                  <a:cubicBezTo>
                    <a:pt x="153" y="142"/>
                    <a:pt x="153" y="142"/>
                    <a:pt x="153" y="142"/>
                  </a:cubicBezTo>
                  <a:cubicBezTo>
                    <a:pt x="156" y="139"/>
                    <a:pt x="156" y="139"/>
                    <a:pt x="156" y="139"/>
                  </a:cubicBezTo>
                  <a:cubicBezTo>
                    <a:pt x="159" y="138"/>
                    <a:pt x="161" y="141"/>
                    <a:pt x="164" y="137"/>
                  </a:cubicBezTo>
                  <a:cubicBezTo>
                    <a:pt x="163" y="136"/>
                    <a:pt x="168" y="136"/>
                    <a:pt x="162" y="136"/>
                  </a:cubicBezTo>
                  <a:cubicBezTo>
                    <a:pt x="162" y="135"/>
                    <a:pt x="163" y="137"/>
                    <a:pt x="162" y="135"/>
                  </a:cubicBezTo>
                  <a:cubicBezTo>
                    <a:pt x="164" y="134"/>
                    <a:pt x="167" y="139"/>
                    <a:pt x="166" y="137"/>
                  </a:cubicBezTo>
                  <a:cubicBezTo>
                    <a:pt x="167" y="134"/>
                    <a:pt x="167" y="134"/>
                    <a:pt x="167" y="134"/>
                  </a:cubicBezTo>
                  <a:cubicBezTo>
                    <a:pt x="171" y="138"/>
                    <a:pt x="168" y="127"/>
                    <a:pt x="175" y="134"/>
                  </a:cubicBezTo>
                  <a:cubicBezTo>
                    <a:pt x="179" y="133"/>
                    <a:pt x="181" y="129"/>
                    <a:pt x="186" y="132"/>
                  </a:cubicBezTo>
                  <a:cubicBezTo>
                    <a:pt x="185" y="133"/>
                    <a:pt x="185" y="133"/>
                    <a:pt x="185" y="133"/>
                  </a:cubicBezTo>
                  <a:cubicBezTo>
                    <a:pt x="194" y="133"/>
                    <a:pt x="194" y="133"/>
                    <a:pt x="194" y="133"/>
                  </a:cubicBezTo>
                  <a:cubicBezTo>
                    <a:pt x="198" y="136"/>
                    <a:pt x="198" y="136"/>
                    <a:pt x="198" y="136"/>
                  </a:cubicBezTo>
                  <a:cubicBezTo>
                    <a:pt x="199" y="134"/>
                    <a:pt x="199" y="134"/>
                    <a:pt x="199" y="134"/>
                  </a:cubicBezTo>
                  <a:cubicBezTo>
                    <a:pt x="199" y="133"/>
                    <a:pt x="199" y="133"/>
                    <a:pt x="199" y="133"/>
                  </a:cubicBezTo>
                  <a:cubicBezTo>
                    <a:pt x="200" y="135"/>
                    <a:pt x="200" y="135"/>
                    <a:pt x="200" y="135"/>
                  </a:cubicBezTo>
                  <a:cubicBezTo>
                    <a:pt x="207" y="134"/>
                    <a:pt x="207" y="134"/>
                    <a:pt x="207" y="134"/>
                  </a:cubicBezTo>
                  <a:cubicBezTo>
                    <a:pt x="211" y="132"/>
                    <a:pt x="211" y="132"/>
                    <a:pt x="211" y="132"/>
                  </a:cubicBezTo>
                  <a:cubicBezTo>
                    <a:pt x="208" y="130"/>
                    <a:pt x="208" y="130"/>
                    <a:pt x="208" y="130"/>
                  </a:cubicBezTo>
                  <a:cubicBezTo>
                    <a:pt x="212" y="129"/>
                    <a:pt x="212" y="129"/>
                    <a:pt x="212" y="129"/>
                  </a:cubicBezTo>
                  <a:cubicBezTo>
                    <a:pt x="210" y="130"/>
                    <a:pt x="210" y="130"/>
                    <a:pt x="210" y="130"/>
                  </a:cubicBezTo>
                  <a:cubicBezTo>
                    <a:pt x="217" y="132"/>
                    <a:pt x="217" y="132"/>
                    <a:pt x="217" y="132"/>
                  </a:cubicBezTo>
                  <a:cubicBezTo>
                    <a:pt x="218" y="132"/>
                    <a:pt x="219" y="127"/>
                    <a:pt x="220" y="132"/>
                  </a:cubicBezTo>
                  <a:cubicBezTo>
                    <a:pt x="222" y="133"/>
                    <a:pt x="222" y="131"/>
                    <a:pt x="222" y="130"/>
                  </a:cubicBezTo>
                  <a:cubicBezTo>
                    <a:pt x="219" y="130"/>
                    <a:pt x="228" y="128"/>
                    <a:pt x="219" y="130"/>
                  </a:cubicBezTo>
                  <a:cubicBezTo>
                    <a:pt x="224" y="127"/>
                    <a:pt x="224" y="127"/>
                    <a:pt x="224" y="127"/>
                  </a:cubicBezTo>
                  <a:cubicBezTo>
                    <a:pt x="223" y="126"/>
                    <a:pt x="223" y="126"/>
                    <a:pt x="223" y="126"/>
                  </a:cubicBezTo>
                  <a:cubicBezTo>
                    <a:pt x="226" y="125"/>
                    <a:pt x="226" y="125"/>
                    <a:pt x="226" y="125"/>
                  </a:cubicBezTo>
                  <a:cubicBezTo>
                    <a:pt x="230" y="126"/>
                    <a:pt x="230" y="126"/>
                    <a:pt x="230" y="126"/>
                  </a:cubicBezTo>
                  <a:cubicBezTo>
                    <a:pt x="228" y="128"/>
                    <a:pt x="228" y="128"/>
                    <a:pt x="228" y="128"/>
                  </a:cubicBezTo>
                  <a:cubicBezTo>
                    <a:pt x="227" y="127"/>
                    <a:pt x="227" y="127"/>
                    <a:pt x="227" y="127"/>
                  </a:cubicBezTo>
                  <a:cubicBezTo>
                    <a:pt x="224" y="129"/>
                    <a:pt x="224" y="129"/>
                    <a:pt x="224" y="129"/>
                  </a:cubicBezTo>
                  <a:cubicBezTo>
                    <a:pt x="224" y="130"/>
                    <a:pt x="224" y="130"/>
                    <a:pt x="224" y="130"/>
                  </a:cubicBezTo>
                  <a:cubicBezTo>
                    <a:pt x="227" y="129"/>
                    <a:pt x="232" y="126"/>
                    <a:pt x="234" y="130"/>
                  </a:cubicBezTo>
                  <a:cubicBezTo>
                    <a:pt x="240" y="129"/>
                    <a:pt x="240" y="129"/>
                    <a:pt x="240" y="129"/>
                  </a:cubicBezTo>
                  <a:cubicBezTo>
                    <a:pt x="249" y="128"/>
                    <a:pt x="249" y="128"/>
                    <a:pt x="249" y="128"/>
                  </a:cubicBezTo>
                  <a:cubicBezTo>
                    <a:pt x="267" y="124"/>
                    <a:pt x="267" y="124"/>
                    <a:pt x="267" y="124"/>
                  </a:cubicBezTo>
                  <a:cubicBezTo>
                    <a:pt x="269" y="122"/>
                    <a:pt x="269" y="122"/>
                    <a:pt x="269" y="122"/>
                  </a:cubicBezTo>
                  <a:cubicBezTo>
                    <a:pt x="269" y="122"/>
                    <a:pt x="273" y="122"/>
                    <a:pt x="268" y="121"/>
                  </a:cubicBezTo>
                  <a:cubicBezTo>
                    <a:pt x="273" y="120"/>
                    <a:pt x="273" y="120"/>
                    <a:pt x="273" y="120"/>
                  </a:cubicBezTo>
                  <a:cubicBezTo>
                    <a:pt x="272" y="121"/>
                    <a:pt x="272" y="121"/>
                    <a:pt x="272" y="121"/>
                  </a:cubicBezTo>
                  <a:cubicBezTo>
                    <a:pt x="278" y="121"/>
                    <a:pt x="278" y="121"/>
                    <a:pt x="278" y="121"/>
                  </a:cubicBezTo>
                  <a:cubicBezTo>
                    <a:pt x="281" y="117"/>
                    <a:pt x="281" y="117"/>
                    <a:pt x="281" y="117"/>
                  </a:cubicBezTo>
                  <a:cubicBezTo>
                    <a:pt x="283" y="118"/>
                    <a:pt x="281" y="112"/>
                    <a:pt x="285" y="117"/>
                  </a:cubicBezTo>
                  <a:cubicBezTo>
                    <a:pt x="296" y="115"/>
                    <a:pt x="277" y="116"/>
                    <a:pt x="294" y="112"/>
                  </a:cubicBezTo>
                  <a:cubicBezTo>
                    <a:pt x="292" y="114"/>
                    <a:pt x="292" y="114"/>
                    <a:pt x="292" y="114"/>
                  </a:cubicBezTo>
                  <a:cubicBezTo>
                    <a:pt x="293" y="116"/>
                    <a:pt x="293" y="116"/>
                    <a:pt x="293" y="116"/>
                  </a:cubicBezTo>
                  <a:cubicBezTo>
                    <a:pt x="297" y="114"/>
                    <a:pt x="297" y="114"/>
                    <a:pt x="297" y="114"/>
                  </a:cubicBezTo>
                  <a:cubicBezTo>
                    <a:pt x="297" y="113"/>
                    <a:pt x="297" y="113"/>
                    <a:pt x="297" y="113"/>
                  </a:cubicBezTo>
                  <a:cubicBezTo>
                    <a:pt x="301" y="111"/>
                    <a:pt x="301" y="111"/>
                    <a:pt x="301" y="111"/>
                  </a:cubicBezTo>
                  <a:cubicBezTo>
                    <a:pt x="311" y="110"/>
                    <a:pt x="311" y="110"/>
                    <a:pt x="311" y="110"/>
                  </a:cubicBezTo>
                  <a:cubicBezTo>
                    <a:pt x="311" y="109"/>
                    <a:pt x="311" y="109"/>
                    <a:pt x="311" y="109"/>
                  </a:cubicBezTo>
                  <a:cubicBezTo>
                    <a:pt x="303" y="109"/>
                    <a:pt x="303" y="109"/>
                    <a:pt x="303" y="109"/>
                  </a:cubicBezTo>
                  <a:cubicBezTo>
                    <a:pt x="289" y="111"/>
                    <a:pt x="289" y="111"/>
                    <a:pt x="289" y="111"/>
                  </a:cubicBezTo>
                  <a:cubicBezTo>
                    <a:pt x="275" y="113"/>
                    <a:pt x="275" y="113"/>
                    <a:pt x="275" y="113"/>
                  </a:cubicBezTo>
                  <a:cubicBezTo>
                    <a:pt x="272" y="114"/>
                    <a:pt x="272" y="114"/>
                    <a:pt x="272" y="114"/>
                  </a:cubicBezTo>
                  <a:cubicBezTo>
                    <a:pt x="266" y="114"/>
                    <a:pt x="266" y="114"/>
                    <a:pt x="266" y="114"/>
                  </a:cubicBezTo>
                  <a:cubicBezTo>
                    <a:pt x="262" y="115"/>
                    <a:pt x="262" y="115"/>
                    <a:pt x="262" y="115"/>
                  </a:cubicBezTo>
                  <a:cubicBezTo>
                    <a:pt x="258" y="113"/>
                    <a:pt x="258" y="113"/>
                    <a:pt x="258" y="113"/>
                  </a:cubicBezTo>
                  <a:cubicBezTo>
                    <a:pt x="255" y="115"/>
                    <a:pt x="255" y="115"/>
                    <a:pt x="255" y="115"/>
                  </a:cubicBezTo>
                  <a:cubicBezTo>
                    <a:pt x="252" y="115"/>
                    <a:pt x="252" y="115"/>
                    <a:pt x="252" y="115"/>
                  </a:cubicBezTo>
                  <a:cubicBezTo>
                    <a:pt x="248" y="116"/>
                    <a:pt x="248" y="116"/>
                    <a:pt x="248" y="116"/>
                  </a:cubicBezTo>
                  <a:cubicBezTo>
                    <a:pt x="245" y="116"/>
                    <a:pt x="245" y="116"/>
                    <a:pt x="245" y="116"/>
                  </a:cubicBezTo>
                  <a:cubicBezTo>
                    <a:pt x="240" y="114"/>
                    <a:pt x="247" y="121"/>
                    <a:pt x="239" y="117"/>
                  </a:cubicBezTo>
                  <a:cubicBezTo>
                    <a:pt x="221" y="118"/>
                    <a:pt x="221" y="118"/>
                    <a:pt x="221" y="118"/>
                  </a:cubicBezTo>
                  <a:cubicBezTo>
                    <a:pt x="221" y="117"/>
                    <a:pt x="228" y="116"/>
                    <a:pt x="221" y="115"/>
                  </a:cubicBezTo>
                  <a:cubicBezTo>
                    <a:pt x="214" y="116"/>
                    <a:pt x="214" y="116"/>
                    <a:pt x="214" y="116"/>
                  </a:cubicBezTo>
                  <a:cubicBezTo>
                    <a:pt x="215" y="113"/>
                    <a:pt x="215" y="113"/>
                    <a:pt x="215" y="113"/>
                  </a:cubicBezTo>
                  <a:cubicBezTo>
                    <a:pt x="208" y="112"/>
                    <a:pt x="208" y="112"/>
                    <a:pt x="208" y="112"/>
                  </a:cubicBezTo>
                  <a:cubicBezTo>
                    <a:pt x="207" y="115"/>
                    <a:pt x="207" y="115"/>
                    <a:pt x="207" y="115"/>
                  </a:cubicBezTo>
                  <a:cubicBezTo>
                    <a:pt x="209" y="115"/>
                    <a:pt x="209" y="115"/>
                    <a:pt x="209" y="115"/>
                  </a:cubicBezTo>
                  <a:cubicBezTo>
                    <a:pt x="208" y="116"/>
                    <a:pt x="205" y="117"/>
                    <a:pt x="203" y="117"/>
                  </a:cubicBezTo>
                  <a:cubicBezTo>
                    <a:pt x="202" y="116"/>
                    <a:pt x="202" y="116"/>
                    <a:pt x="202" y="116"/>
                  </a:cubicBezTo>
                  <a:cubicBezTo>
                    <a:pt x="206" y="114"/>
                    <a:pt x="206" y="114"/>
                    <a:pt x="206" y="114"/>
                  </a:cubicBezTo>
                  <a:cubicBezTo>
                    <a:pt x="204" y="119"/>
                    <a:pt x="218" y="112"/>
                    <a:pt x="200" y="114"/>
                  </a:cubicBezTo>
                  <a:cubicBezTo>
                    <a:pt x="202" y="113"/>
                    <a:pt x="203" y="113"/>
                    <a:pt x="198" y="117"/>
                  </a:cubicBezTo>
                  <a:cubicBezTo>
                    <a:pt x="193" y="115"/>
                    <a:pt x="193" y="115"/>
                    <a:pt x="193" y="115"/>
                  </a:cubicBezTo>
                  <a:cubicBezTo>
                    <a:pt x="193" y="118"/>
                    <a:pt x="193" y="118"/>
                    <a:pt x="193" y="118"/>
                  </a:cubicBezTo>
                  <a:cubicBezTo>
                    <a:pt x="188" y="116"/>
                    <a:pt x="188" y="116"/>
                    <a:pt x="188" y="116"/>
                  </a:cubicBezTo>
                  <a:cubicBezTo>
                    <a:pt x="179" y="119"/>
                    <a:pt x="179" y="119"/>
                    <a:pt x="179" y="119"/>
                  </a:cubicBezTo>
                  <a:cubicBezTo>
                    <a:pt x="178" y="116"/>
                    <a:pt x="178" y="116"/>
                    <a:pt x="178" y="116"/>
                  </a:cubicBezTo>
                  <a:cubicBezTo>
                    <a:pt x="170" y="116"/>
                    <a:pt x="170" y="116"/>
                    <a:pt x="170" y="116"/>
                  </a:cubicBezTo>
                  <a:cubicBezTo>
                    <a:pt x="168" y="119"/>
                    <a:pt x="168" y="119"/>
                    <a:pt x="168" y="119"/>
                  </a:cubicBezTo>
                  <a:cubicBezTo>
                    <a:pt x="166" y="118"/>
                    <a:pt x="166" y="118"/>
                    <a:pt x="166" y="118"/>
                  </a:cubicBezTo>
                  <a:cubicBezTo>
                    <a:pt x="165" y="120"/>
                    <a:pt x="165" y="120"/>
                    <a:pt x="165" y="120"/>
                  </a:cubicBezTo>
                  <a:cubicBezTo>
                    <a:pt x="169" y="123"/>
                    <a:pt x="169" y="123"/>
                    <a:pt x="169" y="123"/>
                  </a:cubicBezTo>
                  <a:cubicBezTo>
                    <a:pt x="178" y="121"/>
                    <a:pt x="178" y="121"/>
                    <a:pt x="178" y="121"/>
                  </a:cubicBezTo>
                  <a:cubicBezTo>
                    <a:pt x="178" y="121"/>
                    <a:pt x="178" y="121"/>
                    <a:pt x="178" y="121"/>
                  </a:cubicBezTo>
                  <a:cubicBezTo>
                    <a:pt x="179" y="122"/>
                    <a:pt x="179" y="122"/>
                    <a:pt x="179" y="122"/>
                  </a:cubicBezTo>
                  <a:cubicBezTo>
                    <a:pt x="179" y="123"/>
                    <a:pt x="179" y="123"/>
                    <a:pt x="179" y="123"/>
                  </a:cubicBezTo>
                  <a:cubicBezTo>
                    <a:pt x="171" y="123"/>
                    <a:pt x="171" y="123"/>
                    <a:pt x="171" y="123"/>
                  </a:cubicBezTo>
                  <a:cubicBezTo>
                    <a:pt x="169" y="124"/>
                    <a:pt x="174" y="119"/>
                    <a:pt x="170" y="125"/>
                  </a:cubicBezTo>
                  <a:cubicBezTo>
                    <a:pt x="165" y="123"/>
                    <a:pt x="165" y="123"/>
                    <a:pt x="165" y="123"/>
                  </a:cubicBezTo>
                  <a:cubicBezTo>
                    <a:pt x="162" y="123"/>
                    <a:pt x="162" y="123"/>
                    <a:pt x="162" y="123"/>
                  </a:cubicBezTo>
                  <a:cubicBezTo>
                    <a:pt x="165" y="120"/>
                    <a:pt x="165" y="120"/>
                    <a:pt x="165" y="120"/>
                  </a:cubicBezTo>
                  <a:cubicBezTo>
                    <a:pt x="160" y="119"/>
                    <a:pt x="170" y="115"/>
                    <a:pt x="160" y="120"/>
                  </a:cubicBezTo>
                  <a:cubicBezTo>
                    <a:pt x="161" y="118"/>
                    <a:pt x="164" y="118"/>
                    <a:pt x="165" y="117"/>
                  </a:cubicBezTo>
                  <a:cubicBezTo>
                    <a:pt x="164" y="115"/>
                    <a:pt x="164" y="115"/>
                    <a:pt x="164" y="115"/>
                  </a:cubicBezTo>
                  <a:cubicBezTo>
                    <a:pt x="164" y="113"/>
                    <a:pt x="164" y="113"/>
                    <a:pt x="164" y="113"/>
                  </a:cubicBezTo>
                  <a:cubicBezTo>
                    <a:pt x="166" y="113"/>
                    <a:pt x="167" y="111"/>
                    <a:pt x="168" y="110"/>
                  </a:cubicBezTo>
                  <a:cubicBezTo>
                    <a:pt x="158" y="111"/>
                    <a:pt x="158" y="111"/>
                    <a:pt x="158" y="111"/>
                  </a:cubicBezTo>
                  <a:cubicBezTo>
                    <a:pt x="157" y="112"/>
                    <a:pt x="157" y="112"/>
                    <a:pt x="157" y="112"/>
                  </a:cubicBezTo>
                  <a:cubicBezTo>
                    <a:pt x="152" y="111"/>
                    <a:pt x="152" y="111"/>
                    <a:pt x="152" y="111"/>
                  </a:cubicBezTo>
                  <a:cubicBezTo>
                    <a:pt x="151" y="112"/>
                    <a:pt x="151" y="112"/>
                    <a:pt x="151" y="112"/>
                  </a:cubicBezTo>
                  <a:cubicBezTo>
                    <a:pt x="151" y="113"/>
                    <a:pt x="151" y="113"/>
                    <a:pt x="151" y="113"/>
                  </a:cubicBezTo>
                  <a:cubicBezTo>
                    <a:pt x="147" y="114"/>
                    <a:pt x="147" y="114"/>
                    <a:pt x="147" y="114"/>
                  </a:cubicBezTo>
                  <a:cubicBezTo>
                    <a:pt x="146" y="115"/>
                    <a:pt x="153" y="115"/>
                    <a:pt x="145" y="114"/>
                  </a:cubicBezTo>
                  <a:cubicBezTo>
                    <a:pt x="144" y="111"/>
                    <a:pt x="147" y="115"/>
                    <a:pt x="146" y="112"/>
                  </a:cubicBezTo>
                  <a:cubicBezTo>
                    <a:pt x="142" y="115"/>
                    <a:pt x="142" y="115"/>
                    <a:pt x="142" y="115"/>
                  </a:cubicBezTo>
                  <a:cubicBezTo>
                    <a:pt x="142" y="115"/>
                    <a:pt x="142" y="115"/>
                    <a:pt x="142" y="115"/>
                  </a:cubicBezTo>
                  <a:cubicBezTo>
                    <a:pt x="140" y="116"/>
                    <a:pt x="140" y="116"/>
                    <a:pt x="140" y="116"/>
                  </a:cubicBezTo>
                  <a:cubicBezTo>
                    <a:pt x="140" y="115"/>
                    <a:pt x="140" y="115"/>
                    <a:pt x="140" y="115"/>
                  </a:cubicBezTo>
                  <a:cubicBezTo>
                    <a:pt x="135" y="117"/>
                    <a:pt x="135" y="117"/>
                    <a:pt x="135" y="117"/>
                  </a:cubicBezTo>
                  <a:cubicBezTo>
                    <a:pt x="129" y="115"/>
                    <a:pt x="129" y="115"/>
                    <a:pt x="129" y="115"/>
                  </a:cubicBezTo>
                  <a:cubicBezTo>
                    <a:pt x="128" y="115"/>
                    <a:pt x="134" y="114"/>
                    <a:pt x="126" y="116"/>
                  </a:cubicBezTo>
                  <a:cubicBezTo>
                    <a:pt x="126" y="118"/>
                    <a:pt x="126" y="118"/>
                    <a:pt x="126" y="118"/>
                  </a:cubicBezTo>
                  <a:cubicBezTo>
                    <a:pt x="124" y="118"/>
                    <a:pt x="124" y="118"/>
                    <a:pt x="124" y="118"/>
                  </a:cubicBezTo>
                  <a:cubicBezTo>
                    <a:pt x="124" y="117"/>
                    <a:pt x="124" y="117"/>
                    <a:pt x="124" y="117"/>
                  </a:cubicBezTo>
                  <a:cubicBezTo>
                    <a:pt x="116" y="114"/>
                    <a:pt x="116" y="114"/>
                    <a:pt x="116" y="114"/>
                  </a:cubicBezTo>
                  <a:cubicBezTo>
                    <a:pt x="107" y="113"/>
                    <a:pt x="107" y="113"/>
                    <a:pt x="107" y="113"/>
                  </a:cubicBezTo>
                  <a:cubicBezTo>
                    <a:pt x="109" y="111"/>
                    <a:pt x="104" y="117"/>
                    <a:pt x="112" y="111"/>
                  </a:cubicBezTo>
                  <a:cubicBezTo>
                    <a:pt x="109" y="108"/>
                    <a:pt x="109" y="108"/>
                    <a:pt x="109" y="108"/>
                  </a:cubicBezTo>
                  <a:cubicBezTo>
                    <a:pt x="114" y="108"/>
                    <a:pt x="114" y="108"/>
                    <a:pt x="114" y="108"/>
                  </a:cubicBezTo>
                  <a:cubicBezTo>
                    <a:pt x="115" y="110"/>
                    <a:pt x="106" y="105"/>
                    <a:pt x="117" y="110"/>
                  </a:cubicBezTo>
                  <a:cubicBezTo>
                    <a:pt x="120" y="108"/>
                    <a:pt x="120" y="108"/>
                    <a:pt x="120" y="108"/>
                  </a:cubicBezTo>
                  <a:cubicBezTo>
                    <a:pt x="121" y="107"/>
                    <a:pt x="121" y="107"/>
                    <a:pt x="121" y="107"/>
                  </a:cubicBezTo>
                  <a:cubicBezTo>
                    <a:pt x="117" y="103"/>
                    <a:pt x="117" y="103"/>
                    <a:pt x="117" y="103"/>
                  </a:cubicBezTo>
                  <a:cubicBezTo>
                    <a:pt x="117" y="100"/>
                    <a:pt x="117" y="100"/>
                    <a:pt x="117" y="100"/>
                  </a:cubicBezTo>
                  <a:cubicBezTo>
                    <a:pt x="115" y="98"/>
                    <a:pt x="115" y="98"/>
                    <a:pt x="115" y="98"/>
                  </a:cubicBezTo>
                  <a:cubicBezTo>
                    <a:pt x="118" y="95"/>
                    <a:pt x="117" y="99"/>
                    <a:pt x="124" y="96"/>
                  </a:cubicBezTo>
                  <a:cubicBezTo>
                    <a:pt x="125" y="98"/>
                    <a:pt x="125" y="98"/>
                    <a:pt x="125" y="98"/>
                  </a:cubicBezTo>
                  <a:cubicBezTo>
                    <a:pt x="126" y="99"/>
                    <a:pt x="124" y="95"/>
                    <a:pt x="126" y="99"/>
                  </a:cubicBezTo>
                  <a:cubicBezTo>
                    <a:pt x="129" y="98"/>
                    <a:pt x="129" y="98"/>
                    <a:pt x="129" y="98"/>
                  </a:cubicBezTo>
                  <a:cubicBezTo>
                    <a:pt x="134" y="98"/>
                    <a:pt x="134" y="98"/>
                    <a:pt x="134" y="98"/>
                  </a:cubicBezTo>
                  <a:cubicBezTo>
                    <a:pt x="135" y="103"/>
                    <a:pt x="135" y="103"/>
                    <a:pt x="135" y="103"/>
                  </a:cubicBezTo>
                  <a:cubicBezTo>
                    <a:pt x="143" y="105"/>
                    <a:pt x="143" y="105"/>
                    <a:pt x="143" y="105"/>
                  </a:cubicBezTo>
                  <a:cubicBezTo>
                    <a:pt x="149" y="103"/>
                    <a:pt x="149" y="103"/>
                    <a:pt x="149" y="103"/>
                  </a:cubicBezTo>
                  <a:cubicBezTo>
                    <a:pt x="158" y="101"/>
                    <a:pt x="158" y="101"/>
                    <a:pt x="158" y="101"/>
                  </a:cubicBezTo>
                  <a:cubicBezTo>
                    <a:pt x="159" y="98"/>
                    <a:pt x="159" y="98"/>
                    <a:pt x="159" y="98"/>
                  </a:cubicBezTo>
                  <a:cubicBezTo>
                    <a:pt x="158" y="95"/>
                    <a:pt x="158" y="95"/>
                    <a:pt x="158" y="95"/>
                  </a:cubicBezTo>
                  <a:cubicBezTo>
                    <a:pt x="145" y="93"/>
                    <a:pt x="145" y="93"/>
                    <a:pt x="145" y="93"/>
                  </a:cubicBezTo>
                  <a:cubicBezTo>
                    <a:pt x="149" y="92"/>
                    <a:pt x="149" y="92"/>
                    <a:pt x="149" y="92"/>
                  </a:cubicBezTo>
                  <a:cubicBezTo>
                    <a:pt x="151" y="93"/>
                    <a:pt x="151" y="93"/>
                    <a:pt x="151" y="93"/>
                  </a:cubicBezTo>
                  <a:cubicBezTo>
                    <a:pt x="151" y="91"/>
                    <a:pt x="157" y="91"/>
                    <a:pt x="158" y="93"/>
                  </a:cubicBezTo>
                  <a:cubicBezTo>
                    <a:pt x="162" y="93"/>
                    <a:pt x="162" y="93"/>
                    <a:pt x="162" y="93"/>
                  </a:cubicBezTo>
                  <a:cubicBezTo>
                    <a:pt x="162" y="95"/>
                    <a:pt x="162" y="95"/>
                    <a:pt x="162" y="95"/>
                  </a:cubicBezTo>
                  <a:cubicBezTo>
                    <a:pt x="164" y="96"/>
                    <a:pt x="164" y="96"/>
                    <a:pt x="164" y="96"/>
                  </a:cubicBezTo>
                  <a:cubicBezTo>
                    <a:pt x="165" y="96"/>
                    <a:pt x="165" y="96"/>
                    <a:pt x="165" y="96"/>
                  </a:cubicBezTo>
                  <a:cubicBezTo>
                    <a:pt x="164" y="93"/>
                    <a:pt x="164" y="93"/>
                    <a:pt x="164" y="93"/>
                  </a:cubicBezTo>
                  <a:cubicBezTo>
                    <a:pt x="168" y="91"/>
                    <a:pt x="168" y="91"/>
                    <a:pt x="168" y="91"/>
                  </a:cubicBezTo>
                  <a:cubicBezTo>
                    <a:pt x="179" y="90"/>
                    <a:pt x="179" y="90"/>
                    <a:pt x="179" y="90"/>
                  </a:cubicBezTo>
                  <a:cubicBezTo>
                    <a:pt x="188" y="89"/>
                    <a:pt x="188" y="89"/>
                    <a:pt x="188" y="89"/>
                  </a:cubicBezTo>
                  <a:cubicBezTo>
                    <a:pt x="186" y="93"/>
                    <a:pt x="186" y="81"/>
                    <a:pt x="190" y="93"/>
                  </a:cubicBezTo>
                  <a:cubicBezTo>
                    <a:pt x="199" y="91"/>
                    <a:pt x="199" y="91"/>
                    <a:pt x="199" y="91"/>
                  </a:cubicBezTo>
                  <a:cubicBezTo>
                    <a:pt x="200" y="92"/>
                    <a:pt x="200" y="92"/>
                    <a:pt x="200" y="92"/>
                  </a:cubicBezTo>
                  <a:cubicBezTo>
                    <a:pt x="201" y="92"/>
                    <a:pt x="202" y="90"/>
                    <a:pt x="203" y="91"/>
                  </a:cubicBezTo>
                  <a:cubicBezTo>
                    <a:pt x="197" y="88"/>
                    <a:pt x="197" y="88"/>
                    <a:pt x="197" y="88"/>
                  </a:cubicBezTo>
                  <a:cubicBezTo>
                    <a:pt x="192" y="90"/>
                    <a:pt x="192" y="90"/>
                    <a:pt x="192" y="90"/>
                  </a:cubicBezTo>
                  <a:cubicBezTo>
                    <a:pt x="192" y="90"/>
                    <a:pt x="195" y="90"/>
                    <a:pt x="191" y="90"/>
                  </a:cubicBezTo>
                  <a:cubicBezTo>
                    <a:pt x="208" y="86"/>
                    <a:pt x="208" y="86"/>
                    <a:pt x="208" y="86"/>
                  </a:cubicBezTo>
                  <a:cubicBezTo>
                    <a:pt x="209" y="86"/>
                    <a:pt x="210" y="89"/>
                    <a:pt x="211" y="85"/>
                  </a:cubicBezTo>
                  <a:cubicBezTo>
                    <a:pt x="210" y="88"/>
                    <a:pt x="210" y="88"/>
                    <a:pt x="210" y="88"/>
                  </a:cubicBezTo>
                  <a:cubicBezTo>
                    <a:pt x="213" y="90"/>
                    <a:pt x="213" y="90"/>
                    <a:pt x="213" y="90"/>
                  </a:cubicBezTo>
                  <a:cubicBezTo>
                    <a:pt x="210" y="90"/>
                    <a:pt x="210" y="90"/>
                    <a:pt x="210" y="90"/>
                  </a:cubicBezTo>
                  <a:cubicBezTo>
                    <a:pt x="211" y="91"/>
                    <a:pt x="211" y="91"/>
                    <a:pt x="211" y="91"/>
                  </a:cubicBezTo>
                  <a:cubicBezTo>
                    <a:pt x="217" y="90"/>
                    <a:pt x="217" y="90"/>
                    <a:pt x="217" y="90"/>
                  </a:cubicBezTo>
                  <a:cubicBezTo>
                    <a:pt x="216" y="86"/>
                    <a:pt x="216" y="86"/>
                    <a:pt x="216" y="86"/>
                  </a:cubicBezTo>
                  <a:cubicBezTo>
                    <a:pt x="214" y="87"/>
                    <a:pt x="214" y="87"/>
                    <a:pt x="214" y="87"/>
                  </a:cubicBezTo>
                  <a:cubicBezTo>
                    <a:pt x="214" y="85"/>
                    <a:pt x="214" y="85"/>
                    <a:pt x="214" y="85"/>
                  </a:cubicBezTo>
                  <a:cubicBezTo>
                    <a:pt x="221" y="86"/>
                    <a:pt x="206" y="91"/>
                    <a:pt x="220" y="88"/>
                  </a:cubicBezTo>
                  <a:cubicBezTo>
                    <a:pt x="221" y="90"/>
                    <a:pt x="221" y="90"/>
                    <a:pt x="221" y="90"/>
                  </a:cubicBezTo>
                  <a:cubicBezTo>
                    <a:pt x="224" y="88"/>
                    <a:pt x="224" y="88"/>
                    <a:pt x="224" y="88"/>
                  </a:cubicBezTo>
                  <a:cubicBezTo>
                    <a:pt x="226" y="88"/>
                    <a:pt x="226" y="88"/>
                    <a:pt x="226" y="88"/>
                  </a:cubicBezTo>
                  <a:cubicBezTo>
                    <a:pt x="228" y="85"/>
                    <a:pt x="228" y="85"/>
                    <a:pt x="228" y="85"/>
                  </a:cubicBezTo>
                  <a:cubicBezTo>
                    <a:pt x="226" y="84"/>
                    <a:pt x="226" y="84"/>
                    <a:pt x="226" y="84"/>
                  </a:cubicBezTo>
                  <a:cubicBezTo>
                    <a:pt x="228" y="83"/>
                    <a:pt x="228" y="83"/>
                    <a:pt x="228" y="83"/>
                  </a:cubicBezTo>
                  <a:cubicBezTo>
                    <a:pt x="228" y="88"/>
                    <a:pt x="232" y="79"/>
                    <a:pt x="232" y="86"/>
                  </a:cubicBezTo>
                  <a:cubicBezTo>
                    <a:pt x="235" y="85"/>
                    <a:pt x="235" y="85"/>
                    <a:pt x="235" y="85"/>
                  </a:cubicBezTo>
                  <a:cubicBezTo>
                    <a:pt x="236" y="86"/>
                    <a:pt x="236" y="86"/>
                    <a:pt x="236" y="86"/>
                  </a:cubicBezTo>
                  <a:cubicBezTo>
                    <a:pt x="236" y="85"/>
                    <a:pt x="236" y="85"/>
                    <a:pt x="236" y="85"/>
                  </a:cubicBezTo>
                  <a:cubicBezTo>
                    <a:pt x="237" y="84"/>
                    <a:pt x="237" y="84"/>
                    <a:pt x="237" y="84"/>
                  </a:cubicBezTo>
                  <a:cubicBezTo>
                    <a:pt x="239" y="84"/>
                    <a:pt x="239" y="84"/>
                    <a:pt x="239" y="84"/>
                  </a:cubicBezTo>
                  <a:cubicBezTo>
                    <a:pt x="240" y="87"/>
                    <a:pt x="240" y="87"/>
                    <a:pt x="240" y="87"/>
                  </a:cubicBezTo>
                  <a:cubicBezTo>
                    <a:pt x="242" y="87"/>
                    <a:pt x="232" y="87"/>
                    <a:pt x="244" y="88"/>
                  </a:cubicBezTo>
                  <a:cubicBezTo>
                    <a:pt x="244" y="87"/>
                    <a:pt x="244" y="87"/>
                    <a:pt x="244" y="87"/>
                  </a:cubicBezTo>
                  <a:cubicBezTo>
                    <a:pt x="241" y="85"/>
                    <a:pt x="241" y="85"/>
                    <a:pt x="241" y="85"/>
                  </a:cubicBezTo>
                  <a:cubicBezTo>
                    <a:pt x="242" y="84"/>
                    <a:pt x="242" y="84"/>
                    <a:pt x="242" y="84"/>
                  </a:cubicBezTo>
                  <a:cubicBezTo>
                    <a:pt x="259" y="81"/>
                    <a:pt x="259" y="81"/>
                    <a:pt x="259" y="81"/>
                  </a:cubicBezTo>
                  <a:cubicBezTo>
                    <a:pt x="260" y="82"/>
                    <a:pt x="260" y="82"/>
                    <a:pt x="260" y="82"/>
                  </a:cubicBezTo>
                  <a:cubicBezTo>
                    <a:pt x="262" y="79"/>
                    <a:pt x="262" y="79"/>
                    <a:pt x="262" y="79"/>
                  </a:cubicBezTo>
                  <a:cubicBezTo>
                    <a:pt x="269" y="78"/>
                    <a:pt x="269" y="78"/>
                    <a:pt x="269" y="78"/>
                  </a:cubicBezTo>
                  <a:cubicBezTo>
                    <a:pt x="268" y="81"/>
                    <a:pt x="268" y="81"/>
                    <a:pt x="268" y="81"/>
                  </a:cubicBezTo>
                  <a:cubicBezTo>
                    <a:pt x="259" y="83"/>
                    <a:pt x="259" y="83"/>
                    <a:pt x="259" y="83"/>
                  </a:cubicBezTo>
                  <a:cubicBezTo>
                    <a:pt x="259" y="84"/>
                    <a:pt x="257" y="84"/>
                    <a:pt x="258" y="85"/>
                  </a:cubicBezTo>
                  <a:cubicBezTo>
                    <a:pt x="254" y="84"/>
                    <a:pt x="254" y="84"/>
                    <a:pt x="254" y="84"/>
                  </a:cubicBezTo>
                  <a:cubicBezTo>
                    <a:pt x="253" y="85"/>
                    <a:pt x="253" y="85"/>
                    <a:pt x="253" y="85"/>
                  </a:cubicBezTo>
                  <a:cubicBezTo>
                    <a:pt x="257" y="87"/>
                    <a:pt x="257" y="87"/>
                    <a:pt x="257" y="87"/>
                  </a:cubicBezTo>
                  <a:cubicBezTo>
                    <a:pt x="259" y="87"/>
                    <a:pt x="251" y="90"/>
                    <a:pt x="259" y="85"/>
                  </a:cubicBezTo>
                  <a:cubicBezTo>
                    <a:pt x="263" y="86"/>
                    <a:pt x="263" y="86"/>
                    <a:pt x="263" y="86"/>
                  </a:cubicBezTo>
                  <a:cubicBezTo>
                    <a:pt x="271" y="85"/>
                    <a:pt x="271" y="85"/>
                    <a:pt x="271" y="85"/>
                  </a:cubicBezTo>
                  <a:cubicBezTo>
                    <a:pt x="271" y="79"/>
                    <a:pt x="271" y="79"/>
                    <a:pt x="271" y="79"/>
                  </a:cubicBezTo>
                  <a:cubicBezTo>
                    <a:pt x="272" y="78"/>
                    <a:pt x="272" y="78"/>
                    <a:pt x="272" y="78"/>
                  </a:cubicBezTo>
                  <a:cubicBezTo>
                    <a:pt x="268" y="76"/>
                    <a:pt x="268" y="76"/>
                    <a:pt x="268" y="76"/>
                  </a:cubicBezTo>
                  <a:cubicBezTo>
                    <a:pt x="269" y="74"/>
                    <a:pt x="269" y="74"/>
                    <a:pt x="269" y="74"/>
                  </a:cubicBezTo>
                  <a:cubicBezTo>
                    <a:pt x="269" y="73"/>
                    <a:pt x="269" y="73"/>
                    <a:pt x="269" y="73"/>
                  </a:cubicBezTo>
                  <a:cubicBezTo>
                    <a:pt x="268" y="72"/>
                    <a:pt x="268" y="72"/>
                    <a:pt x="268" y="72"/>
                  </a:cubicBezTo>
                  <a:cubicBezTo>
                    <a:pt x="267" y="73"/>
                    <a:pt x="264" y="75"/>
                    <a:pt x="265" y="73"/>
                  </a:cubicBezTo>
                  <a:cubicBezTo>
                    <a:pt x="266" y="75"/>
                    <a:pt x="257" y="73"/>
                    <a:pt x="266" y="77"/>
                  </a:cubicBezTo>
                  <a:cubicBezTo>
                    <a:pt x="262" y="75"/>
                    <a:pt x="262" y="75"/>
                    <a:pt x="262" y="75"/>
                  </a:cubicBezTo>
                  <a:cubicBezTo>
                    <a:pt x="262" y="76"/>
                    <a:pt x="262" y="76"/>
                    <a:pt x="262" y="76"/>
                  </a:cubicBezTo>
                  <a:cubicBezTo>
                    <a:pt x="255" y="76"/>
                    <a:pt x="255" y="76"/>
                    <a:pt x="255" y="76"/>
                  </a:cubicBezTo>
                  <a:cubicBezTo>
                    <a:pt x="251" y="75"/>
                    <a:pt x="251" y="75"/>
                    <a:pt x="251" y="75"/>
                  </a:cubicBezTo>
                  <a:cubicBezTo>
                    <a:pt x="248" y="76"/>
                    <a:pt x="248" y="76"/>
                    <a:pt x="248" y="76"/>
                  </a:cubicBezTo>
                  <a:cubicBezTo>
                    <a:pt x="249" y="78"/>
                    <a:pt x="249" y="78"/>
                    <a:pt x="249" y="78"/>
                  </a:cubicBezTo>
                  <a:cubicBezTo>
                    <a:pt x="249" y="79"/>
                    <a:pt x="249" y="79"/>
                    <a:pt x="249" y="79"/>
                  </a:cubicBezTo>
                  <a:cubicBezTo>
                    <a:pt x="246" y="78"/>
                    <a:pt x="246" y="78"/>
                    <a:pt x="246" y="78"/>
                  </a:cubicBezTo>
                  <a:cubicBezTo>
                    <a:pt x="244" y="80"/>
                    <a:pt x="244" y="80"/>
                    <a:pt x="244" y="80"/>
                  </a:cubicBezTo>
                  <a:cubicBezTo>
                    <a:pt x="243" y="78"/>
                    <a:pt x="243" y="78"/>
                    <a:pt x="243" y="78"/>
                  </a:cubicBezTo>
                  <a:cubicBezTo>
                    <a:pt x="236" y="78"/>
                    <a:pt x="236" y="78"/>
                    <a:pt x="236" y="78"/>
                  </a:cubicBezTo>
                  <a:cubicBezTo>
                    <a:pt x="235" y="75"/>
                    <a:pt x="235" y="75"/>
                    <a:pt x="235" y="75"/>
                  </a:cubicBezTo>
                  <a:cubicBezTo>
                    <a:pt x="232" y="77"/>
                    <a:pt x="232" y="77"/>
                    <a:pt x="232" y="77"/>
                  </a:cubicBezTo>
                  <a:cubicBezTo>
                    <a:pt x="232" y="78"/>
                    <a:pt x="238" y="75"/>
                    <a:pt x="231" y="80"/>
                  </a:cubicBezTo>
                  <a:cubicBezTo>
                    <a:pt x="226" y="79"/>
                    <a:pt x="226" y="79"/>
                    <a:pt x="226" y="79"/>
                  </a:cubicBezTo>
                  <a:cubicBezTo>
                    <a:pt x="215" y="82"/>
                    <a:pt x="215" y="82"/>
                    <a:pt x="215" y="82"/>
                  </a:cubicBezTo>
                  <a:cubicBezTo>
                    <a:pt x="215" y="81"/>
                    <a:pt x="215" y="81"/>
                    <a:pt x="215" y="81"/>
                  </a:cubicBezTo>
                  <a:cubicBezTo>
                    <a:pt x="209" y="83"/>
                    <a:pt x="209" y="83"/>
                    <a:pt x="209" y="83"/>
                  </a:cubicBezTo>
                  <a:cubicBezTo>
                    <a:pt x="207" y="82"/>
                    <a:pt x="207" y="82"/>
                    <a:pt x="207" y="82"/>
                  </a:cubicBezTo>
                  <a:cubicBezTo>
                    <a:pt x="203" y="80"/>
                    <a:pt x="206" y="87"/>
                    <a:pt x="208" y="78"/>
                  </a:cubicBezTo>
                  <a:cubicBezTo>
                    <a:pt x="215" y="80"/>
                    <a:pt x="215" y="80"/>
                    <a:pt x="215" y="80"/>
                  </a:cubicBezTo>
                  <a:cubicBezTo>
                    <a:pt x="217" y="80"/>
                    <a:pt x="217" y="80"/>
                    <a:pt x="217" y="80"/>
                  </a:cubicBezTo>
                  <a:cubicBezTo>
                    <a:pt x="217" y="74"/>
                    <a:pt x="217" y="74"/>
                    <a:pt x="217" y="74"/>
                  </a:cubicBezTo>
                  <a:cubicBezTo>
                    <a:pt x="221" y="75"/>
                    <a:pt x="221" y="75"/>
                    <a:pt x="221" y="75"/>
                  </a:cubicBezTo>
                  <a:cubicBezTo>
                    <a:pt x="221" y="76"/>
                    <a:pt x="221" y="76"/>
                    <a:pt x="221" y="76"/>
                  </a:cubicBezTo>
                  <a:cubicBezTo>
                    <a:pt x="222" y="78"/>
                    <a:pt x="222" y="78"/>
                    <a:pt x="222" y="78"/>
                  </a:cubicBezTo>
                  <a:cubicBezTo>
                    <a:pt x="223" y="75"/>
                    <a:pt x="229" y="77"/>
                    <a:pt x="227" y="73"/>
                  </a:cubicBezTo>
                  <a:cubicBezTo>
                    <a:pt x="229" y="74"/>
                    <a:pt x="229" y="74"/>
                    <a:pt x="229" y="74"/>
                  </a:cubicBezTo>
                  <a:cubicBezTo>
                    <a:pt x="229" y="74"/>
                    <a:pt x="233" y="74"/>
                    <a:pt x="231" y="72"/>
                  </a:cubicBezTo>
                  <a:cubicBezTo>
                    <a:pt x="235" y="72"/>
                    <a:pt x="235" y="72"/>
                    <a:pt x="235" y="72"/>
                  </a:cubicBezTo>
                  <a:cubicBezTo>
                    <a:pt x="236" y="71"/>
                    <a:pt x="236" y="71"/>
                    <a:pt x="236" y="71"/>
                  </a:cubicBezTo>
                  <a:cubicBezTo>
                    <a:pt x="236" y="73"/>
                    <a:pt x="236" y="73"/>
                    <a:pt x="236" y="73"/>
                  </a:cubicBezTo>
                  <a:cubicBezTo>
                    <a:pt x="240" y="74"/>
                    <a:pt x="240" y="74"/>
                    <a:pt x="240" y="74"/>
                  </a:cubicBezTo>
                  <a:cubicBezTo>
                    <a:pt x="241" y="73"/>
                    <a:pt x="241" y="73"/>
                    <a:pt x="241" y="73"/>
                  </a:cubicBezTo>
                  <a:cubicBezTo>
                    <a:pt x="244" y="73"/>
                    <a:pt x="244" y="73"/>
                    <a:pt x="244" y="73"/>
                  </a:cubicBezTo>
                  <a:cubicBezTo>
                    <a:pt x="244" y="71"/>
                    <a:pt x="244" y="71"/>
                    <a:pt x="244" y="71"/>
                  </a:cubicBezTo>
                  <a:cubicBezTo>
                    <a:pt x="247" y="74"/>
                    <a:pt x="244" y="64"/>
                    <a:pt x="249" y="73"/>
                  </a:cubicBezTo>
                  <a:cubicBezTo>
                    <a:pt x="252" y="71"/>
                    <a:pt x="252" y="71"/>
                    <a:pt x="252" y="71"/>
                  </a:cubicBezTo>
                  <a:cubicBezTo>
                    <a:pt x="255" y="70"/>
                    <a:pt x="255" y="70"/>
                    <a:pt x="255" y="70"/>
                  </a:cubicBezTo>
                  <a:cubicBezTo>
                    <a:pt x="257" y="67"/>
                    <a:pt x="257" y="67"/>
                    <a:pt x="257" y="67"/>
                  </a:cubicBezTo>
                  <a:cubicBezTo>
                    <a:pt x="260" y="68"/>
                    <a:pt x="260" y="68"/>
                    <a:pt x="260" y="68"/>
                  </a:cubicBezTo>
                  <a:cubicBezTo>
                    <a:pt x="264" y="66"/>
                    <a:pt x="264" y="66"/>
                    <a:pt x="264" y="66"/>
                  </a:cubicBezTo>
                  <a:cubicBezTo>
                    <a:pt x="269" y="68"/>
                    <a:pt x="269" y="68"/>
                    <a:pt x="269" y="68"/>
                  </a:cubicBezTo>
                  <a:cubicBezTo>
                    <a:pt x="273" y="67"/>
                    <a:pt x="273" y="67"/>
                    <a:pt x="273" y="67"/>
                  </a:cubicBezTo>
                  <a:cubicBezTo>
                    <a:pt x="274" y="67"/>
                    <a:pt x="271" y="65"/>
                    <a:pt x="275" y="67"/>
                  </a:cubicBezTo>
                  <a:cubicBezTo>
                    <a:pt x="272" y="70"/>
                    <a:pt x="272" y="70"/>
                    <a:pt x="272" y="70"/>
                  </a:cubicBezTo>
                  <a:cubicBezTo>
                    <a:pt x="270" y="74"/>
                    <a:pt x="270" y="74"/>
                    <a:pt x="270" y="74"/>
                  </a:cubicBezTo>
                  <a:cubicBezTo>
                    <a:pt x="272" y="76"/>
                    <a:pt x="272" y="76"/>
                    <a:pt x="272" y="76"/>
                  </a:cubicBezTo>
                  <a:cubicBezTo>
                    <a:pt x="275" y="76"/>
                    <a:pt x="275" y="76"/>
                    <a:pt x="275" y="76"/>
                  </a:cubicBezTo>
                  <a:cubicBezTo>
                    <a:pt x="276" y="69"/>
                    <a:pt x="276" y="69"/>
                    <a:pt x="276" y="69"/>
                  </a:cubicBezTo>
                  <a:cubicBezTo>
                    <a:pt x="284" y="70"/>
                    <a:pt x="270" y="65"/>
                    <a:pt x="282" y="64"/>
                  </a:cubicBezTo>
                  <a:cubicBezTo>
                    <a:pt x="285" y="59"/>
                    <a:pt x="285" y="59"/>
                    <a:pt x="285" y="59"/>
                  </a:cubicBezTo>
                  <a:cubicBezTo>
                    <a:pt x="281" y="60"/>
                    <a:pt x="281" y="60"/>
                    <a:pt x="281" y="60"/>
                  </a:cubicBezTo>
                  <a:cubicBezTo>
                    <a:pt x="278" y="59"/>
                    <a:pt x="278" y="59"/>
                    <a:pt x="278" y="59"/>
                  </a:cubicBezTo>
                  <a:cubicBezTo>
                    <a:pt x="275" y="61"/>
                    <a:pt x="275" y="61"/>
                    <a:pt x="275" y="61"/>
                  </a:cubicBezTo>
                  <a:cubicBezTo>
                    <a:pt x="273" y="61"/>
                    <a:pt x="273" y="61"/>
                    <a:pt x="273" y="61"/>
                  </a:cubicBezTo>
                  <a:cubicBezTo>
                    <a:pt x="271" y="61"/>
                    <a:pt x="286" y="52"/>
                    <a:pt x="267" y="61"/>
                  </a:cubicBezTo>
                  <a:cubicBezTo>
                    <a:pt x="266" y="62"/>
                    <a:pt x="266" y="62"/>
                    <a:pt x="266" y="62"/>
                  </a:cubicBezTo>
                  <a:cubicBezTo>
                    <a:pt x="264" y="61"/>
                    <a:pt x="264" y="61"/>
                    <a:pt x="264" y="61"/>
                  </a:cubicBezTo>
                  <a:cubicBezTo>
                    <a:pt x="258" y="64"/>
                    <a:pt x="258" y="64"/>
                    <a:pt x="258" y="64"/>
                  </a:cubicBezTo>
                  <a:cubicBezTo>
                    <a:pt x="246" y="65"/>
                    <a:pt x="246" y="65"/>
                    <a:pt x="246" y="65"/>
                  </a:cubicBezTo>
                  <a:cubicBezTo>
                    <a:pt x="247" y="61"/>
                    <a:pt x="247" y="61"/>
                    <a:pt x="247" y="61"/>
                  </a:cubicBezTo>
                  <a:cubicBezTo>
                    <a:pt x="256" y="60"/>
                    <a:pt x="256" y="60"/>
                    <a:pt x="256" y="60"/>
                  </a:cubicBezTo>
                  <a:cubicBezTo>
                    <a:pt x="258" y="59"/>
                    <a:pt x="258" y="59"/>
                    <a:pt x="258" y="59"/>
                  </a:cubicBezTo>
                  <a:cubicBezTo>
                    <a:pt x="281" y="55"/>
                    <a:pt x="281" y="55"/>
                    <a:pt x="281" y="55"/>
                  </a:cubicBezTo>
                  <a:cubicBezTo>
                    <a:pt x="282" y="54"/>
                    <a:pt x="282" y="54"/>
                    <a:pt x="282" y="54"/>
                  </a:cubicBezTo>
                  <a:cubicBezTo>
                    <a:pt x="283" y="52"/>
                    <a:pt x="264" y="62"/>
                    <a:pt x="290" y="54"/>
                  </a:cubicBezTo>
                  <a:cubicBezTo>
                    <a:pt x="295" y="53"/>
                    <a:pt x="295" y="53"/>
                    <a:pt x="295" y="53"/>
                  </a:cubicBezTo>
                  <a:cubicBezTo>
                    <a:pt x="296" y="50"/>
                    <a:pt x="298" y="58"/>
                    <a:pt x="295" y="50"/>
                  </a:cubicBezTo>
                  <a:cubicBezTo>
                    <a:pt x="296" y="50"/>
                    <a:pt x="296" y="50"/>
                    <a:pt x="296" y="50"/>
                  </a:cubicBezTo>
                  <a:cubicBezTo>
                    <a:pt x="297" y="51"/>
                    <a:pt x="297" y="51"/>
                    <a:pt x="297" y="51"/>
                  </a:cubicBezTo>
                  <a:cubicBezTo>
                    <a:pt x="296" y="55"/>
                    <a:pt x="296" y="55"/>
                    <a:pt x="296" y="55"/>
                  </a:cubicBezTo>
                  <a:cubicBezTo>
                    <a:pt x="298" y="56"/>
                    <a:pt x="298" y="56"/>
                    <a:pt x="298" y="56"/>
                  </a:cubicBezTo>
                  <a:cubicBezTo>
                    <a:pt x="309" y="53"/>
                    <a:pt x="309" y="53"/>
                    <a:pt x="309" y="53"/>
                  </a:cubicBezTo>
                  <a:cubicBezTo>
                    <a:pt x="309" y="50"/>
                    <a:pt x="309" y="50"/>
                    <a:pt x="309" y="50"/>
                  </a:cubicBezTo>
                  <a:cubicBezTo>
                    <a:pt x="309" y="54"/>
                    <a:pt x="308" y="50"/>
                    <a:pt x="315" y="52"/>
                  </a:cubicBezTo>
                  <a:cubicBezTo>
                    <a:pt x="315" y="51"/>
                    <a:pt x="312" y="55"/>
                    <a:pt x="315" y="50"/>
                  </a:cubicBezTo>
                  <a:cubicBezTo>
                    <a:pt x="317" y="53"/>
                    <a:pt x="317" y="53"/>
                    <a:pt x="317" y="53"/>
                  </a:cubicBezTo>
                  <a:cubicBezTo>
                    <a:pt x="321" y="53"/>
                    <a:pt x="321" y="53"/>
                    <a:pt x="321" y="53"/>
                  </a:cubicBezTo>
                  <a:cubicBezTo>
                    <a:pt x="322" y="50"/>
                    <a:pt x="322" y="50"/>
                    <a:pt x="322" y="50"/>
                  </a:cubicBezTo>
                  <a:cubicBezTo>
                    <a:pt x="323" y="49"/>
                    <a:pt x="325" y="49"/>
                    <a:pt x="325" y="50"/>
                  </a:cubicBezTo>
                  <a:cubicBezTo>
                    <a:pt x="321" y="48"/>
                    <a:pt x="321" y="48"/>
                    <a:pt x="321" y="48"/>
                  </a:cubicBezTo>
                  <a:cubicBezTo>
                    <a:pt x="322" y="48"/>
                    <a:pt x="322" y="47"/>
                    <a:pt x="323" y="47"/>
                  </a:cubicBezTo>
                  <a:cubicBezTo>
                    <a:pt x="323" y="46"/>
                    <a:pt x="323" y="46"/>
                    <a:pt x="323" y="46"/>
                  </a:cubicBezTo>
                  <a:cubicBezTo>
                    <a:pt x="320" y="46"/>
                    <a:pt x="320" y="46"/>
                    <a:pt x="320" y="46"/>
                  </a:cubicBezTo>
                  <a:cubicBezTo>
                    <a:pt x="325" y="46"/>
                    <a:pt x="325" y="46"/>
                    <a:pt x="325" y="46"/>
                  </a:cubicBezTo>
                  <a:cubicBezTo>
                    <a:pt x="325" y="48"/>
                    <a:pt x="325" y="48"/>
                    <a:pt x="325" y="48"/>
                  </a:cubicBezTo>
                  <a:cubicBezTo>
                    <a:pt x="322" y="48"/>
                    <a:pt x="315" y="53"/>
                    <a:pt x="336" y="48"/>
                  </a:cubicBezTo>
                  <a:cubicBezTo>
                    <a:pt x="336" y="48"/>
                    <a:pt x="337" y="47"/>
                    <a:pt x="338" y="50"/>
                  </a:cubicBezTo>
                  <a:cubicBezTo>
                    <a:pt x="339" y="48"/>
                    <a:pt x="339" y="48"/>
                    <a:pt x="339" y="48"/>
                  </a:cubicBezTo>
                  <a:cubicBezTo>
                    <a:pt x="337" y="48"/>
                    <a:pt x="337" y="48"/>
                    <a:pt x="337" y="48"/>
                  </a:cubicBezTo>
                  <a:cubicBezTo>
                    <a:pt x="339" y="47"/>
                    <a:pt x="342" y="47"/>
                    <a:pt x="341" y="45"/>
                  </a:cubicBezTo>
                  <a:cubicBezTo>
                    <a:pt x="344" y="44"/>
                    <a:pt x="344" y="44"/>
                    <a:pt x="344" y="44"/>
                  </a:cubicBezTo>
                  <a:cubicBezTo>
                    <a:pt x="347" y="45"/>
                    <a:pt x="347" y="45"/>
                    <a:pt x="347" y="45"/>
                  </a:cubicBezTo>
                  <a:cubicBezTo>
                    <a:pt x="348" y="44"/>
                    <a:pt x="348" y="44"/>
                    <a:pt x="348" y="44"/>
                  </a:cubicBezTo>
                  <a:cubicBezTo>
                    <a:pt x="346" y="43"/>
                    <a:pt x="346" y="43"/>
                    <a:pt x="346" y="43"/>
                  </a:cubicBezTo>
                  <a:cubicBezTo>
                    <a:pt x="353" y="42"/>
                    <a:pt x="353" y="42"/>
                    <a:pt x="353" y="42"/>
                  </a:cubicBezTo>
                  <a:cubicBezTo>
                    <a:pt x="356" y="43"/>
                    <a:pt x="356" y="43"/>
                    <a:pt x="356" y="43"/>
                  </a:cubicBezTo>
                  <a:cubicBezTo>
                    <a:pt x="357" y="39"/>
                    <a:pt x="357" y="39"/>
                    <a:pt x="357" y="39"/>
                  </a:cubicBezTo>
                  <a:cubicBezTo>
                    <a:pt x="364" y="36"/>
                    <a:pt x="364" y="36"/>
                    <a:pt x="364" y="36"/>
                  </a:cubicBezTo>
                  <a:cubicBezTo>
                    <a:pt x="363" y="38"/>
                    <a:pt x="363" y="38"/>
                    <a:pt x="363" y="38"/>
                  </a:cubicBezTo>
                  <a:cubicBezTo>
                    <a:pt x="357" y="42"/>
                    <a:pt x="357" y="42"/>
                    <a:pt x="357" y="42"/>
                  </a:cubicBezTo>
                  <a:cubicBezTo>
                    <a:pt x="357" y="43"/>
                    <a:pt x="353" y="47"/>
                    <a:pt x="361" y="46"/>
                  </a:cubicBezTo>
                  <a:cubicBezTo>
                    <a:pt x="361" y="47"/>
                    <a:pt x="361" y="47"/>
                    <a:pt x="361" y="47"/>
                  </a:cubicBezTo>
                  <a:cubicBezTo>
                    <a:pt x="364" y="47"/>
                    <a:pt x="364" y="47"/>
                    <a:pt x="364" y="47"/>
                  </a:cubicBezTo>
                  <a:cubicBezTo>
                    <a:pt x="363" y="49"/>
                    <a:pt x="363" y="49"/>
                    <a:pt x="363" y="49"/>
                  </a:cubicBezTo>
                  <a:cubicBezTo>
                    <a:pt x="359" y="48"/>
                    <a:pt x="359" y="48"/>
                    <a:pt x="359" y="48"/>
                  </a:cubicBezTo>
                  <a:cubicBezTo>
                    <a:pt x="357" y="52"/>
                    <a:pt x="357" y="52"/>
                    <a:pt x="357" y="52"/>
                  </a:cubicBezTo>
                  <a:cubicBezTo>
                    <a:pt x="363" y="53"/>
                    <a:pt x="363" y="53"/>
                    <a:pt x="363" y="53"/>
                  </a:cubicBezTo>
                  <a:cubicBezTo>
                    <a:pt x="367" y="52"/>
                    <a:pt x="367" y="52"/>
                    <a:pt x="367" y="52"/>
                  </a:cubicBezTo>
                  <a:cubicBezTo>
                    <a:pt x="367" y="52"/>
                    <a:pt x="367" y="52"/>
                    <a:pt x="367" y="52"/>
                  </a:cubicBezTo>
                  <a:cubicBezTo>
                    <a:pt x="370" y="50"/>
                    <a:pt x="370" y="50"/>
                    <a:pt x="370" y="50"/>
                  </a:cubicBezTo>
                  <a:cubicBezTo>
                    <a:pt x="372" y="50"/>
                    <a:pt x="372" y="50"/>
                    <a:pt x="372" y="50"/>
                  </a:cubicBezTo>
                  <a:cubicBezTo>
                    <a:pt x="371" y="52"/>
                    <a:pt x="369" y="46"/>
                    <a:pt x="373" y="53"/>
                  </a:cubicBezTo>
                  <a:cubicBezTo>
                    <a:pt x="374" y="51"/>
                    <a:pt x="374" y="51"/>
                    <a:pt x="374" y="51"/>
                  </a:cubicBezTo>
                  <a:cubicBezTo>
                    <a:pt x="377" y="53"/>
                    <a:pt x="366" y="52"/>
                    <a:pt x="379" y="50"/>
                  </a:cubicBezTo>
                  <a:cubicBezTo>
                    <a:pt x="379" y="49"/>
                    <a:pt x="379" y="49"/>
                    <a:pt x="379" y="49"/>
                  </a:cubicBezTo>
                  <a:cubicBezTo>
                    <a:pt x="381" y="52"/>
                    <a:pt x="381" y="52"/>
                    <a:pt x="381" y="52"/>
                  </a:cubicBezTo>
                  <a:cubicBezTo>
                    <a:pt x="374" y="53"/>
                    <a:pt x="374" y="53"/>
                    <a:pt x="374" y="53"/>
                  </a:cubicBezTo>
                  <a:cubicBezTo>
                    <a:pt x="380" y="58"/>
                    <a:pt x="380" y="58"/>
                    <a:pt x="380" y="58"/>
                  </a:cubicBezTo>
                  <a:cubicBezTo>
                    <a:pt x="379" y="58"/>
                    <a:pt x="375" y="56"/>
                    <a:pt x="377" y="61"/>
                  </a:cubicBezTo>
                  <a:cubicBezTo>
                    <a:pt x="375" y="63"/>
                    <a:pt x="373" y="61"/>
                    <a:pt x="371" y="63"/>
                  </a:cubicBezTo>
                  <a:cubicBezTo>
                    <a:pt x="372" y="65"/>
                    <a:pt x="372" y="65"/>
                    <a:pt x="372" y="65"/>
                  </a:cubicBezTo>
                  <a:cubicBezTo>
                    <a:pt x="371" y="66"/>
                    <a:pt x="371" y="66"/>
                    <a:pt x="371" y="66"/>
                  </a:cubicBezTo>
                  <a:cubicBezTo>
                    <a:pt x="375" y="70"/>
                    <a:pt x="375" y="70"/>
                    <a:pt x="375" y="70"/>
                  </a:cubicBezTo>
                  <a:cubicBezTo>
                    <a:pt x="378" y="70"/>
                    <a:pt x="378" y="70"/>
                    <a:pt x="378" y="70"/>
                  </a:cubicBezTo>
                  <a:cubicBezTo>
                    <a:pt x="372" y="75"/>
                    <a:pt x="372" y="75"/>
                    <a:pt x="372" y="75"/>
                  </a:cubicBezTo>
                  <a:cubicBezTo>
                    <a:pt x="370" y="73"/>
                    <a:pt x="370" y="73"/>
                    <a:pt x="370" y="73"/>
                  </a:cubicBezTo>
                  <a:cubicBezTo>
                    <a:pt x="364" y="76"/>
                    <a:pt x="364" y="76"/>
                    <a:pt x="364" y="76"/>
                  </a:cubicBezTo>
                  <a:cubicBezTo>
                    <a:pt x="363" y="77"/>
                    <a:pt x="363" y="77"/>
                    <a:pt x="363" y="77"/>
                  </a:cubicBezTo>
                  <a:cubicBezTo>
                    <a:pt x="366" y="78"/>
                    <a:pt x="366" y="78"/>
                    <a:pt x="366" y="78"/>
                  </a:cubicBezTo>
                  <a:cubicBezTo>
                    <a:pt x="363" y="79"/>
                    <a:pt x="363" y="79"/>
                    <a:pt x="363" y="79"/>
                  </a:cubicBezTo>
                  <a:cubicBezTo>
                    <a:pt x="363" y="80"/>
                    <a:pt x="358" y="84"/>
                    <a:pt x="359" y="81"/>
                  </a:cubicBezTo>
                  <a:cubicBezTo>
                    <a:pt x="360" y="79"/>
                    <a:pt x="360" y="79"/>
                    <a:pt x="360" y="79"/>
                  </a:cubicBezTo>
                  <a:cubicBezTo>
                    <a:pt x="355" y="79"/>
                    <a:pt x="355" y="79"/>
                    <a:pt x="355" y="79"/>
                  </a:cubicBezTo>
                  <a:cubicBezTo>
                    <a:pt x="351" y="83"/>
                    <a:pt x="351" y="83"/>
                    <a:pt x="351" y="83"/>
                  </a:cubicBezTo>
                  <a:cubicBezTo>
                    <a:pt x="355" y="85"/>
                    <a:pt x="355" y="85"/>
                    <a:pt x="355" y="85"/>
                  </a:cubicBezTo>
                  <a:cubicBezTo>
                    <a:pt x="354" y="85"/>
                    <a:pt x="353" y="85"/>
                    <a:pt x="354" y="86"/>
                  </a:cubicBezTo>
                  <a:cubicBezTo>
                    <a:pt x="358" y="86"/>
                    <a:pt x="358" y="86"/>
                    <a:pt x="358" y="86"/>
                  </a:cubicBezTo>
                  <a:cubicBezTo>
                    <a:pt x="360" y="88"/>
                    <a:pt x="355" y="90"/>
                    <a:pt x="355" y="90"/>
                  </a:cubicBezTo>
                  <a:cubicBezTo>
                    <a:pt x="355" y="90"/>
                    <a:pt x="358" y="88"/>
                    <a:pt x="355" y="91"/>
                  </a:cubicBezTo>
                  <a:cubicBezTo>
                    <a:pt x="362" y="89"/>
                    <a:pt x="362" y="89"/>
                    <a:pt x="362" y="89"/>
                  </a:cubicBezTo>
                  <a:cubicBezTo>
                    <a:pt x="366" y="85"/>
                    <a:pt x="366" y="85"/>
                    <a:pt x="366" y="85"/>
                  </a:cubicBezTo>
                  <a:cubicBezTo>
                    <a:pt x="378" y="84"/>
                    <a:pt x="378" y="84"/>
                    <a:pt x="378" y="84"/>
                  </a:cubicBezTo>
                  <a:cubicBezTo>
                    <a:pt x="385" y="80"/>
                    <a:pt x="385" y="80"/>
                    <a:pt x="385" y="80"/>
                  </a:cubicBezTo>
                  <a:cubicBezTo>
                    <a:pt x="386" y="80"/>
                    <a:pt x="386" y="80"/>
                    <a:pt x="386" y="80"/>
                  </a:cubicBezTo>
                  <a:cubicBezTo>
                    <a:pt x="381" y="83"/>
                    <a:pt x="381" y="83"/>
                    <a:pt x="381" y="83"/>
                  </a:cubicBezTo>
                  <a:cubicBezTo>
                    <a:pt x="380" y="86"/>
                    <a:pt x="380" y="86"/>
                    <a:pt x="380" y="86"/>
                  </a:cubicBezTo>
                  <a:cubicBezTo>
                    <a:pt x="381" y="87"/>
                    <a:pt x="381" y="87"/>
                    <a:pt x="381" y="87"/>
                  </a:cubicBezTo>
                  <a:cubicBezTo>
                    <a:pt x="384" y="87"/>
                    <a:pt x="386" y="84"/>
                    <a:pt x="388" y="87"/>
                  </a:cubicBezTo>
                  <a:cubicBezTo>
                    <a:pt x="389" y="88"/>
                    <a:pt x="387" y="86"/>
                    <a:pt x="388" y="88"/>
                  </a:cubicBezTo>
                  <a:cubicBezTo>
                    <a:pt x="398" y="87"/>
                    <a:pt x="398" y="87"/>
                    <a:pt x="398" y="87"/>
                  </a:cubicBezTo>
                  <a:cubicBezTo>
                    <a:pt x="404" y="89"/>
                    <a:pt x="404" y="89"/>
                    <a:pt x="404" y="89"/>
                  </a:cubicBezTo>
                  <a:cubicBezTo>
                    <a:pt x="404" y="89"/>
                    <a:pt x="404" y="89"/>
                    <a:pt x="404" y="89"/>
                  </a:cubicBezTo>
                  <a:cubicBezTo>
                    <a:pt x="401" y="92"/>
                    <a:pt x="401" y="92"/>
                    <a:pt x="401" y="92"/>
                  </a:cubicBezTo>
                  <a:cubicBezTo>
                    <a:pt x="406" y="96"/>
                    <a:pt x="406" y="96"/>
                    <a:pt x="406" y="96"/>
                  </a:cubicBezTo>
                  <a:cubicBezTo>
                    <a:pt x="399" y="93"/>
                    <a:pt x="399" y="93"/>
                    <a:pt x="399" y="93"/>
                  </a:cubicBezTo>
                  <a:cubicBezTo>
                    <a:pt x="398" y="92"/>
                    <a:pt x="403" y="92"/>
                    <a:pt x="397" y="92"/>
                  </a:cubicBezTo>
                  <a:cubicBezTo>
                    <a:pt x="397" y="93"/>
                    <a:pt x="397" y="93"/>
                    <a:pt x="397" y="93"/>
                  </a:cubicBezTo>
                  <a:cubicBezTo>
                    <a:pt x="398" y="94"/>
                    <a:pt x="402" y="86"/>
                    <a:pt x="398" y="96"/>
                  </a:cubicBezTo>
                  <a:cubicBezTo>
                    <a:pt x="397" y="98"/>
                    <a:pt x="397" y="98"/>
                    <a:pt x="397" y="98"/>
                  </a:cubicBezTo>
                  <a:cubicBezTo>
                    <a:pt x="400" y="99"/>
                    <a:pt x="400" y="99"/>
                    <a:pt x="400" y="99"/>
                  </a:cubicBezTo>
                  <a:cubicBezTo>
                    <a:pt x="400" y="104"/>
                    <a:pt x="400" y="104"/>
                    <a:pt x="400" y="104"/>
                  </a:cubicBezTo>
                  <a:cubicBezTo>
                    <a:pt x="392" y="106"/>
                    <a:pt x="392" y="106"/>
                    <a:pt x="392" y="106"/>
                  </a:cubicBezTo>
                  <a:cubicBezTo>
                    <a:pt x="390" y="105"/>
                    <a:pt x="400" y="103"/>
                    <a:pt x="388" y="110"/>
                  </a:cubicBezTo>
                  <a:cubicBezTo>
                    <a:pt x="384" y="108"/>
                    <a:pt x="384" y="108"/>
                    <a:pt x="384" y="108"/>
                  </a:cubicBezTo>
                  <a:cubicBezTo>
                    <a:pt x="379" y="110"/>
                    <a:pt x="379" y="110"/>
                    <a:pt x="379" y="110"/>
                  </a:cubicBezTo>
                  <a:cubicBezTo>
                    <a:pt x="380" y="113"/>
                    <a:pt x="382" y="110"/>
                    <a:pt x="384" y="111"/>
                  </a:cubicBezTo>
                  <a:cubicBezTo>
                    <a:pt x="382" y="114"/>
                    <a:pt x="382" y="114"/>
                    <a:pt x="382" y="114"/>
                  </a:cubicBezTo>
                  <a:cubicBezTo>
                    <a:pt x="385" y="114"/>
                    <a:pt x="385" y="114"/>
                    <a:pt x="385" y="114"/>
                  </a:cubicBezTo>
                  <a:cubicBezTo>
                    <a:pt x="386" y="111"/>
                    <a:pt x="386" y="111"/>
                    <a:pt x="386" y="111"/>
                  </a:cubicBezTo>
                  <a:cubicBezTo>
                    <a:pt x="391" y="112"/>
                    <a:pt x="391" y="112"/>
                    <a:pt x="391" y="112"/>
                  </a:cubicBezTo>
                  <a:cubicBezTo>
                    <a:pt x="391" y="114"/>
                    <a:pt x="391" y="114"/>
                    <a:pt x="391" y="114"/>
                  </a:cubicBezTo>
                  <a:cubicBezTo>
                    <a:pt x="397" y="117"/>
                    <a:pt x="397" y="117"/>
                    <a:pt x="397" y="117"/>
                  </a:cubicBezTo>
                  <a:cubicBezTo>
                    <a:pt x="397" y="118"/>
                    <a:pt x="397" y="118"/>
                    <a:pt x="397" y="118"/>
                  </a:cubicBezTo>
                  <a:cubicBezTo>
                    <a:pt x="400" y="118"/>
                    <a:pt x="400" y="118"/>
                    <a:pt x="400" y="118"/>
                  </a:cubicBezTo>
                  <a:cubicBezTo>
                    <a:pt x="400" y="122"/>
                    <a:pt x="400" y="122"/>
                    <a:pt x="400" y="122"/>
                  </a:cubicBezTo>
                  <a:cubicBezTo>
                    <a:pt x="405" y="119"/>
                    <a:pt x="405" y="119"/>
                    <a:pt x="405" y="119"/>
                  </a:cubicBezTo>
                  <a:cubicBezTo>
                    <a:pt x="408" y="119"/>
                    <a:pt x="408" y="119"/>
                    <a:pt x="408" y="119"/>
                  </a:cubicBezTo>
                  <a:cubicBezTo>
                    <a:pt x="412" y="121"/>
                    <a:pt x="412" y="116"/>
                    <a:pt x="416" y="117"/>
                  </a:cubicBezTo>
                  <a:cubicBezTo>
                    <a:pt x="418" y="116"/>
                    <a:pt x="424" y="116"/>
                    <a:pt x="418" y="112"/>
                  </a:cubicBezTo>
                  <a:cubicBezTo>
                    <a:pt x="425" y="112"/>
                    <a:pt x="425" y="112"/>
                    <a:pt x="425" y="112"/>
                  </a:cubicBezTo>
                  <a:cubicBezTo>
                    <a:pt x="426" y="108"/>
                    <a:pt x="426" y="108"/>
                    <a:pt x="426" y="108"/>
                  </a:cubicBezTo>
                  <a:cubicBezTo>
                    <a:pt x="428" y="104"/>
                    <a:pt x="428" y="104"/>
                    <a:pt x="428" y="104"/>
                  </a:cubicBezTo>
                  <a:cubicBezTo>
                    <a:pt x="428" y="105"/>
                    <a:pt x="428" y="105"/>
                    <a:pt x="428" y="105"/>
                  </a:cubicBezTo>
                  <a:cubicBezTo>
                    <a:pt x="434" y="107"/>
                    <a:pt x="434" y="107"/>
                    <a:pt x="434" y="107"/>
                  </a:cubicBezTo>
                  <a:cubicBezTo>
                    <a:pt x="435" y="107"/>
                    <a:pt x="428" y="110"/>
                    <a:pt x="437" y="107"/>
                  </a:cubicBezTo>
                  <a:cubicBezTo>
                    <a:pt x="434" y="105"/>
                    <a:pt x="434" y="105"/>
                    <a:pt x="434" y="105"/>
                  </a:cubicBezTo>
                  <a:cubicBezTo>
                    <a:pt x="438" y="102"/>
                    <a:pt x="438" y="102"/>
                    <a:pt x="438" y="102"/>
                  </a:cubicBezTo>
                  <a:cubicBezTo>
                    <a:pt x="443" y="105"/>
                    <a:pt x="443" y="105"/>
                    <a:pt x="443" y="105"/>
                  </a:cubicBezTo>
                  <a:cubicBezTo>
                    <a:pt x="449" y="104"/>
                    <a:pt x="449" y="104"/>
                    <a:pt x="449" y="104"/>
                  </a:cubicBezTo>
                  <a:cubicBezTo>
                    <a:pt x="450" y="104"/>
                    <a:pt x="450" y="104"/>
                    <a:pt x="450" y="104"/>
                  </a:cubicBezTo>
                  <a:cubicBezTo>
                    <a:pt x="453" y="103"/>
                    <a:pt x="432" y="110"/>
                    <a:pt x="456" y="101"/>
                  </a:cubicBezTo>
                  <a:cubicBezTo>
                    <a:pt x="471" y="92"/>
                    <a:pt x="471" y="92"/>
                    <a:pt x="471" y="92"/>
                  </a:cubicBezTo>
                  <a:cubicBezTo>
                    <a:pt x="469" y="91"/>
                    <a:pt x="468" y="91"/>
                    <a:pt x="469" y="88"/>
                  </a:cubicBezTo>
                  <a:cubicBezTo>
                    <a:pt x="471" y="88"/>
                    <a:pt x="471" y="88"/>
                    <a:pt x="471" y="88"/>
                  </a:cubicBezTo>
                  <a:cubicBezTo>
                    <a:pt x="478" y="87"/>
                    <a:pt x="478" y="87"/>
                    <a:pt x="478" y="87"/>
                  </a:cubicBezTo>
                  <a:cubicBezTo>
                    <a:pt x="477" y="88"/>
                    <a:pt x="476" y="86"/>
                    <a:pt x="475" y="89"/>
                  </a:cubicBezTo>
                  <a:cubicBezTo>
                    <a:pt x="475" y="91"/>
                    <a:pt x="475" y="91"/>
                    <a:pt x="475" y="91"/>
                  </a:cubicBezTo>
                  <a:cubicBezTo>
                    <a:pt x="475" y="93"/>
                    <a:pt x="475" y="93"/>
                    <a:pt x="475" y="93"/>
                  </a:cubicBezTo>
                  <a:cubicBezTo>
                    <a:pt x="478" y="94"/>
                    <a:pt x="478" y="94"/>
                    <a:pt x="478" y="94"/>
                  </a:cubicBezTo>
                  <a:cubicBezTo>
                    <a:pt x="481" y="86"/>
                    <a:pt x="481" y="86"/>
                    <a:pt x="481" y="86"/>
                  </a:cubicBezTo>
                  <a:cubicBezTo>
                    <a:pt x="482" y="85"/>
                    <a:pt x="482" y="85"/>
                    <a:pt x="482" y="85"/>
                  </a:cubicBezTo>
                  <a:cubicBezTo>
                    <a:pt x="484" y="89"/>
                    <a:pt x="484" y="89"/>
                    <a:pt x="484" y="89"/>
                  </a:cubicBezTo>
                  <a:cubicBezTo>
                    <a:pt x="489" y="86"/>
                    <a:pt x="489" y="86"/>
                    <a:pt x="489" y="86"/>
                  </a:cubicBezTo>
                  <a:cubicBezTo>
                    <a:pt x="492" y="88"/>
                    <a:pt x="492" y="88"/>
                    <a:pt x="492" y="88"/>
                  </a:cubicBezTo>
                  <a:cubicBezTo>
                    <a:pt x="496" y="85"/>
                    <a:pt x="496" y="85"/>
                    <a:pt x="496" y="85"/>
                  </a:cubicBezTo>
                  <a:cubicBezTo>
                    <a:pt x="497" y="87"/>
                    <a:pt x="488" y="83"/>
                    <a:pt x="498" y="87"/>
                  </a:cubicBezTo>
                  <a:cubicBezTo>
                    <a:pt x="502" y="83"/>
                    <a:pt x="502" y="83"/>
                    <a:pt x="502" y="83"/>
                  </a:cubicBezTo>
                  <a:cubicBezTo>
                    <a:pt x="508" y="82"/>
                    <a:pt x="508" y="82"/>
                    <a:pt x="508" y="82"/>
                  </a:cubicBezTo>
                  <a:cubicBezTo>
                    <a:pt x="513" y="78"/>
                    <a:pt x="513" y="78"/>
                    <a:pt x="513" y="78"/>
                  </a:cubicBezTo>
                  <a:cubicBezTo>
                    <a:pt x="513" y="75"/>
                    <a:pt x="513" y="75"/>
                    <a:pt x="513" y="75"/>
                  </a:cubicBezTo>
                  <a:cubicBezTo>
                    <a:pt x="515" y="74"/>
                    <a:pt x="515" y="74"/>
                    <a:pt x="515" y="74"/>
                  </a:cubicBezTo>
                  <a:cubicBezTo>
                    <a:pt x="518" y="76"/>
                    <a:pt x="518" y="76"/>
                    <a:pt x="518" y="76"/>
                  </a:cubicBezTo>
                  <a:cubicBezTo>
                    <a:pt x="521" y="73"/>
                    <a:pt x="521" y="73"/>
                    <a:pt x="521" y="73"/>
                  </a:cubicBezTo>
                  <a:cubicBezTo>
                    <a:pt x="522" y="75"/>
                    <a:pt x="522" y="75"/>
                    <a:pt x="522" y="75"/>
                  </a:cubicBezTo>
                  <a:cubicBezTo>
                    <a:pt x="527" y="72"/>
                    <a:pt x="527" y="72"/>
                    <a:pt x="527" y="72"/>
                  </a:cubicBezTo>
                  <a:cubicBezTo>
                    <a:pt x="532" y="71"/>
                    <a:pt x="532" y="71"/>
                    <a:pt x="532" y="71"/>
                  </a:cubicBezTo>
                  <a:cubicBezTo>
                    <a:pt x="533" y="71"/>
                    <a:pt x="527" y="75"/>
                    <a:pt x="534" y="69"/>
                  </a:cubicBezTo>
                  <a:cubicBezTo>
                    <a:pt x="535" y="70"/>
                    <a:pt x="535" y="70"/>
                    <a:pt x="535" y="70"/>
                  </a:cubicBezTo>
                  <a:cubicBezTo>
                    <a:pt x="538" y="65"/>
                    <a:pt x="538" y="65"/>
                    <a:pt x="538" y="65"/>
                  </a:cubicBezTo>
                  <a:cubicBezTo>
                    <a:pt x="545" y="65"/>
                    <a:pt x="545" y="65"/>
                    <a:pt x="545" y="65"/>
                  </a:cubicBezTo>
                  <a:cubicBezTo>
                    <a:pt x="546" y="64"/>
                    <a:pt x="546" y="64"/>
                    <a:pt x="546" y="64"/>
                  </a:cubicBezTo>
                  <a:cubicBezTo>
                    <a:pt x="541" y="67"/>
                    <a:pt x="548" y="61"/>
                    <a:pt x="540" y="62"/>
                  </a:cubicBezTo>
                  <a:cubicBezTo>
                    <a:pt x="544" y="61"/>
                    <a:pt x="544" y="61"/>
                    <a:pt x="544" y="61"/>
                  </a:cubicBezTo>
                  <a:cubicBezTo>
                    <a:pt x="545" y="62"/>
                    <a:pt x="545" y="62"/>
                    <a:pt x="545" y="62"/>
                  </a:cubicBezTo>
                  <a:cubicBezTo>
                    <a:pt x="548" y="60"/>
                    <a:pt x="548" y="60"/>
                    <a:pt x="548" y="60"/>
                  </a:cubicBezTo>
                  <a:cubicBezTo>
                    <a:pt x="551" y="62"/>
                    <a:pt x="551" y="62"/>
                    <a:pt x="551" y="62"/>
                  </a:cubicBezTo>
                  <a:cubicBezTo>
                    <a:pt x="555" y="60"/>
                    <a:pt x="555" y="60"/>
                    <a:pt x="555" y="60"/>
                  </a:cubicBezTo>
                  <a:cubicBezTo>
                    <a:pt x="561" y="59"/>
                    <a:pt x="561" y="59"/>
                    <a:pt x="561" y="59"/>
                  </a:cubicBezTo>
                  <a:cubicBezTo>
                    <a:pt x="562" y="60"/>
                    <a:pt x="562" y="60"/>
                    <a:pt x="562" y="60"/>
                  </a:cubicBezTo>
                  <a:cubicBezTo>
                    <a:pt x="568" y="57"/>
                    <a:pt x="568" y="57"/>
                    <a:pt x="568" y="57"/>
                  </a:cubicBezTo>
                  <a:cubicBezTo>
                    <a:pt x="568" y="56"/>
                    <a:pt x="562" y="58"/>
                    <a:pt x="570" y="57"/>
                  </a:cubicBezTo>
                  <a:cubicBezTo>
                    <a:pt x="571" y="53"/>
                    <a:pt x="571" y="53"/>
                    <a:pt x="571" y="53"/>
                  </a:cubicBezTo>
                  <a:cubicBezTo>
                    <a:pt x="580" y="52"/>
                    <a:pt x="580" y="52"/>
                    <a:pt x="580" y="52"/>
                  </a:cubicBezTo>
                  <a:cubicBezTo>
                    <a:pt x="582" y="50"/>
                    <a:pt x="582" y="50"/>
                    <a:pt x="582" y="50"/>
                  </a:cubicBezTo>
                  <a:cubicBezTo>
                    <a:pt x="586" y="50"/>
                    <a:pt x="586" y="50"/>
                    <a:pt x="586" y="50"/>
                  </a:cubicBezTo>
                  <a:cubicBezTo>
                    <a:pt x="589" y="46"/>
                    <a:pt x="589" y="46"/>
                    <a:pt x="589" y="46"/>
                  </a:cubicBezTo>
                  <a:cubicBezTo>
                    <a:pt x="595" y="44"/>
                    <a:pt x="595" y="44"/>
                    <a:pt x="595" y="44"/>
                  </a:cubicBezTo>
                  <a:cubicBezTo>
                    <a:pt x="598" y="40"/>
                    <a:pt x="598" y="40"/>
                    <a:pt x="598" y="40"/>
                  </a:cubicBezTo>
                  <a:cubicBezTo>
                    <a:pt x="605" y="36"/>
                    <a:pt x="605" y="36"/>
                    <a:pt x="605" y="36"/>
                  </a:cubicBezTo>
                  <a:cubicBezTo>
                    <a:pt x="607" y="38"/>
                    <a:pt x="607" y="38"/>
                    <a:pt x="607" y="38"/>
                  </a:cubicBezTo>
                  <a:cubicBezTo>
                    <a:pt x="610" y="38"/>
                    <a:pt x="610" y="38"/>
                    <a:pt x="610" y="38"/>
                  </a:cubicBezTo>
                  <a:cubicBezTo>
                    <a:pt x="613" y="35"/>
                    <a:pt x="613" y="35"/>
                    <a:pt x="613" y="35"/>
                  </a:cubicBezTo>
                  <a:cubicBezTo>
                    <a:pt x="621" y="34"/>
                    <a:pt x="621" y="34"/>
                    <a:pt x="621" y="34"/>
                  </a:cubicBezTo>
                  <a:cubicBezTo>
                    <a:pt x="619" y="32"/>
                    <a:pt x="620" y="33"/>
                    <a:pt x="626" y="31"/>
                  </a:cubicBezTo>
                  <a:cubicBezTo>
                    <a:pt x="622" y="28"/>
                    <a:pt x="622" y="28"/>
                    <a:pt x="622" y="28"/>
                  </a:cubicBezTo>
                  <a:cubicBezTo>
                    <a:pt x="618" y="28"/>
                    <a:pt x="618" y="28"/>
                    <a:pt x="618" y="28"/>
                  </a:cubicBezTo>
                  <a:cubicBezTo>
                    <a:pt x="622" y="27"/>
                    <a:pt x="622" y="27"/>
                    <a:pt x="622" y="27"/>
                  </a:cubicBezTo>
                  <a:cubicBezTo>
                    <a:pt x="627" y="29"/>
                    <a:pt x="627" y="29"/>
                    <a:pt x="627" y="29"/>
                  </a:cubicBezTo>
                  <a:cubicBezTo>
                    <a:pt x="628" y="30"/>
                    <a:pt x="620" y="26"/>
                    <a:pt x="628" y="32"/>
                  </a:cubicBezTo>
                  <a:cubicBezTo>
                    <a:pt x="633" y="30"/>
                    <a:pt x="633" y="30"/>
                    <a:pt x="633" y="30"/>
                  </a:cubicBezTo>
                  <a:cubicBezTo>
                    <a:pt x="633" y="27"/>
                    <a:pt x="633" y="27"/>
                    <a:pt x="633" y="27"/>
                  </a:cubicBezTo>
                  <a:cubicBezTo>
                    <a:pt x="638" y="27"/>
                    <a:pt x="638" y="27"/>
                    <a:pt x="638" y="27"/>
                  </a:cubicBezTo>
                  <a:cubicBezTo>
                    <a:pt x="639" y="23"/>
                    <a:pt x="639" y="23"/>
                    <a:pt x="639" y="23"/>
                  </a:cubicBezTo>
                  <a:cubicBezTo>
                    <a:pt x="640" y="25"/>
                    <a:pt x="640" y="25"/>
                    <a:pt x="640" y="25"/>
                  </a:cubicBezTo>
                  <a:cubicBezTo>
                    <a:pt x="640" y="24"/>
                    <a:pt x="645" y="25"/>
                    <a:pt x="646" y="20"/>
                  </a:cubicBezTo>
                  <a:cubicBezTo>
                    <a:pt x="644" y="19"/>
                    <a:pt x="644" y="19"/>
                    <a:pt x="644" y="19"/>
                  </a:cubicBezTo>
                  <a:cubicBezTo>
                    <a:pt x="649" y="17"/>
                    <a:pt x="649" y="17"/>
                    <a:pt x="649" y="17"/>
                  </a:cubicBezTo>
                  <a:cubicBezTo>
                    <a:pt x="654" y="19"/>
                    <a:pt x="654" y="19"/>
                    <a:pt x="654" y="19"/>
                  </a:cubicBezTo>
                  <a:cubicBezTo>
                    <a:pt x="657" y="15"/>
                    <a:pt x="657" y="15"/>
                    <a:pt x="657" y="15"/>
                  </a:cubicBezTo>
                  <a:cubicBezTo>
                    <a:pt x="656" y="14"/>
                    <a:pt x="656" y="14"/>
                    <a:pt x="656" y="14"/>
                  </a:cubicBezTo>
                  <a:cubicBezTo>
                    <a:pt x="649" y="11"/>
                    <a:pt x="649" y="11"/>
                    <a:pt x="649" y="11"/>
                  </a:cubicBezTo>
                  <a:cubicBezTo>
                    <a:pt x="644" y="11"/>
                    <a:pt x="644" y="11"/>
                    <a:pt x="644" y="11"/>
                  </a:cubicBezTo>
                  <a:cubicBezTo>
                    <a:pt x="641" y="10"/>
                    <a:pt x="644" y="16"/>
                    <a:pt x="640" y="11"/>
                  </a:cubicBezTo>
                  <a:cubicBezTo>
                    <a:pt x="644" y="8"/>
                    <a:pt x="644" y="8"/>
                    <a:pt x="644" y="8"/>
                  </a:cubicBezTo>
                  <a:cubicBezTo>
                    <a:pt x="663" y="5"/>
                    <a:pt x="663" y="5"/>
                    <a:pt x="663" y="5"/>
                  </a:cubicBezTo>
                  <a:cubicBezTo>
                    <a:pt x="664" y="3"/>
                    <a:pt x="664" y="3"/>
                    <a:pt x="664" y="3"/>
                  </a:cubicBezTo>
                  <a:cubicBezTo>
                    <a:pt x="663" y="2"/>
                    <a:pt x="663" y="2"/>
                    <a:pt x="663" y="2"/>
                  </a:cubicBezTo>
                  <a:cubicBezTo>
                    <a:pt x="667" y="4"/>
                    <a:pt x="667" y="4"/>
                    <a:pt x="667" y="4"/>
                  </a:cubicBezTo>
                  <a:cubicBezTo>
                    <a:pt x="667" y="5"/>
                    <a:pt x="667" y="5"/>
                    <a:pt x="667" y="5"/>
                  </a:cubicBezTo>
                  <a:cubicBezTo>
                    <a:pt x="668" y="6"/>
                    <a:pt x="668" y="6"/>
                    <a:pt x="668" y="6"/>
                  </a:cubicBezTo>
                  <a:cubicBezTo>
                    <a:pt x="671" y="5"/>
                    <a:pt x="674" y="6"/>
                    <a:pt x="676" y="5"/>
                  </a:cubicBezTo>
                  <a:cubicBezTo>
                    <a:pt x="677" y="8"/>
                    <a:pt x="677" y="8"/>
                    <a:pt x="677" y="8"/>
                  </a:cubicBezTo>
                  <a:cubicBezTo>
                    <a:pt x="676" y="10"/>
                    <a:pt x="676" y="10"/>
                    <a:pt x="676" y="10"/>
                  </a:cubicBezTo>
                  <a:cubicBezTo>
                    <a:pt x="678" y="13"/>
                    <a:pt x="678" y="13"/>
                    <a:pt x="678" y="13"/>
                  </a:cubicBezTo>
                  <a:cubicBezTo>
                    <a:pt x="679" y="12"/>
                    <a:pt x="679" y="12"/>
                    <a:pt x="679" y="12"/>
                  </a:cubicBezTo>
                  <a:cubicBezTo>
                    <a:pt x="678" y="14"/>
                    <a:pt x="678" y="14"/>
                    <a:pt x="678" y="14"/>
                  </a:cubicBezTo>
                  <a:cubicBezTo>
                    <a:pt x="671" y="15"/>
                    <a:pt x="671" y="15"/>
                    <a:pt x="671" y="15"/>
                  </a:cubicBezTo>
                  <a:cubicBezTo>
                    <a:pt x="668" y="19"/>
                    <a:pt x="668" y="19"/>
                    <a:pt x="668" y="19"/>
                  </a:cubicBezTo>
                  <a:cubicBezTo>
                    <a:pt x="674" y="20"/>
                    <a:pt x="674" y="20"/>
                    <a:pt x="674" y="20"/>
                  </a:cubicBezTo>
                  <a:cubicBezTo>
                    <a:pt x="677" y="17"/>
                    <a:pt x="677" y="17"/>
                    <a:pt x="677" y="17"/>
                  </a:cubicBezTo>
                  <a:cubicBezTo>
                    <a:pt x="702" y="19"/>
                    <a:pt x="702" y="19"/>
                    <a:pt x="702" y="19"/>
                  </a:cubicBezTo>
                  <a:cubicBezTo>
                    <a:pt x="704" y="16"/>
                    <a:pt x="706" y="17"/>
                    <a:pt x="708" y="18"/>
                  </a:cubicBezTo>
                  <a:cubicBezTo>
                    <a:pt x="708" y="20"/>
                    <a:pt x="708" y="20"/>
                    <a:pt x="708" y="20"/>
                  </a:cubicBezTo>
                  <a:cubicBezTo>
                    <a:pt x="706" y="19"/>
                    <a:pt x="706" y="19"/>
                    <a:pt x="706" y="19"/>
                  </a:cubicBezTo>
                  <a:cubicBezTo>
                    <a:pt x="705" y="20"/>
                    <a:pt x="705" y="20"/>
                    <a:pt x="705" y="20"/>
                  </a:cubicBezTo>
                  <a:cubicBezTo>
                    <a:pt x="702" y="20"/>
                    <a:pt x="706" y="14"/>
                    <a:pt x="705" y="23"/>
                  </a:cubicBezTo>
                  <a:cubicBezTo>
                    <a:pt x="702" y="23"/>
                    <a:pt x="702" y="23"/>
                    <a:pt x="702" y="23"/>
                  </a:cubicBezTo>
                  <a:cubicBezTo>
                    <a:pt x="702" y="27"/>
                    <a:pt x="695" y="28"/>
                    <a:pt x="690" y="27"/>
                  </a:cubicBezTo>
                  <a:cubicBezTo>
                    <a:pt x="688" y="27"/>
                    <a:pt x="703" y="28"/>
                    <a:pt x="685" y="28"/>
                  </a:cubicBezTo>
                  <a:cubicBezTo>
                    <a:pt x="684" y="28"/>
                    <a:pt x="689" y="25"/>
                    <a:pt x="683" y="29"/>
                  </a:cubicBezTo>
                  <a:cubicBezTo>
                    <a:pt x="683" y="30"/>
                    <a:pt x="683" y="30"/>
                    <a:pt x="683" y="30"/>
                  </a:cubicBezTo>
                  <a:cubicBezTo>
                    <a:pt x="685" y="28"/>
                    <a:pt x="683" y="27"/>
                    <a:pt x="687" y="32"/>
                  </a:cubicBezTo>
                  <a:cubicBezTo>
                    <a:pt x="687" y="32"/>
                    <a:pt x="687" y="32"/>
                    <a:pt x="687" y="32"/>
                  </a:cubicBezTo>
                  <a:cubicBezTo>
                    <a:pt x="688" y="33"/>
                    <a:pt x="688" y="33"/>
                    <a:pt x="688" y="33"/>
                  </a:cubicBezTo>
                  <a:cubicBezTo>
                    <a:pt x="690" y="32"/>
                    <a:pt x="690" y="32"/>
                    <a:pt x="690" y="32"/>
                  </a:cubicBezTo>
                  <a:cubicBezTo>
                    <a:pt x="692" y="29"/>
                    <a:pt x="694" y="37"/>
                    <a:pt x="694" y="29"/>
                  </a:cubicBezTo>
                  <a:cubicBezTo>
                    <a:pt x="702" y="29"/>
                    <a:pt x="702" y="29"/>
                    <a:pt x="702" y="29"/>
                  </a:cubicBezTo>
                  <a:cubicBezTo>
                    <a:pt x="707" y="27"/>
                    <a:pt x="707" y="27"/>
                    <a:pt x="707" y="27"/>
                  </a:cubicBezTo>
                  <a:cubicBezTo>
                    <a:pt x="705" y="32"/>
                    <a:pt x="705" y="32"/>
                    <a:pt x="705" y="32"/>
                  </a:cubicBezTo>
                  <a:cubicBezTo>
                    <a:pt x="699" y="32"/>
                    <a:pt x="699" y="32"/>
                    <a:pt x="699" y="32"/>
                  </a:cubicBezTo>
                  <a:cubicBezTo>
                    <a:pt x="698" y="33"/>
                    <a:pt x="698" y="33"/>
                    <a:pt x="698" y="33"/>
                  </a:cubicBezTo>
                  <a:cubicBezTo>
                    <a:pt x="697" y="32"/>
                    <a:pt x="697" y="32"/>
                    <a:pt x="697" y="32"/>
                  </a:cubicBezTo>
                  <a:cubicBezTo>
                    <a:pt x="694" y="37"/>
                    <a:pt x="694" y="37"/>
                    <a:pt x="694" y="37"/>
                  </a:cubicBezTo>
                  <a:cubicBezTo>
                    <a:pt x="682" y="43"/>
                    <a:pt x="682" y="43"/>
                    <a:pt x="682" y="43"/>
                  </a:cubicBezTo>
                  <a:cubicBezTo>
                    <a:pt x="682" y="44"/>
                    <a:pt x="682" y="44"/>
                    <a:pt x="682" y="44"/>
                  </a:cubicBezTo>
                  <a:cubicBezTo>
                    <a:pt x="685" y="41"/>
                    <a:pt x="688" y="47"/>
                    <a:pt x="690" y="42"/>
                  </a:cubicBezTo>
                  <a:cubicBezTo>
                    <a:pt x="696" y="40"/>
                    <a:pt x="693" y="41"/>
                    <a:pt x="699" y="43"/>
                  </a:cubicBezTo>
                  <a:cubicBezTo>
                    <a:pt x="700" y="40"/>
                    <a:pt x="700" y="40"/>
                    <a:pt x="700" y="40"/>
                  </a:cubicBezTo>
                  <a:cubicBezTo>
                    <a:pt x="702" y="41"/>
                    <a:pt x="705" y="42"/>
                    <a:pt x="706" y="38"/>
                  </a:cubicBezTo>
                  <a:cubicBezTo>
                    <a:pt x="708" y="38"/>
                    <a:pt x="710" y="38"/>
                    <a:pt x="711" y="37"/>
                  </a:cubicBezTo>
                  <a:cubicBezTo>
                    <a:pt x="712" y="41"/>
                    <a:pt x="712" y="41"/>
                    <a:pt x="712" y="41"/>
                  </a:cubicBezTo>
                  <a:cubicBezTo>
                    <a:pt x="718" y="39"/>
                    <a:pt x="718" y="39"/>
                    <a:pt x="718" y="39"/>
                  </a:cubicBezTo>
                  <a:cubicBezTo>
                    <a:pt x="722" y="41"/>
                    <a:pt x="722" y="41"/>
                    <a:pt x="722" y="41"/>
                  </a:cubicBezTo>
                  <a:cubicBezTo>
                    <a:pt x="724" y="41"/>
                    <a:pt x="724" y="41"/>
                    <a:pt x="724" y="41"/>
                  </a:cubicBezTo>
                  <a:cubicBezTo>
                    <a:pt x="727" y="36"/>
                    <a:pt x="727" y="36"/>
                    <a:pt x="727" y="36"/>
                  </a:cubicBezTo>
                  <a:cubicBezTo>
                    <a:pt x="728" y="38"/>
                    <a:pt x="729" y="35"/>
                    <a:pt x="730" y="37"/>
                  </a:cubicBezTo>
                  <a:cubicBezTo>
                    <a:pt x="729" y="34"/>
                    <a:pt x="729" y="34"/>
                    <a:pt x="729" y="34"/>
                  </a:cubicBezTo>
                  <a:cubicBezTo>
                    <a:pt x="730" y="35"/>
                    <a:pt x="730" y="35"/>
                    <a:pt x="730" y="35"/>
                  </a:cubicBezTo>
                  <a:cubicBezTo>
                    <a:pt x="734" y="33"/>
                    <a:pt x="728" y="40"/>
                    <a:pt x="733" y="33"/>
                  </a:cubicBezTo>
                  <a:cubicBezTo>
                    <a:pt x="728" y="30"/>
                    <a:pt x="728" y="30"/>
                    <a:pt x="728" y="30"/>
                  </a:cubicBezTo>
                  <a:cubicBezTo>
                    <a:pt x="724" y="31"/>
                    <a:pt x="724" y="31"/>
                    <a:pt x="724" y="31"/>
                  </a:cubicBezTo>
                  <a:cubicBezTo>
                    <a:pt x="724" y="29"/>
                    <a:pt x="724" y="29"/>
                    <a:pt x="724" y="29"/>
                  </a:cubicBezTo>
                  <a:cubicBezTo>
                    <a:pt x="724" y="27"/>
                    <a:pt x="724" y="27"/>
                    <a:pt x="724" y="27"/>
                  </a:cubicBezTo>
                  <a:cubicBezTo>
                    <a:pt x="722" y="26"/>
                    <a:pt x="722" y="26"/>
                    <a:pt x="722" y="26"/>
                  </a:cubicBezTo>
                  <a:cubicBezTo>
                    <a:pt x="721" y="25"/>
                    <a:pt x="718" y="29"/>
                    <a:pt x="718" y="24"/>
                  </a:cubicBezTo>
                  <a:cubicBezTo>
                    <a:pt x="718" y="24"/>
                    <a:pt x="716" y="26"/>
                    <a:pt x="719" y="23"/>
                  </a:cubicBezTo>
                  <a:cubicBezTo>
                    <a:pt x="724" y="26"/>
                    <a:pt x="724" y="26"/>
                    <a:pt x="724" y="26"/>
                  </a:cubicBezTo>
                  <a:cubicBezTo>
                    <a:pt x="726" y="26"/>
                    <a:pt x="726" y="26"/>
                    <a:pt x="726" y="26"/>
                  </a:cubicBezTo>
                  <a:cubicBezTo>
                    <a:pt x="726" y="24"/>
                    <a:pt x="726" y="24"/>
                    <a:pt x="726" y="24"/>
                  </a:cubicBezTo>
                  <a:cubicBezTo>
                    <a:pt x="724" y="22"/>
                    <a:pt x="724" y="22"/>
                    <a:pt x="724" y="22"/>
                  </a:cubicBezTo>
                  <a:cubicBezTo>
                    <a:pt x="718" y="22"/>
                    <a:pt x="718" y="22"/>
                    <a:pt x="718" y="22"/>
                  </a:cubicBezTo>
                  <a:cubicBezTo>
                    <a:pt x="715" y="25"/>
                    <a:pt x="715" y="25"/>
                    <a:pt x="715" y="25"/>
                  </a:cubicBezTo>
                  <a:cubicBezTo>
                    <a:pt x="712" y="25"/>
                    <a:pt x="712" y="25"/>
                    <a:pt x="712" y="25"/>
                  </a:cubicBezTo>
                  <a:cubicBezTo>
                    <a:pt x="709" y="26"/>
                    <a:pt x="709" y="26"/>
                    <a:pt x="709" y="26"/>
                  </a:cubicBezTo>
                  <a:cubicBezTo>
                    <a:pt x="706" y="24"/>
                    <a:pt x="706" y="24"/>
                    <a:pt x="706" y="24"/>
                  </a:cubicBezTo>
                  <a:cubicBezTo>
                    <a:pt x="709" y="23"/>
                    <a:pt x="709" y="23"/>
                    <a:pt x="709" y="23"/>
                  </a:cubicBezTo>
                  <a:cubicBezTo>
                    <a:pt x="708" y="22"/>
                    <a:pt x="710" y="28"/>
                    <a:pt x="715" y="21"/>
                  </a:cubicBezTo>
                  <a:cubicBezTo>
                    <a:pt x="715" y="20"/>
                    <a:pt x="715" y="20"/>
                    <a:pt x="715" y="20"/>
                  </a:cubicBezTo>
                  <a:cubicBezTo>
                    <a:pt x="711" y="20"/>
                    <a:pt x="711" y="20"/>
                    <a:pt x="711" y="20"/>
                  </a:cubicBezTo>
                  <a:cubicBezTo>
                    <a:pt x="710" y="19"/>
                    <a:pt x="710" y="19"/>
                    <a:pt x="710" y="19"/>
                  </a:cubicBezTo>
                  <a:cubicBezTo>
                    <a:pt x="711" y="18"/>
                    <a:pt x="711" y="18"/>
                    <a:pt x="711" y="18"/>
                  </a:cubicBezTo>
                  <a:cubicBezTo>
                    <a:pt x="720" y="19"/>
                    <a:pt x="720" y="19"/>
                    <a:pt x="720" y="19"/>
                  </a:cubicBezTo>
                  <a:cubicBezTo>
                    <a:pt x="723" y="21"/>
                    <a:pt x="721" y="16"/>
                    <a:pt x="725" y="16"/>
                  </a:cubicBezTo>
                  <a:cubicBezTo>
                    <a:pt x="725" y="20"/>
                    <a:pt x="725" y="20"/>
                    <a:pt x="725" y="20"/>
                  </a:cubicBezTo>
                  <a:cubicBezTo>
                    <a:pt x="732" y="17"/>
                    <a:pt x="732" y="17"/>
                    <a:pt x="732" y="17"/>
                  </a:cubicBezTo>
                  <a:cubicBezTo>
                    <a:pt x="739" y="18"/>
                    <a:pt x="739" y="18"/>
                    <a:pt x="739" y="18"/>
                  </a:cubicBezTo>
                  <a:cubicBezTo>
                    <a:pt x="740" y="20"/>
                    <a:pt x="740" y="20"/>
                    <a:pt x="740" y="20"/>
                  </a:cubicBezTo>
                  <a:cubicBezTo>
                    <a:pt x="744" y="18"/>
                    <a:pt x="744" y="18"/>
                    <a:pt x="744" y="18"/>
                  </a:cubicBezTo>
                  <a:cubicBezTo>
                    <a:pt x="747" y="16"/>
                    <a:pt x="747" y="16"/>
                    <a:pt x="747" y="16"/>
                  </a:cubicBezTo>
                  <a:cubicBezTo>
                    <a:pt x="744" y="20"/>
                    <a:pt x="744" y="20"/>
                    <a:pt x="744" y="20"/>
                  </a:cubicBezTo>
                  <a:cubicBezTo>
                    <a:pt x="743" y="23"/>
                    <a:pt x="743" y="23"/>
                    <a:pt x="743" y="23"/>
                  </a:cubicBezTo>
                  <a:cubicBezTo>
                    <a:pt x="744" y="24"/>
                    <a:pt x="744" y="24"/>
                    <a:pt x="744" y="24"/>
                  </a:cubicBezTo>
                  <a:cubicBezTo>
                    <a:pt x="738" y="26"/>
                    <a:pt x="738" y="26"/>
                    <a:pt x="738" y="26"/>
                  </a:cubicBezTo>
                  <a:cubicBezTo>
                    <a:pt x="740" y="27"/>
                    <a:pt x="740" y="27"/>
                    <a:pt x="740" y="27"/>
                  </a:cubicBezTo>
                  <a:cubicBezTo>
                    <a:pt x="738" y="28"/>
                    <a:pt x="738" y="28"/>
                    <a:pt x="738" y="28"/>
                  </a:cubicBezTo>
                  <a:cubicBezTo>
                    <a:pt x="737" y="29"/>
                    <a:pt x="749" y="24"/>
                    <a:pt x="733" y="28"/>
                  </a:cubicBezTo>
                  <a:cubicBezTo>
                    <a:pt x="734" y="33"/>
                    <a:pt x="734" y="33"/>
                    <a:pt x="734" y="33"/>
                  </a:cubicBezTo>
                  <a:cubicBezTo>
                    <a:pt x="736" y="34"/>
                    <a:pt x="736" y="34"/>
                    <a:pt x="736" y="34"/>
                  </a:cubicBezTo>
                  <a:cubicBezTo>
                    <a:pt x="736" y="33"/>
                    <a:pt x="737" y="35"/>
                    <a:pt x="737" y="33"/>
                  </a:cubicBezTo>
                  <a:cubicBezTo>
                    <a:pt x="737" y="35"/>
                    <a:pt x="737" y="35"/>
                    <a:pt x="737" y="35"/>
                  </a:cubicBezTo>
                  <a:cubicBezTo>
                    <a:pt x="737" y="35"/>
                    <a:pt x="737" y="35"/>
                    <a:pt x="737" y="35"/>
                  </a:cubicBezTo>
                  <a:cubicBezTo>
                    <a:pt x="732" y="33"/>
                    <a:pt x="735" y="38"/>
                    <a:pt x="732" y="38"/>
                  </a:cubicBezTo>
                  <a:cubicBezTo>
                    <a:pt x="731" y="38"/>
                    <a:pt x="731" y="38"/>
                    <a:pt x="731" y="38"/>
                  </a:cubicBezTo>
                  <a:cubicBezTo>
                    <a:pt x="729" y="39"/>
                    <a:pt x="729" y="39"/>
                    <a:pt x="729" y="39"/>
                  </a:cubicBezTo>
                  <a:cubicBezTo>
                    <a:pt x="730" y="40"/>
                    <a:pt x="730" y="40"/>
                    <a:pt x="730" y="40"/>
                  </a:cubicBezTo>
                  <a:cubicBezTo>
                    <a:pt x="726" y="43"/>
                    <a:pt x="726" y="43"/>
                    <a:pt x="726" y="43"/>
                  </a:cubicBezTo>
                  <a:cubicBezTo>
                    <a:pt x="726" y="44"/>
                    <a:pt x="726" y="44"/>
                    <a:pt x="726" y="44"/>
                  </a:cubicBezTo>
                  <a:cubicBezTo>
                    <a:pt x="722" y="43"/>
                    <a:pt x="722" y="43"/>
                    <a:pt x="722" y="43"/>
                  </a:cubicBezTo>
                  <a:cubicBezTo>
                    <a:pt x="720" y="47"/>
                    <a:pt x="720" y="47"/>
                    <a:pt x="720" y="47"/>
                  </a:cubicBezTo>
                  <a:cubicBezTo>
                    <a:pt x="716" y="47"/>
                    <a:pt x="716" y="47"/>
                    <a:pt x="716" y="47"/>
                  </a:cubicBezTo>
                  <a:cubicBezTo>
                    <a:pt x="723" y="48"/>
                    <a:pt x="723" y="48"/>
                    <a:pt x="723" y="48"/>
                  </a:cubicBezTo>
                  <a:cubicBezTo>
                    <a:pt x="723" y="51"/>
                    <a:pt x="723" y="51"/>
                    <a:pt x="723" y="51"/>
                  </a:cubicBezTo>
                  <a:cubicBezTo>
                    <a:pt x="720" y="50"/>
                    <a:pt x="720" y="50"/>
                    <a:pt x="720" y="50"/>
                  </a:cubicBezTo>
                  <a:cubicBezTo>
                    <a:pt x="717" y="52"/>
                    <a:pt x="734" y="49"/>
                    <a:pt x="714" y="53"/>
                  </a:cubicBezTo>
                  <a:cubicBezTo>
                    <a:pt x="718" y="54"/>
                    <a:pt x="718" y="54"/>
                    <a:pt x="718" y="54"/>
                  </a:cubicBezTo>
                  <a:cubicBezTo>
                    <a:pt x="714" y="55"/>
                    <a:pt x="714" y="55"/>
                    <a:pt x="714" y="55"/>
                  </a:cubicBezTo>
                  <a:cubicBezTo>
                    <a:pt x="713" y="58"/>
                    <a:pt x="721" y="52"/>
                    <a:pt x="711" y="58"/>
                  </a:cubicBezTo>
                  <a:cubicBezTo>
                    <a:pt x="711" y="59"/>
                    <a:pt x="717" y="58"/>
                    <a:pt x="709" y="57"/>
                  </a:cubicBezTo>
                  <a:cubicBezTo>
                    <a:pt x="709" y="58"/>
                    <a:pt x="713" y="55"/>
                    <a:pt x="708" y="59"/>
                  </a:cubicBezTo>
                  <a:cubicBezTo>
                    <a:pt x="716" y="59"/>
                    <a:pt x="716" y="59"/>
                    <a:pt x="716" y="59"/>
                  </a:cubicBezTo>
                  <a:cubicBezTo>
                    <a:pt x="711" y="63"/>
                    <a:pt x="711" y="63"/>
                    <a:pt x="711" y="63"/>
                  </a:cubicBezTo>
                  <a:cubicBezTo>
                    <a:pt x="711" y="65"/>
                    <a:pt x="711" y="65"/>
                    <a:pt x="711" y="65"/>
                  </a:cubicBezTo>
                  <a:cubicBezTo>
                    <a:pt x="723" y="64"/>
                    <a:pt x="723" y="64"/>
                    <a:pt x="723" y="64"/>
                  </a:cubicBezTo>
                  <a:cubicBezTo>
                    <a:pt x="728" y="66"/>
                    <a:pt x="728" y="66"/>
                    <a:pt x="728" y="66"/>
                  </a:cubicBezTo>
                  <a:cubicBezTo>
                    <a:pt x="724" y="67"/>
                    <a:pt x="724" y="67"/>
                    <a:pt x="724" y="67"/>
                  </a:cubicBezTo>
                  <a:cubicBezTo>
                    <a:pt x="724" y="68"/>
                    <a:pt x="725" y="69"/>
                    <a:pt x="726" y="68"/>
                  </a:cubicBezTo>
                  <a:cubicBezTo>
                    <a:pt x="718" y="68"/>
                    <a:pt x="718" y="68"/>
                    <a:pt x="718" y="68"/>
                  </a:cubicBezTo>
                  <a:cubicBezTo>
                    <a:pt x="720" y="70"/>
                    <a:pt x="720" y="70"/>
                    <a:pt x="720" y="70"/>
                  </a:cubicBezTo>
                  <a:cubicBezTo>
                    <a:pt x="719" y="71"/>
                    <a:pt x="719" y="71"/>
                    <a:pt x="719" y="71"/>
                  </a:cubicBezTo>
                  <a:cubicBezTo>
                    <a:pt x="716" y="67"/>
                    <a:pt x="716" y="67"/>
                    <a:pt x="716" y="67"/>
                  </a:cubicBezTo>
                  <a:cubicBezTo>
                    <a:pt x="708" y="68"/>
                    <a:pt x="708" y="68"/>
                    <a:pt x="708" y="68"/>
                  </a:cubicBezTo>
                  <a:cubicBezTo>
                    <a:pt x="708" y="71"/>
                    <a:pt x="708" y="71"/>
                    <a:pt x="708" y="71"/>
                  </a:cubicBezTo>
                  <a:cubicBezTo>
                    <a:pt x="705" y="71"/>
                    <a:pt x="705" y="71"/>
                    <a:pt x="705" y="71"/>
                  </a:cubicBezTo>
                  <a:cubicBezTo>
                    <a:pt x="705" y="71"/>
                    <a:pt x="703" y="70"/>
                    <a:pt x="705" y="69"/>
                  </a:cubicBezTo>
                  <a:cubicBezTo>
                    <a:pt x="697" y="72"/>
                    <a:pt x="697" y="72"/>
                    <a:pt x="697" y="72"/>
                  </a:cubicBezTo>
                  <a:cubicBezTo>
                    <a:pt x="697" y="73"/>
                    <a:pt x="697" y="73"/>
                    <a:pt x="697" y="73"/>
                  </a:cubicBezTo>
                  <a:cubicBezTo>
                    <a:pt x="706" y="72"/>
                    <a:pt x="691" y="78"/>
                    <a:pt x="705" y="75"/>
                  </a:cubicBezTo>
                  <a:cubicBezTo>
                    <a:pt x="697" y="76"/>
                    <a:pt x="697" y="76"/>
                    <a:pt x="697" y="76"/>
                  </a:cubicBezTo>
                  <a:cubicBezTo>
                    <a:pt x="699" y="79"/>
                    <a:pt x="699" y="79"/>
                    <a:pt x="699" y="79"/>
                  </a:cubicBezTo>
                  <a:cubicBezTo>
                    <a:pt x="699" y="77"/>
                    <a:pt x="698" y="78"/>
                    <a:pt x="701" y="79"/>
                  </a:cubicBezTo>
                  <a:cubicBezTo>
                    <a:pt x="698" y="79"/>
                    <a:pt x="698" y="79"/>
                    <a:pt x="698" y="79"/>
                  </a:cubicBezTo>
                  <a:cubicBezTo>
                    <a:pt x="696" y="79"/>
                    <a:pt x="696" y="79"/>
                    <a:pt x="696" y="79"/>
                  </a:cubicBezTo>
                  <a:cubicBezTo>
                    <a:pt x="694" y="76"/>
                    <a:pt x="706" y="81"/>
                    <a:pt x="692" y="76"/>
                  </a:cubicBezTo>
                  <a:cubicBezTo>
                    <a:pt x="692" y="81"/>
                    <a:pt x="692" y="81"/>
                    <a:pt x="692" y="81"/>
                  </a:cubicBezTo>
                  <a:cubicBezTo>
                    <a:pt x="690" y="80"/>
                    <a:pt x="690" y="80"/>
                    <a:pt x="690" y="80"/>
                  </a:cubicBezTo>
                  <a:cubicBezTo>
                    <a:pt x="688" y="76"/>
                    <a:pt x="688" y="76"/>
                    <a:pt x="688" y="76"/>
                  </a:cubicBezTo>
                  <a:cubicBezTo>
                    <a:pt x="685" y="79"/>
                    <a:pt x="707" y="79"/>
                    <a:pt x="678" y="79"/>
                  </a:cubicBezTo>
                  <a:cubicBezTo>
                    <a:pt x="676" y="80"/>
                    <a:pt x="679" y="82"/>
                    <a:pt x="679" y="83"/>
                  </a:cubicBezTo>
                  <a:cubicBezTo>
                    <a:pt x="680" y="82"/>
                    <a:pt x="681" y="84"/>
                    <a:pt x="676" y="84"/>
                  </a:cubicBezTo>
                  <a:cubicBezTo>
                    <a:pt x="676" y="85"/>
                    <a:pt x="676" y="85"/>
                    <a:pt x="676" y="85"/>
                  </a:cubicBezTo>
                  <a:cubicBezTo>
                    <a:pt x="678" y="88"/>
                    <a:pt x="681" y="87"/>
                    <a:pt x="687" y="81"/>
                  </a:cubicBezTo>
                  <a:cubicBezTo>
                    <a:pt x="688" y="81"/>
                    <a:pt x="688" y="81"/>
                    <a:pt x="688" y="81"/>
                  </a:cubicBezTo>
                  <a:cubicBezTo>
                    <a:pt x="687" y="83"/>
                    <a:pt x="687" y="83"/>
                    <a:pt x="687" y="83"/>
                  </a:cubicBezTo>
                  <a:cubicBezTo>
                    <a:pt x="690" y="85"/>
                    <a:pt x="690" y="85"/>
                    <a:pt x="690" y="85"/>
                  </a:cubicBezTo>
                  <a:cubicBezTo>
                    <a:pt x="693" y="84"/>
                    <a:pt x="693" y="84"/>
                    <a:pt x="693" y="84"/>
                  </a:cubicBezTo>
                  <a:cubicBezTo>
                    <a:pt x="695" y="82"/>
                    <a:pt x="695" y="82"/>
                    <a:pt x="695" y="82"/>
                  </a:cubicBezTo>
                  <a:cubicBezTo>
                    <a:pt x="697" y="84"/>
                    <a:pt x="697" y="84"/>
                    <a:pt x="697" y="84"/>
                  </a:cubicBezTo>
                  <a:cubicBezTo>
                    <a:pt x="702" y="83"/>
                    <a:pt x="702" y="83"/>
                    <a:pt x="702" y="83"/>
                  </a:cubicBezTo>
                  <a:cubicBezTo>
                    <a:pt x="701" y="82"/>
                    <a:pt x="701" y="87"/>
                    <a:pt x="702" y="81"/>
                  </a:cubicBezTo>
                  <a:cubicBezTo>
                    <a:pt x="708" y="81"/>
                    <a:pt x="708" y="81"/>
                    <a:pt x="708" y="81"/>
                  </a:cubicBezTo>
                  <a:cubicBezTo>
                    <a:pt x="719" y="76"/>
                    <a:pt x="719" y="76"/>
                    <a:pt x="719" y="76"/>
                  </a:cubicBezTo>
                  <a:cubicBezTo>
                    <a:pt x="718" y="75"/>
                    <a:pt x="716" y="83"/>
                    <a:pt x="719" y="73"/>
                  </a:cubicBezTo>
                  <a:cubicBezTo>
                    <a:pt x="725" y="75"/>
                    <a:pt x="725" y="75"/>
                    <a:pt x="725" y="75"/>
                  </a:cubicBezTo>
                  <a:cubicBezTo>
                    <a:pt x="729" y="72"/>
                    <a:pt x="729" y="72"/>
                    <a:pt x="729" y="72"/>
                  </a:cubicBezTo>
                  <a:cubicBezTo>
                    <a:pt x="729" y="73"/>
                    <a:pt x="729" y="73"/>
                    <a:pt x="729" y="73"/>
                  </a:cubicBezTo>
                  <a:cubicBezTo>
                    <a:pt x="730" y="72"/>
                    <a:pt x="730" y="72"/>
                    <a:pt x="730" y="72"/>
                  </a:cubicBezTo>
                  <a:cubicBezTo>
                    <a:pt x="729" y="68"/>
                    <a:pt x="729" y="68"/>
                    <a:pt x="729" y="68"/>
                  </a:cubicBezTo>
                  <a:cubicBezTo>
                    <a:pt x="732" y="68"/>
                    <a:pt x="732" y="68"/>
                    <a:pt x="732" y="68"/>
                  </a:cubicBezTo>
                  <a:cubicBezTo>
                    <a:pt x="733" y="68"/>
                    <a:pt x="733" y="68"/>
                    <a:pt x="733" y="68"/>
                  </a:cubicBezTo>
                  <a:cubicBezTo>
                    <a:pt x="732" y="70"/>
                    <a:pt x="732" y="70"/>
                    <a:pt x="732" y="70"/>
                  </a:cubicBezTo>
                  <a:cubicBezTo>
                    <a:pt x="737" y="70"/>
                    <a:pt x="725" y="72"/>
                    <a:pt x="738" y="72"/>
                  </a:cubicBezTo>
                  <a:cubicBezTo>
                    <a:pt x="739" y="73"/>
                    <a:pt x="739" y="73"/>
                    <a:pt x="739" y="73"/>
                  </a:cubicBezTo>
                  <a:cubicBezTo>
                    <a:pt x="743" y="72"/>
                    <a:pt x="743" y="72"/>
                    <a:pt x="743" y="72"/>
                  </a:cubicBezTo>
                  <a:cubicBezTo>
                    <a:pt x="748" y="68"/>
                    <a:pt x="748" y="68"/>
                    <a:pt x="748" y="68"/>
                  </a:cubicBezTo>
                  <a:cubicBezTo>
                    <a:pt x="750" y="68"/>
                    <a:pt x="750" y="68"/>
                    <a:pt x="750" y="68"/>
                  </a:cubicBezTo>
                  <a:cubicBezTo>
                    <a:pt x="752" y="66"/>
                    <a:pt x="752" y="66"/>
                    <a:pt x="752" y="66"/>
                  </a:cubicBezTo>
                  <a:cubicBezTo>
                    <a:pt x="757" y="68"/>
                    <a:pt x="757" y="68"/>
                    <a:pt x="757" y="68"/>
                  </a:cubicBezTo>
                  <a:cubicBezTo>
                    <a:pt x="760" y="68"/>
                    <a:pt x="760" y="68"/>
                    <a:pt x="760" y="68"/>
                  </a:cubicBezTo>
                  <a:cubicBezTo>
                    <a:pt x="764" y="64"/>
                    <a:pt x="764" y="64"/>
                    <a:pt x="764" y="64"/>
                  </a:cubicBezTo>
                  <a:cubicBezTo>
                    <a:pt x="764" y="63"/>
                    <a:pt x="764" y="63"/>
                    <a:pt x="764" y="63"/>
                  </a:cubicBezTo>
                  <a:cubicBezTo>
                    <a:pt x="767" y="62"/>
                    <a:pt x="767" y="62"/>
                    <a:pt x="767" y="62"/>
                  </a:cubicBezTo>
                  <a:cubicBezTo>
                    <a:pt x="767" y="61"/>
                    <a:pt x="770" y="67"/>
                    <a:pt x="766" y="60"/>
                  </a:cubicBezTo>
                  <a:cubicBezTo>
                    <a:pt x="769" y="59"/>
                    <a:pt x="769" y="59"/>
                    <a:pt x="769" y="59"/>
                  </a:cubicBezTo>
                  <a:cubicBezTo>
                    <a:pt x="774" y="55"/>
                    <a:pt x="774" y="55"/>
                    <a:pt x="774" y="55"/>
                  </a:cubicBezTo>
                  <a:cubicBezTo>
                    <a:pt x="779" y="54"/>
                    <a:pt x="779" y="54"/>
                    <a:pt x="779" y="54"/>
                  </a:cubicBezTo>
                  <a:cubicBezTo>
                    <a:pt x="781" y="50"/>
                    <a:pt x="781" y="50"/>
                    <a:pt x="781" y="50"/>
                  </a:cubicBezTo>
                  <a:cubicBezTo>
                    <a:pt x="783" y="48"/>
                    <a:pt x="782" y="51"/>
                    <a:pt x="784" y="49"/>
                  </a:cubicBezTo>
                  <a:cubicBezTo>
                    <a:pt x="784" y="53"/>
                    <a:pt x="784" y="53"/>
                    <a:pt x="784" y="53"/>
                  </a:cubicBezTo>
                  <a:cubicBezTo>
                    <a:pt x="783" y="53"/>
                    <a:pt x="786" y="49"/>
                    <a:pt x="781" y="54"/>
                  </a:cubicBezTo>
                  <a:cubicBezTo>
                    <a:pt x="785" y="56"/>
                    <a:pt x="785" y="56"/>
                    <a:pt x="785" y="56"/>
                  </a:cubicBezTo>
                  <a:cubicBezTo>
                    <a:pt x="790" y="54"/>
                    <a:pt x="790" y="54"/>
                    <a:pt x="790" y="54"/>
                  </a:cubicBezTo>
                  <a:cubicBezTo>
                    <a:pt x="789" y="55"/>
                    <a:pt x="789" y="55"/>
                    <a:pt x="789" y="55"/>
                  </a:cubicBezTo>
                  <a:cubicBezTo>
                    <a:pt x="793" y="60"/>
                    <a:pt x="793" y="60"/>
                    <a:pt x="793" y="60"/>
                  </a:cubicBezTo>
                  <a:cubicBezTo>
                    <a:pt x="794" y="62"/>
                    <a:pt x="798" y="56"/>
                    <a:pt x="797" y="62"/>
                  </a:cubicBezTo>
                  <a:cubicBezTo>
                    <a:pt x="798" y="61"/>
                    <a:pt x="798" y="61"/>
                    <a:pt x="798" y="61"/>
                  </a:cubicBezTo>
                  <a:cubicBezTo>
                    <a:pt x="800" y="63"/>
                    <a:pt x="800" y="63"/>
                    <a:pt x="800" y="63"/>
                  </a:cubicBezTo>
                  <a:cubicBezTo>
                    <a:pt x="803" y="60"/>
                    <a:pt x="803" y="60"/>
                    <a:pt x="803" y="60"/>
                  </a:cubicBezTo>
                  <a:cubicBezTo>
                    <a:pt x="803" y="56"/>
                    <a:pt x="803" y="56"/>
                    <a:pt x="803" y="56"/>
                  </a:cubicBezTo>
                  <a:cubicBezTo>
                    <a:pt x="799" y="56"/>
                    <a:pt x="799" y="56"/>
                    <a:pt x="799" y="56"/>
                  </a:cubicBezTo>
                  <a:cubicBezTo>
                    <a:pt x="801" y="54"/>
                    <a:pt x="801" y="54"/>
                    <a:pt x="801" y="54"/>
                  </a:cubicBezTo>
                  <a:cubicBezTo>
                    <a:pt x="794" y="53"/>
                    <a:pt x="794" y="53"/>
                    <a:pt x="794" y="53"/>
                  </a:cubicBezTo>
                  <a:cubicBezTo>
                    <a:pt x="793" y="52"/>
                    <a:pt x="793" y="52"/>
                    <a:pt x="793" y="52"/>
                  </a:cubicBezTo>
                  <a:cubicBezTo>
                    <a:pt x="793" y="50"/>
                    <a:pt x="793" y="50"/>
                    <a:pt x="793" y="50"/>
                  </a:cubicBezTo>
                  <a:cubicBezTo>
                    <a:pt x="798" y="48"/>
                    <a:pt x="798" y="48"/>
                    <a:pt x="798" y="48"/>
                  </a:cubicBezTo>
                  <a:cubicBezTo>
                    <a:pt x="800" y="44"/>
                    <a:pt x="800" y="44"/>
                    <a:pt x="800" y="44"/>
                  </a:cubicBezTo>
                  <a:cubicBezTo>
                    <a:pt x="802" y="44"/>
                    <a:pt x="802" y="44"/>
                    <a:pt x="802" y="44"/>
                  </a:cubicBezTo>
                  <a:cubicBezTo>
                    <a:pt x="801" y="47"/>
                    <a:pt x="801" y="47"/>
                    <a:pt x="801" y="47"/>
                  </a:cubicBezTo>
                  <a:cubicBezTo>
                    <a:pt x="802" y="47"/>
                    <a:pt x="802" y="47"/>
                    <a:pt x="802" y="47"/>
                  </a:cubicBezTo>
                  <a:cubicBezTo>
                    <a:pt x="805" y="43"/>
                    <a:pt x="805" y="43"/>
                    <a:pt x="805" y="43"/>
                  </a:cubicBezTo>
                  <a:cubicBezTo>
                    <a:pt x="808" y="43"/>
                    <a:pt x="808" y="43"/>
                    <a:pt x="808" y="43"/>
                  </a:cubicBezTo>
                  <a:cubicBezTo>
                    <a:pt x="810" y="38"/>
                    <a:pt x="780" y="61"/>
                    <a:pt x="817" y="32"/>
                  </a:cubicBezTo>
                  <a:cubicBezTo>
                    <a:pt x="827" y="25"/>
                    <a:pt x="827" y="25"/>
                    <a:pt x="827" y="25"/>
                  </a:cubicBezTo>
                  <a:cubicBezTo>
                    <a:pt x="828" y="26"/>
                    <a:pt x="828" y="26"/>
                    <a:pt x="828" y="26"/>
                  </a:cubicBezTo>
                  <a:cubicBezTo>
                    <a:pt x="825" y="29"/>
                    <a:pt x="825" y="29"/>
                    <a:pt x="825" y="29"/>
                  </a:cubicBezTo>
                  <a:cubicBezTo>
                    <a:pt x="823" y="30"/>
                    <a:pt x="823" y="30"/>
                    <a:pt x="823" y="30"/>
                  </a:cubicBezTo>
                  <a:cubicBezTo>
                    <a:pt x="828" y="28"/>
                    <a:pt x="820" y="34"/>
                    <a:pt x="828" y="30"/>
                  </a:cubicBezTo>
                  <a:cubicBezTo>
                    <a:pt x="829" y="30"/>
                    <a:pt x="830" y="29"/>
                    <a:pt x="830" y="30"/>
                  </a:cubicBezTo>
                  <a:cubicBezTo>
                    <a:pt x="830" y="28"/>
                    <a:pt x="830" y="28"/>
                    <a:pt x="830" y="28"/>
                  </a:cubicBezTo>
                  <a:cubicBezTo>
                    <a:pt x="836" y="28"/>
                    <a:pt x="836" y="28"/>
                    <a:pt x="836" y="28"/>
                  </a:cubicBezTo>
                  <a:cubicBezTo>
                    <a:pt x="835" y="27"/>
                    <a:pt x="835" y="27"/>
                    <a:pt x="835" y="27"/>
                  </a:cubicBezTo>
                  <a:cubicBezTo>
                    <a:pt x="834" y="25"/>
                    <a:pt x="834" y="25"/>
                    <a:pt x="834" y="25"/>
                  </a:cubicBezTo>
                  <a:cubicBezTo>
                    <a:pt x="838" y="25"/>
                    <a:pt x="831" y="22"/>
                    <a:pt x="843" y="20"/>
                  </a:cubicBezTo>
                  <a:cubicBezTo>
                    <a:pt x="843" y="17"/>
                    <a:pt x="843" y="17"/>
                    <a:pt x="843" y="17"/>
                  </a:cubicBezTo>
                  <a:cubicBezTo>
                    <a:pt x="848" y="15"/>
                    <a:pt x="848" y="15"/>
                    <a:pt x="848" y="15"/>
                  </a:cubicBezTo>
                  <a:cubicBezTo>
                    <a:pt x="849" y="13"/>
                    <a:pt x="849" y="13"/>
                    <a:pt x="849" y="13"/>
                  </a:cubicBezTo>
                  <a:cubicBezTo>
                    <a:pt x="863" y="5"/>
                    <a:pt x="863" y="5"/>
                    <a:pt x="863" y="5"/>
                  </a:cubicBezTo>
                  <a:cubicBezTo>
                    <a:pt x="864" y="5"/>
                    <a:pt x="864" y="5"/>
                    <a:pt x="864" y="5"/>
                  </a:cubicBezTo>
                  <a:cubicBezTo>
                    <a:pt x="873" y="0"/>
                    <a:pt x="873" y="0"/>
                    <a:pt x="873" y="0"/>
                  </a:cubicBezTo>
                  <a:cubicBezTo>
                    <a:pt x="873" y="5"/>
                    <a:pt x="873" y="5"/>
                    <a:pt x="873" y="5"/>
                  </a:cubicBezTo>
                  <a:lnTo>
                    <a:pt x="876" y="9"/>
                  </a:lnTo>
                  <a:close/>
                </a:path>
              </a:pathLst>
            </a:custGeom>
            <a:blipFill dpi="0" rotWithShape="1">
              <a:blip r:embed="rId3" cstate="print"/>
              <a:srcRect/>
              <a:stretch>
                <a:fillRect b="-3000"/>
              </a:stretch>
            </a:blipFill>
            <a:ln>
              <a:noFill/>
            </a:ln>
          </p:spPr>
          <p:txBody>
            <a:bodyPr vert="horz" wrap="square" lIns="128564" tIns="64282" rIns="128564" bIns="64282" numCol="1" anchor="t" anchorCtr="0" compatLnSpc="1"/>
            <a:lstStyle/>
            <a:p>
              <a:endParaRPr lang="zh-CN" altLang="en-US"/>
            </a:p>
          </p:txBody>
        </p:sp>
        <p:sp>
          <p:nvSpPr>
            <p:cNvPr id="2" name="TextBox 1"/>
            <p:cNvSpPr txBox="1"/>
            <p:nvPr/>
          </p:nvSpPr>
          <p:spPr>
            <a:xfrm>
              <a:off x="251519" y="3003798"/>
              <a:ext cx="3356311" cy="865880"/>
            </a:xfrm>
            <a:prstGeom prst="rect">
              <a:avLst/>
            </a:prstGeom>
            <a:noFill/>
          </p:spPr>
          <p:txBody>
            <a:bodyPr wrap="square" rtlCol="0">
              <a:spAutoFit/>
            </a:bodyPr>
            <a:lstStyle>
              <a:defPPr>
                <a:defRPr lang="zh-CN"/>
              </a:defPPr>
              <a:lvl1pPr algn="ctr">
                <a:defRPr sz="8800" b="1">
                  <a:solidFill>
                    <a:schemeClr val="bg1"/>
                  </a:solidFill>
                  <a:latin typeface="IrisUPC" pitchFamily="34" charset="-34"/>
                  <a:cs typeface="IrisUPC" pitchFamily="34" charset="-34"/>
                </a:defRPr>
              </a:lvl1pPr>
            </a:lstStyle>
            <a:p>
              <a:r>
                <a:rPr lang="en-US" altLang="zh-CN" sz="7310" dirty="0"/>
                <a:t>PART THREE</a:t>
              </a:r>
              <a:endParaRPr lang="zh-CN" altLang="en-US" sz="7310" dirty="0"/>
            </a:p>
          </p:txBody>
        </p:sp>
        <p:sp>
          <p:nvSpPr>
            <p:cNvPr id="3" name="TextBox 2"/>
            <p:cNvSpPr txBox="1"/>
            <p:nvPr/>
          </p:nvSpPr>
          <p:spPr>
            <a:xfrm>
              <a:off x="155004" y="535406"/>
              <a:ext cx="3856678" cy="3743635"/>
            </a:xfrm>
            <a:prstGeom prst="rect">
              <a:avLst/>
            </a:prstGeom>
            <a:noFill/>
          </p:spPr>
          <p:txBody>
            <a:bodyPr wrap="square" rtlCol="0">
              <a:spAutoFit/>
            </a:bodyPr>
            <a:lstStyle>
              <a:defPPr>
                <a:defRPr lang="zh-CN"/>
              </a:defPPr>
              <a:lvl1pPr algn="ctr">
                <a:defRPr sz="8800" b="1">
                  <a:solidFill>
                    <a:srgbClr val="441C1F"/>
                  </a:solidFill>
                  <a:latin typeface="IrisUPC" pitchFamily="34" charset="-34"/>
                  <a:cs typeface="IrisUPC" pitchFamily="34" charset="-34"/>
                </a:defRPr>
              </a:lvl1pPr>
            </a:lstStyle>
            <a:p>
              <a:r>
                <a:rPr lang="en-US" altLang="zh-CN" sz="33605" dirty="0">
                  <a:solidFill>
                    <a:schemeClr val="bg1"/>
                  </a:solidFill>
                </a:rPr>
                <a:t>03</a:t>
              </a:r>
              <a:endParaRPr lang="zh-CN" altLang="en-US" sz="33605" dirty="0">
                <a:solidFill>
                  <a:schemeClr val="bg1"/>
                </a:solidFill>
              </a:endParaRPr>
            </a:p>
          </p:txBody>
        </p:sp>
      </p:grpSp>
      <p:grpSp>
        <p:nvGrpSpPr>
          <p:cNvPr id="6" name="组合 5"/>
          <p:cNvGrpSpPr/>
          <p:nvPr/>
        </p:nvGrpSpPr>
        <p:grpSpPr>
          <a:xfrm>
            <a:off x="6412559" y="2677204"/>
            <a:ext cx="5313619" cy="1711011"/>
            <a:chOff x="4560038" y="1903811"/>
            <a:chExt cx="3779248" cy="1216936"/>
          </a:xfrm>
        </p:grpSpPr>
        <p:sp>
          <p:nvSpPr>
            <p:cNvPr id="4" name="矩形 3"/>
            <p:cNvSpPr/>
            <p:nvPr/>
          </p:nvSpPr>
          <p:spPr>
            <a:xfrm>
              <a:off x="4599696" y="2573491"/>
              <a:ext cx="2940589" cy="547256"/>
            </a:xfrm>
            <a:prstGeom prst="rect">
              <a:avLst/>
            </a:prstGeom>
          </p:spPr>
          <p:txBody>
            <a:bodyPr wrap="none">
              <a:spAutoFit/>
            </a:bodyPr>
            <a:lstStyle/>
            <a:p>
              <a:r>
                <a:rPr lang="zh-CN" altLang="en-US" sz="4400" dirty="0">
                  <a:solidFill>
                    <a:schemeClr val="bg1"/>
                  </a:solidFill>
                  <a:ea typeface="微软雅黑" panose="020B0503020204020204" pitchFamily="34" charset="-122"/>
                </a:rPr>
                <a:t>点击输入小标题</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5" name="矩形 4"/>
            <p:cNvSpPr/>
            <p:nvPr/>
          </p:nvSpPr>
          <p:spPr>
            <a:xfrm>
              <a:off x="4560038" y="1903811"/>
              <a:ext cx="3779248" cy="503413"/>
            </a:xfrm>
            <a:prstGeom prst="rect">
              <a:avLst/>
            </a:prstGeom>
          </p:spPr>
          <p:txBody>
            <a:bodyPr wrap="none">
              <a:spAutoFit/>
            </a:bodyPr>
            <a:lstStyle/>
            <a:p>
              <a:r>
                <a:rPr lang="zh-CN" altLang="en-US" sz="4000" dirty="0">
                  <a:solidFill>
                    <a:schemeClr val="bg1"/>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6000" b="1"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 name="直接连接符 8"/>
            <p:cNvCxnSpPr/>
            <p:nvPr/>
          </p:nvCxnSpPr>
          <p:spPr>
            <a:xfrm>
              <a:off x="4644008" y="2559875"/>
              <a:ext cx="3562389"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outVertical)">
                                      <p:cBhvr>
                                        <p:cTn id="12" dur="7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bwMode="auto">
          <a:xfrm>
            <a:off x="5074369" y="3915453"/>
            <a:ext cx="2803768" cy="2797072"/>
          </a:xfrm>
          <a:custGeom>
            <a:avLst/>
            <a:gdLst>
              <a:gd name="T0" fmla="*/ 627 w 1256"/>
              <a:gd name="T1" fmla="*/ 0 h 1253"/>
              <a:gd name="T2" fmla="*/ 1256 w 1256"/>
              <a:gd name="T3" fmla="*/ 626 h 1253"/>
              <a:gd name="T4" fmla="*/ 627 w 1256"/>
              <a:gd name="T5" fmla="*/ 1253 h 1253"/>
              <a:gd name="T6" fmla="*/ 0 w 1256"/>
              <a:gd name="T7" fmla="*/ 626 h 1253"/>
              <a:gd name="T8" fmla="*/ 627 w 1256"/>
              <a:gd name="T9" fmla="*/ 0 h 1253"/>
            </a:gdLst>
            <a:ahLst/>
            <a:cxnLst>
              <a:cxn ang="0">
                <a:pos x="T0" y="T1"/>
              </a:cxn>
              <a:cxn ang="0">
                <a:pos x="T2" y="T3"/>
              </a:cxn>
              <a:cxn ang="0">
                <a:pos x="T4" y="T5"/>
              </a:cxn>
              <a:cxn ang="0">
                <a:pos x="T6" y="T7"/>
              </a:cxn>
              <a:cxn ang="0">
                <a:pos x="T8" y="T9"/>
              </a:cxn>
            </a:cxnLst>
            <a:rect l="0" t="0" r="r" b="b"/>
            <a:pathLst>
              <a:path w="1256" h="1253">
                <a:moveTo>
                  <a:pt x="627" y="0"/>
                </a:moveTo>
                <a:lnTo>
                  <a:pt x="1256" y="626"/>
                </a:lnTo>
                <a:lnTo>
                  <a:pt x="627" y="1253"/>
                </a:lnTo>
                <a:lnTo>
                  <a:pt x="0" y="626"/>
                </a:lnTo>
                <a:lnTo>
                  <a:pt x="627"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8" name="Freeform 8"/>
          <p:cNvSpPr/>
          <p:nvPr/>
        </p:nvSpPr>
        <p:spPr bwMode="auto">
          <a:xfrm>
            <a:off x="5761917" y="2252390"/>
            <a:ext cx="1424207" cy="1421975"/>
          </a:xfrm>
          <a:custGeom>
            <a:avLst/>
            <a:gdLst>
              <a:gd name="T0" fmla="*/ 319 w 638"/>
              <a:gd name="T1" fmla="*/ 0 h 637"/>
              <a:gd name="T2" fmla="*/ 638 w 638"/>
              <a:gd name="T3" fmla="*/ 319 h 637"/>
              <a:gd name="T4" fmla="*/ 319 w 638"/>
              <a:gd name="T5" fmla="*/ 637 h 637"/>
              <a:gd name="T6" fmla="*/ 0 w 638"/>
              <a:gd name="T7" fmla="*/ 319 h 637"/>
              <a:gd name="T8" fmla="*/ 319 w 638"/>
              <a:gd name="T9" fmla="*/ 0 h 637"/>
            </a:gdLst>
            <a:ahLst/>
            <a:cxnLst>
              <a:cxn ang="0">
                <a:pos x="T0" y="T1"/>
              </a:cxn>
              <a:cxn ang="0">
                <a:pos x="T2" y="T3"/>
              </a:cxn>
              <a:cxn ang="0">
                <a:pos x="T4" y="T5"/>
              </a:cxn>
              <a:cxn ang="0">
                <a:pos x="T6" y="T7"/>
              </a:cxn>
              <a:cxn ang="0">
                <a:pos x="T8" y="T9"/>
              </a:cxn>
            </a:cxnLst>
            <a:rect l="0" t="0" r="r" b="b"/>
            <a:pathLst>
              <a:path w="638" h="637">
                <a:moveTo>
                  <a:pt x="319" y="0"/>
                </a:moveTo>
                <a:lnTo>
                  <a:pt x="638" y="319"/>
                </a:lnTo>
                <a:lnTo>
                  <a:pt x="319" y="637"/>
                </a:lnTo>
                <a:lnTo>
                  <a:pt x="0" y="319"/>
                </a:lnTo>
                <a:lnTo>
                  <a:pt x="319"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9" name="Freeform 9"/>
          <p:cNvSpPr/>
          <p:nvPr/>
        </p:nvSpPr>
        <p:spPr bwMode="auto">
          <a:xfrm>
            <a:off x="7244165" y="2649740"/>
            <a:ext cx="633973" cy="629508"/>
          </a:xfrm>
          <a:custGeom>
            <a:avLst/>
            <a:gdLst>
              <a:gd name="T0" fmla="*/ 143 w 284"/>
              <a:gd name="T1" fmla="*/ 0 h 282"/>
              <a:gd name="T2" fmla="*/ 284 w 284"/>
              <a:gd name="T3" fmla="*/ 141 h 282"/>
              <a:gd name="T4" fmla="*/ 143 w 284"/>
              <a:gd name="T5" fmla="*/ 282 h 282"/>
              <a:gd name="T6" fmla="*/ 0 w 284"/>
              <a:gd name="T7" fmla="*/ 141 h 282"/>
              <a:gd name="T8" fmla="*/ 143 w 284"/>
              <a:gd name="T9" fmla="*/ 0 h 282"/>
            </a:gdLst>
            <a:ahLst/>
            <a:cxnLst>
              <a:cxn ang="0">
                <a:pos x="T0" y="T1"/>
              </a:cxn>
              <a:cxn ang="0">
                <a:pos x="T2" y="T3"/>
              </a:cxn>
              <a:cxn ang="0">
                <a:pos x="T4" y="T5"/>
              </a:cxn>
              <a:cxn ang="0">
                <a:pos x="T6" y="T7"/>
              </a:cxn>
              <a:cxn ang="0">
                <a:pos x="T8" y="T9"/>
              </a:cxn>
            </a:cxnLst>
            <a:rect l="0" t="0" r="r" b="b"/>
            <a:pathLst>
              <a:path w="284" h="282">
                <a:moveTo>
                  <a:pt x="143" y="0"/>
                </a:moveTo>
                <a:lnTo>
                  <a:pt x="284" y="141"/>
                </a:lnTo>
                <a:lnTo>
                  <a:pt x="143" y="282"/>
                </a:lnTo>
                <a:lnTo>
                  <a:pt x="0" y="141"/>
                </a:lnTo>
                <a:lnTo>
                  <a:pt x="143" y="0"/>
                </a:lnTo>
                <a:close/>
              </a:path>
            </a:pathLst>
          </a:custGeom>
          <a:solidFill>
            <a:schemeClr val="bg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10"/>
          <p:cNvSpPr/>
          <p:nvPr/>
        </p:nvSpPr>
        <p:spPr bwMode="auto">
          <a:xfrm>
            <a:off x="-59920" y="2232"/>
            <a:ext cx="6464739" cy="7237116"/>
          </a:xfrm>
          <a:custGeom>
            <a:avLst/>
            <a:gdLst>
              <a:gd name="T0" fmla="*/ 0 w 2896"/>
              <a:gd name="T1" fmla="*/ 0 h 3242"/>
              <a:gd name="T2" fmla="*/ 1194 w 2896"/>
              <a:gd name="T3" fmla="*/ 0 h 3242"/>
              <a:gd name="T4" fmla="*/ 2896 w 2896"/>
              <a:gd name="T5" fmla="*/ 1700 h 3242"/>
              <a:gd name="T6" fmla="*/ 1351 w 2896"/>
              <a:gd name="T7" fmla="*/ 3242 h 3242"/>
              <a:gd name="T8" fmla="*/ 0 w 2896"/>
              <a:gd name="T9" fmla="*/ 3242 h 3242"/>
              <a:gd name="T10" fmla="*/ 0 w 2896"/>
              <a:gd name="T11" fmla="*/ 0 h 3242"/>
            </a:gdLst>
            <a:ahLst/>
            <a:cxnLst>
              <a:cxn ang="0">
                <a:pos x="T0" y="T1"/>
              </a:cxn>
              <a:cxn ang="0">
                <a:pos x="T2" y="T3"/>
              </a:cxn>
              <a:cxn ang="0">
                <a:pos x="T4" y="T5"/>
              </a:cxn>
              <a:cxn ang="0">
                <a:pos x="T6" y="T7"/>
              </a:cxn>
              <a:cxn ang="0">
                <a:pos x="T8" y="T9"/>
              </a:cxn>
              <a:cxn ang="0">
                <a:pos x="T10" y="T11"/>
              </a:cxn>
            </a:cxnLst>
            <a:rect l="0" t="0" r="r" b="b"/>
            <a:pathLst>
              <a:path w="2896" h="3242">
                <a:moveTo>
                  <a:pt x="0" y="0"/>
                </a:moveTo>
                <a:lnTo>
                  <a:pt x="1194" y="0"/>
                </a:lnTo>
                <a:lnTo>
                  <a:pt x="2896" y="1700"/>
                </a:lnTo>
                <a:lnTo>
                  <a:pt x="1351" y="3242"/>
                </a:lnTo>
                <a:lnTo>
                  <a:pt x="0" y="3242"/>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r>
              <a:rPr lang="en-US" altLang="zh-CN" dirty="0"/>
              <a:t>                                          </a:t>
            </a:r>
            <a:endParaRPr lang="zh-CN" altLang="en-US" dirty="0"/>
          </a:p>
        </p:txBody>
      </p:sp>
      <p:sp>
        <p:nvSpPr>
          <p:cNvPr id="2" name="矩形 1"/>
          <p:cNvSpPr/>
          <p:nvPr/>
        </p:nvSpPr>
        <p:spPr>
          <a:xfrm>
            <a:off x="8104899" y="0"/>
            <a:ext cx="4753851" cy="7239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a:spLocks noChangeArrowheads="1"/>
          </p:cNvSpPr>
          <p:nvPr/>
        </p:nvSpPr>
        <p:spPr bwMode="auto">
          <a:xfrm>
            <a:off x="8671102" y="3279248"/>
            <a:ext cx="3775956" cy="262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11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111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8671102" y="1498337"/>
            <a:ext cx="3775957" cy="1508105"/>
          </a:xfrm>
          <a:prstGeom prst="rect">
            <a:avLst/>
          </a:prstGeom>
          <a:noFill/>
        </p:spPr>
        <p:txBody>
          <a:bodyPr wrap="square">
            <a:spAutoFit/>
          </a:bodyPr>
          <a:lstStyle/>
          <a:p>
            <a:pPr algn="ctr"/>
            <a:r>
              <a:rPr lang="en-US" altLang="zh-CN" sz="4400" dirty="0">
                <a:solidFill>
                  <a:schemeClr val="bg1"/>
                </a:solidFill>
                <a:ea typeface="Cambria Math" panose="02040503050406030204" pitchFamily="18" charset="0"/>
              </a:rPr>
              <a:t>ADD RELATED</a:t>
            </a:r>
          </a:p>
          <a:p>
            <a:pPr algn="ctr"/>
            <a:r>
              <a:rPr lang="en-US" altLang="zh-CN" sz="4800" dirty="0">
                <a:solidFill>
                  <a:schemeClr val="bg1"/>
                </a:solidFill>
                <a:latin typeface="Impact" panose="020B0806030902050204" pitchFamily="34" charset="0"/>
                <a:ea typeface="Cambria Math" panose="02040503050406030204" pitchFamily="18" charset="0"/>
              </a:rPr>
              <a:t>TITLE WORDS</a:t>
            </a:r>
            <a:endParaRPr lang="zh-CN" altLang="en-US" sz="4800" dirty="0">
              <a:solidFill>
                <a:schemeClr val="bg1"/>
              </a:solidFill>
              <a:latin typeface="Impact" panose="020B0806030902050204" pitchFamily="34" charset="0"/>
              <a:ea typeface="DFMincho-SU" panose="02010609010101010101" pitchFamily="1" charset="-128"/>
              <a:cs typeface="Arial" panose="020B0604020202020204" pitchFamily="34" charset="0"/>
            </a:endParaRPr>
          </a:p>
        </p:txBody>
      </p:sp>
      <p:sp>
        <p:nvSpPr>
          <p:cNvPr id="11" name="文本框 10"/>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491792" y="2705307"/>
            <a:ext cx="3449860" cy="3278593"/>
          </a:xfrm>
          <a:prstGeom prst="rect">
            <a:avLst/>
          </a:prstGeom>
          <a:solidFill>
            <a:schemeClr val="accent5"/>
          </a:solidFill>
          <a:ln w="12700">
            <a:noFill/>
          </a:ln>
          <a:effectLst>
            <a:outerShdw blurRad="368300" dist="38100" dir="8100000" algn="tr" rotWithShape="0">
              <a:prstClr val="black">
                <a:alpha val="90000"/>
              </a:prstClr>
            </a:outerShdw>
          </a:effectLst>
          <a:scene3d>
            <a:camera prst="orthographicFront">
              <a:rot lat="17916175" lon="2729084" rev="18779825"/>
            </a:camera>
            <a:lightRig rig="balanced" dir="t">
              <a:rot lat="0" lon="0" rev="600000"/>
            </a:lightRig>
          </a:scene3d>
          <a:sp3d prstMaterial="flat">
            <a:bevelT w="444500" h="1041400" prst="angle"/>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996931" y="2377656"/>
            <a:ext cx="2410640" cy="2286081"/>
          </a:xfrm>
          <a:prstGeom prst="rect">
            <a:avLst/>
          </a:prstGeom>
          <a:solidFill>
            <a:schemeClr val="accent4"/>
          </a:solidFill>
          <a:ln>
            <a:noFill/>
          </a:ln>
          <a:scene3d>
            <a:camera prst="orthographicFront">
              <a:rot lat="17916175" lon="2729084" rev="18779825"/>
            </a:camera>
            <a:lightRig rig="balanced" dir="t">
              <a:rot lat="0" lon="0" rev="600000"/>
            </a:lightRig>
          </a:scene3d>
          <a:sp3d prstMaterial="flat">
            <a:bevelT w="311150" h="730250" prst="angl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349953" y="2152199"/>
            <a:ext cx="1702330" cy="1623150"/>
          </a:xfrm>
          <a:prstGeom prst="rect">
            <a:avLst/>
          </a:prstGeom>
          <a:solidFill>
            <a:schemeClr val="accent3"/>
          </a:solidFill>
          <a:ln>
            <a:noFill/>
          </a:ln>
          <a:scene3d>
            <a:camera prst="orthographicFront">
              <a:rot lat="17916175" lon="2729084" rev="18779825"/>
            </a:camera>
            <a:lightRig rig="balanced" dir="t">
              <a:rot lat="0" lon="0" rev="600000"/>
            </a:lightRig>
          </a:scene3d>
          <a:sp3d prstMaterial="flat">
            <a:bevelT w="215900" h="501650" prst="angle"/>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611133" y="1800685"/>
            <a:ext cx="1157265" cy="1139000"/>
          </a:xfrm>
          <a:prstGeom prst="rect">
            <a:avLst/>
          </a:prstGeom>
          <a:solidFill>
            <a:schemeClr val="accent2"/>
          </a:solidFill>
          <a:ln>
            <a:noFill/>
          </a:ln>
          <a:scene3d>
            <a:camera prst="orthographicFront">
              <a:rot lat="17709539" lon="2246828" rev="19210350"/>
            </a:camera>
            <a:lightRig rig="balanced" dir="t">
              <a:rot lat="0" lon="0" rev="600000"/>
            </a:lightRig>
          </a:scene3d>
          <a:sp3d prstMaterial="flat">
            <a:bevelT w="234950" h="520700" prst="angle"/>
            <a:extrusionClr>
              <a:srgbClr val="7030A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900112" y="1256098"/>
            <a:ext cx="569500" cy="569500"/>
          </a:xfrm>
          <a:prstGeom prst="rect">
            <a:avLst/>
          </a:prstGeom>
          <a:solidFill>
            <a:schemeClr val="accent1"/>
          </a:solidFill>
          <a:ln>
            <a:noFill/>
          </a:ln>
          <a:scene3d>
            <a:camera prst="orthographicFront">
              <a:rot lat="17916175" lon="2729084" rev="18779825"/>
            </a:camera>
            <a:lightRig rig="balanced" dir="t">
              <a:rot lat="0" lon="0" rev="600000"/>
            </a:lightRig>
          </a:scene3d>
          <a:sp3d prstMaterial="flat">
            <a:bevelT w="336550" h="755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3315763" y="1953498"/>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7" name="直接连接符 76"/>
          <p:cNvCxnSpPr/>
          <p:nvPr/>
        </p:nvCxnSpPr>
        <p:spPr>
          <a:xfrm>
            <a:off x="3517115" y="2620307"/>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8" name="直接连接符 77"/>
          <p:cNvCxnSpPr/>
          <p:nvPr/>
        </p:nvCxnSpPr>
        <p:spPr>
          <a:xfrm>
            <a:off x="3847355" y="3312124"/>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9" name="直接连接符 78"/>
          <p:cNvCxnSpPr/>
          <p:nvPr/>
        </p:nvCxnSpPr>
        <p:spPr>
          <a:xfrm>
            <a:off x="4378949" y="4324552"/>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p:nvPr/>
        </p:nvCxnSpPr>
        <p:spPr>
          <a:xfrm>
            <a:off x="4758657" y="5326894"/>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7766153" y="5144182"/>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2" name="TextBox 81"/>
          <p:cNvSpPr txBox="1"/>
          <p:nvPr/>
        </p:nvSpPr>
        <p:spPr>
          <a:xfrm>
            <a:off x="5722886" y="499541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7766153" y="4147919"/>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4" name="TextBox 83"/>
          <p:cNvSpPr txBox="1"/>
          <p:nvPr/>
        </p:nvSpPr>
        <p:spPr>
          <a:xfrm>
            <a:off x="5722886" y="4008168"/>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7766153" y="3175563"/>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6" name="TextBox 85"/>
          <p:cNvSpPr txBox="1"/>
          <p:nvPr/>
        </p:nvSpPr>
        <p:spPr>
          <a:xfrm>
            <a:off x="5722886" y="300567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7766153" y="2438972"/>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8" name="TextBox 87"/>
          <p:cNvSpPr txBox="1"/>
          <p:nvPr/>
        </p:nvSpPr>
        <p:spPr>
          <a:xfrm>
            <a:off x="5722886" y="232454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8"/>
          <p:cNvSpPr txBox="1"/>
          <p:nvPr/>
        </p:nvSpPr>
        <p:spPr>
          <a:xfrm>
            <a:off x="7766153" y="1750841"/>
            <a:ext cx="3271734"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90" name="TextBox 89"/>
          <p:cNvSpPr txBox="1"/>
          <p:nvPr/>
        </p:nvSpPr>
        <p:spPr>
          <a:xfrm>
            <a:off x="5722886" y="1636410"/>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64000">
                                          <p:cBhvr additive="base">
                                            <p:cTn id="7" dur="1000" fill="hold"/>
                                            <p:tgtEl>
                                              <p:spTgt spid="60"/>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100"/>
                                      </p:stCondLst>
                                      <p:childTnLst>
                                        <p:set>
                                          <p:cBhvr>
                                            <p:cTn id="10" dur="1" fill="hold">
                                              <p:stCondLst>
                                                <p:cond delay="0"/>
                                              </p:stCondLst>
                                            </p:cTn>
                                            <p:tgtEl>
                                              <p:spTgt spid="61"/>
                                            </p:tgtEl>
                                            <p:attrNameLst>
                                              <p:attrName>style.visibility</p:attrName>
                                            </p:attrNameLst>
                                          </p:cBhvr>
                                          <p:to>
                                            <p:strVal val="visible"/>
                                          </p:to>
                                        </p:set>
                                        <p:anim calcmode="lin" valueType="num" p14:bounceEnd="64000">
                                          <p:cBhvr additive="base">
                                            <p:cTn id="11" dur="1000" fill="hold"/>
                                            <p:tgtEl>
                                              <p:spTgt spid="61"/>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300"/>
                                      </p:stCondLst>
                                      <p:childTnLst>
                                        <p:set>
                                          <p:cBhvr>
                                            <p:cTn id="14" dur="1" fill="hold">
                                              <p:stCondLst>
                                                <p:cond delay="0"/>
                                              </p:stCondLst>
                                            </p:cTn>
                                            <p:tgtEl>
                                              <p:spTgt spid="62"/>
                                            </p:tgtEl>
                                            <p:attrNameLst>
                                              <p:attrName>style.visibility</p:attrName>
                                            </p:attrNameLst>
                                          </p:cBhvr>
                                          <p:to>
                                            <p:strVal val="visible"/>
                                          </p:to>
                                        </p:set>
                                        <p:anim calcmode="lin" valueType="num" p14:bounceEnd="64000">
                                          <p:cBhvr additive="base">
                                            <p:cTn id="15" dur="1000" fill="hold"/>
                                            <p:tgtEl>
                                              <p:spTgt spid="62"/>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500"/>
                                      </p:stCondLst>
                                      <p:childTnLst>
                                        <p:set>
                                          <p:cBhvr>
                                            <p:cTn id="18" dur="1" fill="hold">
                                              <p:stCondLst>
                                                <p:cond delay="0"/>
                                              </p:stCondLst>
                                            </p:cTn>
                                            <p:tgtEl>
                                              <p:spTgt spid="63"/>
                                            </p:tgtEl>
                                            <p:attrNameLst>
                                              <p:attrName>style.visibility</p:attrName>
                                            </p:attrNameLst>
                                          </p:cBhvr>
                                          <p:to>
                                            <p:strVal val="visible"/>
                                          </p:to>
                                        </p:set>
                                        <p:anim calcmode="lin" valueType="num" p14:bounceEnd="64000">
                                          <p:cBhvr additive="base">
                                            <p:cTn id="19" dur="1000" fill="hold"/>
                                            <p:tgtEl>
                                              <p:spTgt spid="6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600"/>
                                      </p:stCondLst>
                                      <p:childTnLst>
                                        <p:set>
                                          <p:cBhvr>
                                            <p:cTn id="22" dur="1" fill="hold">
                                              <p:stCondLst>
                                                <p:cond delay="0"/>
                                              </p:stCondLst>
                                            </p:cTn>
                                            <p:tgtEl>
                                              <p:spTgt spid="64"/>
                                            </p:tgtEl>
                                            <p:attrNameLst>
                                              <p:attrName>style.visibility</p:attrName>
                                            </p:attrNameLst>
                                          </p:cBhvr>
                                          <p:to>
                                            <p:strVal val="visible"/>
                                          </p:to>
                                        </p:set>
                                        <p:anim calcmode="lin" valueType="num" p14:bounceEnd="64000">
                                          <p:cBhvr additive="base">
                                            <p:cTn id="23" dur="1000" fill="hold"/>
                                            <p:tgtEl>
                                              <p:spTgt spid="6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6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par>
                                    <p:cTn id="29" presetID="22" presetClass="entr" presetSubtype="8"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par>
                                    <p:cTn id="38" presetID="22" presetClass="entr" presetSubtype="8"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500"/>
                                            <p:tgtEl>
                                              <p:spTgt spid="80"/>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strVal val="#ppt_x"/>
                                              </p:val>
                                            </p:tav>
                                            <p:tav tm="100000">
                                              <p:val>
                                                <p:strVal val="#ppt_x"/>
                                              </p:val>
                                            </p:tav>
                                          </p:tavLst>
                                        </p:anim>
                                        <p:anim calcmode="lin" valueType="num">
                                          <p:cBhvr>
                                            <p:cTn id="46" dur="500" fill="hold"/>
                                            <p:tgtEl>
                                              <p:spTgt spid="9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anim calcmode="lin" valueType="num">
                                          <p:cBhvr>
                                            <p:cTn id="55" dur="500" fill="hold"/>
                                            <p:tgtEl>
                                              <p:spTgt spid="86"/>
                                            </p:tgtEl>
                                            <p:attrNameLst>
                                              <p:attrName>ppt_x</p:attrName>
                                            </p:attrNameLst>
                                          </p:cBhvr>
                                          <p:tavLst>
                                            <p:tav tm="0">
                                              <p:val>
                                                <p:strVal val="#ppt_x"/>
                                              </p:val>
                                            </p:tav>
                                            <p:tav tm="100000">
                                              <p:val>
                                                <p:strVal val="#ppt_x"/>
                                              </p:val>
                                            </p:tav>
                                          </p:tavLst>
                                        </p:anim>
                                        <p:anim calcmode="lin" valueType="num">
                                          <p:cBhvr>
                                            <p:cTn id="56" dur="500" fill="hold"/>
                                            <p:tgtEl>
                                              <p:spTgt spid="8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anim calcmode="lin" valueType="num">
                                          <p:cBhvr>
                                            <p:cTn id="60" dur="500" fill="hold"/>
                                            <p:tgtEl>
                                              <p:spTgt spid="84"/>
                                            </p:tgtEl>
                                            <p:attrNameLst>
                                              <p:attrName>ppt_x</p:attrName>
                                            </p:attrNameLst>
                                          </p:cBhvr>
                                          <p:tavLst>
                                            <p:tav tm="0">
                                              <p:val>
                                                <p:strVal val="#ppt_x"/>
                                              </p:val>
                                            </p:tav>
                                            <p:tav tm="100000">
                                              <p:val>
                                                <p:strVal val="#ppt_x"/>
                                              </p:val>
                                            </p:tav>
                                          </p:tavLst>
                                        </p:anim>
                                        <p:anim calcmode="lin" valueType="num">
                                          <p:cBhvr>
                                            <p:cTn id="61" dur="500" fill="hold"/>
                                            <p:tgtEl>
                                              <p:spTgt spid="8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anim calcmode="lin" valueType="num">
                                          <p:cBhvr>
                                            <p:cTn id="65" dur="500" fill="hold"/>
                                            <p:tgtEl>
                                              <p:spTgt spid="82"/>
                                            </p:tgtEl>
                                            <p:attrNameLst>
                                              <p:attrName>ppt_x</p:attrName>
                                            </p:attrNameLst>
                                          </p:cBhvr>
                                          <p:tavLst>
                                            <p:tav tm="0">
                                              <p:val>
                                                <p:strVal val="#ppt_x"/>
                                              </p:val>
                                            </p:tav>
                                            <p:tav tm="100000">
                                              <p:val>
                                                <p:strVal val="#ppt_x"/>
                                              </p:val>
                                            </p:tav>
                                          </p:tavLst>
                                        </p:anim>
                                        <p:anim calcmode="lin" valueType="num">
                                          <p:cBhvr>
                                            <p:cTn id="66" dur="500" fill="hold"/>
                                            <p:tgtEl>
                                              <p:spTgt spid="82"/>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par>
                                    <p:cTn id="77" presetID="22" presetClass="entr" presetSubtype="8" fill="hold" grpId="0" nodeType="withEffect">
                                      <p:stCondLst>
                                        <p:cond delay="60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par>
                                    <p:cTn id="80" presetID="22" presetClass="entr" presetSubtype="8" fill="hold" grpId="0" nodeType="withEffect">
                                      <p:stCondLst>
                                        <p:cond delay="800"/>
                                      </p:stCondLst>
                                      <p:childTnLst>
                                        <p:set>
                                          <p:cBhvr>
                                            <p:cTn id="81" dur="1" fill="hold">
                                              <p:stCondLst>
                                                <p:cond delay="0"/>
                                              </p:stCondLst>
                                            </p:cTn>
                                            <p:tgtEl>
                                              <p:spTgt spid="81"/>
                                            </p:tgtEl>
                                            <p:attrNameLst>
                                              <p:attrName>style.visibility</p:attrName>
                                            </p:attrNameLst>
                                          </p:cBhvr>
                                          <p:to>
                                            <p:strVal val="visible"/>
                                          </p:to>
                                        </p:set>
                                        <p:animEffect transition="in" filter="wipe(left)">
                                          <p:cBhvr>
                                            <p:cTn id="8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1000" fill="hold"/>
                                            <p:tgtEl>
                                              <p:spTgt spid="62"/>
                                            </p:tgtEl>
                                            <p:attrNameLst>
                                              <p:attrName>ppt_x</p:attrName>
                                            </p:attrNameLst>
                                          </p:cBhvr>
                                          <p:tavLst>
                                            <p:tav tm="0">
                                              <p:val>
                                                <p:strVal val="#ppt_x"/>
                                              </p:val>
                                            </p:tav>
                                            <p:tav tm="100000">
                                              <p:val>
                                                <p:strVal val="#ppt_x"/>
                                              </p:val>
                                            </p:tav>
                                          </p:tavLst>
                                        </p:anim>
                                        <p:anim calcmode="lin" valueType="num">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000" fill="hold"/>
                                            <p:tgtEl>
                                              <p:spTgt spid="64"/>
                                            </p:tgtEl>
                                            <p:attrNameLst>
                                              <p:attrName>ppt_x</p:attrName>
                                            </p:attrNameLst>
                                          </p:cBhvr>
                                          <p:tavLst>
                                            <p:tav tm="0">
                                              <p:val>
                                                <p:strVal val="#ppt_x"/>
                                              </p:val>
                                            </p:tav>
                                            <p:tav tm="100000">
                                              <p:val>
                                                <p:strVal val="#ppt_x"/>
                                              </p:val>
                                            </p:tav>
                                          </p:tavLst>
                                        </p:anim>
                                        <p:anim calcmode="lin" valueType="num">
                                          <p:cBhvr additive="base">
                                            <p:cTn id="24" dur="1000" fill="hold"/>
                                            <p:tgtEl>
                                              <p:spTgt spid="6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par>
                                    <p:cTn id="29" presetID="22" presetClass="entr" presetSubtype="8"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par>
                                    <p:cTn id="38" presetID="22" presetClass="entr" presetSubtype="8"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500"/>
                                            <p:tgtEl>
                                              <p:spTgt spid="80"/>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strVal val="#ppt_x"/>
                                              </p:val>
                                            </p:tav>
                                            <p:tav tm="100000">
                                              <p:val>
                                                <p:strVal val="#ppt_x"/>
                                              </p:val>
                                            </p:tav>
                                          </p:tavLst>
                                        </p:anim>
                                        <p:anim calcmode="lin" valueType="num">
                                          <p:cBhvr>
                                            <p:cTn id="46" dur="500" fill="hold"/>
                                            <p:tgtEl>
                                              <p:spTgt spid="9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anim calcmode="lin" valueType="num">
                                          <p:cBhvr>
                                            <p:cTn id="55" dur="500" fill="hold"/>
                                            <p:tgtEl>
                                              <p:spTgt spid="86"/>
                                            </p:tgtEl>
                                            <p:attrNameLst>
                                              <p:attrName>ppt_x</p:attrName>
                                            </p:attrNameLst>
                                          </p:cBhvr>
                                          <p:tavLst>
                                            <p:tav tm="0">
                                              <p:val>
                                                <p:strVal val="#ppt_x"/>
                                              </p:val>
                                            </p:tav>
                                            <p:tav tm="100000">
                                              <p:val>
                                                <p:strVal val="#ppt_x"/>
                                              </p:val>
                                            </p:tav>
                                          </p:tavLst>
                                        </p:anim>
                                        <p:anim calcmode="lin" valueType="num">
                                          <p:cBhvr>
                                            <p:cTn id="56" dur="500" fill="hold"/>
                                            <p:tgtEl>
                                              <p:spTgt spid="8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anim calcmode="lin" valueType="num">
                                          <p:cBhvr>
                                            <p:cTn id="60" dur="500" fill="hold"/>
                                            <p:tgtEl>
                                              <p:spTgt spid="84"/>
                                            </p:tgtEl>
                                            <p:attrNameLst>
                                              <p:attrName>ppt_x</p:attrName>
                                            </p:attrNameLst>
                                          </p:cBhvr>
                                          <p:tavLst>
                                            <p:tav tm="0">
                                              <p:val>
                                                <p:strVal val="#ppt_x"/>
                                              </p:val>
                                            </p:tav>
                                            <p:tav tm="100000">
                                              <p:val>
                                                <p:strVal val="#ppt_x"/>
                                              </p:val>
                                            </p:tav>
                                          </p:tavLst>
                                        </p:anim>
                                        <p:anim calcmode="lin" valueType="num">
                                          <p:cBhvr>
                                            <p:cTn id="61" dur="500" fill="hold"/>
                                            <p:tgtEl>
                                              <p:spTgt spid="8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anim calcmode="lin" valueType="num">
                                          <p:cBhvr>
                                            <p:cTn id="65" dur="500" fill="hold"/>
                                            <p:tgtEl>
                                              <p:spTgt spid="82"/>
                                            </p:tgtEl>
                                            <p:attrNameLst>
                                              <p:attrName>ppt_x</p:attrName>
                                            </p:attrNameLst>
                                          </p:cBhvr>
                                          <p:tavLst>
                                            <p:tav tm="0">
                                              <p:val>
                                                <p:strVal val="#ppt_x"/>
                                              </p:val>
                                            </p:tav>
                                            <p:tav tm="100000">
                                              <p:val>
                                                <p:strVal val="#ppt_x"/>
                                              </p:val>
                                            </p:tav>
                                          </p:tavLst>
                                        </p:anim>
                                        <p:anim calcmode="lin" valueType="num">
                                          <p:cBhvr>
                                            <p:cTn id="66" dur="500" fill="hold"/>
                                            <p:tgtEl>
                                              <p:spTgt spid="82"/>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par>
                                    <p:cTn id="77" presetID="22" presetClass="entr" presetSubtype="8" fill="hold" grpId="0" nodeType="withEffect">
                                      <p:stCondLst>
                                        <p:cond delay="60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par>
                                    <p:cTn id="80" presetID="22" presetClass="entr" presetSubtype="8" fill="hold" grpId="0" nodeType="withEffect">
                                      <p:stCondLst>
                                        <p:cond delay="800"/>
                                      </p:stCondLst>
                                      <p:childTnLst>
                                        <p:set>
                                          <p:cBhvr>
                                            <p:cTn id="81" dur="1" fill="hold">
                                              <p:stCondLst>
                                                <p:cond delay="0"/>
                                              </p:stCondLst>
                                            </p:cTn>
                                            <p:tgtEl>
                                              <p:spTgt spid="81"/>
                                            </p:tgtEl>
                                            <p:attrNameLst>
                                              <p:attrName>style.visibility</p:attrName>
                                            </p:attrNameLst>
                                          </p:cBhvr>
                                          <p:to>
                                            <p:strVal val="visible"/>
                                          </p:to>
                                        </p:set>
                                        <p:animEffect transition="in" filter="wipe(left)">
                                          <p:cBhvr>
                                            <p:cTn id="8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p:nvPr/>
        </p:nvGrpSpPr>
        <p:grpSpPr bwMode="auto">
          <a:xfrm>
            <a:off x="2382217" y="2009070"/>
            <a:ext cx="732194" cy="732194"/>
            <a:chOff x="0" y="0"/>
            <a:chExt cx="520701" cy="520701"/>
          </a:xfrm>
        </p:grpSpPr>
        <p:sp>
          <p:nvSpPr>
            <p:cNvPr id="20486" name="AutoShape 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0" tIns="0" rIns="0" bIns="0"/>
            <a:lstStyle/>
            <a:p>
              <a:pPr>
                <a:defRPr/>
              </a:pPr>
              <a:endParaRPr lang="es-ES" sz="2670">
                <a:cs typeface="Calibri" panose="020F0502020204030204" pitchFamily="34" charset="0"/>
              </a:endParaRPr>
            </a:p>
          </p:txBody>
        </p:sp>
        <p:sp>
          <p:nvSpPr>
            <p:cNvPr id="20487" name="AutoShape 7"/>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tx1">
                <a:lumMod val="65000"/>
                <a:lumOff val="35000"/>
              </a:schemeClr>
            </a:solidFill>
            <a:ln>
              <a:noFill/>
            </a:ln>
            <a:effectLst/>
          </p:spPr>
          <p:txBody>
            <a:bodyPr lIns="0" tIns="0" rIns="0" bIns="0"/>
            <a:lstStyle/>
            <a:p>
              <a:pPr>
                <a:defRPr/>
              </a:pPr>
              <a:endParaRPr lang="es-ES" sz="2670">
                <a:cs typeface="Calibri" panose="020F0502020204030204" pitchFamily="34" charset="0"/>
              </a:endParaRPr>
            </a:p>
          </p:txBody>
        </p:sp>
        <p:sp>
          <p:nvSpPr>
            <p:cNvPr id="20488" name="AutoShape 8"/>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p:spPr>
          <p:txBody>
            <a:bodyPr lIns="0" tIns="0" rIns="0" bIns="0"/>
            <a:lstStyle/>
            <a:p>
              <a:pPr>
                <a:defRPr/>
              </a:pPr>
              <a:endParaRPr lang="es-ES" sz="2670">
                <a:cs typeface="Calibri" panose="020F0502020204030204" pitchFamily="34" charset="0"/>
              </a:endParaRPr>
            </a:p>
          </p:txBody>
        </p:sp>
        <p:sp>
          <p:nvSpPr>
            <p:cNvPr id="20489" name="AutoShape 9"/>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p:spPr>
          <p:txBody>
            <a:bodyPr lIns="0" tIns="0" rIns="0" bIns="0"/>
            <a:lstStyle/>
            <a:p>
              <a:pPr>
                <a:defRPr/>
              </a:pPr>
              <a:endParaRPr lang="es-ES" sz="2670">
                <a:cs typeface="Calibri" panose="020F0502020204030204" pitchFamily="34" charset="0"/>
              </a:endParaRPr>
            </a:p>
          </p:txBody>
        </p:sp>
      </p:grpSp>
      <p:grpSp>
        <p:nvGrpSpPr>
          <p:cNvPr id="20490" name="Group 10"/>
          <p:cNvGrpSpPr/>
          <p:nvPr/>
        </p:nvGrpSpPr>
        <p:grpSpPr bwMode="auto">
          <a:xfrm>
            <a:off x="2366590" y="4259227"/>
            <a:ext cx="734427" cy="732194"/>
            <a:chOff x="-1" y="0"/>
            <a:chExt cx="522289" cy="520701"/>
          </a:xfrm>
        </p:grpSpPr>
        <p:sp>
          <p:nvSpPr>
            <p:cNvPr id="2" name="AutoShape 11"/>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p:spPr>
          <p:txBody>
            <a:bodyPr lIns="0" tIns="0" rIns="0" bIns="0"/>
            <a:lstStyle/>
            <a:p>
              <a:pPr>
                <a:defRPr/>
              </a:pPr>
              <a:endParaRPr lang="es-ES" sz="2670">
                <a:cs typeface="Calibri" panose="020F0502020204030204" pitchFamily="34" charset="0"/>
              </a:endParaRPr>
            </a:p>
          </p:txBody>
        </p:sp>
        <p:sp>
          <p:nvSpPr>
            <p:cNvPr id="20492" name="AutoShape 12"/>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tx1">
                <a:lumMod val="65000"/>
                <a:lumOff val="35000"/>
              </a:schemeClr>
            </a:solidFill>
            <a:ln>
              <a:noFill/>
            </a:ln>
            <a:effectLst/>
          </p:spPr>
          <p:txBody>
            <a:bodyPr lIns="0" tIns="0" rIns="0" bIns="0"/>
            <a:lstStyle/>
            <a:p>
              <a:pPr>
                <a:defRPr/>
              </a:pPr>
              <a:endParaRPr lang="es-ES" sz="2670">
                <a:cs typeface="Calibri" panose="020F0502020204030204" pitchFamily="34" charset="0"/>
              </a:endParaRPr>
            </a:p>
          </p:txBody>
        </p:sp>
        <p:sp>
          <p:nvSpPr>
            <p:cNvPr id="20493" name="AutoShape 13"/>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p:spPr>
          <p:txBody>
            <a:bodyPr lIns="0" tIns="0" rIns="0" bIns="0"/>
            <a:lstStyle/>
            <a:p>
              <a:pPr>
                <a:defRPr/>
              </a:pPr>
              <a:endParaRPr lang="es-ES" sz="2670">
                <a:cs typeface="Calibri" panose="020F0502020204030204" pitchFamily="34" charset="0"/>
              </a:endParaRPr>
            </a:p>
          </p:txBody>
        </p:sp>
        <p:sp>
          <p:nvSpPr>
            <p:cNvPr id="20494" name="AutoShape 14"/>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p:spPr>
          <p:txBody>
            <a:bodyPr lIns="0" tIns="0" rIns="0" bIns="0"/>
            <a:lstStyle/>
            <a:p>
              <a:pPr>
                <a:defRPr/>
              </a:pPr>
              <a:endParaRPr lang="es-ES" sz="2670">
                <a:cs typeface="Calibri" panose="020F0502020204030204" pitchFamily="34" charset="0"/>
              </a:endParaRPr>
            </a:p>
          </p:txBody>
        </p:sp>
      </p:grpSp>
      <p:grpSp>
        <p:nvGrpSpPr>
          <p:cNvPr id="20495" name="Group 15"/>
          <p:cNvGrpSpPr/>
          <p:nvPr/>
        </p:nvGrpSpPr>
        <p:grpSpPr bwMode="auto">
          <a:xfrm>
            <a:off x="9429585" y="2009070"/>
            <a:ext cx="732194" cy="732194"/>
            <a:chOff x="0" y="0"/>
            <a:chExt cx="520701" cy="520701"/>
          </a:xfrm>
        </p:grpSpPr>
        <p:sp>
          <p:nvSpPr>
            <p:cNvPr id="20496" name="AutoShape 1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p:spPr>
          <p:txBody>
            <a:bodyPr lIns="0" tIns="0" rIns="0" bIns="0"/>
            <a:lstStyle/>
            <a:p>
              <a:pPr>
                <a:defRPr/>
              </a:pPr>
              <a:endParaRPr lang="es-ES" sz="2670">
                <a:cs typeface="Calibri" panose="020F0502020204030204" pitchFamily="34" charset="0"/>
              </a:endParaRPr>
            </a:p>
          </p:txBody>
        </p:sp>
        <p:sp>
          <p:nvSpPr>
            <p:cNvPr id="20497" name="AutoShape 17"/>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tx1">
                <a:lumMod val="65000"/>
                <a:lumOff val="35000"/>
              </a:schemeClr>
            </a:solidFill>
            <a:ln>
              <a:noFill/>
            </a:ln>
            <a:effectLst/>
          </p:spPr>
          <p:txBody>
            <a:bodyPr lIns="0" tIns="0" rIns="0" bIns="0"/>
            <a:lstStyle/>
            <a:p>
              <a:pPr>
                <a:defRPr/>
              </a:pPr>
              <a:endParaRPr lang="es-ES" sz="2670">
                <a:cs typeface="Calibri" panose="020F0502020204030204" pitchFamily="34" charset="0"/>
              </a:endParaRPr>
            </a:p>
          </p:txBody>
        </p:sp>
        <p:sp>
          <p:nvSpPr>
            <p:cNvPr id="20498" name="AutoShape 18"/>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p:spPr>
          <p:txBody>
            <a:bodyPr lIns="0" tIns="0" rIns="0" bIns="0"/>
            <a:lstStyle/>
            <a:p>
              <a:pPr>
                <a:defRPr/>
              </a:pPr>
              <a:endParaRPr lang="es-ES" sz="2670">
                <a:cs typeface="Calibri" panose="020F0502020204030204" pitchFamily="34" charset="0"/>
              </a:endParaRPr>
            </a:p>
          </p:txBody>
        </p:sp>
        <p:sp>
          <p:nvSpPr>
            <p:cNvPr id="20499" name="AutoShape 19"/>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p:spPr>
          <p:txBody>
            <a:bodyPr lIns="0" tIns="0" rIns="0" bIns="0"/>
            <a:lstStyle/>
            <a:p>
              <a:pPr>
                <a:defRPr/>
              </a:pPr>
              <a:endParaRPr lang="es-ES" sz="2670">
                <a:cs typeface="Calibri" panose="020F0502020204030204" pitchFamily="34" charset="0"/>
              </a:endParaRPr>
            </a:p>
          </p:txBody>
        </p:sp>
        <p:sp>
          <p:nvSpPr>
            <p:cNvPr id="20500" name="AutoShape 20"/>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p:spPr>
          <p:txBody>
            <a:bodyPr lIns="0" tIns="0" rIns="0" bIns="0"/>
            <a:lstStyle/>
            <a:p>
              <a:pPr>
                <a:defRPr/>
              </a:pPr>
              <a:endParaRPr lang="es-ES" sz="2670">
                <a:cs typeface="Calibri" panose="020F0502020204030204" pitchFamily="34" charset="0"/>
              </a:endParaRPr>
            </a:p>
          </p:txBody>
        </p:sp>
      </p:grpSp>
      <p:grpSp>
        <p:nvGrpSpPr>
          <p:cNvPr id="20501" name="Group 21"/>
          <p:cNvGrpSpPr/>
          <p:nvPr/>
        </p:nvGrpSpPr>
        <p:grpSpPr bwMode="auto">
          <a:xfrm>
            <a:off x="9427354" y="4256995"/>
            <a:ext cx="747820" cy="747820"/>
            <a:chOff x="-1" y="-1"/>
            <a:chExt cx="530228" cy="530228"/>
          </a:xfrm>
        </p:grpSpPr>
        <p:sp>
          <p:nvSpPr>
            <p:cNvPr id="3" name="AutoShape 22"/>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p:spPr>
          <p:txBody>
            <a:bodyPr lIns="0" tIns="0" rIns="0" bIns="0"/>
            <a:lstStyle/>
            <a:p>
              <a:pPr>
                <a:defRPr/>
              </a:pPr>
              <a:endParaRPr lang="es-ES" sz="2670">
                <a:cs typeface="Calibri" panose="020F0502020204030204" pitchFamily="34" charset="0"/>
              </a:endParaRPr>
            </a:p>
          </p:txBody>
        </p:sp>
        <p:sp>
          <p:nvSpPr>
            <p:cNvPr id="20503" name="AutoShape 23"/>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tx1">
                <a:lumMod val="65000"/>
                <a:lumOff val="35000"/>
              </a:schemeClr>
            </a:solidFill>
            <a:ln>
              <a:noFill/>
            </a:ln>
            <a:effectLst/>
          </p:spPr>
          <p:txBody>
            <a:bodyPr lIns="0" tIns="0" rIns="0" bIns="0"/>
            <a:lstStyle/>
            <a:p>
              <a:pPr>
                <a:defRPr/>
              </a:pPr>
              <a:endParaRPr lang="es-ES" sz="2670">
                <a:cs typeface="Calibri" panose="020F0502020204030204" pitchFamily="34" charset="0"/>
              </a:endParaRPr>
            </a:p>
          </p:txBody>
        </p:sp>
        <p:sp>
          <p:nvSpPr>
            <p:cNvPr id="20504" name="AutoShape 24"/>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p:spPr>
          <p:txBody>
            <a:bodyPr lIns="0" tIns="0" rIns="0" bIns="0"/>
            <a:lstStyle/>
            <a:p>
              <a:pPr>
                <a:defRPr/>
              </a:pPr>
              <a:endParaRPr lang="es-ES" sz="2670">
                <a:cs typeface="Calibri" panose="020F0502020204030204" pitchFamily="34" charset="0"/>
              </a:endParaRPr>
            </a:p>
          </p:txBody>
        </p:sp>
      </p:grpSp>
      <p:grpSp>
        <p:nvGrpSpPr>
          <p:cNvPr id="20505" name="Group 25"/>
          <p:cNvGrpSpPr/>
          <p:nvPr/>
        </p:nvGrpSpPr>
        <p:grpSpPr bwMode="auto">
          <a:xfrm>
            <a:off x="4514063" y="1732264"/>
            <a:ext cx="3515872" cy="4562820"/>
            <a:chOff x="-1" y="0"/>
            <a:chExt cx="2500315" cy="3244407"/>
          </a:xfrm>
        </p:grpSpPr>
        <p:grpSp>
          <p:nvGrpSpPr>
            <p:cNvPr id="20502" name="Group 27"/>
            <p:cNvGrpSpPr/>
            <p:nvPr/>
          </p:nvGrpSpPr>
          <p:grpSpPr bwMode="auto">
            <a:xfrm>
              <a:off x="-1" y="0"/>
              <a:ext cx="2500315" cy="3244407"/>
              <a:chOff x="-1" y="0"/>
              <a:chExt cx="2500315" cy="3244407"/>
            </a:xfrm>
          </p:grpSpPr>
          <p:sp>
            <p:nvSpPr>
              <p:cNvPr id="20508" name="AutoShape 28"/>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p:spPr>
            <p:txBody>
              <a:bodyPr lIns="0" tIns="0" rIns="0" bIns="0"/>
              <a:lstStyle/>
              <a:p>
                <a:pPr>
                  <a:defRPr/>
                </a:pPr>
                <a:endParaRPr lang="es-ES" sz="2670">
                  <a:cs typeface="Calibri" panose="020F0502020204030204" pitchFamily="34" charset="0"/>
                </a:endParaRPr>
              </a:p>
            </p:txBody>
          </p:sp>
          <p:sp>
            <p:nvSpPr>
              <p:cNvPr id="20509" name="AutoShape 29"/>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a:defRPr/>
                </a:pPr>
                <a:endParaRPr lang="es-ES" sz="2670">
                  <a:cs typeface="Calibri" panose="020F0502020204030204" pitchFamily="34" charset="0"/>
                </a:endParaRPr>
              </a:p>
            </p:txBody>
          </p:sp>
          <p:sp>
            <p:nvSpPr>
              <p:cNvPr id="20510" name="AutoShape 30"/>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a:defRPr/>
                </a:pPr>
                <a:endParaRPr lang="es-ES" sz="2670">
                  <a:cs typeface="Calibri" panose="020F0502020204030204" pitchFamily="34" charset="0"/>
                </a:endParaRPr>
              </a:p>
            </p:txBody>
          </p:sp>
        </p:grpSp>
        <p:sp>
          <p:nvSpPr>
            <p:cNvPr id="20511" name="AutoShape 31"/>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grpSp>
      <p:sp>
        <p:nvSpPr>
          <p:cNvPr id="4" name="矩形 3"/>
          <p:cNvSpPr/>
          <p:nvPr/>
        </p:nvSpPr>
        <p:spPr>
          <a:xfrm>
            <a:off x="4845199" y="2140776"/>
            <a:ext cx="2880320" cy="37636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512" name="Group 32"/>
          <p:cNvGrpSpPr/>
          <p:nvPr/>
        </p:nvGrpSpPr>
        <p:grpSpPr bwMode="auto">
          <a:xfrm>
            <a:off x="5043119" y="5116430"/>
            <a:ext cx="1073735" cy="2116220"/>
            <a:chOff x="0" y="0"/>
            <a:chExt cx="762745" cy="1504951"/>
          </a:xfrm>
        </p:grpSpPr>
        <p:sp>
          <p:nvSpPr>
            <p:cNvPr id="20513" name="AutoShape 33"/>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solidFill>
              <a:srgbClr val="8DC9CC"/>
            </a:solidFill>
            <a:ln>
              <a:noFill/>
            </a:ln>
            <a:effectLst/>
          </p:spPr>
          <p:txBody>
            <a:bodyPr lIns="0" tIns="0" rIns="0" bIns="0"/>
            <a:lstStyle/>
            <a:p>
              <a:pPr>
                <a:defRPr/>
              </a:pPr>
              <a:endParaRPr lang="es-ES" sz="2670">
                <a:cs typeface="Calibri" panose="020F0502020204030204" pitchFamily="34" charset="0"/>
              </a:endParaRPr>
            </a:p>
          </p:txBody>
        </p:sp>
        <p:sp>
          <p:nvSpPr>
            <p:cNvPr id="20514" name="AutoShape 34"/>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solidFill>
              <a:srgbClr val="FFF1ED"/>
            </a:solidFill>
            <a:ln>
              <a:noFill/>
            </a:ln>
            <a:effectLst/>
          </p:spPr>
          <p:txBody>
            <a:bodyPr lIns="0" tIns="0" rIns="0" bIns="0"/>
            <a:lstStyle/>
            <a:p>
              <a:pPr>
                <a:defRPr/>
              </a:pPr>
              <a:endParaRPr lang="es-ES" sz="2670">
                <a:cs typeface="Calibri" panose="020F0502020204030204" pitchFamily="34" charset="0"/>
              </a:endParaRPr>
            </a:p>
          </p:txBody>
        </p:sp>
      </p:grpSp>
      <p:sp>
        <p:nvSpPr>
          <p:cNvPr id="45" name="TextBox 15"/>
          <p:cNvSpPr txBox="1"/>
          <p:nvPr/>
        </p:nvSpPr>
        <p:spPr>
          <a:xfrm>
            <a:off x="1058098" y="3203308"/>
            <a:ext cx="2709932" cy="838853"/>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6" name="TextBox 16"/>
          <p:cNvSpPr txBox="1"/>
          <p:nvPr/>
        </p:nvSpPr>
        <p:spPr>
          <a:xfrm>
            <a:off x="1951825" y="2882577"/>
            <a:ext cx="1816205" cy="315633"/>
          </a:xfrm>
          <a:prstGeom prst="rect">
            <a:avLst/>
          </a:prstGeom>
          <a:noFill/>
        </p:spPr>
        <p:txBody>
          <a:bodyPr wrap="none" lIns="99220" tIns="49610" rIns="99220" bIns="4961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7" name="TextBox 15"/>
          <p:cNvSpPr txBox="1"/>
          <p:nvPr/>
        </p:nvSpPr>
        <p:spPr>
          <a:xfrm>
            <a:off x="9124845" y="3203308"/>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8" name="TextBox 16"/>
          <p:cNvSpPr txBox="1"/>
          <p:nvPr/>
        </p:nvSpPr>
        <p:spPr>
          <a:xfrm>
            <a:off x="9124845" y="2882577"/>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9" name="TextBox 15"/>
          <p:cNvSpPr txBox="1"/>
          <p:nvPr/>
        </p:nvSpPr>
        <p:spPr>
          <a:xfrm>
            <a:off x="1058098" y="5565508"/>
            <a:ext cx="2709932" cy="838853"/>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50" name="TextBox 16"/>
          <p:cNvSpPr txBox="1"/>
          <p:nvPr/>
        </p:nvSpPr>
        <p:spPr>
          <a:xfrm>
            <a:off x="1951825" y="5244777"/>
            <a:ext cx="1816205" cy="315633"/>
          </a:xfrm>
          <a:prstGeom prst="rect">
            <a:avLst/>
          </a:prstGeom>
          <a:noFill/>
        </p:spPr>
        <p:txBody>
          <a:bodyPr wrap="none" lIns="99220" tIns="49610" rIns="99220" bIns="4961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51" name="TextBox 15"/>
          <p:cNvSpPr txBox="1"/>
          <p:nvPr/>
        </p:nvSpPr>
        <p:spPr>
          <a:xfrm>
            <a:off x="9124845" y="5565508"/>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52" name="TextBox 16"/>
          <p:cNvSpPr txBox="1"/>
          <p:nvPr/>
        </p:nvSpPr>
        <p:spPr>
          <a:xfrm>
            <a:off x="9124845" y="5244777"/>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0" name="文本框 39"/>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200"/>
                                  </p:stCondLst>
                                  <p:childTnLst>
                                    <p:set>
                                      <p:cBhvr>
                                        <p:cTn id="6" dur="1" fill="hold">
                                          <p:stCondLst>
                                            <p:cond delay="0"/>
                                          </p:stCondLst>
                                        </p:cTn>
                                        <p:tgtEl>
                                          <p:spTgt spid="20505"/>
                                        </p:tgtEl>
                                        <p:attrNameLst>
                                          <p:attrName>style.visibility</p:attrName>
                                        </p:attrNameLst>
                                      </p:cBhvr>
                                      <p:to>
                                        <p:strVal val="visible"/>
                                      </p:to>
                                    </p:set>
                                    <p:animEffect transition="in" filter="wipe(down)">
                                      <p:cBhvr>
                                        <p:cTn id="7" dur="500"/>
                                        <p:tgtEl>
                                          <p:spTgt spid="20505"/>
                                        </p:tgtEl>
                                      </p:cBhvr>
                                    </p:animEffect>
                                  </p:childTnLst>
                                </p:cTn>
                              </p:par>
                            </p:childTnLst>
                          </p:cTn>
                        </p:par>
                        <p:par>
                          <p:cTn id="8" fill="hold">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additive="base">
                                        <p:cTn id="15" dur="500" fill="hold"/>
                                        <p:tgtEl>
                                          <p:spTgt spid="20512"/>
                                        </p:tgtEl>
                                        <p:attrNameLst>
                                          <p:attrName>ppt_x</p:attrName>
                                        </p:attrNameLst>
                                      </p:cBhvr>
                                      <p:tavLst>
                                        <p:tav tm="0">
                                          <p:val>
                                            <p:strVal val="#ppt_x"/>
                                          </p:val>
                                        </p:tav>
                                        <p:tav tm="100000">
                                          <p:val>
                                            <p:strVal val="#ppt_x"/>
                                          </p:val>
                                        </p:tav>
                                      </p:tavLst>
                                    </p:anim>
                                    <p:anim calcmode="lin" valueType="num">
                                      <p:cBhvr additive="base">
                                        <p:cTn id="16" dur="500" fill="hold"/>
                                        <p:tgtEl>
                                          <p:spTgt spid="20512"/>
                                        </p:tgtEl>
                                        <p:attrNameLst>
                                          <p:attrName>ppt_y</p:attrName>
                                        </p:attrNameLst>
                                      </p:cBhvr>
                                      <p:tavLst>
                                        <p:tav tm="0">
                                          <p:val>
                                            <p:strVal val="1+#ppt_h/2"/>
                                          </p:val>
                                        </p:tav>
                                        <p:tav tm="100000">
                                          <p:val>
                                            <p:strVal val="#ppt_y"/>
                                          </p:val>
                                        </p:tav>
                                      </p:tavLst>
                                    </p:anim>
                                  </p:childTnLst>
                                </p:cTn>
                              </p:par>
                            </p:childTnLst>
                          </p:cTn>
                        </p:par>
                        <p:par>
                          <p:cTn id="17" fill="hold">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0485"/>
                                        </p:tgtEl>
                                        <p:attrNameLst>
                                          <p:attrName>style.visibility</p:attrName>
                                        </p:attrNameLst>
                                      </p:cBhvr>
                                      <p:to>
                                        <p:strVal val="visible"/>
                                      </p:to>
                                    </p:set>
                                    <p:anim calcmode="lin" valueType="num">
                                      <p:cBhvr additive="base">
                                        <p:cTn id="20" dur="500" fill="hold"/>
                                        <p:tgtEl>
                                          <p:spTgt spid="20485"/>
                                        </p:tgtEl>
                                        <p:attrNameLst>
                                          <p:attrName>ppt_x</p:attrName>
                                        </p:attrNameLst>
                                      </p:cBhvr>
                                      <p:tavLst>
                                        <p:tav tm="0">
                                          <p:val>
                                            <p:strVal val="0-#ppt_w/2"/>
                                          </p:val>
                                        </p:tav>
                                        <p:tav tm="100000">
                                          <p:val>
                                            <p:strVal val="#ppt_x"/>
                                          </p:val>
                                        </p:tav>
                                      </p:tavLst>
                                    </p:anim>
                                    <p:anim calcmode="lin" valueType="num">
                                      <p:cBhvr additive="base">
                                        <p:cTn id="21" dur="500" fill="hold"/>
                                        <p:tgtEl>
                                          <p:spTgt spid="20485"/>
                                        </p:tgtEl>
                                        <p:attrNameLst>
                                          <p:attrName>ppt_y</p:attrName>
                                        </p:attrNameLst>
                                      </p:cBhvr>
                                      <p:tavLst>
                                        <p:tav tm="0">
                                          <p:val>
                                            <p:strVal val="#ppt_y"/>
                                          </p:val>
                                        </p:tav>
                                        <p:tav tm="100000">
                                          <p:val>
                                            <p:strVal val="#ppt_y"/>
                                          </p:val>
                                        </p:tav>
                                      </p:tavLst>
                                    </p:anim>
                                  </p:childTnLst>
                                </p:cTn>
                              </p:par>
                            </p:childTnLst>
                          </p:cTn>
                        </p:par>
                        <p:par>
                          <p:cTn id="22" fill="hold">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250" fill="hold"/>
                                        <p:tgtEl>
                                          <p:spTgt spid="46"/>
                                        </p:tgtEl>
                                        <p:attrNameLst>
                                          <p:attrName>ppt_x</p:attrName>
                                        </p:attrNameLst>
                                      </p:cBhvr>
                                      <p:tavLst>
                                        <p:tav tm="0">
                                          <p:val>
                                            <p:strVal val="#ppt_x"/>
                                          </p:val>
                                        </p:tav>
                                        <p:tav tm="100000">
                                          <p:val>
                                            <p:strVal val="#ppt_x"/>
                                          </p:val>
                                        </p:tav>
                                      </p:tavLst>
                                    </p:anim>
                                    <p:anim calcmode="lin" valueType="num">
                                      <p:cBhvr>
                                        <p:cTn id="26" dur="250" fill="hold"/>
                                        <p:tgtEl>
                                          <p:spTgt spid="46"/>
                                        </p:tgtEl>
                                        <p:attrNameLst>
                                          <p:attrName>ppt_y</p:attrName>
                                        </p:attrNameLst>
                                      </p:cBhvr>
                                      <p:tavLst>
                                        <p:tav tm="0">
                                          <p:val>
                                            <p:strVal val="#ppt_y-#ppt_h/2"/>
                                          </p:val>
                                        </p:tav>
                                        <p:tav tm="100000">
                                          <p:val>
                                            <p:strVal val="#ppt_y"/>
                                          </p:val>
                                        </p:tav>
                                      </p:tavLst>
                                    </p:anim>
                                    <p:anim calcmode="lin" valueType="num">
                                      <p:cBhvr>
                                        <p:cTn id="27" dur="250" fill="hold"/>
                                        <p:tgtEl>
                                          <p:spTgt spid="46"/>
                                        </p:tgtEl>
                                        <p:attrNameLst>
                                          <p:attrName>ppt_w</p:attrName>
                                        </p:attrNameLst>
                                      </p:cBhvr>
                                      <p:tavLst>
                                        <p:tav tm="0">
                                          <p:val>
                                            <p:strVal val="#ppt_w"/>
                                          </p:val>
                                        </p:tav>
                                        <p:tav tm="100000">
                                          <p:val>
                                            <p:strVal val="#ppt_w"/>
                                          </p:val>
                                        </p:tav>
                                      </p:tavLst>
                                    </p:anim>
                                    <p:anim calcmode="lin" valueType="num">
                                      <p:cBhvr>
                                        <p:cTn id="28" dur="25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5000"/>
                            </p:stCondLst>
                            <p:childTnLst>
                              <p:par>
                                <p:cTn id="34" presetID="2" presetClass="entr" presetSubtype="8" fill="hold" nodeType="afterEffect">
                                  <p:stCondLst>
                                    <p:cond delay="50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50"/>
                                        </p:tgtEl>
                                        <p:attrNameLst>
                                          <p:attrName>style.visibility</p:attrName>
                                        </p:attrNameLst>
                                      </p:cBhvr>
                                      <p:to>
                                        <p:strVal val="visible"/>
                                      </p:to>
                                    </p:set>
                                    <p:anim calcmode="lin" valueType="num">
                                      <p:cBhvr>
                                        <p:cTn id="41" dur="250" fill="hold"/>
                                        <p:tgtEl>
                                          <p:spTgt spid="50"/>
                                        </p:tgtEl>
                                        <p:attrNameLst>
                                          <p:attrName>ppt_x</p:attrName>
                                        </p:attrNameLst>
                                      </p:cBhvr>
                                      <p:tavLst>
                                        <p:tav tm="0">
                                          <p:val>
                                            <p:strVal val="#ppt_x"/>
                                          </p:val>
                                        </p:tav>
                                        <p:tav tm="100000">
                                          <p:val>
                                            <p:strVal val="#ppt_x"/>
                                          </p:val>
                                        </p:tav>
                                      </p:tavLst>
                                    </p:anim>
                                    <p:anim calcmode="lin" valueType="num">
                                      <p:cBhvr>
                                        <p:cTn id="42" dur="250" fill="hold"/>
                                        <p:tgtEl>
                                          <p:spTgt spid="50"/>
                                        </p:tgtEl>
                                        <p:attrNameLst>
                                          <p:attrName>ppt_y</p:attrName>
                                        </p:attrNameLst>
                                      </p:cBhvr>
                                      <p:tavLst>
                                        <p:tav tm="0">
                                          <p:val>
                                            <p:strVal val="#ppt_y-#ppt_h/2"/>
                                          </p:val>
                                        </p:tav>
                                        <p:tav tm="100000">
                                          <p:val>
                                            <p:strVal val="#ppt_y"/>
                                          </p:val>
                                        </p:tav>
                                      </p:tavLst>
                                    </p:anim>
                                    <p:anim calcmode="lin" valueType="num">
                                      <p:cBhvr>
                                        <p:cTn id="43" dur="250" fill="hold"/>
                                        <p:tgtEl>
                                          <p:spTgt spid="50"/>
                                        </p:tgtEl>
                                        <p:attrNameLst>
                                          <p:attrName>ppt_w</p:attrName>
                                        </p:attrNameLst>
                                      </p:cBhvr>
                                      <p:tavLst>
                                        <p:tav tm="0">
                                          <p:val>
                                            <p:strVal val="#ppt_w"/>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childTnLst>
                                </p:cTn>
                              </p:par>
                            </p:childTnLst>
                          </p:cTn>
                        </p:par>
                        <p:par>
                          <p:cTn id="45" fill="hold">
                            <p:stCondLst>
                              <p:cond delay="70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7550"/>
                            </p:stCondLst>
                            <p:childTnLst>
                              <p:par>
                                <p:cTn id="50" presetID="2" presetClass="entr" presetSubtype="2" fill="hold" nodeType="afterEffect">
                                  <p:stCondLst>
                                    <p:cond delay="750"/>
                                  </p:stCondLst>
                                  <p:childTnLst>
                                    <p:set>
                                      <p:cBhvr>
                                        <p:cTn id="51" dur="1" fill="hold">
                                          <p:stCondLst>
                                            <p:cond delay="0"/>
                                          </p:stCondLst>
                                        </p:cTn>
                                        <p:tgtEl>
                                          <p:spTgt spid="20495"/>
                                        </p:tgtEl>
                                        <p:attrNameLst>
                                          <p:attrName>style.visibility</p:attrName>
                                        </p:attrNameLst>
                                      </p:cBhvr>
                                      <p:to>
                                        <p:strVal val="visible"/>
                                      </p:to>
                                    </p:set>
                                    <p:anim calcmode="lin" valueType="num">
                                      <p:cBhvr additive="base">
                                        <p:cTn id="52" dur="500" fill="hold"/>
                                        <p:tgtEl>
                                          <p:spTgt spid="20495"/>
                                        </p:tgtEl>
                                        <p:attrNameLst>
                                          <p:attrName>ppt_x</p:attrName>
                                        </p:attrNameLst>
                                      </p:cBhvr>
                                      <p:tavLst>
                                        <p:tav tm="0">
                                          <p:val>
                                            <p:strVal val="1+#ppt_w/2"/>
                                          </p:val>
                                        </p:tav>
                                        <p:tav tm="100000">
                                          <p:val>
                                            <p:strVal val="#ppt_x"/>
                                          </p:val>
                                        </p:tav>
                                      </p:tavLst>
                                    </p:anim>
                                    <p:anim calcmode="lin" valueType="num">
                                      <p:cBhvr additive="base">
                                        <p:cTn id="53" dur="500" fill="hold"/>
                                        <p:tgtEl>
                                          <p:spTgt spid="20495"/>
                                        </p:tgtEl>
                                        <p:attrNameLst>
                                          <p:attrName>ppt_y</p:attrName>
                                        </p:attrNameLst>
                                      </p:cBhvr>
                                      <p:tavLst>
                                        <p:tav tm="0">
                                          <p:val>
                                            <p:strVal val="#ppt_y"/>
                                          </p:val>
                                        </p:tav>
                                        <p:tav tm="100000">
                                          <p:val>
                                            <p:strVal val="#ppt_y"/>
                                          </p:val>
                                        </p:tav>
                                      </p:tavLst>
                                    </p:anim>
                                  </p:childTnLst>
                                </p:cTn>
                              </p:par>
                            </p:childTnLst>
                          </p:cTn>
                        </p:par>
                        <p:par>
                          <p:cTn id="54" fill="hold">
                            <p:stCondLst>
                              <p:cond delay="88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8"/>
                                        </p:tgtEl>
                                        <p:attrNameLst>
                                          <p:attrName>style.visibility</p:attrName>
                                        </p:attrNameLst>
                                      </p:cBhvr>
                                      <p:to>
                                        <p:strVal val="visible"/>
                                      </p:to>
                                    </p:set>
                                    <p:anim calcmode="lin" valueType="num">
                                      <p:cBhvr>
                                        <p:cTn id="57" dur="250" fill="hold"/>
                                        <p:tgtEl>
                                          <p:spTgt spid="48"/>
                                        </p:tgtEl>
                                        <p:attrNameLst>
                                          <p:attrName>ppt_x</p:attrName>
                                        </p:attrNameLst>
                                      </p:cBhvr>
                                      <p:tavLst>
                                        <p:tav tm="0">
                                          <p:val>
                                            <p:strVal val="#ppt_x"/>
                                          </p:val>
                                        </p:tav>
                                        <p:tav tm="100000">
                                          <p:val>
                                            <p:strVal val="#ppt_x"/>
                                          </p:val>
                                        </p:tav>
                                      </p:tavLst>
                                    </p:anim>
                                    <p:anim calcmode="lin" valueType="num">
                                      <p:cBhvr>
                                        <p:cTn id="58" dur="250" fill="hold"/>
                                        <p:tgtEl>
                                          <p:spTgt spid="48"/>
                                        </p:tgtEl>
                                        <p:attrNameLst>
                                          <p:attrName>ppt_y</p:attrName>
                                        </p:attrNameLst>
                                      </p:cBhvr>
                                      <p:tavLst>
                                        <p:tav tm="0">
                                          <p:val>
                                            <p:strVal val="#ppt_y-#ppt_h/2"/>
                                          </p:val>
                                        </p:tav>
                                        <p:tav tm="100000">
                                          <p:val>
                                            <p:strVal val="#ppt_y"/>
                                          </p:val>
                                        </p:tav>
                                      </p:tavLst>
                                    </p:anim>
                                    <p:anim calcmode="lin" valueType="num">
                                      <p:cBhvr>
                                        <p:cTn id="59" dur="250" fill="hold"/>
                                        <p:tgtEl>
                                          <p:spTgt spid="48"/>
                                        </p:tgtEl>
                                        <p:attrNameLst>
                                          <p:attrName>ppt_w</p:attrName>
                                        </p:attrNameLst>
                                      </p:cBhvr>
                                      <p:tavLst>
                                        <p:tav tm="0">
                                          <p:val>
                                            <p:strVal val="#ppt_w"/>
                                          </p:val>
                                        </p:tav>
                                        <p:tav tm="100000">
                                          <p:val>
                                            <p:strVal val="#ppt_w"/>
                                          </p:val>
                                        </p:tav>
                                      </p:tavLst>
                                    </p:anim>
                                    <p:anim calcmode="lin" valueType="num">
                                      <p:cBhvr>
                                        <p:cTn id="60" dur="250" fill="hold"/>
                                        <p:tgtEl>
                                          <p:spTgt spid="48"/>
                                        </p:tgtEl>
                                        <p:attrNameLst>
                                          <p:attrName>ppt_h</p:attrName>
                                        </p:attrNameLst>
                                      </p:cBhvr>
                                      <p:tavLst>
                                        <p:tav tm="0">
                                          <p:val>
                                            <p:fltVal val="0"/>
                                          </p:val>
                                        </p:tav>
                                        <p:tav tm="100000">
                                          <p:val>
                                            <p:strVal val="#ppt_h"/>
                                          </p:val>
                                        </p:tav>
                                      </p:tavLst>
                                    </p:anim>
                                  </p:childTnLst>
                                </p:cTn>
                              </p:par>
                            </p:childTnLst>
                          </p:cTn>
                        </p:par>
                        <p:par>
                          <p:cTn id="61" fill="hold">
                            <p:stCondLst>
                              <p:cond delay="9849"/>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10349"/>
                            </p:stCondLst>
                            <p:childTnLst>
                              <p:par>
                                <p:cTn id="66" presetID="2" presetClass="entr" presetSubtype="2" fill="hold" nodeType="afterEffect">
                                  <p:stCondLst>
                                    <p:cond delay="1000"/>
                                  </p:stCondLst>
                                  <p:childTnLst>
                                    <p:set>
                                      <p:cBhvr>
                                        <p:cTn id="67" dur="1" fill="hold">
                                          <p:stCondLst>
                                            <p:cond delay="0"/>
                                          </p:stCondLst>
                                        </p:cTn>
                                        <p:tgtEl>
                                          <p:spTgt spid="20501"/>
                                        </p:tgtEl>
                                        <p:attrNameLst>
                                          <p:attrName>style.visibility</p:attrName>
                                        </p:attrNameLst>
                                      </p:cBhvr>
                                      <p:to>
                                        <p:strVal val="visible"/>
                                      </p:to>
                                    </p:set>
                                    <p:anim calcmode="lin" valueType="num">
                                      <p:cBhvr additive="base">
                                        <p:cTn id="68" dur="500" fill="hold"/>
                                        <p:tgtEl>
                                          <p:spTgt spid="20501"/>
                                        </p:tgtEl>
                                        <p:attrNameLst>
                                          <p:attrName>ppt_x</p:attrName>
                                        </p:attrNameLst>
                                      </p:cBhvr>
                                      <p:tavLst>
                                        <p:tav tm="0">
                                          <p:val>
                                            <p:strVal val="1+#ppt_w/2"/>
                                          </p:val>
                                        </p:tav>
                                        <p:tav tm="100000">
                                          <p:val>
                                            <p:strVal val="#ppt_x"/>
                                          </p:val>
                                        </p:tav>
                                      </p:tavLst>
                                    </p:anim>
                                    <p:anim calcmode="lin" valueType="num">
                                      <p:cBhvr additive="base">
                                        <p:cTn id="69" dur="500" fill="hold"/>
                                        <p:tgtEl>
                                          <p:spTgt spid="20501"/>
                                        </p:tgtEl>
                                        <p:attrNameLst>
                                          <p:attrName>ppt_y</p:attrName>
                                        </p:attrNameLst>
                                      </p:cBhvr>
                                      <p:tavLst>
                                        <p:tav tm="0">
                                          <p:val>
                                            <p:strVal val="#ppt_y"/>
                                          </p:val>
                                        </p:tav>
                                        <p:tav tm="100000">
                                          <p:val>
                                            <p:strVal val="#ppt_y"/>
                                          </p:val>
                                        </p:tav>
                                      </p:tavLst>
                                    </p:anim>
                                  </p:childTnLst>
                                </p:cTn>
                              </p:par>
                            </p:childTnLst>
                          </p:cTn>
                        </p:par>
                        <p:par>
                          <p:cTn id="70" fill="hold">
                            <p:stCondLst>
                              <p:cond delay="11849"/>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250" fill="hold"/>
                                        <p:tgtEl>
                                          <p:spTgt spid="52"/>
                                        </p:tgtEl>
                                        <p:attrNameLst>
                                          <p:attrName>ppt_x</p:attrName>
                                        </p:attrNameLst>
                                      </p:cBhvr>
                                      <p:tavLst>
                                        <p:tav tm="0">
                                          <p:val>
                                            <p:strVal val="#ppt_x"/>
                                          </p:val>
                                        </p:tav>
                                        <p:tav tm="100000">
                                          <p:val>
                                            <p:strVal val="#ppt_x"/>
                                          </p:val>
                                        </p:tav>
                                      </p:tavLst>
                                    </p:anim>
                                    <p:anim calcmode="lin" valueType="num">
                                      <p:cBhvr>
                                        <p:cTn id="74" dur="250" fill="hold"/>
                                        <p:tgtEl>
                                          <p:spTgt spid="52"/>
                                        </p:tgtEl>
                                        <p:attrNameLst>
                                          <p:attrName>ppt_y</p:attrName>
                                        </p:attrNameLst>
                                      </p:cBhvr>
                                      <p:tavLst>
                                        <p:tav tm="0">
                                          <p:val>
                                            <p:strVal val="#ppt_y-#ppt_h/2"/>
                                          </p:val>
                                        </p:tav>
                                        <p:tav tm="100000">
                                          <p:val>
                                            <p:strVal val="#ppt_y"/>
                                          </p:val>
                                        </p:tav>
                                      </p:tavLst>
                                    </p:anim>
                                    <p:anim calcmode="lin" valueType="num">
                                      <p:cBhvr>
                                        <p:cTn id="75" dur="250" fill="hold"/>
                                        <p:tgtEl>
                                          <p:spTgt spid="52"/>
                                        </p:tgtEl>
                                        <p:attrNameLst>
                                          <p:attrName>ppt_w</p:attrName>
                                        </p:attrNameLst>
                                      </p:cBhvr>
                                      <p:tavLst>
                                        <p:tav tm="0">
                                          <p:val>
                                            <p:strVal val="#ppt_w"/>
                                          </p:val>
                                        </p:tav>
                                        <p:tav tm="100000">
                                          <p:val>
                                            <p:strVal val="#ppt_w"/>
                                          </p:val>
                                        </p:tav>
                                      </p:tavLst>
                                    </p:anim>
                                    <p:anim calcmode="lin" valueType="num">
                                      <p:cBhvr>
                                        <p:cTn id="76" dur="250" fill="hold"/>
                                        <p:tgtEl>
                                          <p:spTgt spid="52"/>
                                        </p:tgtEl>
                                        <p:attrNameLst>
                                          <p:attrName>ppt_h</p:attrName>
                                        </p:attrNameLst>
                                      </p:cBhvr>
                                      <p:tavLst>
                                        <p:tav tm="0">
                                          <p:val>
                                            <p:fltVal val="0"/>
                                          </p:val>
                                        </p:tav>
                                        <p:tav tm="100000">
                                          <p:val>
                                            <p:strVal val="#ppt_h"/>
                                          </p:val>
                                        </p:tav>
                                      </p:tavLst>
                                    </p:anim>
                                  </p:childTnLst>
                                </p:cTn>
                              </p:par>
                            </p:childTnLst>
                          </p:cTn>
                        </p:par>
                        <p:par>
                          <p:cTn id="77" fill="hold">
                            <p:stCondLst>
                              <p:cond delay="12899"/>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37317" y="1990607"/>
            <a:ext cx="4434189" cy="5175051"/>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sp>
        <p:nvSpPr>
          <p:cNvPr id="8" name="AutoShape 31"/>
          <p:cNvSpPr>
            <a:spLocks noChangeArrowheads="1"/>
          </p:cNvSpPr>
          <p:nvPr/>
        </p:nvSpPr>
        <p:spPr bwMode="gray">
          <a:xfrm>
            <a:off x="1895767" y="3467468"/>
            <a:ext cx="259668" cy="25966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9" name="AutoShape 32"/>
          <p:cNvSpPr>
            <a:spLocks noChangeArrowheads="1"/>
          </p:cNvSpPr>
          <p:nvPr/>
        </p:nvSpPr>
        <p:spPr bwMode="gray">
          <a:xfrm>
            <a:off x="2773948" y="4289748"/>
            <a:ext cx="259668" cy="25966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0" name="AutoShape 33"/>
          <p:cNvSpPr>
            <a:spLocks noChangeArrowheads="1"/>
          </p:cNvSpPr>
          <p:nvPr/>
        </p:nvSpPr>
        <p:spPr bwMode="gray">
          <a:xfrm>
            <a:off x="3307710" y="5497925"/>
            <a:ext cx="259668" cy="25966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nvGrpSpPr>
          <p:cNvPr id="38" name="组合 37"/>
          <p:cNvGrpSpPr/>
          <p:nvPr/>
        </p:nvGrpSpPr>
        <p:grpSpPr>
          <a:xfrm>
            <a:off x="3952" y="4799758"/>
            <a:ext cx="2479621" cy="2432893"/>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6" name="Text Box 45"/>
            <p:cNvSpPr txBox="1">
              <a:spLocks noChangeArrowheads="1"/>
            </p:cNvSpPr>
            <p:nvPr/>
          </p:nvSpPr>
          <p:spPr bwMode="gray">
            <a:xfrm>
              <a:off x="102992" y="5646057"/>
              <a:ext cx="1401860" cy="787952"/>
            </a:xfrm>
            <a:prstGeom prst="rect">
              <a:avLst/>
            </a:prstGeom>
            <a:noFill/>
            <a:ln>
              <a:noFill/>
            </a:ln>
            <a:effectLst/>
          </p:spPr>
          <p:txBody>
            <a:bodyPr>
              <a:spAutoFit/>
            </a:bodyPr>
            <a:lstStyle/>
            <a:p>
              <a:pPr algn="ctr" fontAlgn="auto">
                <a:spcBef>
                  <a:spcPts val="0"/>
                </a:spcBef>
                <a:spcAft>
                  <a:spcPts val="0"/>
                </a:spcAft>
                <a:defRPr/>
              </a:pPr>
              <a:r>
                <a:rPr lang="en-US" altLang="zh-CN" sz="2400" b="1" dirty="0">
                  <a:solidFill>
                    <a:schemeClr val="bg1"/>
                  </a:solidFill>
                  <a:latin typeface="Franklin Gothic Book" panose="020B0503020102020204" pitchFamily="34" charset="0"/>
                  <a:ea typeface="Segoe UI Emoji" panose="020B0502040204020203" pitchFamily="34" charset="0"/>
                </a:rPr>
                <a:t>YOUR TITLE</a:t>
              </a:r>
              <a:endParaRPr lang="zh-CN" altLang="en-US" sz="24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4349988" y="5681857"/>
            <a:ext cx="746545" cy="74654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6" name="AutoShape 55"/>
          <p:cNvSpPr>
            <a:spLocks noChangeArrowheads="1"/>
          </p:cNvSpPr>
          <p:nvPr/>
        </p:nvSpPr>
        <p:spPr bwMode="gray">
          <a:xfrm>
            <a:off x="1930029" y="1381109"/>
            <a:ext cx="746545" cy="74654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7" name="AutoShape 56"/>
          <p:cNvSpPr>
            <a:spLocks noChangeArrowheads="1"/>
          </p:cNvSpPr>
          <p:nvPr/>
        </p:nvSpPr>
        <p:spPr bwMode="gray">
          <a:xfrm>
            <a:off x="2481822" y="2931903"/>
            <a:ext cx="746545" cy="74654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030A0"/>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8" name="AutoShape 57"/>
          <p:cNvSpPr>
            <a:spLocks noChangeArrowheads="1"/>
          </p:cNvSpPr>
          <p:nvPr/>
        </p:nvSpPr>
        <p:spPr bwMode="gray">
          <a:xfrm>
            <a:off x="3158041" y="4421386"/>
            <a:ext cx="746545" cy="74654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9" name="AutoShape 58"/>
          <p:cNvSpPr>
            <a:spLocks noChangeArrowheads="1"/>
          </p:cNvSpPr>
          <p:nvPr/>
        </p:nvSpPr>
        <p:spPr bwMode="gray">
          <a:xfrm>
            <a:off x="669559" y="3682054"/>
            <a:ext cx="259668" cy="25966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0" name="AutoShape 59"/>
          <p:cNvSpPr>
            <a:spLocks noChangeArrowheads="1"/>
          </p:cNvSpPr>
          <p:nvPr/>
        </p:nvSpPr>
        <p:spPr bwMode="gray">
          <a:xfrm>
            <a:off x="3233777" y="6597907"/>
            <a:ext cx="259668" cy="25966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9" name="TextBox 38"/>
          <p:cNvSpPr txBox="1"/>
          <p:nvPr/>
        </p:nvSpPr>
        <p:spPr>
          <a:xfrm>
            <a:off x="2855094" y="1215764"/>
            <a:ext cx="5950546"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39"/>
          <p:cNvSpPr txBox="1"/>
          <p:nvPr/>
        </p:nvSpPr>
        <p:spPr>
          <a:xfrm>
            <a:off x="3437544" y="2766558"/>
            <a:ext cx="5950546"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40"/>
          <p:cNvSpPr txBox="1"/>
          <p:nvPr/>
        </p:nvSpPr>
        <p:spPr>
          <a:xfrm>
            <a:off x="4151123" y="4256041"/>
            <a:ext cx="5950546"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41"/>
          <p:cNvSpPr txBox="1"/>
          <p:nvPr/>
        </p:nvSpPr>
        <p:spPr>
          <a:xfrm>
            <a:off x="5326831" y="5626867"/>
            <a:ext cx="5950546"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855094" y="96171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70"/>
          <p:cNvSpPr txBox="1"/>
          <p:nvPr/>
        </p:nvSpPr>
        <p:spPr>
          <a:xfrm>
            <a:off x="3437544" y="24619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70"/>
          <p:cNvSpPr txBox="1"/>
          <p:nvPr/>
        </p:nvSpPr>
        <p:spPr>
          <a:xfrm>
            <a:off x="4151123" y="3919229"/>
            <a:ext cx="2430227" cy="312815"/>
          </a:xfrm>
          <a:prstGeom prst="rect">
            <a:avLst/>
          </a:prstGeom>
          <a:noFill/>
        </p:spPr>
        <p:txBody>
          <a:bodyPr wrap="square" lIns="96431" tIns="48215" rIns="96431" bIns="48215" rtlCol="0">
            <a:spAutoFit/>
          </a:bodyPr>
          <a:lstStyle/>
          <a:p>
            <a:pPr fontAlgn="auto">
              <a:spcBef>
                <a:spcPts val="0"/>
              </a:spcBef>
              <a:spcAft>
                <a:spcPts val="0"/>
              </a:spcAft>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170"/>
          <p:cNvSpPr txBox="1"/>
          <p:nvPr/>
        </p:nvSpPr>
        <p:spPr>
          <a:xfrm>
            <a:off x="5326831" y="5333690"/>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文本框 43"/>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diamond(out)">
                                      <p:cBhvr>
                                        <p:cTn id="11" dur="2000"/>
                                        <p:tgtEl>
                                          <p:spTgt spid="37"/>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ircle(in)">
                                      <p:cBhvr>
                                        <p:cTn id="15" dur="2000"/>
                                        <p:tgtEl>
                                          <p:spTgt spid="29"/>
                                        </p:tgtEl>
                                      </p:cBhvr>
                                    </p:animEffect>
                                  </p:childTnLst>
                                </p:cTn>
                              </p:par>
                              <p:par>
                                <p:cTn id="16" presetID="6"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2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80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10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par>
                                <p:cTn id="28" presetID="6" presetClass="entr" presetSubtype="16" fill="hold" grpId="0" nodeType="withEffect">
                                  <p:stCondLst>
                                    <p:cond delay="70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par>
                                <p:cTn id="31" presetID="6" presetClass="entr" presetSubtype="16" fill="hold" grpId="0" nodeType="withEffect">
                                  <p:stCondLst>
                                    <p:cond delay="50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par>
                                <p:cTn id="34" presetID="6" presetClass="entr" presetSubtype="16" fill="hold" grpId="0" nodeType="withEffect">
                                  <p:stCondLst>
                                    <p:cond delay="300"/>
                                  </p:stCondLst>
                                  <p:childTnLst>
                                    <p:set>
                                      <p:cBhvr>
                                        <p:cTn id="35" dur="1" fill="hold">
                                          <p:stCondLst>
                                            <p:cond delay="0"/>
                                          </p:stCondLst>
                                        </p:cTn>
                                        <p:tgtEl>
                                          <p:spTgt spid="27"/>
                                        </p:tgtEl>
                                        <p:attrNameLst>
                                          <p:attrName>style.visibility</p:attrName>
                                        </p:attrNameLst>
                                      </p:cBhvr>
                                      <p:to>
                                        <p:strVal val="visible"/>
                                      </p:to>
                                    </p:set>
                                    <p:animEffect transition="in" filter="circle(in)">
                                      <p:cBhvr>
                                        <p:cTn id="36" dur="2000"/>
                                        <p:tgtEl>
                                          <p:spTgt spid="27"/>
                                        </p:tgtEl>
                                      </p:cBhvr>
                                    </p:animEffect>
                                  </p:childTnLst>
                                </p:cTn>
                              </p:par>
                              <p:par>
                                <p:cTn id="37" presetID="6" presetClass="entr" presetSubtype="16" fill="hold" grpId="0" nodeType="withEffect">
                                  <p:stCondLst>
                                    <p:cond delay="60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childTnLst>
                          </p:cTn>
                        </p:par>
                        <p:par>
                          <p:cTn id="40" fill="hold">
                            <p:stCondLst>
                              <p:cond delay="4500"/>
                            </p:stCondLst>
                            <p:childTnLst>
                              <p:par>
                                <p:cTn id="41" presetID="12"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p:tgtEl>
                                          <p:spTgt spid="31"/>
                                        </p:tgtEl>
                                        <p:attrNameLst>
                                          <p:attrName>ppt_x</p:attrName>
                                        </p:attrNameLst>
                                      </p:cBhvr>
                                      <p:tavLst>
                                        <p:tav tm="0">
                                          <p:val>
                                            <p:strVal val="#ppt_x+#ppt_w*1.125000"/>
                                          </p:val>
                                        </p:tav>
                                        <p:tav tm="100000">
                                          <p:val>
                                            <p:strVal val="#ppt_x"/>
                                          </p:val>
                                        </p:tav>
                                      </p:tavLst>
                                    </p:anim>
                                    <p:animEffect transition="in" filter="wipe(left)">
                                      <p:cBhvr>
                                        <p:cTn id="44" dur="500"/>
                                        <p:tgtEl>
                                          <p:spTgt spid="31"/>
                                        </p:tgtEl>
                                      </p:cBhvr>
                                    </p:animEffect>
                                  </p:childTnLst>
                                </p:cTn>
                              </p:par>
                            </p:childTnLst>
                          </p:cTn>
                        </p:par>
                        <p:par>
                          <p:cTn id="45" fill="hold">
                            <p:stCondLst>
                              <p:cond delay="5000"/>
                            </p:stCondLst>
                            <p:childTnLst>
                              <p:par>
                                <p:cTn id="46" presetID="22" presetClass="entr" presetSubtype="8" fill="hold" grpId="0" nodeType="afterEffect">
                                  <p:stCondLst>
                                    <p:cond delay="0"/>
                                  </p:stCondLst>
                                  <p:iterate type="lt">
                                    <p:tmPct val="0"/>
                                  </p:iterate>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par>
                          <p:cTn id="49" fill="hold">
                            <p:stCondLst>
                              <p:cond delay="6300"/>
                            </p:stCondLst>
                            <p:childTnLst>
                              <p:par>
                                <p:cTn id="50" presetID="12" presetClass="entr" presetSubtype="2"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p:tgtEl>
                                          <p:spTgt spid="32"/>
                                        </p:tgtEl>
                                        <p:attrNameLst>
                                          <p:attrName>ppt_x</p:attrName>
                                        </p:attrNameLst>
                                      </p:cBhvr>
                                      <p:tavLst>
                                        <p:tav tm="0">
                                          <p:val>
                                            <p:strVal val="#ppt_x+#ppt_w*1.125000"/>
                                          </p:val>
                                        </p:tav>
                                        <p:tav tm="100000">
                                          <p:val>
                                            <p:strVal val="#ppt_x"/>
                                          </p:val>
                                        </p:tav>
                                      </p:tavLst>
                                    </p:anim>
                                    <p:animEffect transition="in" filter="wipe(left)">
                                      <p:cBhvr>
                                        <p:cTn id="53" dur="500"/>
                                        <p:tgtEl>
                                          <p:spTgt spid="32"/>
                                        </p:tgtEl>
                                      </p:cBhvr>
                                    </p:animEffect>
                                  </p:childTnLst>
                                </p:cTn>
                              </p:par>
                            </p:childTnLst>
                          </p:cTn>
                        </p:par>
                        <p:par>
                          <p:cTn id="54" fill="hold">
                            <p:stCondLst>
                              <p:cond delay="6800"/>
                            </p:stCondLst>
                            <p:childTnLst>
                              <p:par>
                                <p:cTn id="55" presetID="22" presetClass="entr" presetSubtype="8" fill="hold" grpId="0" nodeType="afterEffect">
                                  <p:stCondLst>
                                    <p:cond delay="0"/>
                                  </p:stCondLst>
                                  <p:iterate type="lt">
                                    <p:tmPct val="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7300"/>
                            </p:stCondLst>
                            <p:childTnLst>
                              <p:par>
                                <p:cTn id="59" presetID="12" presetClass="entr" presetSubtype="2"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p:tgtEl>
                                          <p:spTgt spid="35"/>
                                        </p:tgtEl>
                                        <p:attrNameLst>
                                          <p:attrName>ppt_x</p:attrName>
                                        </p:attrNameLst>
                                      </p:cBhvr>
                                      <p:tavLst>
                                        <p:tav tm="0">
                                          <p:val>
                                            <p:strVal val="#ppt_x+#ppt_w*1.125000"/>
                                          </p:val>
                                        </p:tav>
                                        <p:tav tm="100000">
                                          <p:val>
                                            <p:strVal val="#ppt_x"/>
                                          </p:val>
                                        </p:tav>
                                      </p:tavLst>
                                    </p:anim>
                                    <p:animEffect transition="in" filter="wipe(left)">
                                      <p:cBhvr>
                                        <p:cTn id="62" dur="500"/>
                                        <p:tgtEl>
                                          <p:spTgt spid="35"/>
                                        </p:tgtEl>
                                      </p:cBhvr>
                                    </p:animEffect>
                                  </p:childTnLst>
                                </p:cTn>
                              </p:par>
                            </p:childTnLst>
                          </p:cTn>
                        </p:par>
                        <p:par>
                          <p:cTn id="63" fill="hold">
                            <p:stCondLst>
                              <p:cond delay="7800"/>
                            </p:stCondLst>
                            <p:childTnLst>
                              <p:par>
                                <p:cTn id="64" presetID="22" presetClass="entr" presetSubtype="8" fill="hold" grpId="0" nodeType="afterEffect">
                                  <p:stCondLst>
                                    <p:cond delay="0"/>
                                  </p:stCondLst>
                                  <p:iterate type="lt">
                                    <p:tmPct val="0"/>
                                  </p:iterate>
                                  <p:childTnLst>
                                    <p:set>
                                      <p:cBhvr>
                                        <p:cTn id="65" dur="1" fill="hold">
                                          <p:stCondLst>
                                            <p:cond delay="0"/>
                                          </p:stCondLst>
                                        </p:cTn>
                                        <p:tgtEl>
                                          <p:spTgt spid="41"/>
                                        </p:tgtEl>
                                        <p:attrNameLst>
                                          <p:attrName>style.visibility</p:attrName>
                                        </p:attrNameLst>
                                      </p:cBhvr>
                                      <p:to>
                                        <p:strVal val="visible"/>
                                      </p:to>
                                    </p:set>
                                    <p:animEffect transition="in" filter="wipe(left)">
                                      <p:cBhvr>
                                        <p:cTn id="66" dur="500"/>
                                        <p:tgtEl>
                                          <p:spTgt spid="41"/>
                                        </p:tgtEl>
                                      </p:cBhvr>
                                    </p:animEffect>
                                  </p:childTnLst>
                                </p:cTn>
                              </p:par>
                            </p:childTnLst>
                          </p:cTn>
                        </p:par>
                        <p:par>
                          <p:cTn id="67" fill="hold">
                            <p:stCondLst>
                              <p:cond delay="8300"/>
                            </p:stCondLst>
                            <p:childTnLst>
                              <p:par>
                                <p:cTn id="68" presetID="12" presetClass="entr" presetSubtype="2"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p:tgtEl>
                                          <p:spTgt spid="43"/>
                                        </p:tgtEl>
                                        <p:attrNameLst>
                                          <p:attrName>ppt_x</p:attrName>
                                        </p:attrNameLst>
                                      </p:cBhvr>
                                      <p:tavLst>
                                        <p:tav tm="0">
                                          <p:val>
                                            <p:strVal val="#ppt_x+#ppt_w*1.125000"/>
                                          </p:val>
                                        </p:tav>
                                        <p:tav tm="100000">
                                          <p:val>
                                            <p:strVal val="#ppt_x"/>
                                          </p:val>
                                        </p:tav>
                                      </p:tavLst>
                                    </p:anim>
                                    <p:animEffect transition="in" filter="wipe(left)">
                                      <p:cBhvr>
                                        <p:cTn id="71" dur="500"/>
                                        <p:tgtEl>
                                          <p:spTgt spid="43"/>
                                        </p:tgtEl>
                                      </p:cBhvr>
                                    </p:animEffect>
                                  </p:childTnLst>
                                </p:cTn>
                              </p:par>
                            </p:childTnLst>
                          </p:cTn>
                        </p:par>
                        <p:par>
                          <p:cTn id="72" fill="hold">
                            <p:stCondLst>
                              <p:cond delay="8800"/>
                            </p:stCondLst>
                            <p:childTnLst>
                              <p:par>
                                <p:cTn id="73" presetID="22" presetClass="entr" presetSubtype="8" fill="hold" grpId="0" nodeType="afterEffect">
                                  <p:stCondLst>
                                    <p:cond delay="0"/>
                                  </p:stCondLst>
                                  <p:iterate type="lt">
                                    <p:tmPct val="0"/>
                                  </p:iterate>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animBg="1"/>
      <p:bldP spid="26" grpId="0" animBg="1"/>
      <p:bldP spid="27" grpId="0" animBg="1"/>
      <p:bldP spid="28" grpId="0" animBg="1"/>
      <p:bldP spid="29" grpId="0" animBg="1"/>
      <p:bldP spid="30" grpId="0" animBg="1"/>
      <p:bldP spid="39" grpId="0"/>
      <p:bldP spid="40" grpId="0"/>
      <p:bldP spid="41" grpId="0"/>
      <p:bldP spid="42" grpId="0"/>
      <p:bldP spid="31" grpId="0"/>
      <p:bldP spid="32" grpId="0"/>
      <p:bldP spid="35"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43" y="895"/>
            <a:ext cx="6427433" cy="72308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820770" y="1162519"/>
            <a:ext cx="1752146" cy="4221352"/>
          </a:xfrm>
          <a:prstGeom prst="rect">
            <a:avLst/>
          </a:prstGeom>
          <a:noFill/>
        </p:spPr>
        <p:txBody>
          <a:bodyPr vert="eaVert" wrap="square" lIns="0" tIns="0" rIns="0" bIns="0" rtlCol="0">
            <a:spAutoFit/>
          </a:bodyPr>
          <a:lstStyle/>
          <a:p>
            <a:r>
              <a:rPr lang="en-US" altLang="zh-CN" sz="5695"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5695"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r>
              <a:rPr lang="zh-CN" altLang="en-US" sz="5695"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目录</a:t>
            </a:r>
            <a:endParaRPr lang="en-US" altLang="zh-CN" sz="5695"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6008868" y="1885337"/>
            <a:ext cx="841014" cy="841014"/>
            <a:chOff x="3529981" y="507683"/>
            <a:chExt cx="598350" cy="598350"/>
          </a:xfrm>
        </p:grpSpPr>
        <p:sp>
          <p:nvSpPr>
            <p:cNvPr id="15" name="椭圆 14"/>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17" name="矩形 16"/>
          <p:cNvSpPr/>
          <p:nvPr/>
        </p:nvSpPr>
        <p:spPr>
          <a:xfrm>
            <a:off x="7354206" y="2032740"/>
            <a:ext cx="2515910" cy="64609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7354206" y="3091535"/>
            <a:ext cx="2515910" cy="64609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9" name="矩形 18"/>
          <p:cNvSpPr/>
          <p:nvPr/>
        </p:nvSpPr>
        <p:spPr>
          <a:xfrm>
            <a:off x="7312473" y="5209128"/>
            <a:ext cx="2515910" cy="64609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057023" y="2994073"/>
            <a:ext cx="841014" cy="841014"/>
            <a:chOff x="3529981" y="507683"/>
            <a:chExt cx="598350" cy="598350"/>
          </a:xfrm>
        </p:grpSpPr>
        <p:sp>
          <p:nvSpPr>
            <p:cNvPr id="21" name="椭圆 2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TextBox 48"/>
            <p:cNvSpPr txBox="1"/>
            <p:nvPr/>
          </p:nvSpPr>
          <p:spPr>
            <a:xfrm>
              <a:off x="3567571" y="598214"/>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6065004" y="5091284"/>
            <a:ext cx="841014" cy="841014"/>
            <a:chOff x="3529981" y="507683"/>
            <a:chExt cx="598350" cy="598350"/>
          </a:xfrm>
        </p:grpSpPr>
        <p:sp>
          <p:nvSpPr>
            <p:cNvPr id="24" name="椭圆 2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51"/>
            <p:cNvSpPr txBox="1"/>
            <p:nvPr/>
          </p:nvSpPr>
          <p:spPr>
            <a:xfrm>
              <a:off x="3570639" y="582835"/>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04</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组合 25"/>
          <p:cNvGrpSpPr/>
          <p:nvPr/>
        </p:nvGrpSpPr>
        <p:grpSpPr>
          <a:xfrm>
            <a:off x="6053925" y="4050769"/>
            <a:ext cx="841014" cy="841014"/>
            <a:chOff x="3529981" y="507683"/>
            <a:chExt cx="598350" cy="598350"/>
          </a:xfrm>
        </p:grpSpPr>
        <p:sp>
          <p:nvSpPr>
            <p:cNvPr id="27" name="椭圆 2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9" name="矩形 28"/>
          <p:cNvSpPr/>
          <p:nvPr/>
        </p:nvSpPr>
        <p:spPr>
          <a:xfrm>
            <a:off x="7312472" y="4150333"/>
            <a:ext cx="2515910" cy="64609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14:presetBounceEnd="6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60000">
                                          <p:cBhvr additive="base">
                                            <p:cTn id="14" dur="12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14:presetBounceEnd="6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12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14:presetBounceEnd="6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60000">
                                          <p:cBhvr additive="base">
                                            <p:cTn id="32" dur="125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14:presetBounceEnd="6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60000">
                                          <p:cBhvr additive="base">
                                            <p:cTn id="41" dur="12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1+#ppt_w/2"/>
                                              </p:val>
                                            </p:tav>
                                            <p:tav tm="100000">
                                              <p:val>
                                                <p:strVal val="#ppt_x"/>
                                              </p:val>
                                            </p:tav>
                                          </p:tavLst>
                                        </p:anim>
                                        <p:anim calcmode="lin" valueType="num">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250" fill="hold"/>
                                            <p:tgtEl>
                                              <p:spTgt spid="20"/>
                                            </p:tgtEl>
                                            <p:attrNameLst>
                                              <p:attrName>ppt_x</p:attrName>
                                            </p:attrNameLst>
                                          </p:cBhvr>
                                          <p:tavLst>
                                            <p:tav tm="0">
                                              <p:val>
                                                <p:strVal val="1+#ppt_w/2"/>
                                              </p:val>
                                            </p:tav>
                                            <p:tav tm="100000">
                                              <p:val>
                                                <p:strVal val="#ppt_x"/>
                                              </p:val>
                                            </p:tav>
                                          </p:tavLst>
                                        </p:anim>
                                        <p:anim calcmode="lin" valueType="num">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250" fill="hold"/>
                                            <p:tgtEl>
                                              <p:spTgt spid="26"/>
                                            </p:tgtEl>
                                            <p:attrNameLst>
                                              <p:attrName>ppt_x</p:attrName>
                                            </p:attrNameLst>
                                          </p:cBhvr>
                                          <p:tavLst>
                                            <p:tav tm="0">
                                              <p:val>
                                                <p:strVal val="1+#ppt_w/2"/>
                                              </p:val>
                                            </p:tav>
                                            <p:tav tm="100000">
                                              <p:val>
                                                <p:strVal val="#ppt_x"/>
                                              </p:val>
                                            </p:tav>
                                          </p:tavLst>
                                        </p:anim>
                                        <p:anim calcmode="lin" valueType="num">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250" fill="hold"/>
                                            <p:tgtEl>
                                              <p:spTgt spid="23"/>
                                            </p:tgtEl>
                                            <p:attrNameLst>
                                              <p:attrName>ppt_x</p:attrName>
                                            </p:attrNameLst>
                                          </p:cBhvr>
                                          <p:tavLst>
                                            <p:tav tm="0">
                                              <p:val>
                                                <p:strVal val="1+#ppt_w/2"/>
                                              </p:val>
                                            </p:tav>
                                            <p:tav tm="100000">
                                              <p:val>
                                                <p:strVal val="#ppt_x"/>
                                              </p:val>
                                            </p:tav>
                                          </p:tavLst>
                                        </p:anim>
                                        <p:anim calcmode="lin" valueType="num">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0089" y="-16250"/>
            <a:ext cx="12856457" cy="723175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31" name="组合 30"/>
          <p:cNvGrpSpPr/>
          <p:nvPr/>
        </p:nvGrpSpPr>
        <p:grpSpPr>
          <a:xfrm>
            <a:off x="872253" y="753227"/>
            <a:ext cx="5422486" cy="5263548"/>
            <a:chOff x="155004" y="535406"/>
            <a:chExt cx="3856678" cy="3743635"/>
          </a:xfrm>
        </p:grpSpPr>
        <p:sp>
          <p:nvSpPr>
            <p:cNvPr id="10" name="Freeform 12"/>
            <p:cNvSpPr/>
            <p:nvPr/>
          </p:nvSpPr>
          <p:spPr bwMode="auto">
            <a:xfrm>
              <a:off x="444538" y="922010"/>
              <a:ext cx="3407382" cy="3233916"/>
            </a:xfrm>
            <a:custGeom>
              <a:avLst/>
              <a:gdLst>
                <a:gd name="T0" fmla="*/ 782 w 1778"/>
                <a:gd name="T1" fmla="*/ 124 h 1079"/>
                <a:gd name="T2" fmla="*/ 810 w 1778"/>
                <a:gd name="T3" fmla="*/ 170 h 1079"/>
                <a:gd name="T4" fmla="*/ 802 w 1778"/>
                <a:gd name="T5" fmla="*/ 215 h 1079"/>
                <a:gd name="T6" fmla="*/ 881 w 1778"/>
                <a:gd name="T7" fmla="*/ 197 h 1079"/>
                <a:gd name="T8" fmla="*/ 790 w 1778"/>
                <a:gd name="T9" fmla="*/ 290 h 1079"/>
                <a:gd name="T10" fmla="*/ 1009 w 1778"/>
                <a:gd name="T11" fmla="*/ 184 h 1079"/>
                <a:gd name="T12" fmla="*/ 1232 w 1778"/>
                <a:gd name="T13" fmla="*/ 7 h 1079"/>
                <a:gd name="T14" fmla="*/ 1030 w 1778"/>
                <a:gd name="T15" fmla="*/ 205 h 1079"/>
                <a:gd name="T16" fmla="*/ 1042 w 1778"/>
                <a:gd name="T17" fmla="*/ 209 h 1079"/>
                <a:gd name="T18" fmla="*/ 1177 w 1778"/>
                <a:gd name="T19" fmla="*/ 92 h 1079"/>
                <a:gd name="T20" fmla="*/ 1130 w 1778"/>
                <a:gd name="T21" fmla="*/ 176 h 1079"/>
                <a:gd name="T22" fmla="*/ 1260 w 1778"/>
                <a:gd name="T23" fmla="*/ 97 h 1079"/>
                <a:gd name="T24" fmla="*/ 1120 w 1778"/>
                <a:gd name="T25" fmla="*/ 207 h 1079"/>
                <a:gd name="T26" fmla="*/ 1163 w 1778"/>
                <a:gd name="T27" fmla="*/ 219 h 1079"/>
                <a:gd name="T28" fmla="*/ 1280 w 1778"/>
                <a:gd name="T29" fmla="*/ 136 h 1079"/>
                <a:gd name="T30" fmla="*/ 1368 w 1778"/>
                <a:gd name="T31" fmla="*/ 185 h 1079"/>
                <a:gd name="T32" fmla="*/ 1336 w 1778"/>
                <a:gd name="T33" fmla="*/ 231 h 1079"/>
                <a:gd name="T34" fmla="*/ 1470 w 1778"/>
                <a:gd name="T35" fmla="*/ 275 h 1079"/>
                <a:gd name="T36" fmla="*/ 1610 w 1778"/>
                <a:gd name="T37" fmla="*/ 326 h 1079"/>
                <a:gd name="T38" fmla="*/ 1651 w 1778"/>
                <a:gd name="T39" fmla="*/ 431 h 1079"/>
                <a:gd name="T40" fmla="*/ 1656 w 1778"/>
                <a:gd name="T41" fmla="*/ 473 h 1079"/>
                <a:gd name="T42" fmla="*/ 1408 w 1778"/>
                <a:gd name="T43" fmla="*/ 580 h 1079"/>
                <a:gd name="T44" fmla="*/ 1556 w 1778"/>
                <a:gd name="T45" fmla="*/ 529 h 1079"/>
                <a:gd name="T46" fmla="*/ 1657 w 1778"/>
                <a:gd name="T47" fmla="*/ 511 h 1079"/>
                <a:gd name="T48" fmla="*/ 1682 w 1778"/>
                <a:gd name="T49" fmla="*/ 579 h 1079"/>
                <a:gd name="T50" fmla="*/ 1679 w 1778"/>
                <a:gd name="T51" fmla="*/ 645 h 1079"/>
                <a:gd name="T52" fmla="*/ 1613 w 1778"/>
                <a:gd name="T53" fmla="*/ 699 h 1079"/>
                <a:gd name="T54" fmla="*/ 1702 w 1778"/>
                <a:gd name="T55" fmla="*/ 701 h 1079"/>
                <a:gd name="T56" fmla="*/ 1377 w 1778"/>
                <a:gd name="T57" fmla="*/ 890 h 1079"/>
                <a:gd name="T58" fmla="*/ 1081 w 1778"/>
                <a:gd name="T59" fmla="*/ 1051 h 1079"/>
                <a:gd name="T60" fmla="*/ 970 w 1778"/>
                <a:gd name="T61" fmla="*/ 1036 h 1079"/>
                <a:gd name="T62" fmla="*/ 1066 w 1778"/>
                <a:gd name="T63" fmla="*/ 890 h 1079"/>
                <a:gd name="T64" fmla="*/ 1071 w 1778"/>
                <a:gd name="T65" fmla="*/ 844 h 1079"/>
                <a:gd name="T66" fmla="*/ 579 w 1778"/>
                <a:gd name="T67" fmla="*/ 923 h 1079"/>
                <a:gd name="T68" fmla="*/ 570 w 1778"/>
                <a:gd name="T69" fmla="*/ 903 h 1079"/>
                <a:gd name="T70" fmla="*/ 515 w 1778"/>
                <a:gd name="T71" fmla="*/ 912 h 1079"/>
                <a:gd name="T72" fmla="*/ 355 w 1778"/>
                <a:gd name="T73" fmla="*/ 934 h 1079"/>
                <a:gd name="T74" fmla="*/ 356 w 1778"/>
                <a:gd name="T75" fmla="*/ 977 h 1079"/>
                <a:gd name="T76" fmla="*/ 598 w 1778"/>
                <a:gd name="T77" fmla="*/ 951 h 1079"/>
                <a:gd name="T78" fmla="*/ 858 w 1778"/>
                <a:gd name="T79" fmla="*/ 915 h 1079"/>
                <a:gd name="T80" fmla="*/ 720 w 1778"/>
                <a:gd name="T81" fmla="*/ 940 h 1079"/>
                <a:gd name="T82" fmla="*/ 484 w 1778"/>
                <a:gd name="T83" fmla="*/ 976 h 1079"/>
                <a:gd name="T84" fmla="*/ 287 w 1778"/>
                <a:gd name="T85" fmla="*/ 954 h 1079"/>
                <a:gd name="T86" fmla="*/ 299 w 1778"/>
                <a:gd name="T87" fmla="*/ 868 h 1079"/>
                <a:gd name="T88" fmla="*/ 324 w 1778"/>
                <a:gd name="T89" fmla="*/ 827 h 1079"/>
                <a:gd name="T90" fmla="*/ 309 w 1778"/>
                <a:gd name="T91" fmla="*/ 739 h 1079"/>
                <a:gd name="T92" fmla="*/ 170 w 1778"/>
                <a:gd name="T93" fmla="*/ 754 h 1079"/>
                <a:gd name="T94" fmla="*/ 53 w 1778"/>
                <a:gd name="T95" fmla="*/ 722 h 1079"/>
                <a:gd name="T96" fmla="*/ 27 w 1778"/>
                <a:gd name="T97" fmla="*/ 628 h 1079"/>
                <a:gd name="T98" fmla="*/ 89 w 1778"/>
                <a:gd name="T99" fmla="*/ 508 h 1079"/>
                <a:gd name="T100" fmla="*/ 74 w 1778"/>
                <a:gd name="T101" fmla="*/ 466 h 1079"/>
                <a:gd name="T102" fmla="*/ 45 w 1778"/>
                <a:gd name="T103" fmla="*/ 455 h 1079"/>
                <a:gd name="T104" fmla="*/ 72 w 1778"/>
                <a:gd name="T105" fmla="*/ 400 h 1079"/>
                <a:gd name="T106" fmla="*/ 151 w 1778"/>
                <a:gd name="T107" fmla="*/ 323 h 1079"/>
                <a:gd name="T108" fmla="*/ 179 w 1778"/>
                <a:gd name="T109" fmla="*/ 258 h 1079"/>
                <a:gd name="T110" fmla="*/ 152 w 1778"/>
                <a:gd name="T111" fmla="*/ 188 h 1079"/>
                <a:gd name="T112" fmla="*/ 207 w 1778"/>
                <a:gd name="T113" fmla="*/ 134 h 1079"/>
                <a:gd name="T114" fmla="*/ 114 w 1778"/>
                <a:gd name="T115" fmla="*/ 108 h 1079"/>
                <a:gd name="T116" fmla="*/ 215 w 1778"/>
                <a:gd name="T117" fmla="*/ 80 h 1079"/>
                <a:gd name="T118" fmla="*/ 372 w 1778"/>
                <a:gd name="T119" fmla="*/ 75 h 1079"/>
                <a:gd name="T120" fmla="*/ 570 w 1778"/>
                <a:gd name="T121" fmla="*/ 57 h 1079"/>
                <a:gd name="T122" fmla="*/ 715 w 1778"/>
                <a:gd name="T123" fmla="*/ 21 h 1079"/>
                <a:gd name="T124" fmla="*/ 769 w 1778"/>
                <a:gd name="T125" fmla="*/ 5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8" h="1079">
                  <a:moveTo>
                    <a:pt x="876" y="9"/>
                  </a:moveTo>
                  <a:cubicBezTo>
                    <a:pt x="872" y="10"/>
                    <a:pt x="872" y="10"/>
                    <a:pt x="872" y="10"/>
                  </a:cubicBezTo>
                  <a:cubicBezTo>
                    <a:pt x="871" y="11"/>
                    <a:pt x="871" y="11"/>
                    <a:pt x="871" y="11"/>
                  </a:cubicBezTo>
                  <a:cubicBezTo>
                    <a:pt x="869" y="10"/>
                    <a:pt x="869" y="10"/>
                    <a:pt x="869" y="10"/>
                  </a:cubicBezTo>
                  <a:cubicBezTo>
                    <a:pt x="865" y="14"/>
                    <a:pt x="865" y="14"/>
                    <a:pt x="865" y="14"/>
                  </a:cubicBezTo>
                  <a:cubicBezTo>
                    <a:pt x="864" y="16"/>
                    <a:pt x="871" y="13"/>
                    <a:pt x="862" y="15"/>
                  </a:cubicBezTo>
                  <a:cubicBezTo>
                    <a:pt x="867" y="17"/>
                    <a:pt x="867" y="17"/>
                    <a:pt x="867" y="17"/>
                  </a:cubicBezTo>
                  <a:cubicBezTo>
                    <a:pt x="859" y="21"/>
                    <a:pt x="859" y="21"/>
                    <a:pt x="859" y="21"/>
                  </a:cubicBezTo>
                  <a:cubicBezTo>
                    <a:pt x="861" y="18"/>
                    <a:pt x="861" y="18"/>
                    <a:pt x="861" y="18"/>
                  </a:cubicBezTo>
                  <a:cubicBezTo>
                    <a:pt x="861" y="16"/>
                    <a:pt x="869" y="22"/>
                    <a:pt x="858" y="16"/>
                  </a:cubicBezTo>
                  <a:cubicBezTo>
                    <a:pt x="856" y="19"/>
                    <a:pt x="856" y="19"/>
                    <a:pt x="856" y="19"/>
                  </a:cubicBezTo>
                  <a:cubicBezTo>
                    <a:pt x="855" y="19"/>
                    <a:pt x="856" y="23"/>
                    <a:pt x="854" y="18"/>
                  </a:cubicBezTo>
                  <a:cubicBezTo>
                    <a:pt x="853" y="19"/>
                    <a:pt x="853" y="19"/>
                    <a:pt x="853" y="19"/>
                  </a:cubicBezTo>
                  <a:cubicBezTo>
                    <a:pt x="856" y="22"/>
                    <a:pt x="856" y="22"/>
                    <a:pt x="856" y="22"/>
                  </a:cubicBezTo>
                  <a:cubicBezTo>
                    <a:pt x="852" y="26"/>
                    <a:pt x="852" y="26"/>
                    <a:pt x="852" y="26"/>
                  </a:cubicBezTo>
                  <a:cubicBezTo>
                    <a:pt x="859" y="28"/>
                    <a:pt x="859" y="28"/>
                    <a:pt x="859" y="28"/>
                  </a:cubicBezTo>
                  <a:cubicBezTo>
                    <a:pt x="861" y="28"/>
                    <a:pt x="861" y="28"/>
                    <a:pt x="861" y="28"/>
                  </a:cubicBezTo>
                  <a:cubicBezTo>
                    <a:pt x="862" y="29"/>
                    <a:pt x="856" y="33"/>
                    <a:pt x="863" y="30"/>
                  </a:cubicBezTo>
                  <a:cubicBezTo>
                    <a:pt x="862" y="30"/>
                    <a:pt x="860" y="31"/>
                    <a:pt x="863" y="34"/>
                  </a:cubicBezTo>
                  <a:cubicBezTo>
                    <a:pt x="862" y="34"/>
                    <a:pt x="859" y="35"/>
                    <a:pt x="863" y="38"/>
                  </a:cubicBezTo>
                  <a:cubicBezTo>
                    <a:pt x="863" y="39"/>
                    <a:pt x="863" y="39"/>
                    <a:pt x="863" y="39"/>
                  </a:cubicBezTo>
                  <a:cubicBezTo>
                    <a:pt x="862" y="40"/>
                    <a:pt x="862" y="40"/>
                    <a:pt x="862" y="40"/>
                  </a:cubicBezTo>
                  <a:cubicBezTo>
                    <a:pt x="861" y="37"/>
                    <a:pt x="861" y="37"/>
                    <a:pt x="861" y="37"/>
                  </a:cubicBezTo>
                  <a:cubicBezTo>
                    <a:pt x="856" y="36"/>
                    <a:pt x="856" y="36"/>
                    <a:pt x="856" y="36"/>
                  </a:cubicBezTo>
                  <a:cubicBezTo>
                    <a:pt x="850" y="40"/>
                    <a:pt x="850" y="40"/>
                    <a:pt x="850" y="40"/>
                  </a:cubicBezTo>
                  <a:cubicBezTo>
                    <a:pt x="849" y="40"/>
                    <a:pt x="847" y="40"/>
                    <a:pt x="848" y="43"/>
                  </a:cubicBezTo>
                  <a:cubicBezTo>
                    <a:pt x="852" y="35"/>
                    <a:pt x="852" y="35"/>
                    <a:pt x="852" y="35"/>
                  </a:cubicBezTo>
                  <a:cubicBezTo>
                    <a:pt x="845" y="37"/>
                    <a:pt x="845" y="37"/>
                    <a:pt x="845" y="37"/>
                  </a:cubicBezTo>
                  <a:cubicBezTo>
                    <a:pt x="843" y="40"/>
                    <a:pt x="843" y="40"/>
                    <a:pt x="843" y="40"/>
                  </a:cubicBezTo>
                  <a:cubicBezTo>
                    <a:pt x="842" y="40"/>
                    <a:pt x="841" y="43"/>
                    <a:pt x="840" y="41"/>
                  </a:cubicBezTo>
                  <a:cubicBezTo>
                    <a:pt x="839" y="46"/>
                    <a:pt x="839" y="46"/>
                    <a:pt x="839" y="46"/>
                  </a:cubicBezTo>
                  <a:cubicBezTo>
                    <a:pt x="828" y="49"/>
                    <a:pt x="828" y="49"/>
                    <a:pt x="828" y="49"/>
                  </a:cubicBezTo>
                  <a:cubicBezTo>
                    <a:pt x="825" y="55"/>
                    <a:pt x="825" y="55"/>
                    <a:pt x="825" y="55"/>
                  </a:cubicBezTo>
                  <a:cubicBezTo>
                    <a:pt x="816" y="58"/>
                    <a:pt x="816" y="58"/>
                    <a:pt x="816" y="58"/>
                  </a:cubicBezTo>
                  <a:cubicBezTo>
                    <a:pt x="814" y="63"/>
                    <a:pt x="814" y="63"/>
                    <a:pt x="814" y="63"/>
                  </a:cubicBezTo>
                  <a:cubicBezTo>
                    <a:pt x="809" y="66"/>
                    <a:pt x="809" y="66"/>
                    <a:pt x="809" y="66"/>
                  </a:cubicBezTo>
                  <a:cubicBezTo>
                    <a:pt x="807" y="65"/>
                    <a:pt x="807" y="65"/>
                    <a:pt x="807" y="65"/>
                  </a:cubicBezTo>
                  <a:cubicBezTo>
                    <a:pt x="806" y="66"/>
                    <a:pt x="806" y="66"/>
                    <a:pt x="806" y="66"/>
                  </a:cubicBezTo>
                  <a:cubicBezTo>
                    <a:pt x="805" y="71"/>
                    <a:pt x="805" y="71"/>
                    <a:pt x="805" y="71"/>
                  </a:cubicBezTo>
                  <a:cubicBezTo>
                    <a:pt x="802" y="73"/>
                    <a:pt x="802" y="73"/>
                    <a:pt x="802" y="73"/>
                  </a:cubicBezTo>
                  <a:cubicBezTo>
                    <a:pt x="797" y="73"/>
                    <a:pt x="797" y="73"/>
                    <a:pt x="797" y="73"/>
                  </a:cubicBezTo>
                  <a:cubicBezTo>
                    <a:pt x="795" y="74"/>
                    <a:pt x="796" y="76"/>
                    <a:pt x="793" y="77"/>
                  </a:cubicBezTo>
                  <a:cubicBezTo>
                    <a:pt x="794" y="81"/>
                    <a:pt x="794" y="81"/>
                    <a:pt x="794" y="81"/>
                  </a:cubicBezTo>
                  <a:cubicBezTo>
                    <a:pt x="790" y="83"/>
                    <a:pt x="790" y="83"/>
                    <a:pt x="790" y="83"/>
                  </a:cubicBezTo>
                  <a:cubicBezTo>
                    <a:pt x="783" y="91"/>
                    <a:pt x="783" y="91"/>
                    <a:pt x="783" y="91"/>
                  </a:cubicBezTo>
                  <a:cubicBezTo>
                    <a:pt x="780" y="92"/>
                    <a:pt x="780" y="92"/>
                    <a:pt x="780" y="92"/>
                  </a:cubicBezTo>
                  <a:cubicBezTo>
                    <a:pt x="779" y="95"/>
                    <a:pt x="779" y="95"/>
                    <a:pt x="779" y="95"/>
                  </a:cubicBezTo>
                  <a:cubicBezTo>
                    <a:pt x="780" y="96"/>
                    <a:pt x="780" y="92"/>
                    <a:pt x="781" y="96"/>
                  </a:cubicBezTo>
                  <a:cubicBezTo>
                    <a:pt x="782" y="97"/>
                    <a:pt x="783" y="94"/>
                    <a:pt x="784" y="97"/>
                  </a:cubicBezTo>
                  <a:cubicBezTo>
                    <a:pt x="781" y="99"/>
                    <a:pt x="781" y="99"/>
                    <a:pt x="781" y="99"/>
                  </a:cubicBezTo>
                  <a:cubicBezTo>
                    <a:pt x="779" y="100"/>
                    <a:pt x="790" y="94"/>
                    <a:pt x="779" y="102"/>
                  </a:cubicBezTo>
                  <a:cubicBezTo>
                    <a:pt x="777" y="105"/>
                    <a:pt x="777" y="105"/>
                    <a:pt x="777" y="105"/>
                  </a:cubicBezTo>
                  <a:cubicBezTo>
                    <a:pt x="772" y="105"/>
                    <a:pt x="787" y="95"/>
                    <a:pt x="771" y="109"/>
                  </a:cubicBezTo>
                  <a:cubicBezTo>
                    <a:pt x="768" y="108"/>
                    <a:pt x="768" y="108"/>
                    <a:pt x="768" y="108"/>
                  </a:cubicBezTo>
                  <a:cubicBezTo>
                    <a:pt x="767" y="107"/>
                    <a:pt x="772" y="108"/>
                    <a:pt x="766" y="107"/>
                  </a:cubicBezTo>
                  <a:cubicBezTo>
                    <a:pt x="765" y="112"/>
                    <a:pt x="765" y="112"/>
                    <a:pt x="765" y="112"/>
                  </a:cubicBezTo>
                  <a:cubicBezTo>
                    <a:pt x="769" y="110"/>
                    <a:pt x="769" y="110"/>
                    <a:pt x="769" y="110"/>
                  </a:cubicBezTo>
                  <a:cubicBezTo>
                    <a:pt x="769" y="112"/>
                    <a:pt x="769" y="112"/>
                    <a:pt x="769" y="112"/>
                  </a:cubicBezTo>
                  <a:cubicBezTo>
                    <a:pt x="770" y="113"/>
                    <a:pt x="770" y="113"/>
                    <a:pt x="770" y="113"/>
                  </a:cubicBezTo>
                  <a:cubicBezTo>
                    <a:pt x="768" y="114"/>
                    <a:pt x="768" y="114"/>
                    <a:pt x="768" y="114"/>
                  </a:cubicBezTo>
                  <a:cubicBezTo>
                    <a:pt x="770" y="116"/>
                    <a:pt x="770" y="116"/>
                    <a:pt x="770" y="116"/>
                  </a:cubicBezTo>
                  <a:cubicBezTo>
                    <a:pt x="769" y="117"/>
                    <a:pt x="769" y="117"/>
                    <a:pt x="769" y="117"/>
                  </a:cubicBezTo>
                  <a:cubicBezTo>
                    <a:pt x="773" y="116"/>
                    <a:pt x="773" y="116"/>
                    <a:pt x="773" y="116"/>
                  </a:cubicBezTo>
                  <a:cubicBezTo>
                    <a:pt x="774" y="115"/>
                    <a:pt x="774" y="115"/>
                    <a:pt x="774" y="115"/>
                  </a:cubicBezTo>
                  <a:cubicBezTo>
                    <a:pt x="775" y="116"/>
                    <a:pt x="775" y="116"/>
                    <a:pt x="775" y="116"/>
                  </a:cubicBezTo>
                  <a:cubicBezTo>
                    <a:pt x="772" y="118"/>
                    <a:pt x="772" y="118"/>
                    <a:pt x="772" y="118"/>
                  </a:cubicBezTo>
                  <a:cubicBezTo>
                    <a:pt x="774" y="119"/>
                    <a:pt x="774" y="119"/>
                    <a:pt x="774" y="119"/>
                  </a:cubicBezTo>
                  <a:cubicBezTo>
                    <a:pt x="771" y="121"/>
                    <a:pt x="771" y="121"/>
                    <a:pt x="771" y="121"/>
                  </a:cubicBezTo>
                  <a:cubicBezTo>
                    <a:pt x="771" y="121"/>
                    <a:pt x="772" y="119"/>
                    <a:pt x="771" y="122"/>
                  </a:cubicBezTo>
                  <a:cubicBezTo>
                    <a:pt x="769" y="120"/>
                    <a:pt x="769" y="120"/>
                    <a:pt x="769" y="120"/>
                  </a:cubicBezTo>
                  <a:cubicBezTo>
                    <a:pt x="769" y="124"/>
                    <a:pt x="769" y="124"/>
                    <a:pt x="769" y="124"/>
                  </a:cubicBezTo>
                  <a:cubicBezTo>
                    <a:pt x="764" y="126"/>
                    <a:pt x="764" y="126"/>
                    <a:pt x="764" y="126"/>
                  </a:cubicBezTo>
                  <a:cubicBezTo>
                    <a:pt x="761" y="126"/>
                    <a:pt x="761" y="126"/>
                    <a:pt x="761" y="126"/>
                  </a:cubicBezTo>
                  <a:cubicBezTo>
                    <a:pt x="756" y="130"/>
                    <a:pt x="756" y="130"/>
                    <a:pt x="756" y="130"/>
                  </a:cubicBezTo>
                  <a:cubicBezTo>
                    <a:pt x="756" y="132"/>
                    <a:pt x="756" y="132"/>
                    <a:pt x="756" y="132"/>
                  </a:cubicBezTo>
                  <a:cubicBezTo>
                    <a:pt x="750" y="133"/>
                    <a:pt x="750" y="133"/>
                    <a:pt x="750" y="133"/>
                  </a:cubicBezTo>
                  <a:cubicBezTo>
                    <a:pt x="748" y="136"/>
                    <a:pt x="748" y="136"/>
                    <a:pt x="748" y="136"/>
                  </a:cubicBezTo>
                  <a:cubicBezTo>
                    <a:pt x="750" y="137"/>
                    <a:pt x="750" y="137"/>
                    <a:pt x="750" y="137"/>
                  </a:cubicBezTo>
                  <a:cubicBezTo>
                    <a:pt x="742" y="142"/>
                    <a:pt x="742" y="142"/>
                    <a:pt x="742" y="142"/>
                  </a:cubicBezTo>
                  <a:cubicBezTo>
                    <a:pt x="738" y="139"/>
                    <a:pt x="738" y="139"/>
                    <a:pt x="738" y="139"/>
                  </a:cubicBezTo>
                  <a:cubicBezTo>
                    <a:pt x="733" y="144"/>
                    <a:pt x="733" y="144"/>
                    <a:pt x="733" y="144"/>
                  </a:cubicBezTo>
                  <a:cubicBezTo>
                    <a:pt x="736" y="147"/>
                    <a:pt x="736" y="147"/>
                    <a:pt x="736" y="147"/>
                  </a:cubicBezTo>
                  <a:cubicBezTo>
                    <a:pt x="734" y="148"/>
                    <a:pt x="734" y="148"/>
                    <a:pt x="734" y="148"/>
                  </a:cubicBezTo>
                  <a:cubicBezTo>
                    <a:pt x="731" y="146"/>
                    <a:pt x="741" y="144"/>
                    <a:pt x="732" y="147"/>
                  </a:cubicBezTo>
                  <a:cubicBezTo>
                    <a:pt x="732" y="147"/>
                    <a:pt x="732" y="146"/>
                    <a:pt x="733" y="146"/>
                  </a:cubicBezTo>
                  <a:cubicBezTo>
                    <a:pt x="732" y="145"/>
                    <a:pt x="732" y="145"/>
                    <a:pt x="732" y="145"/>
                  </a:cubicBezTo>
                  <a:cubicBezTo>
                    <a:pt x="729" y="147"/>
                    <a:pt x="729" y="147"/>
                    <a:pt x="729" y="147"/>
                  </a:cubicBezTo>
                  <a:cubicBezTo>
                    <a:pt x="729" y="148"/>
                    <a:pt x="729" y="148"/>
                    <a:pt x="729" y="148"/>
                  </a:cubicBezTo>
                  <a:cubicBezTo>
                    <a:pt x="732" y="149"/>
                    <a:pt x="732" y="149"/>
                    <a:pt x="732" y="149"/>
                  </a:cubicBezTo>
                  <a:cubicBezTo>
                    <a:pt x="729" y="149"/>
                    <a:pt x="729" y="149"/>
                    <a:pt x="729" y="149"/>
                  </a:cubicBezTo>
                  <a:cubicBezTo>
                    <a:pt x="730" y="151"/>
                    <a:pt x="730" y="151"/>
                    <a:pt x="730" y="151"/>
                  </a:cubicBezTo>
                  <a:cubicBezTo>
                    <a:pt x="727" y="152"/>
                    <a:pt x="727" y="152"/>
                    <a:pt x="727" y="152"/>
                  </a:cubicBezTo>
                  <a:cubicBezTo>
                    <a:pt x="727" y="153"/>
                    <a:pt x="727" y="153"/>
                    <a:pt x="727" y="153"/>
                  </a:cubicBezTo>
                  <a:cubicBezTo>
                    <a:pt x="731" y="153"/>
                    <a:pt x="731" y="153"/>
                    <a:pt x="731" y="153"/>
                  </a:cubicBezTo>
                  <a:cubicBezTo>
                    <a:pt x="737" y="148"/>
                    <a:pt x="737" y="148"/>
                    <a:pt x="737" y="148"/>
                  </a:cubicBezTo>
                  <a:cubicBezTo>
                    <a:pt x="742" y="148"/>
                    <a:pt x="742" y="148"/>
                    <a:pt x="742" y="148"/>
                  </a:cubicBezTo>
                  <a:cubicBezTo>
                    <a:pt x="751" y="142"/>
                    <a:pt x="751" y="142"/>
                    <a:pt x="751" y="142"/>
                  </a:cubicBezTo>
                  <a:cubicBezTo>
                    <a:pt x="754" y="144"/>
                    <a:pt x="754" y="144"/>
                    <a:pt x="754" y="144"/>
                  </a:cubicBezTo>
                  <a:cubicBezTo>
                    <a:pt x="759" y="140"/>
                    <a:pt x="759" y="140"/>
                    <a:pt x="759" y="140"/>
                  </a:cubicBezTo>
                  <a:cubicBezTo>
                    <a:pt x="765" y="141"/>
                    <a:pt x="765" y="141"/>
                    <a:pt x="765" y="141"/>
                  </a:cubicBezTo>
                  <a:cubicBezTo>
                    <a:pt x="766" y="141"/>
                    <a:pt x="769" y="140"/>
                    <a:pt x="765" y="138"/>
                  </a:cubicBezTo>
                  <a:cubicBezTo>
                    <a:pt x="765" y="137"/>
                    <a:pt x="765" y="137"/>
                    <a:pt x="765" y="137"/>
                  </a:cubicBezTo>
                  <a:cubicBezTo>
                    <a:pt x="776" y="130"/>
                    <a:pt x="776" y="130"/>
                    <a:pt x="776" y="130"/>
                  </a:cubicBezTo>
                  <a:cubicBezTo>
                    <a:pt x="780" y="130"/>
                    <a:pt x="774" y="125"/>
                    <a:pt x="782" y="126"/>
                  </a:cubicBezTo>
                  <a:cubicBezTo>
                    <a:pt x="784" y="125"/>
                    <a:pt x="784" y="125"/>
                    <a:pt x="784" y="125"/>
                  </a:cubicBezTo>
                  <a:cubicBezTo>
                    <a:pt x="782" y="124"/>
                    <a:pt x="782" y="124"/>
                    <a:pt x="782" y="124"/>
                  </a:cubicBezTo>
                  <a:cubicBezTo>
                    <a:pt x="785" y="121"/>
                    <a:pt x="785" y="121"/>
                    <a:pt x="785" y="121"/>
                  </a:cubicBezTo>
                  <a:cubicBezTo>
                    <a:pt x="789" y="121"/>
                    <a:pt x="789" y="121"/>
                    <a:pt x="789" y="121"/>
                  </a:cubicBezTo>
                  <a:cubicBezTo>
                    <a:pt x="792" y="117"/>
                    <a:pt x="792" y="117"/>
                    <a:pt x="792" y="117"/>
                  </a:cubicBezTo>
                  <a:cubicBezTo>
                    <a:pt x="803" y="108"/>
                    <a:pt x="803" y="108"/>
                    <a:pt x="803" y="108"/>
                  </a:cubicBezTo>
                  <a:cubicBezTo>
                    <a:pt x="805" y="107"/>
                    <a:pt x="805" y="107"/>
                    <a:pt x="805" y="107"/>
                  </a:cubicBezTo>
                  <a:cubicBezTo>
                    <a:pt x="810" y="100"/>
                    <a:pt x="810" y="100"/>
                    <a:pt x="810" y="100"/>
                  </a:cubicBezTo>
                  <a:cubicBezTo>
                    <a:pt x="813" y="99"/>
                    <a:pt x="813" y="99"/>
                    <a:pt x="813" y="99"/>
                  </a:cubicBezTo>
                  <a:cubicBezTo>
                    <a:pt x="815" y="97"/>
                    <a:pt x="815" y="97"/>
                    <a:pt x="815" y="97"/>
                  </a:cubicBezTo>
                  <a:cubicBezTo>
                    <a:pt x="812" y="95"/>
                    <a:pt x="812" y="95"/>
                    <a:pt x="812" y="95"/>
                  </a:cubicBezTo>
                  <a:cubicBezTo>
                    <a:pt x="813" y="92"/>
                    <a:pt x="813" y="96"/>
                    <a:pt x="816" y="94"/>
                  </a:cubicBezTo>
                  <a:cubicBezTo>
                    <a:pt x="815" y="91"/>
                    <a:pt x="815" y="91"/>
                    <a:pt x="815" y="91"/>
                  </a:cubicBezTo>
                  <a:cubicBezTo>
                    <a:pt x="817" y="88"/>
                    <a:pt x="817" y="88"/>
                    <a:pt x="817" y="88"/>
                  </a:cubicBezTo>
                  <a:cubicBezTo>
                    <a:pt x="825" y="88"/>
                    <a:pt x="825" y="88"/>
                    <a:pt x="825" y="88"/>
                  </a:cubicBezTo>
                  <a:cubicBezTo>
                    <a:pt x="826" y="87"/>
                    <a:pt x="826" y="87"/>
                    <a:pt x="826" y="87"/>
                  </a:cubicBezTo>
                  <a:cubicBezTo>
                    <a:pt x="825" y="86"/>
                    <a:pt x="825" y="86"/>
                    <a:pt x="825" y="86"/>
                  </a:cubicBezTo>
                  <a:cubicBezTo>
                    <a:pt x="829" y="87"/>
                    <a:pt x="829" y="87"/>
                    <a:pt x="829" y="87"/>
                  </a:cubicBezTo>
                  <a:cubicBezTo>
                    <a:pt x="831" y="86"/>
                    <a:pt x="831" y="86"/>
                    <a:pt x="831" y="86"/>
                  </a:cubicBezTo>
                  <a:cubicBezTo>
                    <a:pt x="832" y="88"/>
                    <a:pt x="827" y="84"/>
                    <a:pt x="834" y="87"/>
                  </a:cubicBezTo>
                  <a:cubicBezTo>
                    <a:pt x="833" y="81"/>
                    <a:pt x="833" y="81"/>
                    <a:pt x="833" y="81"/>
                  </a:cubicBezTo>
                  <a:cubicBezTo>
                    <a:pt x="832" y="81"/>
                    <a:pt x="837" y="79"/>
                    <a:pt x="831" y="81"/>
                  </a:cubicBezTo>
                  <a:cubicBezTo>
                    <a:pt x="837" y="76"/>
                    <a:pt x="837" y="76"/>
                    <a:pt x="837" y="76"/>
                  </a:cubicBezTo>
                  <a:cubicBezTo>
                    <a:pt x="850" y="69"/>
                    <a:pt x="850" y="69"/>
                    <a:pt x="850" y="69"/>
                  </a:cubicBezTo>
                  <a:cubicBezTo>
                    <a:pt x="853" y="71"/>
                    <a:pt x="853" y="71"/>
                    <a:pt x="853" y="71"/>
                  </a:cubicBezTo>
                  <a:cubicBezTo>
                    <a:pt x="857" y="76"/>
                    <a:pt x="857" y="76"/>
                    <a:pt x="857" y="76"/>
                  </a:cubicBezTo>
                  <a:cubicBezTo>
                    <a:pt x="858" y="76"/>
                    <a:pt x="858" y="76"/>
                    <a:pt x="858" y="76"/>
                  </a:cubicBezTo>
                  <a:cubicBezTo>
                    <a:pt x="858" y="71"/>
                    <a:pt x="862" y="75"/>
                    <a:pt x="866" y="70"/>
                  </a:cubicBezTo>
                  <a:cubicBezTo>
                    <a:pt x="868" y="71"/>
                    <a:pt x="868" y="71"/>
                    <a:pt x="868" y="71"/>
                  </a:cubicBezTo>
                  <a:cubicBezTo>
                    <a:pt x="866" y="74"/>
                    <a:pt x="866" y="74"/>
                    <a:pt x="866" y="74"/>
                  </a:cubicBezTo>
                  <a:cubicBezTo>
                    <a:pt x="873" y="72"/>
                    <a:pt x="873" y="72"/>
                    <a:pt x="873" y="72"/>
                  </a:cubicBezTo>
                  <a:cubicBezTo>
                    <a:pt x="873" y="71"/>
                    <a:pt x="873" y="71"/>
                    <a:pt x="873" y="71"/>
                  </a:cubicBezTo>
                  <a:cubicBezTo>
                    <a:pt x="880" y="67"/>
                    <a:pt x="880" y="67"/>
                    <a:pt x="880" y="67"/>
                  </a:cubicBezTo>
                  <a:cubicBezTo>
                    <a:pt x="889" y="59"/>
                    <a:pt x="889" y="59"/>
                    <a:pt x="889" y="59"/>
                  </a:cubicBezTo>
                  <a:cubicBezTo>
                    <a:pt x="898" y="57"/>
                    <a:pt x="898" y="57"/>
                    <a:pt x="898" y="57"/>
                  </a:cubicBezTo>
                  <a:cubicBezTo>
                    <a:pt x="907" y="57"/>
                    <a:pt x="907" y="57"/>
                    <a:pt x="907" y="57"/>
                  </a:cubicBezTo>
                  <a:cubicBezTo>
                    <a:pt x="908" y="58"/>
                    <a:pt x="908" y="58"/>
                    <a:pt x="908" y="58"/>
                  </a:cubicBezTo>
                  <a:cubicBezTo>
                    <a:pt x="900" y="63"/>
                    <a:pt x="900" y="63"/>
                    <a:pt x="900" y="63"/>
                  </a:cubicBezTo>
                  <a:cubicBezTo>
                    <a:pt x="906" y="63"/>
                    <a:pt x="906" y="63"/>
                    <a:pt x="906" y="63"/>
                  </a:cubicBezTo>
                  <a:cubicBezTo>
                    <a:pt x="904" y="64"/>
                    <a:pt x="904" y="64"/>
                    <a:pt x="904" y="64"/>
                  </a:cubicBezTo>
                  <a:cubicBezTo>
                    <a:pt x="910" y="66"/>
                    <a:pt x="910" y="66"/>
                    <a:pt x="910" y="66"/>
                  </a:cubicBezTo>
                  <a:cubicBezTo>
                    <a:pt x="910" y="69"/>
                    <a:pt x="910" y="69"/>
                    <a:pt x="910" y="69"/>
                  </a:cubicBezTo>
                  <a:cubicBezTo>
                    <a:pt x="904" y="71"/>
                    <a:pt x="904" y="71"/>
                    <a:pt x="904" y="71"/>
                  </a:cubicBezTo>
                  <a:cubicBezTo>
                    <a:pt x="901" y="75"/>
                    <a:pt x="901" y="75"/>
                    <a:pt x="901" y="75"/>
                  </a:cubicBezTo>
                  <a:cubicBezTo>
                    <a:pt x="900" y="73"/>
                    <a:pt x="900" y="73"/>
                    <a:pt x="900" y="73"/>
                  </a:cubicBezTo>
                  <a:cubicBezTo>
                    <a:pt x="894" y="76"/>
                    <a:pt x="894" y="76"/>
                    <a:pt x="894" y="76"/>
                  </a:cubicBezTo>
                  <a:cubicBezTo>
                    <a:pt x="894" y="77"/>
                    <a:pt x="895" y="77"/>
                    <a:pt x="894" y="78"/>
                  </a:cubicBezTo>
                  <a:cubicBezTo>
                    <a:pt x="887" y="79"/>
                    <a:pt x="887" y="79"/>
                    <a:pt x="887" y="79"/>
                  </a:cubicBezTo>
                  <a:cubicBezTo>
                    <a:pt x="887" y="78"/>
                    <a:pt x="885" y="78"/>
                    <a:pt x="886" y="81"/>
                  </a:cubicBezTo>
                  <a:cubicBezTo>
                    <a:pt x="889" y="81"/>
                    <a:pt x="889" y="81"/>
                    <a:pt x="889" y="81"/>
                  </a:cubicBezTo>
                  <a:cubicBezTo>
                    <a:pt x="887" y="82"/>
                    <a:pt x="887" y="82"/>
                    <a:pt x="887" y="82"/>
                  </a:cubicBezTo>
                  <a:cubicBezTo>
                    <a:pt x="884" y="82"/>
                    <a:pt x="884" y="82"/>
                    <a:pt x="884" y="82"/>
                  </a:cubicBezTo>
                  <a:cubicBezTo>
                    <a:pt x="875" y="88"/>
                    <a:pt x="875" y="88"/>
                    <a:pt x="875" y="88"/>
                  </a:cubicBezTo>
                  <a:cubicBezTo>
                    <a:pt x="863" y="97"/>
                    <a:pt x="863" y="97"/>
                    <a:pt x="863" y="97"/>
                  </a:cubicBezTo>
                  <a:cubicBezTo>
                    <a:pt x="866" y="98"/>
                    <a:pt x="866" y="98"/>
                    <a:pt x="866" y="98"/>
                  </a:cubicBezTo>
                  <a:cubicBezTo>
                    <a:pt x="867" y="97"/>
                    <a:pt x="867" y="97"/>
                    <a:pt x="867" y="97"/>
                  </a:cubicBezTo>
                  <a:cubicBezTo>
                    <a:pt x="862" y="103"/>
                    <a:pt x="862" y="103"/>
                    <a:pt x="862" y="103"/>
                  </a:cubicBezTo>
                  <a:cubicBezTo>
                    <a:pt x="862" y="104"/>
                    <a:pt x="862" y="104"/>
                    <a:pt x="862" y="104"/>
                  </a:cubicBezTo>
                  <a:cubicBezTo>
                    <a:pt x="858" y="100"/>
                    <a:pt x="858" y="100"/>
                    <a:pt x="858" y="100"/>
                  </a:cubicBezTo>
                  <a:cubicBezTo>
                    <a:pt x="855" y="103"/>
                    <a:pt x="855" y="103"/>
                    <a:pt x="855" y="103"/>
                  </a:cubicBezTo>
                  <a:cubicBezTo>
                    <a:pt x="858" y="105"/>
                    <a:pt x="858" y="105"/>
                    <a:pt x="858" y="105"/>
                  </a:cubicBezTo>
                  <a:cubicBezTo>
                    <a:pt x="858" y="105"/>
                    <a:pt x="857" y="105"/>
                    <a:pt x="857" y="107"/>
                  </a:cubicBezTo>
                  <a:cubicBezTo>
                    <a:pt x="860" y="110"/>
                    <a:pt x="860" y="110"/>
                    <a:pt x="860" y="110"/>
                  </a:cubicBezTo>
                  <a:cubicBezTo>
                    <a:pt x="856" y="115"/>
                    <a:pt x="850" y="118"/>
                    <a:pt x="845" y="121"/>
                  </a:cubicBezTo>
                  <a:cubicBezTo>
                    <a:pt x="834" y="129"/>
                    <a:pt x="834" y="129"/>
                    <a:pt x="834" y="129"/>
                  </a:cubicBezTo>
                  <a:cubicBezTo>
                    <a:pt x="843" y="121"/>
                    <a:pt x="843" y="121"/>
                    <a:pt x="843" y="121"/>
                  </a:cubicBezTo>
                  <a:cubicBezTo>
                    <a:pt x="844" y="119"/>
                    <a:pt x="850" y="122"/>
                    <a:pt x="845" y="117"/>
                  </a:cubicBezTo>
                  <a:cubicBezTo>
                    <a:pt x="836" y="123"/>
                    <a:pt x="836" y="123"/>
                    <a:pt x="836" y="123"/>
                  </a:cubicBezTo>
                  <a:cubicBezTo>
                    <a:pt x="830" y="132"/>
                    <a:pt x="830" y="132"/>
                    <a:pt x="830" y="132"/>
                  </a:cubicBezTo>
                  <a:cubicBezTo>
                    <a:pt x="832" y="132"/>
                    <a:pt x="832" y="132"/>
                    <a:pt x="832" y="132"/>
                  </a:cubicBezTo>
                  <a:cubicBezTo>
                    <a:pt x="830" y="132"/>
                    <a:pt x="847" y="125"/>
                    <a:pt x="829" y="135"/>
                  </a:cubicBezTo>
                  <a:cubicBezTo>
                    <a:pt x="828" y="132"/>
                    <a:pt x="828" y="132"/>
                    <a:pt x="828" y="132"/>
                  </a:cubicBezTo>
                  <a:cubicBezTo>
                    <a:pt x="825" y="136"/>
                    <a:pt x="825" y="136"/>
                    <a:pt x="825" y="136"/>
                  </a:cubicBezTo>
                  <a:cubicBezTo>
                    <a:pt x="826" y="137"/>
                    <a:pt x="826" y="137"/>
                    <a:pt x="826" y="137"/>
                  </a:cubicBezTo>
                  <a:cubicBezTo>
                    <a:pt x="827" y="136"/>
                    <a:pt x="827" y="136"/>
                    <a:pt x="827" y="136"/>
                  </a:cubicBezTo>
                  <a:cubicBezTo>
                    <a:pt x="825" y="140"/>
                    <a:pt x="825" y="140"/>
                    <a:pt x="825" y="140"/>
                  </a:cubicBezTo>
                  <a:cubicBezTo>
                    <a:pt x="825" y="139"/>
                    <a:pt x="827" y="139"/>
                    <a:pt x="825" y="137"/>
                  </a:cubicBezTo>
                  <a:cubicBezTo>
                    <a:pt x="823" y="137"/>
                    <a:pt x="823" y="137"/>
                    <a:pt x="823" y="137"/>
                  </a:cubicBezTo>
                  <a:cubicBezTo>
                    <a:pt x="823" y="140"/>
                    <a:pt x="823" y="140"/>
                    <a:pt x="823" y="140"/>
                  </a:cubicBezTo>
                  <a:cubicBezTo>
                    <a:pt x="809" y="155"/>
                    <a:pt x="809" y="155"/>
                    <a:pt x="809" y="155"/>
                  </a:cubicBezTo>
                  <a:cubicBezTo>
                    <a:pt x="805" y="157"/>
                    <a:pt x="805" y="157"/>
                    <a:pt x="805" y="157"/>
                  </a:cubicBezTo>
                  <a:cubicBezTo>
                    <a:pt x="805" y="159"/>
                    <a:pt x="805" y="159"/>
                    <a:pt x="805" y="159"/>
                  </a:cubicBezTo>
                  <a:cubicBezTo>
                    <a:pt x="801" y="162"/>
                    <a:pt x="801" y="162"/>
                    <a:pt x="801" y="162"/>
                  </a:cubicBezTo>
                  <a:cubicBezTo>
                    <a:pt x="800" y="161"/>
                    <a:pt x="806" y="161"/>
                    <a:pt x="799" y="161"/>
                  </a:cubicBezTo>
                  <a:cubicBezTo>
                    <a:pt x="799" y="164"/>
                    <a:pt x="799" y="164"/>
                    <a:pt x="799" y="164"/>
                  </a:cubicBezTo>
                  <a:cubicBezTo>
                    <a:pt x="804" y="170"/>
                    <a:pt x="804" y="152"/>
                    <a:pt x="799" y="170"/>
                  </a:cubicBezTo>
                  <a:cubicBezTo>
                    <a:pt x="791" y="170"/>
                    <a:pt x="791" y="170"/>
                    <a:pt x="791" y="170"/>
                  </a:cubicBezTo>
                  <a:cubicBezTo>
                    <a:pt x="788" y="170"/>
                    <a:pt x="788" y="170"/>
                    <a:pt x="788" y="170"/>
                  </a:cubicBezTo>
                  <a:cubicBezTo>
                    <a:pt x="787" y="173"/>
                    <a:pt x="787" y="173"/>
                    <a:pt x="787" y="173"/>
                  </a:cubicBezTo>
                  <a:cubicBezTo>
                    <a:pt x="785" y="172"/>
                    <a:pt x="785" y="172"/>
                    <a:pt x="785" y="172"/>
                  </a:cubicBezTo>
                  <a:cubicBezTo>
                    <a:pt x="783" y="175"/>
                    <a:pt x="783" y="175"/>
                    <a:pt x="783" y="175"/>
                  </a:cubicBezTo>
                  <a:cubicBezTo>
                    <a:pt x="788" y="180"/>
                    <a:pt x="788" y="180"/>
                    <a:pt x="788" y="180"/>
                  </a:cubicBezTo>
                  <a:cubicBezTo>
                    <a:pt x="792" y="177"/>
                    <a:pt x="792" y="177"/>
                    <a:pt x="792" y="177"/>
                  </a:cubicBezTo>
                  <a:cubicBezTo>
                    <a:pt x="792" y="181"/>
                    <a:pt x="792" y="181"/>
                    <a:pt x="792" y="181"/>
                  </a:cubicBezTo>
                  <a:cubicBezTo>
                    <a:pt x="789" y="183"/>
                    <a:pt x="789" y="183"/>
                    <a:pt x="789" y="183"/>
                  </a:cubicBezTo>
                  <a:cubicBezTo>
                    <a:pt x="791" y="185"/>
                    <a:pt x="791" y="185"/>
                    <a:pt x="791" y="185"/>
                  </a:cubicBezTo>
                  <a:cubicBezTo>
                    <a:pt x="791" y="184"/>
                    <a:pt x="793" y="184"/>
                    <a:pt x="794" y="180"/>
                  </a:cubicBezTo>
                  <a:cubicBezTo>
                    <a:pt x="795" y="181"/>
                    <a:pt x="795" y="181"/>
                    <a:pt x="795" y="181"/>
                  </a:cubicBezTo>
                  <a:cubicBezTo>
                    <a:pt x="797" y="181"/>
                    <a:pt x="797" y="181"/>
                    <a:pt x="797" y="181"/>
                  </a:cubicBezTo>
                  <a:cubicBezTo>
                    <a:pt x="797" y="178"/>
                    <a:pt x="797" y="178"/>
                    <a:pt x="797" y="178"/>
                  </a:cubicBezTo>
                  <a:cubicBezTo>
                    <a:pt x="795" y="176"/>
                    <a:pt x="795" y="176"/>
                    <a:pt x="795" y="176"/>
                  </a:cubicBezTo>
                  <a:cubicBezTo>
                    <a:pt x="796" y="172"/>
                    <a:pt x="796" y="172"/>
                    <a:pt x="796" y="172"/>
                  </a:cubicBezTo>
                  <a:cubicBezTo>
                    <a:pt x="801" y="173"/>
                    <a:pt x="801" y="173"/>
                    <a:pt x="801" y="173"/>
                  </a:cubicBezTo>
                  <a:cubicBezTo>
                    <a:pt x="798" y="178"/>
                    <a:pt x="798" y="178"/>
                    <a:pt x="798" y="178"/>
                  </a:cubicBezTo>
                  <a:cubicBezTo>
                    <a:pt x="801" y="177"/>
                    <a:pt x="801" y="177"/>
                    <a:pt x="801" y="177"/>
                  </a:cubicBezTo>
                  <a:cubicBezTo>
                    <a:pt x="801" y="176"/>
                    <a:pt x="807" y="174"/>
                    <a:pt x="802" y="172"/>
                  </a:cubicBezTo>
                  <a:cubicBezTo>
                    <a:pt x="809" y="169"/>
                    <a:pt x="809" y="169"/>
                    <a:pt x="809" y="169"/>
                  </a:cubicBezTo>
                  <a:cubicBezTo>
                    <a:pt x="810" y="169"/>
                    <a:pt x="806" y="170"/>
                    <a:pt x="810" y="170"/>
                  </a:cubicBezTo>
                  <a:cubicBezTo>
                    <a:pt x="811" y="169"/>
                    <a:pt x="811" y="169"/>
                    <a:pt x="811" y="169"/>
                  </a:cubicBezTo>
                  <a:cubicBezTo>
                    <a:pt x="808" y="166"/>
                    <a:pt x="808" y="166"/>
                    <a:pt x="808" y="166"/>
                  </a:cubicBezTo>
                  <a:cubicBezTo>
                    <a:pt x="807" y="168"/>
                    <a:pt x="807" y="168"/>
                    <a:pt x="807" y="168"/>
                  </a:cubicBezTo>
                  <a:cubicBezTo>
                    <a:pt x="806" y="165"/>
                    <a:pt x="806" y="165"/>
                    <a:pt x="806" y="165"/>
                  </a:cubicBezTo>
                  <a:cubicBezTo>
                    <a:pt x="811" y="165"/>
                    <a:pt x="811" y="165"/>
                    <a:pt x="811" y="165"/>
                  </a:cubicBezTo>
                  <a:cubicBezTo>
                    <a:pt x="812" y="165"/>
                    <a:pt x="812" y="165"/>
                    <a:pt x="812" y="165"/>
                  </a:cubicBezTo>
                  <a:cubicBezTo>
                    <a:pt x="813" y="164"/>
                    <a:pt x="801" y="172"/>
                    <a:pt x="818" y="165"/>
                  </a:cubicBezTo>
                  <a:cubicBezTo>
                    <a:pt x="819" y="161"/>
                    <a:pt x="819" y="161"/>
                    <a:pt x="819" y="161"/>
                  </a:cubicBezTo>
                  <a:cubicBezTo>
                    <a:pt x="821" y="160"/>
                    <a:pt x="821" y="160"/>
                    <a:pt x="821" y="160"/>
                  </a:cubicBezTo>
                  <a:cubicBezTo>
                    <a:pt x="824" y="159"/>
                    <a:pt x="824" y="159"/>
                    <a:pt x="824" y="159"/>
                  </a:cubicBezTo>
                  <a:cubicBezTo>
                    <a:pt x="825" y="156"/>
                    <a:pt x="825" y="156"/>
                    <a:pt x="825" y="156"/>
                  </a:cubicBezTo>
                  <a:cubicBezTo>
                    <a:pt x="830" y="155"/>
                    <a:pt x="830" y="155"/>
                    <a:pt x="830" y="155"/>
                  </a:cubicBezTo>
                  <a:cubicBezTo>
                    <a:pt x="832" y="151"/>
                    <a:pt x="832" y="151"/>
                    <a:pt x="832" y="151"/>
                  </a:cubicBezTo>
                  <a:cubicBezTo>
                    <a:pt x="834" y="150"/>
                    <a:pt x="834" y="150"/>
                    <a:pt x="834" y="150"/>
                  </a:cubicBezTo>
                  <a:cubicBezTo>
                    <a:pt x="835" y="147"/>
                    <a:pt x="835" y="147"/>
                    <a:pt x="835" y="147"/>
                  </a:cubicBezTo>
                  <a:cubicBezTo>
                    <a:pt x="836" y="148"/>
                    <a:pt x="836" y="148"/>
                    <a:pt x="836" y="148"/>
                  </a:cubicBezTo>
                  <a:cubicBezTo>
                    <a:pt x="841" y="144"/>
                    <a:pt x="841" y="144"/>
                    <a:pt x="841" y="144"/>
                  </a:cubicBezTo>
                  <a:cubicBezTo>
                    <a:pt x="841" y="143"/>
                    <a:pt x="839" y="148"/>
                    <a:pt x="842" y="142"/>
                  </a:cubicBezTo>
                  <a:cubicBezTo>
                    <a:pt x="844" y="143"/>
                    <a:pt x="844" y="143"/>
                    <a:pt x="844" y="143"/>
                  </a:cubicBezTo>
                  <a:cubicBezTo>
                    <a:pt x="845" y="138"/>
                    <a:pt x="845" y="138"/>
                    <a:pt x="845" y="138"/>
                  </a:cubicBezTo>
                  <a:cubicBezTo>
                    <a:pt x="848" y="137"/>
                    <a:pt x="848" y="137"/>
                    <a:pt x="848" y="137"/>
                  </a:cubicBezTo>
                  <a:cubicBezTo>
                    <a:pt x="850" y="134"/>
                    <a:pt x="850" y="134"/>
                    <a:pt x="850" y="134"/>
                  </a:cubicBezTo>
                  <a:cubicBezTo>
                    <a:pt x="854" y="133"/>
                    <a:pt x="854" y="133"/>
                    <a:pt x="854" y="133"/>
                  </a:cubicBezTo>
                  <a:cubicBezTo>
                    <a:pt x="855" y="130"/>
                    <a:pt x="855" y="130"/>
                    <a:pt x="855" y="130"/>
                  </a:cubicBezTo>
                  <a:cubicBezTo>
                    <a:pt x="859" y="130"/>
                    <a:pt x="859" y="130"/>
                    <a:pt x="859" y="130"/>
                  </a:cubicBezTo>
                  <a:cubicBezTo>
                    <a:pt x="862" y="127"/>
                    <a:pt x="862" y="127"/>
                    <a:pt x="862" y="127"/>
                  </a:cubicBezTo>
                  <a:cubicBezTo>
                    <a:pt x="864" y="127"/>
                    <a:pt x="853" y="131"/>
                    <a:pt x="866" y="126"/>
                  </a:cubicBezTo>
                  <a:cubicBezTo>
                    <a:pt x="866" y="126"/>
                    <a:pt x="868" y="126"/>
                    <a:pt x="865" y="125"/>
                  </a:cubicBezTo>
                  <a:cubicBezTo>
                    <a:pt x="867" y="121"/>
                    <a:pt x="867" y="121"/>
                    <a:pt x="867" y="121"/>
                  </a:cubicBezTo>
                  <a:cubicBezTo>
                    <a:pt x="871" y="120"/>
                    <a:pt x="871" y="120"/>
                    <a:pt x="871" y="120"/>
                  </a:cubicBezTo>
                  <a:cubicBezTo>
                    <a:pt x="875" y="116"/>
                    <a:pt x="875" y="116"/>
                    <a:pt x="875" y="116"/>
                  </a:cubicBezTo>
                  <a:cubicBezTo>
                    <a:pt x="876" y="114"/>
                    <a:pt x="876" y="114"/>
                    <a:pt x="876" y="114"/>
                  </a:cubicBezTo>
                  <a:cubicBezTo>
                    <a:pt x="882" y="111"/>
                    <a:pt x="882" y="111"/>
                    <a:pt x="882" y="111"/>
                  </a:cubicBezTo>
                  <a:cubicBezTo>
                    <a:pt x="884" y="107"/>
                    <a:pt x="884" y="107"/>
                    <a:pt x="884" y="107"/>
                  </a:cubicBezTo>
                  <a:cubicBezTo>
                    <a:pt x="891" y="103"/>
                    <a:pt x="891" y="103"/>
                    <a:pt x="891" y="103"/>
                  </a:cubicBezTo>
                  <a:cubicBezTo>
                    <a:pt x="891" y="100"/>
                    <a:pt x="891" y="100"/>
                    <a:pt x="891" y="100"/>
                  </a:cubicBezTo>
                  <a:cubicBezTo>
                    <a:pt x="894" y="100"/>
                    <a:pt x="894" y="100"/>
                    <a:pt x="894" y="100"/>
                  </a:cubicBezTo>
                  <a:cubicBezTo>
                    <a:pt x="898" y="96"/>
                    <a:pt x="898" y="96"/>
                    <a:pt x="898" y="96"/>
                  </a:cubicBezTo>
                  <a:cubicBezTo>
                    <a:pt x="901" y="96"/>
                    <a:pt x="901" y="96"/>
                    <a:pt x="901" y="96"/>
                  </a:cubicBezTo>
                  <a:cubicBezTo>
                    <a:pt x="900" y="96"/>
                    <a:pt x="900" y="96"/>
                    <a:pt x="900" y="96"/>
                  </a:cubicBezTo>
                  <a:cubicBezTo>
                    <a:pt x="900" y="94"/>
                    <a:pt x="900" y="94"/>
                    <a:pt x="900" y="94"/>
                  </a:cubicBezTo>
                  <a:cubicBezTo>
                    <a:pt x="901" y="94"/>
                    <a:pt x="901" y="94"/>
                    <a:pt x="901" y="94"/>
                  </a:cubicBezTo>
                  <a:cubicBezTo>
                    <a:pt x="901" y="95"/>
                    <a:pt x="902" y="93"/>
                    <a:pt x="901" y="95"/>
                  </a:cubicBezTo>
                  <a:cubicBezTo>
                    <a:pt x="903" y="94"/>
                    <a:pt x="903" y="94"/>
                    <a:pt x="903" y="94"/>
                  </a:cubicBezTo>
                  <a:cubicBezTo>
                    <a:pt x="901" y="93"/>
                    <a:pt x="901" y="93"/>
                    <a:pt x="901" y="93"/>
                  </a:cubicBezTo>
                  <a:cubicBezTo>
                    <a:pt x="908" y="90"/>
                    <a:pt x="908" y="90"/>
                    <a:pt x="908" y="90"/>
                  </a:cubicBezTo>
                  <a:cubicBezTo>
                    <a:pt x="910" y="90"/>
                    <a:pt x="910" y="90"/>
                    <a:pt x="910" y="90"/>
                  </a:cubicBezTo>
                  <a:cubicBezTo>
                    <a:pt x="910" y="94"/>
                    <a:pt x="914" y="86"/>
                    <a:pt x="910" y="94"/>
                  </a:cubicBezTo>
                  <a:cubicBezTo>
                    <a:pt x="913" y="98"/>
                    <a:pt x="913" y="98"/>
                    <a:pt x="913" y="98"/>
                  </a:cubicBezTo>
                  <a:cubicBezTo>
                    <a:pt x="912" y="98"/>
                    <a:pt x="912" y="98"/>
                    <a:pt x="912" y="98"/>
                  </a:cubicBezTo>
                  <a:cubicBezTo>
                    <a:pt x="912" y="100"/>
                    <a:pt x="912" y="100"/>
                    <a:pt x="912" y="100"/>
                  </a:cubicBezTo>
                  <a:cubicBezTo>
                    <a:pt x="908" y="99"/>
                    <a:pt x="908" y="99"/>
                    <a:pt x="908" y="99"/>
                  </a:cubicBezTo>
                  <a:cubicBezTo>
                    <a:pt x="902" y="104"/>
                    <a:pt x="902" y="104"/>
                    <a:pt x="902" y="104"/>
                  </a:cubicBezTo>
                  <a:cubicBezTo>
                    <a:pt x="899" y="102"/>
                    <a:pt x="899" y="102"/>
                    <a:pt x="899" y="102"/>
                  </a:cubicBezTo>
                  <a:cubicBezTo>
                    <a:pt x="899" y="102"/>
                    <a:pt x="899" y="102"/>
                    <a:pt x="899" y="102"/>
                  </a:cubicBezTo>
                  <a:cubicBezTo>
                    <a:pt x="899" y="105"/>
                    <a:pt x="899" y="105"/>
                    <a:pt x="899" y="105"/>
                  </a:cubicBezTo>
                  <a:cubicBezTo>
                    <a:pt x="898" y="105"/>
                    <a:pt x="896" y="104"/>
                    <a:pt x="895" y="105"/>
                  </a:cubicBezTo>
                  <a:cubicBezTo>
                    <a:pt x="899" y="108"/>
                    <a:pt x="899" y="108"/>
                    <a:pt x="899" y="108"/>
                  </a:cubicBezTo>
                  <a:cubicBezTo>
                    <a:pt x="903" y="105"/>
                    <a:pt x="903" y="105"/>
                    <a:pt x="903" y="105"/>
                  </a:cubicBezTo>
                  <a:cubicBezTo>
                    <a:pt x="909" y="109"/>
                    <a:pt x="890" y="102"/>
                    <a:pt x="911" y="109"/>
                  </a:cubicBezTo>
                  <a:cubicBezTo>
                    <a:pt x="913" y="104"/>
                    <a:pt x="913" y="104"/>
                    <a:pt x="913" y="104"/>
                  </a:cubicBezTo>
                  <a:cubicBezTo>
                    <a:pt x="915" y="109"/>
                    <a:pt x="915" y="109"/>
                    <a:pt x="915" y="109"/>
                  </a:cubicBezTo>
                  <a:cubicBezTo>
                    <a:pt x="913" y="114"/>
                    <a:pt x="913" y="108"/>
                    <a:pt x="903" y="112"/>
                  </a:cubicBezTo>
                  <a:cubicBezTo>
                    <a:pt x="892" y="121"/>
                    <a:pt x="892" y="121"/>
                    <a:pt x="892" y="121"/>
                  </a:cubicBezTo>
                  <a:cubicBezTo>
                    <a:pt x="890" y="123"/>
                    <a:pt x="890" y="123"/>
                    <a:pt x="890" y="123"/>
                  </a:cubicBezTo>
                  <a:cubicBezTo>
                    <a:pt x="886" y="126"/>
                    <a:pt x="886" y="126"/>
                    <a:pt x="886" y="126"/>
                  </a:cubicBezTo>
                  <a:cubicBezTo>
                    <a:pt x="885" y="129"/>
                    <a:pt x="885" y="129"/>
                    <a:pt x="885" y="129"/>
                  </a:cubicBezTo>
                  <a:cubicBezTo>
                    <a:pt x="879" y="132"/>
                    <a:pt x="879" y="132"/>
                    <a:pt x="879" y="132"/>
                  </a:cubicBezTo>
                  <a:cubicBezTo>
                    <a:pt x="877" y="137"/>
                    <a:pt x="877" y="137"/>
                    <a:pt x="877" y="137"/>
                  </a:cubicBezTo>
                  <a:cubicBezTo>
                    <a:pt x="869" y="141"/>
                    <a:pt x="869" y="141"/>
                    <a:pt x="869" y="141"/>
                  </a:cubicBezTo>
                  <a:cubicBezTo>
                    <a:pt x="868" y="144"/>
                    <a:pt x="868" y="144"/>
                    <a:pt x="868" y="144"/>
                  </a:cubicBezTo>
                  <a:cubicBezTo>
                    <a:pt x="867" y="143"/>
                    <a:pt x="867" y="143"/>
                    <a:pt x="867" y="143"/>
                  </a:cubicBezTo>
                  <a:cubicBezTo>
                    <a:pt x="857" y="151"/>
                    <a:pt x="857" y="151"/>
                    <a:pt x="857" y="151"/>
                  </a:cubicBezTo>
                  <a:cubicBezTo>
                    <a:pt x="855" y="151"/>
                    <a:pt x="855" y="151"/>
                    <a:pt x="855" y="151"/>
                  </a:cubicBezTo>
                  <a:cubicBezTo>
                    <a:pt x="855" y="153"/>
                    <a:pt x="855" y="153"/>
                    <a:pt x="855" y="153"/>
                  </a:cubicBezTo>
                  <a:cubicBezTo>
                    <a:pt x="854" y="154"/>
                    <a:pt x="849" y="156"/>
                    <a:pt x="851" y="157"/>
                  </a:cubicBezTo>
                  <a:cubicBezTo>
                    <a:pt x="843" y="162"/>
                    <a:pt x="843" y="162"/>
                    <a:pt x="843" y="162"/>
                  </a:cubicBezTo>
                  <a:cubicBezTo>
                    <a:pt x="840" y="165"/>
                    <a:pt x="839" y="165"/>
                    <a:pt x="836" y="170"/>
                  </a:cubicBezTo>
                  <a:cubicBezTo>
                    <a:pt x="841" y="170"/>
                    <a:pt x="841" y="170"/>
                    <a:pt x="841" y="170"/>
                  </a:cubicBezTo>
                  <a:cubicBezTo>
                    <a:pt x="849" y="165"/>
                    <a:pt x="849" y="165"/>
                    <a:pt x="849" y="165"/>
                  </a:cubicBezTo>
                  <a:cubicBezTo>
                    <a:pt x="852" y="164"/>
                    <a:pt x="849" y="175"/>
                    <a:pt x="851" y="161"/>
                  </a:cubicBezTo>
                  <a:cubicBezTo>
                    <a:pt x="853" y="163"/>
                    <a:pt x="853" y="163"/>
                    <a:pt x="853" y="163"/>
                  </a:cubicBezTo>
                  <a:cubicBezTo>
                    <a:pt x="849" y="169"/>
                    <a:pt x="849" y="169"/>
                    <a:pt x="849" y="169"/>
                  </a:cubicBezTo>
                  <a:cubicBezTo>
                    <a:pt x="845" y="170"/>
                    <a:pt x="845" y="170"/>
                    <a:pt x="845" y="170"/>
                  </a:cubicBezTo>
                  <a:cubicBezTo>
                    <a:pt x="844" y="177"/>
                    <a:pt x="844" y="177"/>
                    <a:pt x="844" y="177"/>
                  </a:cubicBezTo>
                  <a:cubicBezTo>
                    <a:pt x="840" y="178"/>
                    <a:pt x="840" y="178"/>
                    <a:pt x="840" y="178"/>
                  </a:cubicBezTo>
                  <a:cubicBezTo>
                    <a:pt x="819" y="198"/>
                    <a:pt x="819" y="198"/>
                    <a:pt x="819" y="198"/>
                  </a:cubicBezTo>
                  <a:cubicBezTo>
                    <a:pt x="817" y="199"/>
                    <a:pt x="817" y="199"/>
                    <a:pt x="817" y="199"/>
                  </a:cubicBezTo>
                  <a:cubicBezTo>
                    <a:pt x="817" y="200"/>
                    <a:pt x="817" y="200"/>
                    <a:pt x="817" y="200"/>
                  </a:cubicBezTo>
                  <a:cubicBezTo>
                    <a:pt x="818" y="201"/>
                    <a:pt x="818" y="201"/>
                    <a:pt x="818" y="201"/>
                  </a:cubicBezTo>
                  <a:cubicBezTo>
                    <a:pt x="826" y="197"/>
                    <a:pt x="826" y="197"/>
                    <a:pt x="826" y="197"/>
                  </a:cubicBezTo>
                  <a:cubicBezTo>
                    <a:pt x="828" y="193"/>
                    <a:pt x="828" y="193"/>
                    <a:pt x="828" y="193"/>
                  </a:cubicBezTo>
                  <a:cubicBezTo>
                    <a:pt x="834" y="189"/>
                    <a:pt x="834" y="189"/>
                    <a:pt x="834" y="189"/>
                  </a:cubicBezTo>
                  <a:cubicBezTo>
                    <a:pt x="837" y="185"/>
                    <a:pt x="837" y="185"/>
                    <a:pt x="837" y="185"/>
                  </a:cubicBezTo>
                  <a:cubicBezTo>
                    <a:pt x="838" y="185"/>
                    <a:pt x="840" y="184"/>
                    <a:pt x="841" y="185"/>
                  </a:cubicBezTo>
                  <a:cubicBezTo>
                    <a:pt x="837" y="189"/>
                    <a:pt x="837" y="189"/>
                    <a:pt x="837" y="189"/>
                  </a:cubicBezTo>
                  <a:cubicBezTo>
                    <a:pt x="837" y="189"/>
                    <a:pt x="833" y="187"/>
                    <a:pt x="835" y="191"/>
                  </a:cubicBezTo>
                  <a:cubicBezTo>
                    <a:pt x="831" y="193"/>
                    <a:pt x="831" y="193"/>
                    <a:pt x="831" y="193"/>
                  </a:cubicBezTo>
                  <a:cubicBezTo>
                    <a:pt x="821" y="202"/>
                    <a:pt x="821" y="202"/>
                    <a:pt x="821" y="202"/>
                  </a:cubicBezTo>
                  <a:cubicBezTo>
                    <a:pt x="820" y="203"/>
                    <a:pt x="828" y="195"/>
                    <a:pt x="820" y="206"/>
                  </a:cubicBezTo>
                  <a:cubicBezTo>
                    <a:pt x="817" y="204"/>
                    <a:pt x="817" y="204"/>
                    <a:pt x="817" y="204"/>
                  </a:cubicBezTo>
                  <a:cubicBezTo>
                    <a:pt x="813" y="206"/>
                    <a:pt x="813" y="206"/>
                    <a:pt x="813" y="206"/>
                  </a:cubicBezTo>
                  <a:cubicBezTo>
                    <a:pt x="814" y="208"/>
                    <a:pt x="814" y="208"/>
                    <a:pt x="814" y="208"/>
                  </a:cubicBezTo>
                  <a:cubicBezTo>
                    <a:pt x="808" y="211"/>
                    <a:pt x="808" y="211"/>
                    <a:pt x="808" y="211"/>
                  </a:cubicBezTo>
                  <a:cubicBezTo>
                    <a:pt x="811" y="213"/>
                    <a:pt x="815" y="204"/>
                    <a:pt x="803" y="211"/>
                  </a:cubicBezTo>
                  <a:cubicBezTo>
                    <a:pt x="802" y="215"/>
                    <a:pt x="802" y="215"/>
                    <a:pt x="802" y="215"/>
                  </a:cubicBezTo>
                  <a:cubicBezTo>
                    <a:pt x="795" y="219"/>
                    <a:pt x="795" y="219"/>
                    <a:pt x="795" y="219"/>
                  </a:cubicBezTo>
                  <a:cubicBezTo>
                    <a:pt x="769" y="238"/>
                    <a:pt x="769" y="238"/>
                    <a:pt x="769" y="238"/>
                  </a:cubicBezTo>
                  <a:cubicBezTo>
                    <a:pt x="760" y="245"/>
                    <a:pt x="760" y="245"/>
                    <a:pt x="760" y="245"/>
                  </a:cubicBezTo>
                  <a:cubicBezTo>
                    <a:pt x="742" y="258"/>
                    <a:pt x="742" y="258"/>
                    <a:pt x="742" y="258"/>
                  </a:cubicBezTo>
                  <a:cubicBezTo>
                    <a:pt x="737" y="260"/>
                    <a:pt x="737" y="260"/>
                    <a:pt x="737" y="260"/>
                  </a:cubicBezTo>
                  <a:cubicBezTo>
                    <a:pt x="729" y="265"/>
                    <a:pt x="729" y="265"/>
                    <a:pt x="729" y="265"/>
                  </a:cubicBezTo>
                  <a:cubicBezTo>
                    <a:pt x="729" y="263"/>
                    <a:pt x="739" y="261"/>
                    <a:pt x="725" y="267"/>
                  </a:cubicBezTo>
                  <a:cubicBezTo>
                    <a:pt x="722" y="270"/>
                    <a:pt x="722" y="270"/>
                    <a:pt x="722" y="270"/>
                  </a:cubicBezTo>
                  <a:cubicBezTo>
                    <a:pt x="725" y="271"/>
                    <a:pt x="725" y="271"/>
                    <a:pt x="725" y="271"/>
                  </a:cubicBezTo>
                  <a:cubicBezTo>
                    <a:pt x="723" y="269"/>
                    <a:pt x="724" y="272"/>
                    <a:pt x="721" y="273"/>
                  </a:cubicBezTo>
                  <a:cubicBezTo>
                    <a:pt x="720" y="272"/>
                    <a:pt x="720" y="272"/>
                    <a:pt x="720" y="272"/>
                  </a:cubicBezTo>
                  <a:cubicBezTo>
                    <a:pt x="714" y="277"/>
                    <a:pt x="714" y="277"/>
                    <a:pt x="714" y="277"/>
                  </a:cubicBezTo>
                  <a:cubicBezTo>
                    <a:pt x="712" y="278"/>
                    <a:pt x="713" y="273"/>
                    <a:pt x="709" y="281"/>
                  </a:cubicBezTo>
                  <a:cubicBezTo>
                    <a:pt x="710" y="283"/>
                    <a:pt x="710" y="283"/>
                    <a:pt x="710" y="283"/>
                  </a:cubicBezTo>
                  <a:cubicBezTo>
                    <a:pt x="706" y="286"/>
                    <a:pt x="706" y="286"/>
                    <a:pt x="706" y="286"/>
                  </a:cubicBezTo>
                  <a:cubicBezTo>
                    <a:pt x="707" y="281"/>
                    <a:pt x="707" y="281"/>
                    <a:pt x="707" y="281"/>
                  </a:cubicBezTo>
                  <a:cubicBezTo>
                    <a:pt x="705" y="282"/>
                    <a:pt x="705" y="282"/>
                    <a:pt x="705" y="282"/>
                  </a:cubicBezTo>
                  <a:cubicBezTo>
                    <a:pt x="702" y="286"/>
                    <a:pt x="702" y="286"/>
                    <a:pt x="702" y="286"/>
                  </a:cubicBezTo>
                  <a:cubicBezTo>
                    <a:pt x="704" y="289"/>
                    <a:pt x="704" y="289"/>
                    <a:pt x="704" y="289"/>
                  </a:cubicBezTo>
                  <a:cubicBezTo>
                    <a:pt x="700" y="291"/>
                    <a:pt x="700" y="291"/>
                    <a:pt x="700" y="291"/>
                  </a:cubicBezTo>
                  <a:cubicBezTo>
                    <a:pt x="697" y="292"/>
                    <a:pt x="697" y="292"/>
                    <a:pt x="697" y="292"/>
                  </a:cubicBezTo>
                  <a:cubicBezTo>
                    <a:pt x="682" y="302"/>
                    <a:pt x="682" y="302"/>
                    <a:pt x="682" y="302"/>
                  </a:cubicBezTo>
                  <a:cubicBezTo>
                    <a:pt x="680" y="304"/>
                    <a:pt x="680" y="304"/>
                    <a:pt x="680" y="304"/>
                  </a:cubicBezTo>
                  <a:cubicBezTo>
                    <a:pt x="685" y="303"/>
                    <a:pt x="685" y="303"/>
                    <a:pt x="685" y="303"/>
                  </a:cubicBezTo>
                  <a:cubicBezTo>
                    <a:pt x="696" y="297"/>
                    <a:pt x="696" y="297"/>
                    <a:pt x="696" y="297"/>
                  </a:cubicBezTo>
                  <a:cubicBezTo>
                    <a:pt x="697" y="295"/>
                    <a:pt x="697" y="295"/>
                    <a:pt x="697" y="295"/>
                  </a:cubicBezTo>
                  <a:cubicBezTo>
                    <a:pt x="703" y="292"/>
                    <a:pt x="703" y="292"/>
                    <a:pt x="703" y="292"/>
                  </a:cubicBezTo>
                  <a:cubicBezTo>
                    <a:pt x="708" y="292"/>
                    <a:pt x="708" y="292"/>
                    <a:pt x="708" y="292"/>
                  </a:cubicBezTo>
                  <a:cubicBezTo>
                    <a:pt x="715" y="287"/>
                    <a:pt x="715" y="287"/>
                    <a:pt x="715" y="287"/>
                  </a:cubicBezTo>
                  <a:cubicBezTo>
                    <a:pt x="719" y="287"/>
                    <a:pt x="719" y="287"/>
                    <a:pt x="719" y="287"/>
                  </a:cubicBezTo>
                  <a:cubicBezTo>
                    <a:pt x="720" y="283"/>
                    <a:pt x="720" y="283"/>
                    <a:pt x="720" y="283"/>
                  </a:cubicBezTo>
                  <a:cubicBezTo>
                    <a:pt x="728" y="280"/>
                    <a:pt x="728" y="280"/>
                    <a:pt x="728" y="280"/>
                  </a:cubicBezTo>
                  <a:cubicBezTo>
                    <a:pt x="732" y="277"/>
                    <a:pt x="732" y="277"/>
                    <a:pt x="732" y="277"/>
                  </a:cubicBezTo>
                  <a:cubicBezTo>
                    <a:pt x="732" y="276"/>
                    <a:pt x="726" y="281"/>
                    <a:pt x="733" y="275"/>
                  </a:cubicBezTo>
                  <a:cubicBezTo>
                    <a:pt x="736" y="277"/>
                    <a:pt x="736" y="277"/>
                    <a:pt x="736" y="277"/>
                  </a:cubicBezTo>
                  <a:cubicBezTo>
                    <a:pt x="738" y="275"/>
                    <a:pt x="738" y="275"/>
                    <a:pt x="738" y="275"/>
                  </a:cubicBezTo>
                  <a:cubicBezTo>
                    <a:pt x="735" y="274"/>
                    <a:pt x="735" y="274"/>
                    <a:pt x="735" y="274"/>
                  </a:cubicBezTo>
                  <a:cubicBezTo>
                    <a:pt x="737" y="272"/>
                    <a:pt x="737" y="272"/>
                    <a:pt x="737" y="272"/>
                  </a:cubicBezTo>
                  <a:cubicBezTo>
                    <a:pt x="738" y="274"/>
                    <a:pt x="738" y="274"/>
                    <a:pt x="738" y="274"/>
                  </a:cubicBezTo>
                  <a:cubicBezTo>
                    <a:pt x="743" y="272"/>
                    <a:pt x="743" y="272"/>
                    <a:pt x="743" y="272"/>
                  </a:cubicBezTo>
                  <a:cubicBezTo>
                    <a:pt x="746" y="268"/>
                    <a:pt x="746" y="268"/>
                    <a:pt x="746" y="268"/>
                  </a:cubicBezTo>
                  <a:cubicBezTo>
                    <a:pt x="749" y="268"/>
                    <a:pt x="749" y="268"/>
                    <a:pt x="749" y="268"/>
                  </a:cubicBezTo>
                  <a:cubicBezTo>
                    <a:pt x="751" y="264"/>
                    <a:pt x="751" y="264"/>
                    <a:pt x="751" y="264"/>
                  </a:cubicBezTo>
                  <a:cubicBezTo>
                    <a:pt x="756" y="263"/>
                    <a:pt x="756" y="263"/>
                    <a:pt x="756" y="263"/>
                  </a:cubicBezTo>
                  <a:cubicBezTo>
                    <a:pt x="757" y="260"/>
                    <a:pt x="757" y="260"/>
                    <a:pt x="757" y="260"/>
                  </a:cubicBezTo>
                  <a:cubicBezTo>
                    <a:pt x="765" y="257"/>
                    <a:pt x="765" y="257"/>
                    <a:pt x="765" y="257"/>
                  </a:cubicBezTo>
                  <a:cubicBezTo>
                    <a:pt x="771" y="252"/>
                    <a:pt x="771" y="252"/>
                    <a:pt x="771" y="252"/>
                  </a:cubicBezTo>
                  <a:cubicBezTo>
                    <a:pt x="771" y="251"/>
                    <a:pt x="762" y="260"/>
                    <a:pt x="775" y="250"/>
                  </a:cubicBezTo>
                  <a:cubicBezTo>
                    <a:pt x="774" y="253"/>
                    <a:pt x="774" y="253"/>
                    <a:pt x="774" y="253"/>
                  </a:cubicBezTo>
                  <a:cubicBezTo>
                    <a:pt x="775" y="254"/>
                    <a:pt x="775" y="254"/>
                    <a:pt x="775" y="254"/>
                  </a:cubicBezTo>
                  <a:cubicBezTo>
                    <a:pt x="776" y="252"/>
                    <a:pt x="776" y="252"/>
                    <a:pt x="776" y="252"/>
                  </a:cubicBezTo>
                  <a:cubicBezTo>
                    <a:pt x="781" y="254"/>
                    <a:pt x="781" y="254"/>
                    <a:pt x="781" y="254"/>
                  </a:cubicBezTo>
                  <a:cubicBezTo>
                    <a:pt x="781" y="250"/>
                    <a:pt x="781" y="250"/>
                    <a:pt x="781" y="250"/>
                  </a:cubicBezTo>
                  <a:cubicBezTo>
                    <a:pt x="779" y="248"/>
                    <a:pt x="779" y="248"/>
                    <a:pt x="779" y="248"/>
                  </a:cubicBezTo>
                  <a:cubicBezTo>
                    <a:pt x="779" y="247"/>
                    <a:pt x="771" y="254"/>
                    <a:pt x="781" y="246"/>
                  </a:cubicBezTo>
                  <a:cubicBezTo>
                    <a:pt x="791" y="238"/>
                    <a:pt x="791" y="238"/>
                    <a:pt x="791" y="238"/>
                  </a:cubicBezTo>
                  <a:cubicBezTo>
                    <a:pt x="795" y="237"/>
                    <a:pt x="795" y="237"/>
                    <a:pt x="795" y="237"/>
                  </a:cubicBezTo>
                  <a:cubicBezTo>
                    <a:pt x="798" y="233"/>
                    <a:pt x="798" y="233"/>
                    <a:pt x="798" y="233"/>
                  </a:cubicBezTo>
                  <a:cubicBezTo>
                    <a:pt x="801" y="233"/>
                    <a:pt x="801" y="233"/>
                    <a:pt x="801" y="233"/>
                  </a:cubicBezTo>
                  <a:cubicBezTo>
                    <a:pt x="801" y="231"/>
                    <a:pt x="801" y="231"/>
                    <a:pt x="801" y="231"/>
                  </a:cubicBezTo>
                  <a:cubicBezTo>
                    <a:pt x="802" y="226"/>
                    <a:pt x="808" y="235"/>
                    <a:pt x="808" y="227"/>
                  </a:cubicBezTo>
                  <a:cubicBezTo>
                    <a:pt x="809" y="224"/>
                    <a:pt x="809" y="224"/>
                    <a:pt x="809" y="224"/>
                  </a:cubicBezTo>
                  <a:cubicBezTo>
                    <a:pt x="812" y="224"/>
                    <a:pt x="812" y="224"/>
                    <a:pt x="812" y="224"/>
                  </a:cubicBezTo>
                  <a:cubicBezTo>
                    <a:pt x="811" y="225"/>
                    <a:pt x="811" y="225"/>
                    <a:pt x="811" y="225"/>
                  </a:cubicBezTo>
                  <a:cubicBezTo>
                    <a:pt x="812" y="225"/>
                    <a:pt x="810" y="222"/>
                    <a:pt x="812" y="226"/>
                  </a:cubicBezTo>
                  <a:cubicBezTo>
                    <a:pt x="814" y="224"/>
                    <a:pt x="814" y="224"/>
                    <a:pt x="814" y="224"/>
                  </a:cubicBezTo>
                  <a:cubicBezTo>
                    <a:pt x="813" y="223"/>
                    <a:pt x="813" y="223"/>
                    <a:pt x="813" y="223"/>
                  </a:cubicBezTo>
                  <a:cubicBezTo>
                    <a:pt x="821" y="216"/>
                    <a:pt x="821" y="216"/>
                    <a:pt x="821" y="216"/>
                  </a:cubicBezTo>
                  <a:cubicBezTo>
                    <a:pt x="824" y="215"/>
                    <a:pt x="824" y="215"/>
                    <a:pt x="824" y="215"/>
                  </a:cubicBezTo>
                  <a:cubicBezTo>
                    <a:pt x="826" y="212"/>
                    <a:pt x="826" y="212"/>
                    <a:pt x="826" y="212"/>
                  </a:cubicBezTo>
                  <a:cubicBezTo>
                    <a:pt x="828" y="213"/>
                    <a:pt x="831" y="208"/>
                    <a:pt x="833" y="212"/>
                  </a:cubicBezTo>
                  <a:cubicBezTo>
                    <a:pt x="833" y="206"/>
                    <a:pt x="833" y="206"/>
                    <a:pt x="833" y="206"/>
                  </a:cubicBezTo>
                  <a:cubicBezTo>
                    <a:pt x="834" y="203"/>
                    <a:pt x="835" y="211"/>
                    <a:pt x="839" y="203"/>
                  </a:cubicBezTo>
                  <a:cubicBezTo>
                    <a:pt x="841" y="203"/>
                    <a:pt x="841" y="203"/>
                    <a:pt x="841" y="203"/>
                  </a:cubicBezTo>
                  <a:cubicBezTo>
                    <a:pt x="841" y="204"/>
                    <a:pt x="841" y="204"/>
                    <a:pt x="841" y="204"/>
                  </a:cubicBezTo>
                  <a:cubicBezTo>
                    <a:pt x="843" y="203"/>
                    <a:pt x="843" y="203"/>
                    <a:pt x="843" y="203"/>
                  </a:cubicBezTo>
                  <a:cubicBezTo>
                    <a:pt x="841" y="201"/>
                    <a:pt x="841" y="201"/>
                    <a:pt x="841" y="201"/>
                  </a:cubicBezTo>
                  <a:cubicBezTo>
                    <a:pt x="841" y="199"/>
                    <a:pt x="841" y="199"/>
                    <a:pt x="841" y="199"/>
                  </a:cubicBezTo>
                  <a:cubicBezTo>
                    <a:pt x="846" y="198"/>
                    <a:pt x="846" y="198"/>
                    <a:pt x="846" y="198"/>
                  </a:cubicBezTo>
                  <a:cubicBezTo>
                    <a:pt x="846" y="196"/>
                    <a:pt x="846" y="196"/>
                    <a:pt x="846" y="196"/>
                  </a:cubicBezTo>
                  <a:cubicBezTo>
                    <a:pt x="851" y="198"/>
                    <a:pt x="851" y="198"/>
                    <a:pt x="851" y="198"/>
                  </a:cubicBezTo>
                  <a:cubicBezTo>
                    <a:pt x="852" y="197"/>
                    <a:pt x="848" y="201"/>
                    <a:pt x="853" y="197"/>
                  </a:cubicBezTo>
                  <a:cubicBezTo>
                    <a:pt x="850" y="194"/>
                    <a:pt x="850" y="194"/>
                    <a:pt x="850" y="194"/>
                  </a:cubicBezTo>
                  <a:cubicBezTo>
                    <a:pt x="859" y="189"/>
                    <a:pt x="859" y="189"/>
                    <a:pt x="859" y="189"/>
                  </a:cubicBezTo>
                  <a:cubicBezTo>
                    <a:pt x="859" y="185"/>
                    <a:pt x="859" y="185"/>
                    <a:pt x="859" y="185"/>
                  </a:cubicBezTo>
                  <a:cubicBezTo>
                    <a:pt x="865" y="183"/>
                    <a:pt x="865" y="183"/>
                    <a:pt x="865" y="183"/>
                  </a:cubicBezTo>
                  <a:cubicBezTo>
                    <a:pt x="866" y="180"/>
                    <a:pt x="866" y="180"/>
                    <a:pt x="866" y="180"/>
                  </a:cubicBezTo>
                  <a:cubicBezTo>
                    <a:pt x="872" y="177"/>
                    <a:pt x="872" y="177"/>
                    <a:pt x="872" y="177"/>
                  </a:cubicBezTo>
                  <a:cubicBezTo>
                    <a:pt x="879" y="178"/>
                    <a:pt x="879" y="178"/>
                    <a:pt x="879" y="178"/>
                  </a:cubicBezTo>
                  <a:cubicBezTo>
                    <a:pt x="880" y="178"/>
                    <a:pt x="880" y="178"/>
                    <a:pt x="880" y="178"/>
                  </a:cubicBezTo>
                  <a:cubicBezTo>
                    <a:pt x="879" y="181"/>
                    <a:pt x="879" y="181"/>
                    <a:pt x="879" y="181"/>
                  </a:cubicBezTo>
                  <a:cubicBezTo>
                    <a:pt x="875" y="180"/>
                    <a:pt x="875" y="180"/>
                    <a:pt x="875" y="180"/>
                  </a:cubicBezTo>
                  <a:cubicBezTo>
                    <a:pt x="872" y="182"/>
                    <a:pt x="872" y="182"/>
                    <a:pt x="872" y="182"/>
                  </a:cubicBezTo>
                  <a:cubicBezTo>
                    <a:pt x="874" y="188"/>
                    <a:pt x="871" y="180"/>
                    <a:pt x="879" y="183"/>
                  </a:cubicBezTo>
                  <a:cubicBezTo>
                    <a:pt x="879" y="184"/>
                    <a:pt x="879" y="184"/>
                    <a:pt x="879" y="184"/>
                  </a:cubicBezTo>
                  <a:cubicBezTo>
                    <a:pt x="880" y="185"/>
                    <a:pt x="880" y="185"/>
                    <a:pt x="880" y="185"/>
                  </a:cubicBezTo>
                  <a:cubicBezTo>
                    <a:pt x="881" y="185"/>
                    <a:pt x="887" y="190"/>
                    <a:pt x="882" y="182"/>
                  </a:cubicBezTo>
                  <a:cubicBezTo>
                    <a:pt x="887" y="182"/>
                    <a:pt x="887" y="182"/>
                    <a:pt x="887" y="182"/>
                  </a:cubicBezTo>
                  <a:cubicBezTo>
                    <a:pt x="885" y="183"/>
                    <a:pt x="885" y="183"/>
                    <a:pt x="885" y="183"/>
                  </a:cubicBezTo>
                  <a:cubicBezTo>
                    <a:pt x="884" y="187"/>
                    <a:pt x="884" y="187"/>
                    <a:pt x="884" y="187"/>
                  </a:cubicBezTo>
                  <a:cubicBezTo>
                    <a:pt x="883" y="187"/>
                    <a:pt x="886" y="188"/>
                    <a:pt x="882" y="187"/>
                  </a:cubicBezTo>
                  <a:cubicBezTo>
                    <a:pt x="881" y="188"/>
                    <a:pt x="881" y="188"/>
                    <a:pt x="881" y="188"/>
                  </a:cubicBezTo>
                  <a:cubicBezTo>
                    <a:pt x="882" y="191"/>
                    <a:pt x="882" y="191"/>
                    <a:pt x="882" y="191"/>
                  </a:cubicBezTo>
                  <a:cubicBezTo>
                    <a:pt x="882" y="194"/>
                    <a:pt x="882" y="194"/>
                    <a:pt x="882" y="194"/>
                  </a:cubicBezTo>
                  <a:cubicBezTo>
                    <a:pt x="881" y="194"/>
                    <a:pt x="881" y="194"/>
                    <a:pt x="881" y="194"/>
                  </a:cubicBezTo>
                  <a:cubicBezTo>
                    <a:pt x="881" y="197"/>
                    <a:pt x="881" y="197"/>
                    <a:pt x="881" y="197"/>
                  </a:cubicBezTo>
                  <a:cubicBezTo>
                    <a:pt x="883" y="199"/>
                    <a:pt x="883" y="199"/>
                    <a:pt x="883" y="199"/>
                  </a:cubicBezTo>
                  <a:cubicBezTo>
                    <a:pt x="886" y="193"/>
                    <a:pt x="886" y="193"/>
                    <a:pt x="886" y="193"/>
                  </a:cubicBezTo>
                  <a:cubicBezTo>
                    <a:pt x="891" y="195"/>
                    <a:pt x="891" y="195"/>
                    <a:pt x="891" y="195"/>
                  </a:cubicBezTo>
                  <a:cubicBezTo>
                    <a:pt x="889" y="198"/>
                    <a:pt x="889" y="198"/>
                    <a:pt x="889" y="198"/>
                  </a:cubicBezTo>
                  <a:cubicBezTo>
                    <a:pt x="884" y="198"/>
                    <a:pt x="884" y="198"/>
                    <a:pt x="884" y="198"/>
                  </a:cubicBezTo>
                  <a:cubicBezTo>
                    <a:pt x="884" y="199"/>
                    <a:pt x="887" y="195"/>
                    <a:pt x="884" y="200"/>
                  </a:cubicBezTo>
                  <a:cubicBezTo>
                    <a:pt x="882" y="198"/>
                    <a:pt x="882" y="198"/>
                    <a:pt x="882" y="198"/>
                  </a:cubicBezTo>
                  <a:cubicBezTo>
                    <a:pt x="876" y="201"/>
                    <a:pt x="876" y="201"/>
                    <a:pt x="876" y="201"/>
                  </a:cubicBezTo>
                  <a:cubicBezTo>
                    <a:pt x="873" y="201"/>
                    <a:pt x="873" y="201"/>
                    <a:pt x="873" y="201"/>
                  </a:cubicBezTo>
                  <a:cubicBezTo>
                    <a:pt x="873" y="205"/>
                    <a:pt x="873" y="205"/>
                    <a:pt x="873" y="205"/>
                  </a:cubicBezTo>
                  <a:cubicBezTo>
                    <a:pt x="869" y="206"/>
                    <a:pt x="869" y="206"/>
                    <a:pt x="869" y="206"/>
                  </a:cubicBezTo>
                  <a:cubicBezTo>
                    <a:pt x="867" y="208"/>
                    <a:pt x="867" y="208"/>
                    <a:pt x="867" y="208"/>
                  </a:cubicBezTo>
                  <a:cubicBezTo>
                    <a:pt x="861" y="209"/>
                    <a:pt x="861" y="209"/>
                    <a:pt x="861" y="209"/>
                  </a:cubicBezTo>
                  <a:cubicBezTo>
                    <a:pt x="861" y="211"/>
                    <a:pt x="861" y="211"/>
                    <a:pt x="861" y="211"/>
                  </a:cubicBezTo>
                  <a:cubicBezTo>
                    <a:pt x="852" y="216"/>
                    <a:pt x="852" y="216"/>
                    <a:pt x="852" y="216"/>
                  </a:cubicBezTo>
                  <a:cubicBezTo>
                    <a:pt x="854" y="212"/>
                    <a:pt x="854" y="212"/>
                    <a:pt x="854" y="212"/>
                  </a:cubicBezTo>
                  <a:cubicBezTo>
                    <a:pt x="855" y="212"/>
                    <a:pt x="854" y="215"/>
                    <a:pt x="851" y="213"/>
                  </a:cubicBezTo>
                  <a:cubicBezTo>
                    <a:pt x="851" y="212"/>
                    <a:pt x="858" y="218"/>
                    <a:pt x="851" y="210"/>
                  </a:cubicBezTo>
                  <a:cubicBezTo>
                    <a:pt x="846" y="212"/>
                    <a:pt x="846" y="212"/>
                    <a:pt x="846" y="212"/>
                  </a:cubicBezTo>
                  <a:cubicBezTo>
                    <a:pt x="845" y="213"/>
                    <a:pt x="845" y="213"/>
                    <a:pt x="845" y="213"/>
                  </a:cubicBezTo>
                  <a:cubicBezTo>
                    <a:pt x="851" y="214"/>
                    <a:pt x="851" y="214"/>
                    <a:pt x="851" y="214"/>
                  </a:cubicBezTo>
                  <a:cubicBezTo>
                    <a:pt x="847" y="219"/>
                    <a:pt x="847" y="219"/>
                    <a:pt x="847" y="219"/>
                  </a:cubicBezTo>
                  <a:cubicBezTo>
                    <a:pt x="847" y="221"/>
                    <a:pt x="847" y="221"/>
                    <a:pt x="847" y="221"/>
                  </a:cubicBezTo>
                  <a:cubicBezTo>
                    <a:pt x="851" y="220"/>
                    <a:pt x="851" y="220"/>
                    <a:pt x="851" y="220"/>
                  </a:cubicBezTo>
                  <a:cubicBezTo>
                    <a:pt x="848" y="223"/>
                    <a:pt x="848" y="223"/>
                    <a:pt x="848" y="223"/>
                  </a:cubicBezTo>
                  <a:cubicBezTo>
                    <a:pt x="844" y="224"/>
                    <a:pt x="844" y="224"/>
                    <a:pt x="844" y="224"/>
                  </a:cubicBezTo>
                  <a:cubicBezTo>
                    <a:pt x="839" y="222"/>
                    <a:pt x="839" y="222"/>
                    <a:pt x="839" y="222"/>
                  </a:cubicBezTo>
                  <a:cubicBezTo>
                    <a:pt x="841" y="220"/>
                    <a:pt x="841" y="220"/>
                    <a:pt x="841" y="220"/>
                  </a:cubicBezTo>
                  <a:cubicBezTo>
                    <a:pt x="843" y="218"/>
                    <a:pt x="843" y="218"/>
                    <a:pt x="843" y="218"/>
                  </a:cubicBezTo>
                  <a:cubicBezTo>
                    <a:pt x="841" y="218"/>
                    <a:pt x="841" y="218"/>
                    <a:pt x="841" y="218"/>
                  </a:cubicBezTo>
                  <a:cubicBezTo>
                    <a:pt x="831" y="225"/>
                    <a:pt x="831" y="225"/>
                    <a:pt x="831" y="225"/>
                  </a:cubicBezTo>
                  <a:cubicBezTo>
                    <a:pt x="829" y="225"/>
                    <a:pt x="842" y="223"/>
                    <a:pt x="827" y="227"/>
                  </a:cubicBezTo>
                  <a:cubicBezTo>
                    <a:pt x="821" y="234"/>
                    <a:pt x="821" y="234"/>
                    <a:pt x="821" y="234"/>
                  </a:cubicBezTo>
                  <a:cubicBezTo>
                    <a:pt x="808" y="242"/>
                    <a:pt x="808" y="242"/>
                    <a:pt x="808" y="242"/>
                  </a:cubicBezTo>
                  <a:cubicBezTo>
                    <a:pt x="807" y="243"/>
                    <a:pt x="807" y="243"/>
                    <a:pt x="807" y="243"/>
                  </a:cubicBezTo>
                  <a:cubicBezTo>
                    <a:pt x="808" y="242"/>
                    <a:pt x="808" y="244"/>
                    <a:pt x="809" y="243"/>
                  </a:cubicBezTo>
                  <a:cubicBezTo>
                    <a:pt x="793" y="254"/>
                    <a:pt x="793" y="254"/>
                    <a:pt x="793" y="254"/>
                  </a:cubicBezTo>
                  <a:cubicBezTo>
                    <a:pt x="791" y="255"/>
                    <a:pt x="791" y="255"/>
                    <a:pt x="791" y="255"/>
                  </a:cubicBezTo>
                  <a:cubicBezTo>
                    <a:pt x="792" y="259"/>
                    <a:pt x="792" y="259"/>
                    <a:pt x="792" y="259"/>
                  </a:cubicBezTo>
                  <a:cubicBezTo>
                    <a:pt x="793" y="259"/>
                    <a:pt x="787" y="261"/>
                    <a:pt x="793" y="258"/>
                  </a:cubicBezTo>
                  <a:cubicBezTo>
                    <a:pt x="793" y="256"/>
                    <a:pt x="793" y="256"/>
                    <a:pt x="793" y="256"/>
                  </a:cubicBezTo>
                  <a:cubicBezTo>
                    <a:pt x="793" y="255"/>
                    <a:pt x="786" y="262"/>
                    <a:pt x="797" y="256"/>
                  </a:cubicBezTo>
                  <a:cubicBezTo>
                    <a:pt x="797" y="254"/>
                    <a:pt x="797" y="254"/>
                    <a:pt x="797" y="254"/>
                  </a:cubicBezTo>
                  <a:cubicBezTo>
                    <a:pt x="806" y="250"/>
                    <a:pt x="806" y="250"/>
                    <a:pt x="806" y="250"/>
                  </a:cubicBezTo>
                  <a:cubicBezTo>
                    <a:pt x="812" y="242"/>
                    <a:pt x="812" y="242"/>
                    <a:pt x="812" y="242"/>
                  </a:cubicBezTo>
                  <a:cubicBezTo>
                    <a:pt x="824" y="234"/>
                    <a:pt x="824" y="234"/>
                    <a:pt x="824" y="234"/>
                  </a:cubicBezTo>
                  <a:cubicBezTo>
                    <a:pt x="823" y="234"/>
                    <a:pt x="823" y="234"/>
                    <a:pt x="823" y="234"/>
                  </a:cubicBezTo>
                  <a:cubicBezTo>
                    <a:pt x="829" y="231"/>
                    <a:pt x="829" y="231"/>
                    <a:pt x="829" y="231"/>
                  </a:cubicBezTo>
                  <a:cubicBezTo>
                    <a:pt x="831" y="227"/>
                    <a:pt x="831" y="227"/>
                    <a:pt x="831" y="227"/>
                  </a:cubicBezTo>
                  <a:cubicBezTo>
                    <a:pt x="837" y="224"/>
                    <a:pt x="837" y="224"/>
                    <a:pt x="837" y="224"/>
                  </a:cubicBezTo>
                  <a:cubicBezTo>
                    <a:pt x="838" y="227"/>
                    <a:pt x="846" y="216"/>
                    <a:pt x="837" y="229"/>
                  </a:cubicBezTo>
                  <a:cubicBezTo>
                    <a:pt x="838" y="229"/>
                    <a:pt x="838" y="229"/>
                    <a:pt x="838" y="229"/>
                  </a:cubicBezTo>
                  <a:cubicBezTo>
                    <a:pt x="837" y="231"/>
                    <a:pt x="837" y="231"/>
                    <a:pt x="837" y="231"/>
                  </a:cubicBezTo>
                  <a:cubicBezTo>
                    <a:pt x="834" y="232"/>
                    <a:pt x="834" y="232"/>
                    <a:pt x="834" y="232"/>
                  </a:cubicBezTo>
                  <a:cubicBezTo>
                    <a:pt x="829" y="231"/>
                    <a:pt x="829" y="231"/>
                    <a:pt x="829" y="231"/>
                  </a:cubicBezTo>
                  <a:cubicBezTo>
                    <a:pt x="827" y="233"/>
                    <a:pt x="827" y="233"/>
                    <a:pt x="827" y="233"/>
                  </a:cubicBezTo>
                  <a:cubicBezTo>
                    <a:pt x="830" y="235"/>
                    <a:pt x="830" y="235"/>
                    <a:pt x="830" y="235"/>
                  </a:cubicBezTo>
                  <a:cubicBezTo>
                    <a:pt x="833" y="235"/>
                    <a:pt x="833" y="235"/>
                    <a:pt x="833" y="235"/>
                  </a:cubicBezTo>
                  <a:cubicBezTo>
                    <a:pt x="823" y="238"/>
                    <a:pt x="823" y="238"/>
                    <a:pt x="823" y="238"/>
                  </a:cubicBezTo>
                  <a:cubicBezTo>
                    <a:pt x="823" y="240"/>
                    <a:pt x="823" y="240"/>
                    <a:pt x="823" y="240"/>
                  </a:cubicBezTo>
                  <a:cubicBezTo>
                    <a:pt x="822" y="241"/>
                    <a:pt x="830" y="241"/>
                    <a:pt x="821" y="240"/>
                  </a:cubicBezTo>
                  <a:cubicBezTo>
                    <a:pt x="814" y="242"/>
                    <a:pt x="814" y="242"/>
                    <a:pt x="814" y="242"/>
                  </a:cubicBezTo>
                  <a:cubicBezTo>
                    <a:pt x="818" y="243"/>
                    <a:pt x="818" y="243"/>
                    <a:pt x="818" y="243"/>
                  </a:cubicBezTo>
                  <a:cubicBezTo>
                    <a:pt x="818" y="244"/>
                    <a:pt x="818" y="245"/>
                    <a:pt x="816" y="244"/>
                  </a:cubicBezTo>
                  <a:cubicBezTo>
                    <a:pt x="817" y="244"/>
                    <a:pt x="820" y="241"/>
                    <a:pt x="817" y="247"/>
                  </a:cubicBezTo>
                  <a:cubicBezTo>
                    <a:pt x="818" y="246"/>
                    <a:pt x="822" y="242"/>
                    <a:pt x="813" y="246"/>
                  </a:cubicBezTo>
                  <a:cubicBezTo>
                    <a:pt x="812" y="246"/>
                    <a:pt x="812" y="246"/>
                    <a:pt x="812" y="246"/>
                  </a:cubicBezTo>
                  <a:cubicBezTo>
                    <a:pt x="815" y="248"/>
                    <a:pt x="815" y="248"/>
                    <a:pt x="815" y="248"/>
                  </a:cubicBezTo>
                  <a:cubicBezTo>
                    <a:pt x="810" y="248"/>
                    <a:pt x="810" y="248"/>
                    <a:pt x="810" y="248"/>
                  </a:cubicBezTo>
                  <a:cubicBezTo>
                    <a:pt x="803" y="254"/>
                    <a:pt x="803" y="254"/>
                    <a:pt x="803" y="254"/>
                  </a:cubicBezTo>
                  <a:cubicBezTo>
                    <a:pt x="803" y="255"/>
                    <a:pt x="803" y="255"/>
                    <a:pt x="803" y="255"/>
                  </a:cubicBezTo>
                  <a:cubicBezTo>
                    <a:pt x="802" y="255"/>
                    <a:pt x="802" y="255"/>
                    <a:pt x="802" y="255"/>
                  </a:cubicBezTo>
                  <a:cubicBezTo>
                    <a:pt x="800" y="256"/>
                    <a:pt x="795" y="255"/>
                    <a:pt x="798" y="259"/>
                  </a:cubicBezTo>
                  <a:cubicBezTo>
                    <a:pt x="795" y="261"/>
                    <a:pt x="795" y="261"/>
                    <a:pt x="795" y="261"/>
                  </a:cubicBezTo>
                  <a:cubicBezTo>
                    <a:pt x="795" y="263"/>
                    <a:pt x="795" y="263"/>
                    <a:pt x="795" y="263"/>
                  </a:cubicBezTo>
                  <a:cubicBezTo>
                    <a:pt x="792" y="263"/>
                    <a:pt x="792" y="263"/>
                    <a:pt x="792" y="263"/>
                  </a:cubicBezTo>
                  <a:cubicBezTo>
                    <a:pt x="792" y="264"/>
                    <a:pt x="792" y="264"/>
                    <a:pt x="792" y="264"/>
                  </a:cubicBezTo>
                  <a:cubicBezTo>
                    <a:pt x="785" y="269"/>
                    <a:pt x="785" y="269"/>
                    <a:pt x="785" y="269"/>
                  </a:cubicBezTo>
                  <a:cubicBezTo>
                    <a:pt x="784" y="272"/>
                    <a:pt x="784" y="272"/>
                    <a:pt x="784" y="272"/>
                  </a:cubicBezTo>
                  <a:cubicBezTo>
                    <a:pt x="776" y="276"/>
                    <a:pt x="776" y="276"/>
                    <a:pt x="776" y="276"/>
                  </a:cubicBezTo>
                  <a:cubicBezTo>
                    <a:pt x="775" y="277"/>
                    <a:pt x="775" y="277"/>
                    <a:pt x="775" y="277"/>
                  </a:cubicBezTo>
                  <a:cubicBezTo>
                    <a:pt x="777" y="278"/>
                    <a:pt x="777" y="278"/>
                    <a:pt x="777" y="278"/>
                  </a:cubicBezTo>
                  <a:cubicBezTo>
                    <a:pt x="775" y="278"/>
                    <a:pt x="775" y="278"/>
                    <a:pt x="775" y="278"/>
                  </a:cubicBezTo>
                  <a:cubicBezTo>
                    <a:pt x="758" y="290"/>
                    <a:pt x="758" y="290"/>
                    <a:pt x="758" y="290"/>
                  </a:cubicBezTo>
                  <a:cubicBezTo>
                    <a:pt x="754" y="294"/>
                    <a:pt x="754" y="294"/>
                    <a:pt x="754" y="294"/>
                  </a:cubicBezTo>
                  <a:cubicBezTo>
                    <a:pt x="747" y="298"/>
                    <a:pt x="747" y="298"/>
                    <a:pt x="747" y="298"/>
                  </a:cubicBezTo>
                  <a:cubicBezTo>
                    <a:pt x="745" y="300"/>
                    <a:pt x="745" y="300"/>
                    <a:pt x="745" y="300"/>
                  </a:cubicBezTo>
                  <a:cubicBezTo>
                    <a:pt x="746" y="301"/>
                    <a:pt x="746" y="301"/>
                    <a:pt x="746" y="301"/>
                  </a:cubicBezTo>
                  <a:cubicBezTo>
                    <a:pt x="747" y="300"/>
                    <a:pt x="747" y="300"/>
                    <a:pt x="747" y="300"/>
                  </a:cubicBezTo>
                  <a:cubicBezTo>
                    <a:pt x="748" y="301"/>
                    <a:pt x="748" y="301"/>
                    <a:pt x="748" y="301"/>
                  </a:cubicBezTo>
                  <a:cubicBezTo>
                    <a:pt x="763" y="293"/>
                    <a:pt x="763" y="293"/>
                    <a:pt x="763" y="293"/>
                  </a:cubicBezTo>
                  <a:cubicBezTo>
                    <a:pt x="766" y="293"/>
                    <a:pt x="766" y="293"/>
                    <a:pt x="766" y="293"/>
                  </a:cubicBezTo>
                  <a:cubicBezTo>
                    <a:pt x="784" y="281"/>
                    <a:pt x="784" y="281"/>
                    <a:pt x="784" y="281"/>
                  </a:cubicBezTo>
                  <a:cubicBezTo>
                    <a:pt x="784" y="278"/>
                    <a:pt x="787" y="284"/>
                    <a:pt x="787" y="280"/>
                  </a:cubicBezTo>
                  <a:cubicBezTo>
                    <a:pt x="802" y="271"/>
                    <a:pt x="802" y="271"/>
                    <a:pt x="802" y="271"/>
                  </a:cubicBezTo>
                  <a:cubicBezTo>
                    <a:pt x="793" y="280"/>
                    <a:pt x="793" y="280"/>
                    <a:pt x="793" y="280"/>
                  </a:cubicBezTo>
                  <a:cubicBezTo>
                    <a:pt x="790" y="283"/>
                    <a:pt x="790" y="283"/>
                    <a:pt x="790" y="283"/>
                  </a:cubicBezTo>
                  <a:cubicBezTo>
                    <a:pt x="799" y="282"/>
                    <a:pt x="799" y="282"/>
                    <a:pt x="799" y="282"/>
                  </a:cubicBezTo>
                  <a:cubicBezTo>
                    <a:pt x="800" y="281"/>
                    <a:pt x="801" y="287"/>
                    <a:pt x="802" y="279"/>
                  </a:cubicBezTo>
                  <a:cubicBezTo>
                    <a:pt x="805" y="281"/>
                    <a:pt x="805" y="281"/>
                    <a:pt x="805" y="281"/>
                  </a:cubicBezTo>
                  <a:cubicBezTo>
                    <a:pt x="797" y="286"/>
                    <a:pt x="797" y="286"/>
                    <a:pt x="797" y="286"/>
                  </a:cubicBezTo>
                  <a:cubicBezTo>
                    <a:pt x="797" y="287"/>
                    <a:pt x="797" y="287"/>
                    <a:pt x="797" y="287"/>
                  </a:cubicBezTo>
                  <a:cubicBezTo>
                    <a:pt x="793" y="290"/>
                    <a:pt x="793" y="290"/>
                    <a:pt x="793" y="290"/>
                  </a:cubicBezTo>
                  <a:cubicBezTo>
                    <a:pt x="793" y="291"/>
                    <a:pt x="793" y="291"/>
                    <a:pt x="793" y="291"/>
                  </a:cubicBezTo>
                  <a:cubicBezTo>
                    <a:pt x="792" y="290"/>
                    <a:pt x="792" y="290"/>
                    <a:pt x="792" y="290"/>
                  </a:cubicBezTo>
                  <a:cubicBezTo>
                    <a:pt x="790" y="290"/>
                    <a:pt x="790" y="290"/>
                    <a:pt x="790" y="290"/>
                  </a:cubicBezTo>
                  <a:cubicBezTo>
                    <a:pt x="789" y="292"/>
                    <a:pt x="789" y="292"/>
                    <a:pt x="789" y="292"/>
                  </a:cubicBezTo>
                  <a:cubicBezTo>
                    <a:pt x="790" y="292"/>
                    <a:pt x="790" y="292"/>
                    <a:pt x="790" y="292"/>
                  </a:cubicBezTo>
                  <a:cubicBezTo>
                    <a:pt x="790" y="294"/>
                    <a:pt x="790" y="294"/>
                    <a:pt x="790" y="294"/>
                  </a:cubicBezTo>
                  <a:cubicBezTo>
                    <a:pt x="785" y="296"/>
                    <a:pt x="798" y="298"/>
                    <a:pt x="785" y="295"/>
                  </a:cubicBezTo>
                  <a:cubicBezTo>
                    <a:pt x="783" y="299"/>
                    <a:pt x="783" y="299"/>
                    <a:pt x="783" y="299"/>
                  </a:cubicBezTo>
                  <a:cubicBezTo>
                    <a:pt x="784" y="301"/>
                    <a:pt x="784" y="301"/>
                    <a:pt x="784" y="301"/>
                  </a:cubicBezTo>
                  <a:cubicBezTo>
                    <a:pt x="785" y="301"/>
                    <a:pt x="788" y="302"/>
                    <a:pt x="787" y="298"/>
                  </a:cubicBezTo>
                  <a:cubicBezTo>
                    <a:pt x="788" y="299"/>
                    <a:pt x="790" y="298"/>
                    <a:pt x="791" y="298"/>
                  </a:cubicBezTo>
                  <a:cubicBezTo>
                    <a:pt x="790" y="297"/>
                    <a:pt x="790" y="297"/>
                    <a:pt x="790" y="297"/>
                  </a:cubicBezTo>
                  <a:cubicBezTo>
                    <a:pt x="789" y="298"/>
                    <a:pt x="789" y="298"/>
                    <a:pt x="789" y="298"/>
                  </a:cubicBezTo>
                  <a:cubicBezTo>
                    <a:pt x="790" y="295"/>
                    <a:pt x="780" y="302"/>
                    <a:pt x="793" y="296"/>
                  </a:cubicBezTo>
                  <a:cubicBezTo>
                    <a:pt x="791" y="301"/>
                    <a:pt x="791" y="301"/>
                    <a:pt x="791" y="301"/>
                  </a:cubicBezTo>
                  <a:cubicBezTo>
                    <a:pt x="798" y="302"/>
                    <a:pt x="798" y="302"/>
                    <a:pt x="798" y="302"/>
                  </a:cubicBezTo>
                  <a:cubicBezTo>
                    <a:pt x="794" y="301"/>
                    <a:pt x="800" y="308"/>
                    <a:pt x="798" y="299"/>
                  </a:cubicBezTo>
                  <a:cubicBezTo>
                    <a:pt x="795" y="299"/>
                    <a:pt x="795" y="299"/>
                    <a:pt x="795" y="299"/>
                  </a:cubicBezTo>
                  <a:cubicBezTo>
                    <a:pt x="796" y="297"/>
                    <a:pt x="800" y="296"/>
                    <a:pt x="801" y="300"/>
                  </a:cubicBezTo>
                  <a:cubicBezTo>
                    <a:pt x="809" y="298"/>
                    <a:pt x="809" y="298"/>
                    <a:pt x="809" y="298"/>
                  </a:cubicBezTo>
                  <a:cubicBezTo>
                    <a:pt x="810" y="294"/>
                    <a:pt x="810" y="294"/>
                    <a:pt x="810" y="294"/>
                  </a:cubicBezTo>
                  <a:cubicBezTo>
                    <a:pt x="810" y="296"/>
                    <a:pt x="810" y="296"/>
                    <a:pt x="810" y="296"/>
                  </a:cubicBezTo>
                  <a:cubicBezTo>
                    <a:pt x="819" y="297"/>
                    <a:pt x="819" y="297"/>
                    <a:pt x="819" y="297"/>
                  </a:cubicBezTo>
                  <a:cubicBezTo>
                    <a:pt x="820" y="295"/>
                    <a:pt x="820" y="295"/>
                    <a:pt x="820" y="295"/>
                  </a:cubicBezTo>
                  <a:cubicBezTo>
                    <a:pt x="824" y="295"/>
                    <a:pt x="824" y="295"/>
                    <a:pt x="824" y="295"/>
                  </a:cubicBezTo>
                  <a:cubicBezTo>
                    <a:pt x="824" y="292"/>
                    <a:pt x="824" y="292"/>
                    <a:pt x="824" y="292"/>
                  </a:cubicBezTo>
                  <a:cubicBezTo>
                    <a:pt x="827" y="289"/>
                    <a:pt x="825" y="295"/>
                    <a:pt x="827" y="295"/>
                  </a:cubicBezTo>
                  <a:cubicBezTo>
                    <a:pt x="829" y="294"/>
                    <a:pt x="829" y="294"/>
                    <a:pt x="829" y="294"/>
                  </a:cubicBezTo>
                  <a:cubicBezTo>
                    <a:pt x="831" y="295"/>
                    <a:pt x="831" y="295"/>
                    <a:pt x="831" y="295"/>
                  </a:cubicBezTo>
                  <a:cubicBezTo>
                    <a:pt x="833" y="292"/>
                    <a:pt x="833" y="292"/>
                    <a:pt x="833" y="292"/>
                  </a:cubicBezTo>
                  <a:cubicBezTo>
                    <a:pt x="844" y="291"/>
                    <a:pt x="844" y="291"/>
                    <a:pt x="844" y="291"/>
                  </a:cubicBezTo>
                  <a:cubicBezTo>
                    <a:pt x="844" y="290"/>
                    <a:pt x="844" y="290"/>
                    <a:pt x="844" y="290"/>
                  </a:cubicBezTo>
                  <a:cubicBezTo>
                    <a:pt x="847" y="291"/>
                    <a:pt x="847" y="291"/>
                    <a:pt x="847" y="291"/>
                  </a:cubicBezTo>
                  <a:cubicBezTo>
                    <a:pt x="851" y="289"/>
                    <a:pt x="851" y="289"/>
                    <a:pt x="851" y="289"/>
                  </a:cubicBezTo>
                  <a:cubicBezTo>
                    <a:pt x="860" y="288"/>
                    <a:pt x="860" y="288"/>
                    <a:pt x="860" y="288"/>
                  </a:cubicBezTo>
                  <a:cubicBezTo>
                    <a:pt x="862" y="286"/>
                    <a:pt x="862" y="286"/>
                    <a:pt x="862" y="286"/>
                  </a:cubicBezTo>
                  <a:cubicBezTo>
                    <a:pt x="861" y="286"/>
                    <a:pt x="859" y="289"/>
                    <a:pt x="865" y="287"/>
                  </a:cubicBezTo>
                  <a:cubicBezTo>
                    <a:pt x="866" y="286"/>
                    <a:pt x="866" y="286"/>
                    <a:pt x="866" y="286"/>
                  </a:cubicBezTo>
                  <a:cubicBezTo>
                    <a:pt x="867" y="287"/>
                    <a:pt x="867" y="287"/>
                    <a:pt x="867" y="287"/>
                  </a:cubicBezTo>
                  <a:cubicBezTo>
                    <a:pt x="863" y="289"/>
                    <a:pt x="863" y="289"/>
                    <a:pt x="863" y="289"/>
                  </a:cubicBezTo>
                  <a:cubicBezTo>
                    <a:pt x="863" y="291"/>
                    <a:pt x="863" y="291"/>
                    <a:pt x="863" y="291"/>
                  </a:cubicBezTo>
                  <a:cubicBezTo>
                    <a:pt x="868" y="291"/>
                    <a:pt x="868" y="291"/>
                    <a:pt x="868" y="291"/>
                  </a:cubicBezTo>
                  <a:cubicBezTo>
                    <a:pt x="871" y="287"/>
                    <a:pt x="871" y="287"/>
                    <a:pt x="871" y="287"/>
                  </a:cubicBezTo>
                  <a:cubicBezTo>
                    <a:pt x="869" y="286"/>
                    <a:pt x="869" y="286"/>
                    <a:pt x="869" y="286"/>
                  </a:cubicBezTo>
                  <a:cubicBezTo>
                    <a:pt x="880" y="283"/>
                    <a:pt x="880" y="283"/>
                    <a:pt x="880" y="283"/>
                  </a:cubicBezTo>
                  <a:cubicBezTo>
                    <a:pt x="880" y="283"/>
                    <a:pt x="880" y="283"/>
                    <a:pt x="880" y="283"/>
                  </a:cubicBezTo>
                  <a:cubicBezTo>
                    <a:pt x="882" y="281"/>
                    <a:pt x="882" y="281"/>
                    <a:pt x="882" y="281"/>
                  </a:cubicBezTo>
                  <a:cubicBezTo>
                    <a:pt x="884" y="282"/>
                    <a:pt x="884" y="282"/>
                    <a:pt x="884" y="282"/>
                  </a:cubicBezTo>
                  <a:cubicBezTo>
                    <a:pt x="886" y="284"/>
                    <a:pt x="888" y="281"/>
                    <a:pt x="890" y="282"/>
                  </a:cubicBezTo>
                  <a:cubicBezTo>
                    <a:pt x="890" y="283"/>
                    <a:pt x="892" y="281"/>
                    <a:pt x="890" y="283"/>
                  </a:cubicBezTo>
                  <a:cubicBezTo>
                    <a:pt x="890" y="283"/>
                    <a:pt x="891" y="283"/>
                    <a:pt x="891" y="283"/>
                  </a:cubicBezTo>
                  <a:cubicBezTo>
                    <a:pt x="892" y="280"/>
                    <a:pt x="892" y="280"/>
                    <a:pt x="892" y="280"/>
                  </a:cubicBezTo>
                  <a:cubicBezTo>
                    <a:pt x="899" y="279"/>
                    <a:pt x="899" y="279"/>
                    <a:pt x="899" y="279"/>
                  </a:cubicBezTo>
                  <a:cubicBezTo>
                    <a:pt x="899" y="275"/>
                    <a:pt x="899" y="275"/>
                    <a:pt x="899" y="275"/>
                  </a:cubicBezTo>
                  <a:cubicBezTo>
                    <a:pt x="904" y="278"/>
                    <a:pt x="904" y="278"/>
                    <a:pt x="904" y="278"/>
                  </a:cubicBezTo>
                  <a:cubicBezTo>
                    <a:pt x="909" y="277"/>
                    <a:pt x="909" y="277"/>
                    <a:pt x="909" y="277"/>
                  </a:cubicBezTo>
                  <a:cubicBezTo>
                    <a:pt x="908" y="275"/>
                    <a:pt x="908" y="275"/>
                    <a:pt x="908" y="275"/>
                  </a:cubicBezTo>
                  <a:cubicBezTo>
                    <a:pt x="911" y="271"/>
                    <a:pt x="911" y="271"/>
                    <a:pt x="911" y="271"/>
                  </a:cubicBezTo>
                  <a:cubicBezTo>
                    <a:pt x="913" y="271"/>
                    <a:pt x="913" y="271"/>
                    <a:pt x="913" y="271"/>
                  </a:cubicBezTo>
                  <a:cubicBezTo>
                    <a:pt x="916" y="271"/>
                    <a:pt x="916" y="271"/>
                    <a:pt x="916" y="271"/>
                  </a:cubicBezTo>
                  <a:cubicBezTo>
                    <a:pt x="920" y="268"/>
                    <a:pt x="920" y="268"/>
                    <a:pt x="920" y="268"/>
                  </a:cubicBezTo>
                  <a:cubicBezTo>
                    <a:pt x="921" y="271"/>
                    <a:pt x="921" y="271"/>
                    <a:pt x="921" y="271"/>
                  </a:cubicBezTo>
                  <a:cubicBezTo>
                    <a:pt x="925" y="271"/>
                    <a:pt x="925" y="271"/>
                    <a:pt x="925" y="271"/>
                  </a:cubicBezTo>
                  <a:cubicBezTo>
                    <a:pt x="926" y="272"/>
                    <a:pt x="919" y="273"/>
                    <a:pt x="926" y="268"/>
                  </a:cubicBezTo>
                  <a:cubicBezTo>
                    <a:pt x="923" y="267"/>
                    <a:pt x="923" y="267"/>
                    <a:pt x="923" y="267"/>
                  </a:cubicBezTo>
                  <a:cubicBezTo>
                    <a:pt x="923" y="267"/>
                    <a:pt x="920" y="268"/>
                    <a:pt x="924" y="266"/>
                  </a:cubicBezTo>
                  <a:cubicBezTo>
                    <a:pt x="920" y="266"/>
                    <a:pt x="920" y="266"/>
                    <a:pt x="920" y="266"/>
                  </a:cubicBezTo>
                  <a:cubicBezTo>
                    <a:pt x="920" y="262"/>
                    <a:pt x="920" y="262"/>
                    <a:pt x="920" y="262"/>
                  </a:cubicBezTo>
                  <a:cubicBezTo>
                    <a:pt x="922" y="260"/>
                    <a:pt x="922" y="260"/>
                    <a:pt x="922" y="260"/>
                  </a:cubicBezTo>
                  <a:cubicBezTo>
                    <a:pt x="928" y="261"/>
                    <a:pt x="928" y="261"/>
                    <a:pt x="928" y="261"/>
                  </a:cubicBezTo>
                  <a:cubicBezTo>
                    <a:pt x="934" y="257"/>
                    <a:pt x="934" y="257"/>
                    <a:pt x="934" y="257"/>
                  </a:cubicBezTo>
                  <a:cubicBezTo>
                    <a:pt x="935" y="258"/>
                    <a:pt x="937" y="256"/>
                    <a:pt x="939" y="255"/>
                  </a:cubicBezTo>
                  <a:cubicBezTo>
                    <a:pt x="940" y="256"/>
                    <a:pt x="940" y="256"/>
                    <a:pt x="940" y="256"/>
                  </a:cubicBezTo>
                  <a:cubicBezTo>
                    <a:pt x="944" y="252"/>
                    <a:pt x="944" y="252"/>
                    <a:pt x="944" y="252"/>
                  </a:cubicBezTo>
                  <a:cubicBezTo>
                    <a:pt x="945" y="250"/>
                    <a:pt x="945" y="250"/>
                    <a:pt x="945" y="250"/>
                  </a:cubicBezTo>
                  <a:cubicBezTo>
                    <a:pt x="947" y="248"/>
                    <a:pt x="947" y="248"/>
                    <a:pt x="947" y="248"/>
                  </a:cubicBezTo>
                  <a:cubicBezTo>
                    <a:pt x="955" y="246"/>
                    <a:pt x="955" y="246"/>
                    <a:pt x="955" y="246"/>
                  </a:cubicBezTo>
                  <a:cubicBezTo>
                    <a:pt x="954" y="245"/>
                    <a:pt x="957" y="242"/>
                    <a:pt x="952" y="243"/>
                  </a:cubicBezTo>
                  <a:cubicBezTo>
                    <a:pt x="957" y="241"/>
                    <a:pt x="957" y="241"/>
                    <a:pt x="957" y="241"/>
                  </a:cubicBezTo>
                  <a:cubicBezTo>
                    <a:pt x="956" y="240"/>
                    <a:pt x="956" y="240"/>
                    <a:pt x="956" y="240"/>
                  </a:cubicBezTo>
                  <a:cubicBezTo>
                    <a:pt x="959" y="239"/>
                    <a:pt x="959" y="239"/>
                    <a:pt x="959" y="239"/>
                  </a:cubicBezTo>
                  <a:cubicBezTo>
                    <a:pt x="968" y="230"/>
                    <a:pt x="968" y="230"/>
                    <a:pt x="968" y="230"/>
                  </a:cubicBezTo>
                  <a:cubicBezTo>
                    <a:pt x="968" y="229"/>
                    <a:pt x="965" y="231"/>
                    <a:pt x="968" y="227"/>
                  </a:cubicBezTo>
                  <a:cubicBezTo>
                    <a:pt x="973" y="229"/>
                    <a:pt x="973" y="229"/>
                    <a:pt x="973" y="229"/>
                  </a:cubicBezTo>
                  <a:cubicBezTo>
                    <a:pt x="977" y="223"/>
                    <a:pt x="977" y="223"/>
                    <a:pt x="977" y="223"/>
                  </a:cubicBezTo>
                  <a:cubicBezTo>
                    <a:pt x="973" y="222"/>
                    <a:pt x="973" y="222"/>
                    <a:pt x="973" y="222"/>
                  </a:cubicBezTo>
                  <a:cubicBezTo>
                    <a:pt x="973" y="222"/>
                    <a:pt x="977" y="222"/>
                    <a:pt x="972" y="220"/>
                  </a:cubicBezTo>
                  <a:cubicBezTo>
                    <a:pt x="981" y="212"/>
                    <a:pt x="981" y="212"/>
                    <a:pt x="981" y="212"/>
                  </a:cubicBezTo>
                  <a:cubicBezTo>
                    <a:pt x="981" y="215"/>
                    <a:pt x="981" y="215"/>
                    <a:pt x="981" y="215"/>
                  </a:cubicBezTo>
                  <a:cubicBezTo>
                    <a:pt x="988" y="214"/>
                    <a:pt x="988" y="214"/>
                    <a:pt x="988" y="214"/>
                  </a:cubicBezTo>
                  <a:cubicBezTo>
                    <a:pt x="989" y="215"/>
                    <a:pt x="982" y="217"/>
                    <a:pt x="991" y="215"/>
                  </a:cubicBezTo>
                  <a:cubicBezTo>
                    <a:pt x="989" y="210"/>
                    <a:pt x="989" y="210"/>
                    <a:pt x="989" y="210"/>
                  </a:cubicBezTo>
                  <a:cubicBezTo>
                    <a:pt x="987" y="211"/>
                    <a:pt x="987" y="211"/>
                    <a:pt x="987" y="211"/>
                  </a:cubicBezTo>
                  <a:cubicBezTo>
                    <a:pt x="986" y="211"/>
                    <a:pt x="986" y="211"/>
                    <a:pt x="986" y="211"/>
                  </a:cubicBezTo>
                  <a:cubicBezTo>
                    <a:pt x="989" y="207"/>
                    <a:pt x="989" y="207"/>
                    <a:pt x="989" y="207"/>
                  </a:cubicBezTo>
                  <a:cubicBezTo>
                    <a:pt x="992" y="208"/>
                    <a:pt x="992" y="208"/>
                    <a:pt x="992" y="208"/>
                  </a:cubicBezTo>
                  <a:cubicBezTo>
                    <a:pt x="997" y="210"/>
                    <a:pt x="997" y="210"/>
                    <a:pt x="997" y="210"/>
                  </a:cubicBezTo>
                  <a:cubicBezTo>
                    <a:pt x="998" y="209"/>
                    <a:pt x="998" y="209"/>
                    <a:pt x="998" y="209"/>
                  </a:cubicBezTo>
                  <a:cubicBezTo>
                    <a:pt x="994" y="206"/>
                    <a:pt x="994" y="206"/>
                    <a:pt x="994" y="206"/>
                  </a:cubicBezTo>
                  <a:cubicBezTo>
                    <a:pt x="1002" y="200"/>
                    <a:pt x="1002" y="200"/>
                    <a:pt x="1002" y="200"/>
                  </a:cubicBezTo>
                  <a:cubicBezTo>
                    <a:pt x="1001" y="198"/>
                    <a:pt x="1001" y="198"/>
                    <a:pt x="1001" y="198"/>
                  </a:cubicBezTo>
                  <a:cubicBezTo>
                    <a:pt x="998" y="198"/>
                    <a:pt x="998" y="198"/>
                    <a:pt x="998" y="198"/>
                  </a:cubicBezTo>
                  <a:cubicBezTo>
                    <a:pt x="997" y="198"/>
                    <a:pt x="997" y="198"/>
                    <a:pt x="997" y="198"/>
                  </a:cubicBezTo>
                  <a:cubicBezTo>
                    <a:pt x="1002" y="194"/>
                    <a:pt x="1002" y="194"/>
                    <a:pt x="1002" y="194"/>
                  </a:cubicBezTo>
                  <a:cubicBezTo>
                    <a:pt x="1004" y="196"/>
                    <a:pt x="997" y="195"/>
                    <a:pt x="1004" y="197"/>
                  </a:cubicBezTo>
                  <a:cubicBezTo>
                    <a:pt x="1010" y="194"/>
                    <a:pt x="1010" y="194"/>
                    <a:pt x="1010" y="194"/>
                  </a:cubicBezTo>
                  <a:cubicBezTo>
                    <a:pt x="1008" y="190"/>
                    <a:pt x="1008" y="190"/>
                    <a:pt x="1008" y="190"/>
                  </a:cubicBezTo>
                  <a:cubicBezTo>
                    <a:pt x="1011" y="187"/>
                    <a:pt x="1011" y="187"/>
                    <a:pt x="1011" y="187"/>
                  </a:cubicBezTo>
                  <a:cubicBezTo>
                    <a:pt x="1009" y="184"/>
                    <a:pt x="1009" y="184"/>
                    <a:pt x="1009" y="184"/>
                  </a:cubicBezTo>
                  <a:cubicBezTo>
                    <a:pt x="1009" y="182"/>
                    <a:pt x="1009" y="182"/>
                    <a:pt x="1009" y="182"/>
                  </a:cubicBezTo>
                  <a:cubicBezTo>
                    <a:pt x="1010" y="184"/>
                    <a:pt x="1010" y="184"/>
                    <a:pt x="1010" y="184"/>
                  </a:cubicBezTo>
                  <a:cubicBezTo>
                    <a:pt x="1013" y="178"/>
                    <a:pt x="1014" y="188"/>
                    <a:pt x="1022" y="181"/>
                  </a:cubicBezTo>
                  <a:cubicBezTo>
                    <a:pt x="1023" y="180"/>
                    <a:pt x="1023" y="180"/>
                    <a:pt x="1023" y="180"/>
                  </a:cubicBezTo>
                  <a:cubicBezTo>
                    <a:pt x="1020" y="177"/>
                    <a:pt x="1020" y="177"/>
                    <a:pt x="1020" y="177"/>
                  </a:cubicBezTo>
                  <a:cubicBezTo>
                    <a:pt x="1018" y="180"/>
                    <a:pt x="1018" y="180"/>
                    <a:pt x="1018" y="180"/>
                  </a:cubicBezTo>
                  <a:cubicBezTo>
                    <a:pt x="1018" y="177"/>
                    <a:pt x="1018" y="177"/>
                    <a:pt x="1018" y="177"/>
                  </a:cubicBezTo>
                  <a:cubicBezTo>
                    <a:pt x="1024" y="174"/>
                    <a:pt x="1024" y="174"/>
                    <a:pt x="1024" y="174"/>
                  </a:cubicBezTo>
                  <a:cubicBezTo>
                    <a:pt x="1025" y="175"/>
                    <a:pt x="1025" y="175"/>
                    <a:pt x="1025" y="175"/>
                  </a:cubicBezTo>
                  <a:cubicBezTo>
                    <a:pt x="1025" y="172"/>
                    <a:pt x="1025" y="172"/>
                    <a:pt x="1025" y="172"/>
                  </a:cubicBezTo>
                  <a:cubicBezTo>
                    <a:pt x="1031" y="173"/>
                    <a:pt x="1031" y="173"/>
                    <a:pt x="1031" y="173"/>
                  </a:cubicBezTo>
                  <a:cubicBezTo>
                    <a:pt x="1035" y="166"/>
                    <a:pt x="1032" y="178"/>
                    <a:pt x="1037" y="164"/>
                  </a:cubicBezTo>
                  <a:cubicBezTo>
                    <a:pt x="1037" y="163"/>
                    <a:pt x="1037" y="163"/>
                    <a:pt x="1037" y="163"/>
                  </a:cubicBezTo>
                  <a:cubicBezTo>
                    <a:pt x="1041" y="164"/>
                    <a:pt x="1041" y="164"/>
                    <a:pt x="1041" y="164"/>
                  </a:cubicBezTo>
                  <a:cubicBezTo>
                    <a:pt x="1041" y="165"/>
                    <a:pt x="1041" y="165"/>
                    <a:pt x="1041" y="165"/>
                  </a:cubicBezTo>
                  <a:cubicBezTo>
                    <a:pt x="1042" y="166"/>
                    <a:pt x="1042" y="166"/>
                    <a:pt x="1042" y="166"/>
                  </a:cubicBezTo>
                  <a:cubicBezTo>
                    <a:pt x="1043" y="166"/>
                    <a:pt x="1043" y="166"/>
                    <a:pt x="1043" y="166"/>
                  </a:cubicBezTo>
                  <a:cubicBezTo>
                    <a:pt x="1043" y="159"/>
                    <a:pt x="1043" y="159"/>
                    <a:pt x="1043" y="159"/>
                  </a:cubicBezTo>
                  <a:cubicBezTo>
                    <a:pt x="1039" y="159"/>
                    <a:pt x="1039" y="159"/>
                    <a:pt x="1039" y="159"/>
                  </a:cubicBezTo>
                  <a:cubicBezTo>
                    <a:pt x="1038" y="156"/>
                    <a:pt x="1038" y="156"/>
                    <a:pt x="1038" y="156"/>
                  </a:cubicBezTo>
                  <a:cubicBezTo>
                    <a:pt x="1042" y="154"/>
                    <a:pt x="1042" y="154"/>
                    <a:pt x="1042" y="154"/>
                  </a:cubicBezTo>
                  <a:cubicBezTo>
                    <a:pt x="1044" y="154"/>
                    <a:pt x="1041" y="157"/>
                    <a:pt x="1045" y="156"/>
                  </a:cubicBezTo>
                  <a:cubicBezTo>
                    <a:pt x="1047" y="155"/>
                    <a:pt x="1036" y="152"/>
                    <a:pt x="1050" y="155"/>
                  </a:cubicBezTo>
                  <a:cubicBezTo>
                    <a:pt x="1052" y="152"/>
                    <a:pt x="1052" y="152"/>
                    <a:pt x="1052" y="152"/>
                  </a:cubicBezTo>
                  <a:cubicBezTo>
                    <a:pt x="1048" y="152"/>
                    <a:pt x="1048" y="152"/>
                    <a:pt x="1048" y="152"/>
                  </a:cubicBezTo>
                  <a:cubicBezTo>
                    <a:pt x="1048" y="150"/>
                    <a:pt x="1048" y="150"/>
                    <a:pt x="1048" y="150"/>
                  </a:cubicBezTo>
                  <a:cubicBezTo>
                    <a:pt x="1052" y="148"/>
                    <a:pt x="1043" y="161"/>
                    <a:pt x="1052" y="146"/>
                  </a:cubicBezTo>
                  <a:cubicBezTo>
                    <a:pt x="1055" y="145"/>
                    <a:pt x="1055" y="145"/>
                    <a:pt x="1055" y="145"/>
                  </a:cubicBezTo>
                  <a:cubicBezTo>
                    <a:pt x="1059" y="148"/>
                    <a:pt x="1044" y="146"/>
                    <a:pt x="1061" y="141"/>
                  </a:cubicBezTo>
                  <a:cubicBezTo>
                    <a:pt x="1060" y="138"/>
                    <a:pt x="1054" y="145"/>
                    <a:pt x="1066" y="140"/>
                  </a:cubicBezTo>
                  <a:cubicBezTo>
                    <a:pt x="1064" y="137"/>
                    <a:pt x="1064" y="137"/>
                    <a:pt x="1064" y="137"/>
                  </a:cubicBezTo>
                  <a:cubicBezTo>
                    <a:pt x="1062" y="136"/>
                    <a:pt x="1062" y="136"/>
                    <a:pt x="1062" y="136"/>
                  </a:cubicBezTo>
                  <a:cubicBezTo>
                    <a:pt x="1063" y="132"/>
                    <a:pt x="1063" y="132"/>
                    <a:pt x="1063" y="132"/>
                  </a:cubicBezTo>
                  <a:cubicBezTo>
                    <a:pt x="1071" y="130"/>
                    <a:pt x="1071" y="130"/>
                    <a:pt x="1071" y="130"/>
                  </a:cubicBezTo>
                  <a:cubicBezTo>
                    <a:pt x="1073" y="128"/>
                    <a:pt x="1073" y="128"/>
                    <a:pt x="1073" y="128"/>
                  </a:cubicBezTo>
                  <a:cubicBezTo>
                    <a:pt x="1071" y="127"/>
                    <a:pt x="1071" y="127"/>
                    <a:pt x="1071" y="127"/>
                  </a:cubicBezTo>
                  <a:cubicBezTo>
                    <a:pt x="1074" y="126"/>
                    <a:pt x="1074" y="129"/>
                    <a:pt x="1075" y="123"/>
                  </a:cubicBezTo>
                  <a:cubicBezTo>
                    <a:pt x="1078" y="123"/>
                    <a:pt x="1078" y="123"/>
                    <a:pt x="1078" y="123"/>
                  </a:cubicBezTo>
                  <a:cubicBezTo>
                    <a:pt x="1083" y="124"/>
                    <a:pt x="1071" y="125"/>
                    <a:pt x="1082" y="123"/>
                  </a:cubicBezTo>
                  <a:cubicBezTo>
                    <a:pt x="1080" y="120"/>
                    <a:pt x="1080" y="120"/>
                    <a:pt x="1080" y="120"/>
                  </a:cubicBezTo>
                  <a:cubicBezTo>
                    <a:pt x="1081" y="120"/>
                    <a:pt x="1072" y="125"/>
                    <a:pt x="1084" y="120"/>
                  </a:cubicBezTo>
                  <a:cubicBezTo>
                    <a:pt x="1084" y="118"/>
                    <a:pt x="1084" y="118"/>
                    <a:pt x="1084" y="118"/>
                  </a:cubicBezTo>
                  <a:cubicBezTo>
                    <a:pt x="1089" y="117"/>
                    <a:pt x="1089" y="117"/>
                    <a:pt x="1089" y="117"/>
                  </a:cubicBezTo>
                  <a:cubicBezTo>
                    <a:pt x="1086" y="115"/>
                    <a:pt x="1086" y="115"/>
                    <a:pt x="1086" y="115"/>
                  </a:cubicBezTo>
                  <a:cubicBezTo>
                    <a:pt x="1087" y="111"/>
                    <a:pt x="1087" y="111"/>
                    <a:pt x="1087" y="111"/>
                  </a:cubicBezTo>
                  <a:cubicBezTo>
                    <a:pt x="1090" y="110"/>
                    <a:pt x="1094" y="114"/>
                    <a:pt x="1095" y="112"/>
                  </a:cubicBezTo>
                  <a:cubicBezTo>
                    <a:pt x="1097" y="108"/>
                    <a:pt x="1097" y="108"/>
                    <a:pt x="1097" y="108"/>
                  </a:cubicBezTo>
                  <a:cubicBezTo>
                    <a:pt x="1096" y="107"/>
                    <a:pt x="1096" y="107"/>
                    <a:pt x="1096" y="107"/>
                  </a:cubicBezTo>
                  <a:cubicBezTo>
                    <a:pt x="1102" y="103"/>
                    <a:pt x="1102" y="103"/>
                    <a:pt x="1102" y="103"/>
                  </a:cubicBezTo>
                  <a:cubicBezTo>
                    <a:pt x="1101" y="101"/>
                    <a:pt x="1101" y="101"/>
                    <a:pt x="1101" y="101"/>
                  </a:cubicBezTo>
                  <a:cubicBezTo>
                    <a:pt x="1101" y="98"/>
                    <a:pt x="1101" y="98"/>
                    <a:pt x="1101" y="98"/>
                  </a:cubicBezTo>
                  <a:cubicBezTo>
                    <a:pt x="1106" y="97"/>
                    <a:pt x="1106" y="97"/>
                    <a:pt x="1106" y="97"/>
                  </a:cubicBezTo>
                  <a:cubicBezTo>
                    <a:pt x="1106" y="98"/>
                    <a:pt x="1105" y="95"/>
                    <a:pt x="1106" y="98"/>
                  </a:cubicBezTo>
                  <a:cubicBezTo>
                    <a:pt x="1107" y="99"/>
                    <a:pt x="1107" y="99"/>
                    <a:pt x="1107" y="99"/>
                  </a:cubicBezTo>
                  <a:cubicBezTo>
                    <a:pt x="1109" y="97"/>
                    <a:pt x="1109" y="97"/>
                    <a:pt x="1109" y="97"/>
                  </a:cubicBezTo>
                  <a:cubicBezTo>
                    <a:pt x="1112" y="92"/>
                    <a:pt x="1112" y="92"/>
                    <a:pt x="1112" y="92"/>
                  </a:cubicBezTo>
                  <a:cubicBezTo>
                    <a:pt x="1113" y="92"/>
                    <a:pt x="1114" y="94"/>
                    <a:pt x="1115" y="92"/>
                  </a:cubicBezTo>
                  <a:cubicBezTo>
                    <a:pt x="1113" y="90"/>
                    <a:pt x="1113" y="90"/>
                    <a:pt x="1113" y="90"/>
                  </a:cubicBezTo>
                  <a:cubicBezTo>
                    <a:pt x="1110" y="91"/>
                    <a:pt x="1110" y="91"/>
                    <a:pt x="1110" y="91"/>
                  </a:cubicBezTo>
                  <a:cubicBezTo>
                    <a:pt x="1109" y="88"/>
                    <a:pt x="1109" y="88"/>
                    <a:pt x="1109" y="88"/>
                  </a:cubicBezTo>
                  <a:cubicBezTo>
                    <a:pt x="1107" y="88"/>
                    <a:pt x="1107" y="88"/>
                    <a:pt x="1107" y="88"/>
                  </a:cubicBezTo>
                  <a:cubicBezTo>
                    <a:pt x="1116" y="85"/>
                    <a:pt x="1116" y="85"/>
                    <a:pt x="1116" y="85"/>
                  </a:cubicBezTo>
                  <a:cubicBezTo>
                    <a:pt x="1119" y="86"/>
                    <a:pt x="1119" y="86"/>
                    <a:pt x="1119" y="86"/>
                  </a:cubicBezTo>
                  <a:cubicBezTo>
                    <a:pt x="1121" y="84"/>
                    <a:pt x="1121" y="84"/>
                    <a:pt x="1121" y="84"/>
                  </a:cubicBezTo>
                  <a:cubicBezTo>
                    <a:pt x="1119" y="83"/>
                    <a:pt x="1119" y="83"/>
                    <a:pt x="1119" y="83"/>
                  </a:cubicBezTo>
                  <a:cubicBezTo>
                    <a:pt x="1116" y="80"/>
                    <a:pt x="1116" y="91"/>
                    <a:pt x="1119" y="80"/>
                  </a:cubicBezTo>
                  <a:cubicBezTo>
                    <a:pt x="1123" y="80"/>
                    <a:pt x="1123" y="80"/>
                    <a:pt x="1123" y="80"/>
                  </a:cubicBezTo>
                  <a:cubicBezTo>
                    <a:pt x="1131" y="73"/>
                    <a:pt x="1131" y="73"/>
                    <a:pt x="1131" y="73"/>
                  </a:cubicBezTo>
                  <a:cubicBezTo>
                    <a:pt x="1133" y="73"/>
                    <a:pt x="1119" y="78"/>
                    <a:pt x="1135" y="71"/>
                  </a:cubicBezTo>
                  <a:cubicBezTo>
                    <a:pt x="1135" y="70"/>
                    <a:pt x="1134" y="74"/>
                    <a:pt x="1134" y="69"/>
                  </a:cubicBezTo>
                  <a:cubicBezTo>
                    <a:pt x="1137" y="68"/>
                    <a:pt x="1137" y="68"/>
                    <a:pt x="1137" y="68"/>
                  </a:cubicBezTo>
                  <a:cubicBezTo>
                    <a:pt x="1142" y="70"/>
                    <a:pt x="1142" y="70"/>
                    <a:pt x="1142" y="70"/>
                  </a:cubicBezTo>
                  <a:cubicBezTo>
                    <a:pt x="1143" y="69"/>
                    <a:pt x="1143" y="69"/>
                    <a:pt x="1143" y="69"/>
                  </a:cubicBezTo>
                  <a:cubicBezTo>
                    <a:pt x="1141" y="63"/>
                    <a:pt x="1141" y="63"/>
                    <a:pt x="1141" y="63"/>
                  </a:cubicBezTo>
                  <a:cubicBezTo>
                    <a:pt x="1152" y="56"/>
                    <a:pt x="1152" y="56"/>
                    <a:pt x="1152" y="56"/>
                  </a:cubicBezTo>
                  <a:cubicBezTo>
                    <a:pt x="1153" y="53"/>
                    <a:pt x="1153" y="53"/>
                    <a:pt x="1153" y="53"/>
                  </a:cubicBezTo>
                  <a:cubicBezTo>
                    <a:pt x="1157" y="53"/>
                    <a:pt x="1157" y="53"/>
                    <a:pt x="1157" y="53"/>
                  </a:cubicBezTo>
                  <a:cubicBezTo>
                    <a:pt x="1156" y="50"/>
                    <a:pt x="1156" y="50"/>
                    <a:pt x="1156" y="50"/>
                  </a:cubicBezTo>
                  <a:cubicBezTo>
                    <a:pt x="1158" y="52"/>
                    <a:pt x="1158" y="52"/>
                    <a:pt x="1158" y="52"/>
                  </a:cubicBezTo>
                  <a:cubicBezTo>
                    <a:pt x="1165" y="50"/>
                    <a:pt x="1165" y="50"/>
                    <a:pt x="1165" y="50"/>
                  </a:cubicBezTo>
                  <a:cubicBezTo>
                    <a:pt x="1163" y="47"/>
                    <a:pt x="1163" y="47"/>
                    <a:pt x="1163" y="47"/>
                  </a:cubicBezTo>
                  <a:cubicBezTo>
                    <a:pt x="1164" y="47"/>
                    <a:pt x="1164" y="46"/>
                    <a:pt x="1165" y="47"/>
                  </a:cubicBezTo>
                  <a:cubicBezTo>
                    <a:pt x="1161" y="44"/>
                    <a:pt x="1161" y="44"/>
                    <a:pt x="1161" y="44"/>
                  </a:cubicBezTo>
                  <a:cubicBezTo>
                    <a:pt x="1161" y="43"/>
                    <a:pt x="1161" y="43"/>
                    <a:pt x="1161" y="43"/>
                  </a:cubicBezTo>
                  <a:cubicBezTo>
                    <a:pt x="1168" y="43"/>
                    <a:pt x="1168" y="43"/>
                    <a:pt x="1168" y="43"/>
                  </a:cubicBezTo>
                  <a:cubicBezTo>
                    <a:pt x="1175" y="40"/>
                    <a:pt x="1175" y="40"/>
                    <a:pt x="1175" y="40"/>
                  </a:cubicBezTo>
                  <a:cubicBezTo>
                    <a:pt x="1175" y="38"/>
                    <a:pt x="1175" y="38"/>
                    <a:pt x="1175" y="38"/>
                  </a:cubicBezTo>
                  <a:cubicBezTo>
                    <a:pt x="1182" y="33"/>
                    <a:pt x="1182" y="33"/>
                    <a:pt x="1182" y="33"/>
                  </a:cubicBezTo>
                  <a:cubicBezTo>
                    <a:pt x="1181" y="31"/>
                    <a:pt x="1187" y="36"/>
                    <a:pt x="1186" y="29"/>
                  </a:cubicBezTo>
                  <a:cubicBezTo>
                    <a:pt x="1188" y="30"/>
                    <a:pt x="1188" y="30"/>
                    <a:pt x="1188" y="30"/>
                  </a:cubicBezTo>
                  <a:cubicBezTo>
                    <a:pt x="1192" y="25"/>
                    <a:pt x="1192" y="25"/>
                    <a:pt x="1192" y="25"/>
                  </a:cubicBezTo>
                  <a:cubicBezTo>
                    <a:pt x="1193" y="25"/>
                    <a:pt x="1193" y="25"/>
                    <a:pt x="1193" y="25"/>
                  </a:cubicBezTo>
                  <a:cubicBezTo>
                    <a:pt x="1193" y="22"/>
                    <a:pt x="1193" y="22"/>
                    <a:pt x="1193" y="22"/>
                  </a:cubicBezTo>
                  <a:cubicBezTo>
                    <a:pt x="1195" y="23"/>
                    <a:pt x="1197" y="20"/>
                    <a:pt x="1198" y="19"/>
                  </a:cubicBezTo>
                  <a:cubicBezTo>
                    <a:pt x="1199" y="17"/>
                    <a:pt x="1204" y="18"/>
                    <a:pt x="1200" y="15"/>
                  </a:cubicBezTo>
                  <a:cubicBezTo>
                    <a:pt x="1203" y="16"/>
                    <a:pt x="1204" y="10"/>
                    <a:pt x="1207" y="15"/>
                  </a:cubicBezTo>
                  <a:cubicBezTo>
                    <a:pt x="1210" y="14"/>
                    <a:pt x="1210" y="14"/>
                    <a:pt x="1210" y="14"/>
                  </a:cubicBezTo>
                  <a:cubicBezTo>
                    <a:pt x="1209" y="9"/>
                    <a:pt x="1209" y="9"/>
                    <a:pt x="1209" y="9"/>
                  </a:cubicBezTo>
                  <a:cubicBezTo>
                    <a:pt x="1210" y="9"/>
                    <a:pt x="1212" y="9"/>
                    <a:pt x="1211" y="6"/>
                  </a:cubicBezTo>
                  <a:cubicBezTo>
                    <a:pt x="1214" y="9"/>
                    <a:pt x="1214" y="9"/>
                    <a:pt x="1214" y="9"/>
                  </a:cubicBezTo>
                  <a:cubicBezTo>
                    <a:pt x="1215" y="7"/>
                    <a:pt x="1215" y="7"/>
                    <a:pt x="1215" y="7"/>
                  </a:cubicBezTo>
                  <a:cubicBezTo>
                    <a:pt x="1219" y="8"/>
                    <a:pt x="1219" y="8"/>
                    <a:pt x="1219" y="8"/>
                  </a:cubicBezTo>
                  <a:cubicBezTo>
                    <a:pt x="1218" y="11"/>
                    <a:pt x="1218" y="11"/>
                    <a:pt x="1218" y="11"/>
                  </a:cubicBezTo>
                  <a:cubicBezTo>
                    <a:pt x="1224" y="7"/>
                    <a:pt x="1224" y="7"/>
                    <a:pt x="1224" y="7"/>
                  </a:cubicBezTo>
                  <a:cubicBezTo>
                    <a:pt x="1224" y="6"/>
                    <a:pt x="1227" y="6"/>
                    <a:pt x="1227" y="8"/>
                  </a:cubicBezTo>
                  <a:cubicBezTo>
                    <a:pt x="1228" y="7"/>
                    <a:pt x="1230" y="6"/>
                    <a:pt x="1232" y="7"/>
                  </a:cubicBezTo>
                  <a:cubicBezTo>
                    <a:pt x="1229" y="10"/>
                    <a:pt x="1238" y="7"/>
                    <a:pt x="1231" y="11"/>
                  </a:cubicBezTo>
                  <a:cubicBezTo>
                    <a:pt x="1230" y="10"/>
                    <a:pt x="1230" y="10"/>
                    <a:pt x="1230" y="10"/>
                  </a:cubicBezTo>
                  <a:cubicBezTo>
                    <a:pt x="1223" y="11"/>
                    <a:pt x="1223" y="11"/>
                    <a:pt x="1223" y="11"/>
                  </a:cubicBezTo>
                  <a:cubicBezTo>
                    <a:pt x="1222" y="12"/>
                    <a:pt x="1232" y="4"/>
                    <a:pt x="1223" y="17"/>
                  </a:cubicBezTo>
                  <a:cubicBezTo>
                    <a:pt x="1224" y="18"/>
                    <a:pt x="1224" y="18"/>
                    <a:pt x="1224" y="18"/>
                  </a:cubicBezTo>
                  <a:cubicBezTo>
                    <a:pt x="1225" y="18"/>
                    <a:pt x="1225" y="18"/>
                    <a:pt x="1225" y="18"/>
                  </a:cubicBezTo>
                  <a:cubicBezTo>
                    <a:pt x="1226" y="17"/>
                    <a:pt x="1226" y="17"/>
                    <a:pt x="1226" y="17"/>
                  </a:cubicBezTo>
                  <a:cubicBezTo>
                    <a:pt x="1224" y="17"/>
                    <a:pt x="1226" y="17"/>
                    <a:pt x="1225" y="14"/>
                  </a:cubicBezTo>
                  <a:cubicBezTo>
                    <a:pt x="1226" y="14"/>
                    <a:pt x="1227" y="14"/>
                    <a:pt x="1228" y="14"/>
                  </a:cubicBezTo>
                  <a:cubicBezTo>
                    <a:pt x="1227" y="17"/>
                    <a:pt x="1227" y="17"/>
                    <a:pt x="1227" y="17"/>
                  </a:cubicBezTo>
                  <a:cubicBezTo>
                    <a:pt x="1225" y="18"/>
                    <a:pt x="1225" y="18"/>
                    <a:pt x="1225" y="18"/>
                  </a:cubicBezTo>
                  <a:cubicBezTo>
                    <a:pt x="1229" y="21"/>
                    <a:pt x="1229" y="21"/>
                    <a:pt x="1229" y="21"/>
                  </a:cubicBezTo>
                  <a:cubicBezTo>
                    <a:pt x="1232" y="18"/>
                    <a:pt x="1232" y="18"/>
                    <a:pt x="1232" y="18"/>
                  </a:cubicBezTo>
                  <a:cubicBezTo>
                    <a:pt x="1232" y="19"/>
                    <a:pt x="1232" y="19"/>
                    <a:pt x="1232" y="19"/>
                  </a:cubicBezTo>
                  <a:cubicBezTo>
                    <a:pt x="1237" y="16"/>
                    <a:pt x="1214" y="26"/>
                    <a:pt x="1241" y="14"/>
                  </a:cubicBezTo>
                  <a:cubicBezTo>
                    <a:pt x="1242" y="15"/>
                    <a:pt x="1242" y="15"/>
                    <a:pt x="1242" y="15"/>
                  </a:cubicBezTo>
                  <a:cubicBezTo>
                    <a:pt x="1238" y="17"/>
                    <a:pt x="1238" y="17"/>
                    <a:pt x="1238" y="17"/>
                  </a:cubicBezTo>
                  <a:cubicBezTo>
                    <a:pt x="1234" y="21"/>
                    <a:pt x="1234" y="21"/>
                    <a:pt x="1234" y="21"/>
                  </a:cubicBezTo>
                  <a:cubicBezTo>
                    <a:pt x="1232" y="21"/>
                    <a:pt x="1232" y="21"/>
                    <a:pt x="1232" y="21"/>
                  </a:cubicBezTo>
                  <a:cubicBezTo>
                    <a:pt x="1232" y="22"/>
                    <a:pt x="1227" y="21"/>
                    <a:pt x="1232" y="23"/>
                  </a:cubicBezTo>
                  <a:cubicBezTo>
                    <a:pt x="1231" y="25"/>
                    <a:pt x="1231" y="25"/>
                    <a:pt x="1231" y="25"/>
                  </a:cubicBezTo>
                  <a:cubicBezTo>
                    <a:pt x="1224" y="26"/>
                    <a:pt x="1224" y="26"/>
                    <a:pt x="1224" y="26"/>
                  </a:cubicBezTo>
                  <a:cubicBezTo>
                    <a:pt x="1217" y="31"/>
                    <a:pt x="1217" y="31"/>
                    <a:pt x="1217" y="31"/>
                  </a:cubicBezTo>
                  <a:cubicBezTo>
                    <a:pt x="1215" y="29"/>
                    <a:pt x="1214" y="37"/>
                    <a:pt x="1212" y="30"/>
                  </a:cubicBezTo>
                  <a:cubicBezTo>
                    <a:pt x="1210" y="32"/>
                    <a:pt x="1210" y="32"/>
                    <a:pt x="1210" y="32"/>
                  </a:cubicBezTo>
                  <a:cubicBezTo>
                    <a:pt x="1210" y="33"/>
                    <a:pt x="1210" y="33"/>
                    <a:pt x="1210" y="33"/>
                  </a:cubicBezTo>
                  <a:cubicBezTo>
                    <a:pt x="1210" y="34"/>
                    <a:pt x="1210" y="34"/>
                    <a:pt x="1210" y="34"/>
                  </a:cubicBezTo>
                  <a:cubicBezTo>
                    <a:pt x="1212" y="32"/>
                    <a:pt x="1212" y="32"/>
                    <a:pt x="1212" y="32"/>
                  </a:cubicBezTo>
                  <a:cubicBezTo>
                    <a:pt x="1207" y="39"/>
                    <a:pt x="1207" y="39"/>
                    <a:pt x="1207" y="39"/>
                  </a:cubicBezTo>
                  <a:cubicBezTo>
                    <a:pt x="1206" y="39"/>
                    <a:pt x="1206" y="39"/>
                    <a:pt x="1206" y="39"/>
                  </a:cubicBezTo>
                  <a:cubicBezTo>
                    <a:pt x="1204" y="38"/>
                    <a:pt x="1204" y="38"/>
                    <a:pt x="1204" y="38"/>
                  </a:cubicBezTo>
                  <a:cubicBezTo>
                    <a:pt x="1202" y="43"/>
                    <a:pt x="1202" y="43"/>
                    <a:pt x="1202" y="43"/>
                  </a:cubicBezTo>
                  <a:cubicBezTo>
                    <a:pt x="1197" y="47"/>
                    <a:pt x="1197" y="47"/>
                    <a:pt x="1197" y="47"/>
                  </a:cubicBezTo>
                  <a:cubicBezTo>
                    <a:pt x="1193" y="53"/>
                    <a:pt x="1193" y="53"/>
                    <a:pt x="1193" y="53"/>
                  </a:cubicBezTo>
                  <a:cubicBezTo>
                    <a:pt x="1191" y="48"/>
                    <a:pt x="1191" y="48"/>
                    <a:pt x="1191" y="48"/>
                  </a:cubicBezTo>
                  <a:cubicBezTo>
                    <a:pt x="1188" y="49"/>
                    <a:pt x="1188" y="49"/>
                    <a:pt x="1188" y="49"/>
                  </a:cubicBezTo>
                  <a:cubicBezTo>
                    <a:pt x="1187" y="52"/>
                    <a:pt x="1187" y="52"/>
                    <a:pt x="1187" y="52"/>
                  </a:cubicBezTo>
                  <a:cubicBezTo>
                    <a:pt x="1189" y="55"/>
                    <a:pt x="1189" y="55"/>
                    <a:pt x="1189" y="55"/>
                  </a:cubicBezTo>
                  <a:cubicBezTo>
                    <a:pt x="1186" y="59"/>
                    <a:pt x="1186" y="59"/>
                    <a:pt x="1186" y="59"/>
                  </a:cubicBezTo>
                  <a:cubicBezTo>
                    <a:pt x="1184" y="60"/>
                    <a:pt x="1184" y="60"/>
                    <a:pt x="1184" y="60"/>
                  </a:cubicBezTo>
                  <a:cubicBezTo>
                    <a:pt x="1181" y="64"/>
                    <a:pt x="1181" y="64"/>
                    <a:pt x="1181" y="64"/>
                  </a:cubicBezTo>
                  <a:cubicBezTo>
                    <a:pt x="1179" y="66"/>
                    <a:pt x="1179" y="60"/>
                    <a:pt x="1177" y="66"/>
                  </a:cubicBezTo>
                  <a:cubicBezTo>
                    <a:pt x="1174" y="65"/>
                    <a:pt x="1184" y="62"/>
                    <a:pt x="1173" y="67"/>
                  </a:cubicBezTo>
                  <a:cubicBezTo>
                    <a:pt x="1174" y="68"/>
                    <a:pt x="1174" y="68"/>
                    <a:pt x="1174" y="68"/>
                  </a:cubicBezTo>
                  <a:cubicBezTo>
                    <a:pt x="1172" y="71"/>
                    <a:pt x="1172" y="71"/>
                    <a:pt x="1172" y="71"/>
                  </a:cubicBezTo>
                  <a:cubicBezTo>
                    <a:pt x="1168" y="72"/>
                    <a:pt x="1168" y="72"/>
                    <a:pt x="1168" y="72"/>
                  </a:cubicBezTo>
                  <a:cubicBezTo>
                    <a:pt x="1167" y="76"/>
                    <a:pt x="1167" y="76"/>
                    <a:pt x="1167" y="76"/>
                  </a:cubicBezTo>
                  <a:cubicBezTo>
                    <a:pt x="1159" y="85"/>
                    <a:pt x="1159" y="85"/>
                    <a:pt x="1159" y="85"/>
                  </a:cubicBezTo>
                  <a:cubicBezTo>
                    <a:pt x="1157" y="87"/>
                    <a:pt x="1157" y="87"/>
                    <a:pt x="1157" y="87"/>
                  </a:cubicBezTo>
                  <a:cubicBezTo>
                    <a:pt x="1157" y="88"/>
                    <a:pt x="1157" y="88"/>
                    <a:pt x="1157" y="88"/>
                  </a:cubicBezTo>
                  <a:cubicBezTo>
                    <a:pt x="1155" y="90"/>
                    <a:pt x="1155" y="90"/>
                    <a:pt x="1155" y="90"/>
                  </a:cubicBezTo>
                  <a:cubicBezTo>
                    <a:pt x="1153" y="91"/>
                    <a:pt x="1151" y="90"/>
                    <a:pt x="1150" y="93"/>
                  </a:cubicBezTo>
                  <a:cubicBezTo>
                    <a:pt x="1146" y="92"/>
                    <a:pt x="1146" y="92"/>
                    <a:pt x="1146" y="92"/>
                  </a:cubicBezTo>
                  <a:cubicBezTo>
                    <a:pt x="1144" y="97"/>
                    <a:pt x="1144" y="97"/>
                    <a:pt x="1144" y="97"/>
                  </a:cubicBezTo>
                  <a:cubicBezTo>
                    <a:pt x="1144" y="97"/>
                    <a:pt x="1144" y="97"/>
                    <a:pt x="1144" y="97"/>
                  </a:cubicBezTo>
                  <a:cubicBezTo>
                    <a:pt x="1147" y="97"/>
                    <a:pt x="1147" y="97"/>
                    <a:pt x="1147" y="97"/>
                  </a:cubicBezTo>
                  <a:cubicBezTo>
                    <a:pt x="1145" y="99"/>
                    <a:pt x="1145" y="99"/>
                    <a:pt x="1145" y="99"/>
                  </a:cubicBezTo>
                  <a:cubicBezTo>
                    <a:pt x="1142" y="100"/>
                    <a:pt x="1142" y="100"/>
                    <a:pt x="1142" y="100"/>
                  </a:cubicBezTo>
                  <a:cubicBezTo>
                    <a:pt x="1139" y="105"/>
                    <a:pt x="1139" y="105"/>
                    <a:pt x="1139" y="105"/>
                  </a:cubicBezTo>
                  <a:cubicBezTo>
                    <a:pt x="1138" y="105"/>
                    <a:pt x="1138" y="105"/>
                    <a:pt x="1138" y="105"/>
                  </a:cubicBezTo>
                  <a:cubicBezTo>
                    <a:pt x="1137" y="108"/>
                    <a:pt x="1137" y="108"/>
                    <a:pt x="1137" y="108"/>
                  </a:cubicBezTo>
                  <a:cubicBezTo>
                    <a:pt x="1136" y="111"/>
                    <a:pt x="1134" y="105"/>
                    <a:pt x="1133" y="109"/>
                  </a:cubicBezTo>
                  <a:cubicBezTo>
                    <a:pt x="1130" y="115"/>
                    <a:pt x="1130" y="115"/>
                    <a:pt x="1130" y="115"/>
                  </a:cubicBezTo>
                  <a:cubicBezTo>
                    <a:pt x="1127" y="114"/>
                    <a:pt x="1123" y="117"/>
                    <a:pt x="1125" y="119"/>
                  </a:cubicBezTo>
                  <a:cubicBezTo>
                    <a:pt x="1124" y="119"/>
                    <a:pt x="1130" y="118"/>
                    <a:pt x="1123" y="118"/>
                  </a:cubicBezTo>
                  <a:cubicBezTo>
                    <a:pt x="1121" y="120"/>
                    <a:pt x="1121" y="120"/>
                    <a:pt x="1121" y="120"/>
                  </a:cubicBezTo>
                  <a:cubicBezTo>
                    <a:pt x="1123" y="121"/>
                    <a:pt x="1123" y="121"/>
                    <a:pt x="1123" y="121"/>
                  </a:cubicBezTo>
                  <a:cubicBezTo>
                    <a:pt x="1118" y="122"/>
                    <a:pt x="1118" y="122"/>
                    <a:pt x="1118" y="122"/>
                  </a:cubicBezTo>
                  <a:cubicBezTo>
                    <a:pt x="1117" y="121"/>
                    <a:pt x="1117" y="121"/>
                    <a:pt x="1117" y="121"/>
                  </a:cubicBezTo>
                  <a:cubicBezTo>
                    <a:pt x="1115" y="123"/>
                    <a:pt x="1115" y="123"/>
                    <a:pt x="1115" y="123"/>
                  </a:cubicBezTo>
                  <a:cubicBezTo>
                    <a:pt x="1119" y="124"/>
                    <a:pt x="1119" y="124"/>
                    <a:pt x="1119" y="124"/>
                  </a:cubicBezTo>
                  <a:cubicBezTo>
                    <a:pt x="1117" y="127"/>
                    <a:pt x="1117" y="127"/>
                    <a:pt x="1117" y="127"/>
                  </a:cubicBezTo>
                  <a:cubicBezTo>
                    <a:pt x="1113" y="132"/>
                    <a:pt x="1113" y="132"/>
                    <a:pt x="1113" y="132"/>
                  </a:cubicBezTo>
                  <a:cubicBezTo>
                    <a:pt x="1111" y="132"/>
                    <a:pt x="1108" y="135"/>
                    <a:pt x="1106" y="135"/>
                  </a:cubicBezTo>
                  <a:cubicBezTo>
                    <a:pt x="1103" y="141"/>
                    <a:pt x="1103" y="141"/>
                    <a:pt x="1103" y="141"/>
                  </a:cubicBezTo>
                  <a:cubicBezTo>
                    <a:pt x="1095" y="148"/>
                    <a:pt x="1095" y="148"/>
                    <a:pt x="1095" y="148"/>
                  </a:cubicBezTo>
                  <a:cubicBezTo>
                    <a:pt x="1089" y="147"/>
                    <a:pt x="1089" y="147"/>
                    <a:pt x="1089" y="147"/>
                  </a:cubicBezTo>
                  <a:cubicBezTo>
                    <a:pt x="1087" y="149"/>
                    <a:pt x="1087" y="149"/>
                    <a:pt x="1087" y="149"/>
                  </a:cubicBezTo>
                  <a:cubicBezTo>
                    <a:pt x="1087" y="152"/>
                    <a:pt x="1087" y="152"/>
                    <a:pt x="1087" y="152"/>
                  </a:cubicBezTo>
                  <a:cubicBezTo>
                    <a:pt x="1079" y="156"/>
                    <a:pt x="1079" y="156"/>
                    <a:pt x="1079" y="156"/>
                  </a:cubicBezTo>
                  <a:cubicBezTo>
                    <a:pt x="1079" y="159"/>
                    <a:pt x="1079" y="159"/>
                    <a:pt x="1079" y="159"/>
                  </a:cubicBezTo>
                  <a:cubicBezTo>
                    <a:pt x="1075" y="161"/>
                    <a:pt x="1075" y="161"/>
                    <a:pt x="1075" y="161"/>
                  </a:cubicBezTo>
                  <a:cubicBezTo>
                    <a:pt x="1071" y="165"/>
                    <a:pt x="1071" y="165"/>
                    <a:pt x="1071" y="165"/>
                  </a:cubicBezTo>
                  <a:cubicBezTo>
                    <a:pt x="1069" y="166"/>
                    <a:pt x="1069" y="166"/>
                    <a:pt x="1069" y="166"/>
                  </a:cubicBezTo>
                  <a:cubicBezTo>
                    <a:pt x="1067" y="169"/>
                    <a:pt x="1067" y="169"/>
                    <a:pt x="1067" y="169"/>
                  </a:cubicBezTo>
                  <a:cubicBezTo>
                    <a:pt x="1066" y="166"/>
                    <a:pt x="1062" y="177"/>
                    <a:pt x="1066" y="165"/>
                  </a:cubicBezTo>
                  <a:cubicBezTo>
                    <a:pt x="1065" y="164"/>
                    <a:pt x="1064" y="166"/>
                    <a:pt x="1064" y="165"/>
                  </a:cubicBezTo>
                  <a:cubicBezTo>
                    <a:pt x="1062" y="166"/>
                    <a:pt x="1062" y="166"/>
                    <a:pt x="1062" y="166"/>
                  </a:cubicBezTo>
                  <a:cubicBezTo>
                    <a:pt x="1063" y="167"/>
                    <a:pt x="1063" y="167"/>
                    <a:pt x="1063" y="167"/>
                  </a:cubicBezTo>
                  <a:cubicBezTo>
                    <a:pt x="1061" y="166"/>
                    <a:pt x="1061" y="166"/>
                    <a:pt x="1061" y="166"/>
                  </a:cubicBezTo>
                  <a:cubicBezTo>
                    <a:pt x="1061" y="168"/>
                    <a:pt x="1061" y="168"/>
                    <a:pt x="1061" y="168"/>
                  </a:cubicBezTo>
                  <a:cubicBezTo>
                    <a:pt x="1064" y="170"/>
                    <a:pt x="1064" y="170"/>
                    <a:pt x="1064" y="170"/>
                  </a:cubicBezTo>
                  <a:cubicBezTo>
                    <a:pt x="1063" y="172"/>
                    <a:pt x="1063" y="172"/>
                    <a:pt x="1063" y="172"/>
                  </a:cubicBezTo>
                  <a:cubicBezTo>
                    <a:pt x="1064" y="173"/>
                    <a:pt x="1064" y="173"/>
                    <a:pt x="1064" y="173"/>
                  </a:cubicBezTo>
                  <a:cubicBezTo>
                    <a:pt x="1062" y="172"/>
                    <a:pt x="1059" y="174"/>
                    <a:pt x="1060" y="176"/>
                  </a:cubicBezTo>
                  <a:cubicBezTo>
                    <a:pt x="1059" y="175"/>
                    <a:pt x="1059" y="175"/>
                    <a:pt x="1059" y="175"/>
                  </a:cubicBezTo>
                  <a:cubicBezTo>
                    <a:pt x="1057" y="179"/>
                    <a:pt x="1057" y="179"/>
                    <a:pt x="1057" y="179"/>
                  </a:cubicBezTo>
                  <a:cubicBezTo>
                    <a:pt x="1053" y="180"/>
                    <a:pt x="1053" y="180"/>
                    <a:pt x="1053" y="180"/>
                  </a:cubicBezTo>
                  <a:cubicBezTo>
                    <a:pt x="1054" y="180"/>
                    <a:pt x="1049" y="180"/>
                    <a:pt x="1055" y="180"/>
                  </a:cubicBezTo>
                  <a:cubicBezTo>
                    <a:pt x="1052" y="186"/>
                    <a:pt x="1054" y="176"/>
                    <a:pt x="1047" y="187"/>
                  </a:cubicBezTo>
                  <a:cubicBezTo>
                    <a:pt x="1044" y="188"/>
                    <a:pt x="1038" y="189"/>
                    <a:pt x="1039" y="193"/>
                  </a:cubicBezTo>
                  <a:cubicBezTo>
                    <a:pt x="1037" y="194"/>
                    <a:pt x="1037" y="194"/>
                    <a:pt x="1037" y="194"/>
                  </a:cubicBezTo>
                  <a:cubicBezTo>
                    <a:pt x="1038" y="197"/>
                    <a:pt x="1038" y="197"/>
                    <a:pt x="1038" y="197"/>
                  </a:cubicBezTo>
                  <a:cubicBezTo>
                    <a:pt x="1035" y="197"/>
                    <a:pt x="1035" y="197"/>
                    <a:pt x="1035" y="197"/>
                  </a:cubicBezTo>
                  <a:cubicBezTo>
                    <a:pt x="1034" y="201"/>
                    <a:pt x="1034" y="201"/>
                    <a:pt x="1034" y="201"/>
                  </a:cubicBezTo>
                  <a:cubicBezTo>
                    <a:pt x="1034" y="204"/>
                    <a:pt x="1028" y="200"/>
                    <a:pt x="1030" y="205"/>
                  </a:cubicBezTo>
                  <a:cubicBezTo>
                    <a:pt x="1027" y="206"/>
                    <a:pt x="1027" y="206"/>
                    <a:pt x="1027" y="206"/>
                  </a:cubicBezTo>
                  <a:cubicBezTo>
                    <a:pt x="1024" y="208"/>
                    <a:pt x="1024" y="208"/>
                    <a:pt x="1024" y="208"/>
                  </a:cubicBezTo>
                  <a:cubicBezTo>
                    <a:pt x="1020" y="210"/>
                    <a:pt x="1016" y="212"/>
                    <a:pt x="1015" y="215"/>
                  </a:cubicBezTo>
                  <a:cubicBezTo>
                    <a:pt x="1010" y="220"/>
                    <a:pt x="1010" y="220"/>
                    <a:pt x="1010" y="220"/>
                  </a:cubicBezTo>
                  <a:cubicBezTo>
                    <a:pt x="1011" y="223"/>
                    <a:pt x="1011" y="223"/>
                    <a:pt x="1011" y="223"/>
                  </a:cubicBezTo>
                  <a:cubicBezTo>
                    <a:pt x="1009" y="226"/>
                    <a:pt x="1009" y="226"/>
                    <a:pt x="1009" y="226"/>
                  </a:cubicBezTo>
                  <a:cubicBezTo>
                    <a:pt x="1006" y="224"/>
                    <a:pt x="1006" y="224"/>
                    <a:pt x="1006" y="224"/>
                  </a:cubicBezTo>
                  <a:cubicBezTo>
                    <a:pt x="1002" y="226"/>
                    <a:pt x="1002" y="226"/>
                    <a:pt x="1002" y="226"/>
                  </a:cubicBezTo>
                  <a:cubicBezTo>
                    <a:pt x="999" y="231"/>
                    <a:pt x="999" y="231"/>
                    <a:pt x="999" y="231"/>
                  </a:cubicBezTo>
                  <a:cubicBezTo>
                    <a:pt x="995" y="234"/>
                    <a:pt x="989" y="234"/>
                    <a:pt x="990" y="239"/>
                  </a:cubicBezTo>
                  <a:cubicBezTo>
                    <a:pt x="987" y="240"/>
                    <a:pt x="987" y="240"/>
                    <a:pt x="987" y="240"/>
                  </a:cubicBezTo>
                  <a:cubicBezTo>
                    <a:pt x="987" y="244"/>
                    <a:pt x="987" y="244"/>
                    <a:pt x="987" y="244"/>
                  </a:cubicBezTo>
                  <a:cubicBezTo>
                    <a:pt x="991" y="244"/>
                    <a:pt x="991" y="244"/>
                    <a:pt x="991" y="244"/>
                  </a:cubicBezTo>
                  <a:cubicBezTo>
                    <a:pt x="996" y="240"/>
                    <a:pt x="996" y="240"/>
                    <a:pt x="996" y="240"/>
                  </a:cubicBezTo>
                  <a:cubicBezTo>
                    <a:pt x="996" y="237"/>
                    <a:pt x="996" y="237"/>
                    <a:pt x="996" y="237"/>
                  </a:cubicBezTo>
                  <a:cubicBezTo>
                    <a:pt x="999" y="238"/>
                    <a:pt x="999" y="238"/>
                    <a:pt x="999" y="238"/>
                  </a:cubicBezTo>
                  <a:cubicBezTo>
                    <a:pt x="1004" y="234"/>
                    <a:pt x="1004" y="234"/>
                    <a:pt x="1004" y="234"/>
                  </a:cubicBezTo>
                  <a:cubicBezTo>
                    <a:pt x="1004" y="231"/>
                    <a:pt x="1004" y="231"/>
                    <a:pt x="1004" y="231"/>
                  </a:cubicBezTo>
                  <a:cubicBezTo>
                    <a:pt x="1005" y="232"/>
                    <a:pt x="1005" y="232"/>
                    <a:pt x="1005" y="232"/>
                  </a:cubicBezTo>
                  <a:cubicBezTo>
                    <a:pt x="1006" y="234"/>
                    <a:pt x="1006" y="234"/>
                    <a:pt x="1006" y="234"/>
                  </a:cubicBezTo>
                  <a:cubicBezTo>
                    <a:pt x="1004" y="238"/>
                    <a:pt x="1004" y="238"/>
                    <a:pt x="1004" y="238"/>
                  </a:cubicBezTo>
                  <a:cubicBezTo>
                    <a:pt x="1003" y="238"/>
                    <a:pt x="1001" y="231"/>
                    <a:pt x="1000" y="242"/>
                  </a:cubicBezTo>
                  <a:cubicBezTo>
                    <a:pt x="998" y="241"/>
                    <a:pt x="997" y="239"/>
                    <a:pt x="996" y="245"/>
                  </a:cubicBezTo>
                  <a:cubicBezTo>
                    <a:pt x="995" y="245"/>
                    <a:pt x="995" y="247"/>
                    <a:pt x="994" y="245"/>
                  </a:cubicBezTo>
                  <a:cubicBezTo>
                    <a:pt x="993" y="249"/>
                    <a:pt x="993" y="249"/>
                    <a:pt x="993" y="249"/>
                  </a:cubicBezTo>
                  <a:cubicBezTo>
                    <a:pt x="991" y="250"/>
                    <a:pt x="991" y="250"/>
                    <a:pt x="991" y="250"/>
                  </a:cubicBezTo>
                  <a:cubicBezTo>
                    <a:pt x="994" y="252"/>
                    <a:pt x="994" y="252"/>
                    <a:pt x="994" y="252"/>
                  </a:cubicBezTo>
                  <a:cubicBezTo>
                    <a:pt x="991" y="254"/>
                    <a:pt x="991" y="254"/>
                    <a:pt x="991" y="254"/>
                  </a:cubicBezTo>
                  <a:cubicBezTo>
                    <a:pt x="991" y="252"/>
                    <a:pt x="991" y="252"/>
                    <a:pt x="991" y="252"/>
                  </a:cubicBezTo>
                  <a:cubicBezTo>
                    <a:pt x="988" y="257"/>
                    <a:pt x="991" y="247"/>
                    <a:pt x="986" y="255"/>
                  </a:cubicBezTo>
                  <a:cubicBezTo>
                    <a:pt x="987" y="258"/>
                    <a:pt x="987" y="258"/>
                    <a:pt x="987" y="258"/>
                  </a:cubicBezTo>
                  <a:cubicBezTo>
                    <a:pt x="986" y="260"/>
                    <a:pt x="986" y="260"/>
                    <a:pt x="986" y="260"/>
                  </a:cubicBezTo>
                  <a:cubicBezTo>
                    <a:pt x="980" y="262"/>
                    <a:pt x="980" y="262"/>
                    <a:pt x="980" y="262"/>
                  </a:cubicBezTo>
                  <a:cubicBezTo>
                    <a:pt x="974" y="266"/>
                    <a:pt x="974" y="266"/>
                    <a:pt x="974" y="266"/>
                  </a:cubicBezTo>
                  <a:cubicBezTo>
                    <a:pt x="975" y="268"/>
                    <a:pt x="975" y="268"/>
                    <a:pt x="975" y="268"/>
                  </a:cubicBezTo>
                  <a:cubicBezTo>
                    <a:pt x="982" y="267"/>
                    <a:pt x="982" y="267"/>
                    <a:pt x="982" y="267"/>
                  </a:cubicBezTo>
                  <a:cubicBezTo>
                    <a:pt x="984" y="265"/>
                    <a:pt x="984" y="265"/>
                    <a:pt x="984" y="265"/>
                  </a:cubicBezTo>
                  <a:cubicBezTo>
                    <a:pt x="986" y="265"/>
                    <a:pt x="986" y="265"/>
                    <a:pt x="986" y="265"/>
                  </a:cubicBezTo>
                  <a:cubicBezTo>
                    <a:pt x="986" y="265"/>
                    <a:pt x="984" y="263"/>
                    <a:pt x="986" y="266"/>
                  </a:cubicBezTo>
                  <a:cubicBezTo>
                    <a:pt x="988" y="266"/>
                    <a:pt x="988" y="266"/>
                    <a:pt x="988" y="266"/>
                  </a:cubicBezTo>
                  <a:cubicBezTo>
                    <a:pt x="990" y="260"/>
                    <a:pt x="990" y="260"/>
                    <a:pt x="990" y="260"/>
                  </a:cubicBezTo>
                  <a:cubicBezTo>
                    <a:pt x="995" y="258"/>
                    <a:pt x="995" y="258"/>
                    <a:pt x="995" y="258"/>
                  </a:cubicBezTo>
                  <a:cubicBezTo>
                    <a:pt x="998" y="254"/>
                    <a:pt x="998" y="254"/>
                    <a:pt x="998" y="254"/>
                  </a:cubicBezTo>
                  <a:cubicBezTo>
                    <a:pt x="999" y="254"/>
                    <a:pt x="992" y="255"/>
                    <a:pt x="1000" y="254"/>
                  </a:cubicBezTo>
                  <a:cubicBezTo>
                    <a:pt x="999" y="252"/>
                    <a:pt x="999" y="252"/>
                    <a:pt x="999" y="252"/>
                  </a:cubicBezTo>
                  <a:cubicBezTo>
                    <a:pt x="1000" y="252"/>
                    <a:pt x="1000" y="252"/>
                    <a:pt x="1000" y="252"/>
                  </a:cubicBezTo>
                  <a:cubicBezTo>
                    <a:pt x="1000" y="250"/>
                    <a:pt x="1000" y="250"/>
                    <a:pt x="1000" y="250"/>
                  </a:cubicBezTo>
                  <a:cubicBezTo>
                    <a:pt x="998" y="249"/>
                    <a:pt x="998" y="249"/>
                    <a:pt x="998" y="249"/>
                  </a:cubicBezTo>
                  <a:cubicBezTo>
                    <a:pt x="999" y="251"/>
                    <a:pt x="1000" y="248"/>
                    <a:pt x="996" y="251"/>
                  </a:cubicBezTo>
                  <a:cubicBezTo>
                    <a:pt x="996" y="249"/>
                    <a:pt x="985" y="263"/>
                    <a:pt x="997" y="246"/>
                  </a:cubicBezTo>
                  <a:cubicBezTo>
                    <a:pt x="1001" y="245"/>
                    <a:pt x="1001" y="245"/>
                    <a:pt x="1001" y="245"/>
                  </a:cubicBezTo>
                  <a:cubicBezTo>
                    <a:pt x="1005" y="249"/>
                    <a:pt x="1005" y="249"/>
                    <a:pt x="1005" y="249"/>
                  </a:cubicBezTo>
                  <a:cubicBezTo>
                    <a:pt x="1008" y="246"/>
                    <a:pt x="1008" y="246"/>
                    <a:pt x="1008" y="246"/>
                  </a:cubicBezTo>
                  <a:cubicBezTo>
                    <a:pt x="1010" y="247"/>
                    <a:pt x="1009" y="245"/>
                    <a:pt x="1011" y="244"/>
                  </a:cubicBezTo>
                  <a:cubicBezTo>
                    <a:pt x="1010" y="242"/>
                    <a:pt x="1010" y="242"/>
                    <a:pt x="1010" y="242"/>
                  </a:cubicBezTo>
                  <a:cubicBezTo>
                    <a:pt x="1012" y="242"/>
                    <a:pt x="1015" y="239"/>
                    <a:pt x="1017" y="238"/>
                  </a:cubicBezTo>
                  <a:cubicBezTo>
                    <a:pt x="1020" y="237"/>
                    <a:pt x="1015" y="237"/>
                    <a:pt x="1018" y="235"/>
                  </a:cubicBezTo>
                  <a:cubicBezTo>
                    <a:pt x="1014" y="233"/>
                    <a:pt x="1014" y="233"/>
                    <a:pt x="1014" y="233"/>
                  </a:cubicBezTo>
                  <a:cubicBezTo>
                    <a:pt x="1014" y="231"/>
                    <a:pt x="1014" y="231"/>
                    <a:pt x="1014" y="231"/>
                  </a:cubicBezTo>
                  <a:cubicBezTo>
                    <a:pt x="1014" y="231"/>
                    <a:pt x="1013" y="238"/>
                    <a:pt x="1019" y="230"/>
                  </a:cubicBezTo>
                  <a:cubicBezTo>
                    <a:pt x="1016" y="227"/>
                    <a:pt x="1016" y="227"/>
                    <a:pt x="1016" y="227"/>
                  </a:cubicBezTo>
                  <a:cubicBezTo>
                    <a:pt x="1021" y="227"/>
                    <a:pt x="1021" y="227"/>
                    <a:pt x="1021" y="227"/>
                  </a:cubicBezTo>
                  <a:cubicBezTo>
                    <a:pt x="1019" y="229"/>
                    <a:pt x="1019" y="229"/>
                    <a:pt x="1019" y="229"/>
                  </a:cubicBezTo>
                  <a:cubicBezTo>
                    <a:pt x="1021" y="227"/>
                    <a:pt x="1009" y="225"/>
                    <a:pt x="1022" y="233"/>
                  </a:cubicBezTo>
                  <a:cubicBezTo>
                    <a:pt x="1023" y="227"/>
                    <a:pt x="1023" y="227"/>
                    <a:pt x="1023" y="227"/>
                  </a:cubicBezTo>
                  <a:cubicBezTo>
                    <a:pt x="1023" y="227"/>
                    <a:pt x="1025" y="226"/>
                    <a:pt x="1023" y="225"/>
                  </a:cubicBezTo>
                  <a:cubicBezTo>
                    <a:pt x="1025" y="226"/>
                    <a:pt x="1025" y="226"/>
                    <a:pt x="1025" y="226"/>
                  </a:cubicBezTo>
                  <a:cubicBezTo>
                    <a:pt x="1025" y="229"/>
                    <a:pt x="1025" y="229"/>
                    <a:pt x="1025" y="229"/>
                  </a:cubicBezTo>
                  <a:cubicBezTo>
                    <a:pt x="1028" y="226"/>
                    <a:pt x="1028" y="226"/>
                    <a:pt x="1028" y="226"/>
                  </a:cubicBezTo>
                  <a:cubicBezTo>
                    <a:pt x="1029" y="226"/>
                    <a:pt x="1029" y="226"/>
                    <a:pt x="1029" y="226"/>
                  </a:cubicBezTo>
                  <a:cubicBezTo>
                    <a:pt x="1024" y="222"/>
                    <a:pt x="1024" y="222"/>
                    <a:pt x="1024" y="222"/>
                  </a:cubicBezTo>
                  <a:cubicBezTo>
                    <a:pt x="1019" y="222"/>
                    <a:pt x="1019" y="222"/>
                    <a:pt x="1019" y="222"/>
                  </a:cubicBezTo>
                  <a:cubicBezTo>
                    <a:pt x="1018" y="224"/>
                    <a:pt x="1018" y="224"/>
                    <a:pt x="1018" y="224"/>
                  </a:cubicBezTo>
                  <a:cubicBezTo>
                    <a:pt x="1015" y="225"/>
                    <a:pt x="1015" y="225"/>
                    <a:pt x="1015" y="225"/>
                  </a:cubicBezTo>
                  <a:cubicBezTo>
                    <a:pt x="1014" y="230"/>
                    <a:pt x="1014" y="230"/>
                    <a:pt x="1014" y="230"/>
                  </a:cubicBezTo>
                  <a:cubicBezTo>
                    <a:pt x="1012" y="227"/>
                    <a:pt x="1012" y="227"/>
                    <a:pt x="1012" y="227"/>
                  </a:cubicBezTo>
                  <a:cubicBezTo>
                    <a:pt x="1014" y="223"/>
                    <a:pt x="1014" y="223"/>
                    <a:pt x="1014" y="223"/>
                  </a:cubicBezTo>
                  <a:cubicBezTo>
                    <a:pt x="1020" y="218"/>
                    <a:pt x="1020" y="218"/>
                    <a:pt x="1020" y="218"/>
                  </a:cubicBezTo>
                  <a:cubicBezTo>
                    <a:pt x="1017" y="215"/>
                    <a:pt x="1026" y="219"/>
                    <a:pt x="1022" y="212"/>
                  </a:cubicBezTo>
                  <a:cubicBezTo>
                    <a:pt x="1027" y="209"/>
                    <a:pt x="1018" y="219"/>
                    <a:pt x="1028" y="212"/>
                  </a:cubicBezTo>
                  <a:cubicBezTo>
                    <a:pt x="1024" y="215"/>
                    <a:pt x="1024" y="215"/>
                    <a:pt x="1024" y="215"/>
                  </a:cubicBezTo>
                  <a:cubicBezTo>
                    <a:pt x="1024" y="215"/>
                    <a:pt x="1027" y="214"/>
                    <a:pt x="1023" y="214"/>
                  </a:cubicBezTo>
                  <a:cubicBezTo>
                    <a:pt x="1024" y="216"/>
                    <a:pt x="1024" y="216"/>
                    <a:pt x="1024" y="216"/>
                  </a:cubicBezTo>
                  <a:cubicBezTo>
                    <a:pt x="1026" y="216"/>
                    <a:pt x="1026" y="216"/>
                    <a:pt x="1026" y="216"/>
                  </a:cubicBezTo>
                  <a:cubicBezTo>
                    <a:pt x="1028" y="216"/>
                    <a:pt x="1028" y="216"/>
                    <a:pt x="1028" y="216"/>
                  </a:cubicBezTo>
                  <a:cubicBezTo>
                    <a:pt x="1027" y="218"/>
                    <a:pt x="1027" y="218"/>
                    <a:pt x="1027" y="218"/>
                  </a:cubicBezTo>
                  <a:cubicBezTo>
                    <a:pt x="1027" y="217"/>
                    <a:pt x="1029" y="218"/>
                    <a:pt x="1029" y="219"/>
                  </a:cubicBezTo>
                  <a:cubicBezTo>
                    <a:pt x="1029" y="220"/>
                    <a:pt x="1029" y="220"/>
                    <a:pt x="1029" y="220"/>
                  </a:cubicBezTo>
                  <a:cubicBezTo>
                    <a:pt x="1025" y="220"/>
                    <a:pt x="1025" y="220"/>
                    <a:pt x="1025" y="220"/>
                  </a:cubicBezTo>
                  <a:cubicBezTo>
                    <a:pt x="1025" y="220"/>
                    <a:pt x="1029" y="218"/>
                    <a:pt x="1024" y="221"/>
                  </a:cubicBezTo>
                  <a:cubicBezTo>
                    <a:pt x="1027" y="221"/>
                    <a:pt x="1027" y="221"/>
                    <a:pt x="1027" y="221"/>
                  </a:cubicBezTo>
                  <a:cubicBezTo>
                    <a:pt x="1026" y="223"/>
                    <a:pt x="1026" y="223"/>
                    <a:pt x="1026" y="223"/>
                  </a:cubicBezTo>
                  <a:cubicBezTo>
                    <a:pt x="1032" y="225"/>
                    <a:pt x="1032" y="225"/>
                    <a:pt x="1032" y="225"/>
                  </a:cubicBezTo>
                  <a:cubicBezTo>
                    <a:pt x="1033" y="224"/>
                    <a:pt x="1033" y="224"/>
                    <a:pt x="1033" y="224"/>
                  </a:cubicBezTo>
                  <a:cubicBezTo>
                    <a:pt x="1032" y="224"/>
                    <a:pt x="1035" y="228"/>
                    <a:pt x="1032" y="222"/>
                  </a:cubicBezTo>
                  <a:cubicBezTo>
                    <a:pt x="1036" y="221"/>
                    <a:pt x="1036" y="221"/>
                    <a:pt x="1036" y="221"/>
                  </a:cubicBezTo>
                  <a:cubicBezTo>
                    <a:pt x="1035" y="220"/>
                    <a:pt x="1035" y="220"/>
                    <a:pt x="1035" y="220"/>
                  </a:cubicBezTo>
                  <a:cubicBezTo>
                    <a:pt x="1038" y="219"/>
                    <a:pt x="1038" y="219"/>
                    <a:pt x="1038" y="219"/>
                  </a:cubicBezTo>
                  <a:cubicBezTo>
                    <a:pt x="1038" y="216"/>
                    <a:pt x="1038" y="216"/>
                    <a:pt x="1038" y="216"/>
                  </a:cubicBezTo>
                  <a:cubicBezTo>
                    <a:pt x="1039" y="215"/>
                    <a:pt x="1039" y="215"/>
                    <a:pt x="1039" y="215"/>
                  </a:cubicBezTo>
                  <a:cubicBezTo>
                    <a:pt x="1039" y="215"/>
                    <a:pt x="1044" y="214"/>
                    <a:pt x="1038" y="214"/>
                  </a:cubicBezTo>
                  <a:cubicBezTo>
                    <a:pt x="1039" y="213"/>
                    <a:pt x="1039" y="213"/>
                    <a:pt x="1039" y="213"/>
                  </a:cubicBezTo>
                  <a:cubicBezTo>
                    <a:pt x="1044" y="215"/>
                    <a:pt x="1044" y="215"/>
                    <a:pt x="1044" y="215"/>
                  </a:cubicBezTo>
                  <a:cubicBezTo>
                    <a:pt x="1046" y="209"/>
                    <a:pt x="1046" y="209"/>
                    <a:pt x="1046" y="209"/>
                  </a:cubicBezTo>
                  <a:cubicBezTo>
                    <a:pt x="1045" y="208"/>
                    <a:pt x="1045" y="208"/>
                    <a:pt x="1045" y="208"/>
                  </a:cubicBezTo>
                  <a:cubicBezTo>
                    <a:pt x="1042" y="209"/>
                    <a:pt x="1042" y="209"/>
                    <a:pt x="1042" y="209"/>
                  </a:cubicBezTo>
                  <a:cubicBezTo>
                    <a:pt x="1041" y="208"/>
                    <a:pt x="1045" y="204"/>
                    <a:pt x="1037" y="207"/>
                  </a:cubicBezTo>
                  <a:cubicBezTo>
                    <a:pt x="1038" y="207"/>
                    <a:pt x="1038" y="207"/>
                    <a:pt x="1038" y="207"/>
                  </a:cubicBezTo>
                  <a:cubicBezTo>
                    <a:pt x="1037" y="206"/>
                    <a:pt x="1046" y="208"/>
                    <a:pt x="1034" y="206"/>
                  </a:cubicBezTo>
                  <a:cubicBezTo>
                    <a:pt x="1034" y="205"/>
                    <a:pt x="1034" y="205"/>
                    <a:pt x="1034" y="205"/>
                  </a:cubicBezTo>
                  <a:cubicBezTo>
                    <a:pt x="1050" y="207"/>
                    <a:pt x="1050" y="207"/>
                    <a:pt x="1050" y="207"/>
                  </a:cubicBezTo>
                  <a:cubicBezTo>
                    <a:pt x="1048" y="202"/>
                    <a:pt x="1055" y="209"/>
                    <a:pt x="1054" y="201"/>
                  </a:cubicBezTo>
                  <a:cubicBezTo>
                    <a:pt x="1057" y="199"/>
                    <a:pt x="1057" y="199"/>
                    <a:pt x="1057" y="199"/>
                  </a:cubicBezTo>
                  <a:cubicBezTo>
                    <a:pt x="1054" y="198"/>
                    <a:pt x="1054" y="198"/>
                    <a:pt x="1054" y="198"/>
                  </a:cubicBezTo>
                  <a:cubicBezTo>
                    <a:pt x="1051" y="200"/>
                    <a:pt x="1051" y="200"/>
                    <a:pt x="1051" y="200"/>
                  </a:cubicBezTo>
                  <a:cubicBezTo>
                    <a:pt x="1051" y="200"/>
                    <a:pt x="1048" y="199"/>
                    <a:pt x="1052" y="200"/>
                  </a:cubicBezTo>
                  <a:cubicBezTo>
                    <a:pt x="1052" y="199"/>
                    <a:pt x="1052" y="199"/>
                    <a:pt x="1051" y="198"/>
                  </a:cubicBezTo>
                  <a:cubicBezTo>
                    <a:pt x="1052" y="197"/>
                    <a:pt x="1057" y="197"/>
                    <a:pt x="1047" y="200"/>
                  </a:cubicBezTo>
                  <a:cubicBezTo>
                    <a:pt x="1045" y="202"/>
                    <a:pt x="1045" y="202"/>
                    <a:pt x="1045" y="202"/>
                  </a:cubicBezTo>
                  <a:cubicBezTo>
                    <a:pt x="1044" y="200"/>
                    <a:pt x="1052" y="201"/>
                    <a:pt x="1042" y="199"/>
                  </a:cubicBezTo>
                  <a:cubicBezTo>
                    <a:pt x="1045" y="198"/>
                    <a:pt x="1045" y="198"/>
                    <a:pt x="1045" y="198"/>
                  </a:cubicBezTo>
                  <a:cubicBezTo>
                    <a:pt x="1045" y="195"/>
                    <a:pt x="1051" y="200"/>
                    <a:pt x="1047" y="193"/>
                  </a:cubicBezTo>
                  <a:cubicBezTo>
                    <a:pt x="1048" y="194"/>
                    <a:pt x="1048" y="194"/>
                    <a:pt x="1049" y="195"/>
                  </a:cubicBezTo>
                  <a:cubicBezTo>
                    <a:pt x="1052" y="193"/>
                    <a:pt x="1051" y="202"/>
                    <a:pt x="1054" y="193"/>
                  </a:cubicBezTo>
                  <a:cubicBezTo>
                    <a:pt x="1052" y="196"/>
                    <a:pt x="1052" y="196"/>
                    <a:pt x="1052" y="196"/>
                  </a:cubicBezTo>
                  <a:cubicBezTo>
                    <a:pt x="1057" y="194"/>
                    <a:pt x="1057" y="194"/>
                    <a:pt x="1057" y="194"/>
                  </a:cubicBezTo>
                  <a:cubicBezTo>
                    <a:pt x="1060" y="198"/>
                    <a:pt x="1060" y="198"/>
                    <a:pt x="1060" y="198"/>
                  </a:cubicBezTo>
                  <a:cubicBezTo>
                    <a:pt x="1062" y="198"/>
                    <a:pt x="1061" y="196"/>
                    <a:pt x="1064" y="196"/>
                  </a:cubicBezTo>
                  <a:cubicBezTo>
                    <a:pt x="1063" y="195"/>
                    <a:pt x="1063" y="195"/>
                    <a:pt x="1063" y="195"/>
                  </a:cubicBezTo>
                  <a:cubicBezTo>
                    <a:pt x="1064" y="193"/>
                    <a:pt x="1064" y="193"/>
                    <a:pt x="1064" y="193"/>
                  </a:cubicBezTo>
                  <a:cubicBezTo>
                    <a:pt x="1064" y="192"/>
                    <a:pt x="1069" y="193"/>
                    <a:pt x="1074" y="188"/>
                  </a:cubicBezTo>
                  <a:cubicBezTo>
                    <a:pt x="1072" y="185"/>
                    <a:pt x="1072" y="185"/>
                    <a:pt x="1072" y="185"/>
                  </a:cubicBezTo>
                  <a:cubicBezTo>
                    <a:pt x="1072" y="184"/>
                    <a:pt x="1072" y="184"/>
                    <a:pt x="1072" y="184"/>
                  </a:cubicBezTo>
                  <a:cubicBezTo>
                    <a:pt x="1075" y="185"/>
                    <a:pt x="1075" y="185"/>
                    <a:pt x="1075" y="185"/>
                  </a:cubicBezTo>
                  <a:cubicBezTo>
                    <a:pt x="1075" y="185"/>
                    <a:pt x="1075" y="185"/>
                    <a:pt x="1075" y="185"/>
                  </a:cubicBezTo>
                  <a:cubicBezTo>
                    <a:pt x="1075" y="182"/>
                    <a:pt x="1075" y="182"/>
                    <a:pt x="1075" y="182"/>
                  </a:cubicBezTo>
                  <a:cubicBezTo>
                    <a:pt x="1070" y="180"/>
                    <a:pt x="1070" y="180"/>
                    <a:pt x="1070" y="180"/>
                  </a:cubicBezTo>
                  <a:cubicBezTo>
                    <a:pt x="1067" y="184"/>
                    <a:pt x="1067" y="184"/>
                    <a:pt x="1067" y="184"/>
                  </a:cubicBezTo>
                  <a:cubicBezTo>
                    <a:pt x="1068" y="184"/>
                    <a:pt x="1068" y="184"/>
                    <a:pt x="1068" y="184"/>
                  </a:cubicBezTo>
                  <a:cubicBezTo>
                    <a:pt x="1063" y="184"/>
                    <a:pt x="1063" y="184"/>
                    <a:pt x="1063" y="184"/>
                  </a:cubicBezTo>
                  <a:cubicBezTo>
                    <a:pt x="1063" y="183"/>
                    <a:pt x="1063" y="183"/>
                    <a:pt x="1063" y="183"/>
                  </a:cubicBezTo>
                  <a:cubicBezTo>
                    <a:pt x="1063" y="183"/>
                    <a:pt x="1063" y="183"/>
                    <a:pt x="1063" y="183"/>
                  </a:cubicBezTo>
                  <a:cubicBezTo>
                    <a:pt x="1063" y="183"/>
                    <a:pt x="1063" y="183"/>
                    <a:pt x="1064" y="184"/>
                  </a:cubicBezTo>
                  <a:cubicBezTo>
                    <a:pt x="1065" y="179"/>
                    <a:pt x="1065" y="179"/>
                    <a:pt x="1065" y="179"/>
                  </a:cubicBezTo>
                  <a:cubicBezTo>
                    <a:pt x="1065" y="178"/>
                    <a:pt x="1063" y="178"/>
                    <a:pt x="1064" y="177"/>
                  </a:cubicBezTo>
                  <a:cubicBezTo>
                    <a:pt x="1070" y="177"/>
                    <a:pt x="1070" y="177"/>
                    <a:pt x="1070" y="177"/>
                  </a:cubicBezTo>
                  <a:cubicBezTo>
                    <a:pt x="1075" y="173"/>
                    <a:pt x="1075" y="173"/>
                    <a:pt x="1075" y="173"/>
                  </a:cubicBezTo>
                  <a:cubicBezTo>
                    <a:pt x="1076" y="173"/>
                    <a:pt x="1076" y="173"/>
                    <a:pt x="1076" y="173"/>
                  </a:cubicBezTo>
                  <a:cubicBezTo>
                    <a:pt x="1075" y="170"/>
                    <a:pt x="1075" y="170"/>
                    <a:pt x="1075" y="170"/>
                  </a:cubicBezTo>
                  <a:cubicBezTo>
                    <a:pt x="1081" y="166"/>
                    <a:pt x="1081" y="166"/>
                    <a:pt x="1081" y="166"/>
                  </a:cubicBezTo>
                  <a:cubicBezTo>
                    <a:pt x="1083" y="162"/>
                    <a:pt x="1083" y="162"/>
                    <a:pt x="1083" y="162"/>
                  </a:cubicBezTo>
                  <a:cubicBezTo>
                    <a:pt x="1087" y="162"/>
                    <a:pt x="1087" y="162"/>
                    <a:pt x="1087" y="162"/>
                  </a:cubicBezTo>
                  <a:cubicBezTo>
                    <a:pt x="1088" y="161"/>
                    <a:pt x="1088" y="161"/>
                    <a:pt x="1088" y="161"/>
                  </a:cubicBezTo>
                  <a:cubicBezTo>
                    <a:pt x="1086" y="159"/>
                    <a:pt x="1086" y="159"/>
                    <a:pt x="1086" y="159"/>
                  </a:cubicBezTo>
                  <a:cubicBezTo>
                    <a:pt x="1099" y="150"/>
                    <a:pt x="1099" y="150"/>
                    <a:pt x="1099" y="150"/>
                  </a:cubicBezTo>
                  <a:cubicBezTo>
                    <a:pt x="1102" y="152"/>
                    <a:pt x="1090" y="151"/>
                    <a:pt x="1103" y="151"/>
                  </a:cubicBezTo>
                  <a:cubicBezTo>
                    <a:pt x="1103" y="148"/>
                    <a:pt x="1103" y="148"/>
                    <a:pt x="1103" y="148"/>
                  </a:cubicBezTo>
                  <a:cubicBezTo>
                    <a:pt x="1104" y="148"/>
                    <a:pt x="1104" y="148"/>
                    <a:pt x="1104" y="148"/>
                  </a:cubicBezTo>
                  <a:cubicBezTo>
                    <a:pt x="1103" y="146"/>
                    <a:pt x="1103" y="146"/>
                    <a:pt x="1103" y="146"/>
                  </a:cubicBezTo>
                  <a:cubicBezTo>
                    <a:pt x="1106" y="146"/>
                    <a:pt x="1106" y="146"/>
                    <a:pt x="1106" y="146"/>
                  </a:cubicBezTo>
                  <a:cubicBezTo>
                    <a:pt x="1107" y="147"/>
                    <a:pt x="1107" y="147"/>
                    <a:pt x="1107" y="147"/>
                  </a:cubicBezTo>
                  <a:cubicBezTo>
                    <a:pt x="1109" y="148"/>
                    <a:pt x="1109" y="151"/>
                    <a:pt x="1111" y="145"/>
                  </a:cubicBezTo>
                  <a:cubicBezTo>
                    <a:pt x="1111" y="146"/>
                    <a:pt x="1111" y="146"/>
                    <a:pt x="1111" y="146"/>
                  </a:cubicBezTo>
                  <a:cubicBezTo>
                    <a:pt x="1108" y="147"/>
                    <a:pt x="1108" y="147"/>
                    <a:pt x="1108" y="147"/>
                  </a:cubicBezTo>
                  <a:cubicBezTo>
                    <a:pt x="1108" y="149"/>
                    <a:pt x="1108" y="149"/>
                    <a:pt x="1108" y="149"/>
                  </a:cubicBezTo>
                  <a:cubicBezTo>
                    <a:pt x="1107" y="148"/>
                    <a:pt x="1114" y="152"/>
                    <a:pt x="1116" y="144"/>
                  </a:cubicBezTo>
                  <a:cubicBezTo>
                    <a:pt x="1110" y="141"/>
                    <a:pt x="1110" y="141"/>
                    <a:pt x="1110" y="141"/>
                  </a:cubicBezTo>
                  <a:cubicBezTo>
                    <a:pt x="1109" y="142"/>
                    <a:pt x="1109" y="142"/>
                    <a:pt x="1109" y="142"/>
                  </a:cubicBezTo>
                  <a:cubicBezTo>
                    <a:pt x="1109" y="141"/>
                    <a:pt x="1109" y="141"/>
                    <a:pt x="1109" y="141"/>
                  </a:cubicBezTo>
                  <a:cubicBezTo>
                    <a:pt x="1106" y="141"/>
                    <a:pt x="1106" y="141"/>
                    <a:pt x="1106" y="141"/>
                  </a:cubicBezTo>
                  <a:cubicBezTo>
                    <a:pt x="1105" y="138"/>
                    <a:pt x="1108" y="137"/>
                    <a:pt x="1112" y="138"/>
                  </a:cubicBezTo>
                  <a:cubicBezTo>
                    <a:pt x="1109" y="137"/>
                    <a:pt x="1109" y="137"/>
                    <a:pt x="1109" y="137"/>
                  </a:cubicBezTo>
                  <a:cubicBezTo>
                    <a:pt x="1112" y="134"/>
                    <a:pt x="1112" y="134"/>
                    <a:pt x="1112" y="134"/>
                  </a:cubicBezTo>
                  <a:cubicBezTo>
                    <a:pt x="1118" y="132"/>
                    <a:pt x="1109" y="138"/>
                    <a:pt x="1117" y="133"/>
                  </a:cubicBezTo>
                  <a:cubicBezTo>
                    <a:pt x="1121" y="136"/>
                    <a:pt x="1121" y="136"/>
                    <a:pt x="1121" y="136"/>
                  </a:cubicBezTo>
                  <a:cubicBezTo>
                    <a:pt x="1120" y="136"/>
                    <a:pt x="1123" y="132"/>
                    <a:pt x="1121" y="137"/>
                  </a:cubicBezTo>
                  <a:cubicBezTo>
                    <a:pt x="1126" y="137"/>
                    <a:pt x="1126" y="137"/>
                    <a:pt x="1126" y="137"/>
                  </a:cubicBezTo>
                  <a:cubicBezTo>
                    <a:pt x="1131" y="138"/>
                    <a:pt x="1131" y="138"/>
                    <a:pt x="1131" y="138"/>
                  </a:cubicBezTo>
                  <a:cubicBezTo>
                    <a:pt x="1133" y="137"/>
                    <a:pt x="1133" y="137"/>
                    <a:pt x="1133" y="137"/>
                  </a:cubicBezTo>
                  <a:cubicBezTo>
                    <a:pt x="1134" y="137"/>
                    <a:pt x="1132" y="142"/>
                    <a:pt x="1134" y="136"/>
                  </a:cubicBezTo>
                  <a:cubicBezTo>
                    <a:pt x="1133" y="134"/>
                    <a:pt x="1133" y="134"/>
                    <a:pt x="1133" y="134"/>
                  </a:cubicBezTo>
                  <a:cubicBezTo>
                    <a:pt x="1133" y="135"/>
                    <a:pt x="1133" y="134"/>
                    <a:pt x="1134" y="133"/>
                  </a:cubicBezTo>
                  <a:cubicBezTo>
                    <a:pt x="1129" y="132"/>
                    <a:pt x="1129" y="132"/>
                    <a:pt x="1129" y="132"/>
                  </a:cubicBezTo>
                  <a:cubicBezTo>
                    <a:pt x="1129" y="130"/>
                    <a:pt x="1129" y="130"/>
                    <a:pt x="1129" y="130"/>
                  </a:cubicBezTo>
                  <a:cubicBezTo>
                    <a:pt x="1127" y="130"/>
                    <a:pt x="1127" y="130"/>
                    <a:pt x="1127" y="130"/>
                  </a:cubicBezTo>
                  <a:cubicBezTo>
                    <a:pt x="1125" y="128"/>
                    <a:pt x="1136" y="130"/>
                    <a:pt x="1125" y="125"/>
                  </a:cubicBezTo>
                  <a:cubicBezTo>
                    <a:pt x="1130" y="126"/>
                    <a:pt x="1126" y="120"/>
                    <a:pt x="1132" y="123"/>
                  </a:cubicBezTo>
                  <a:cubicBezTo>
                    <a:pt x="1127" y="125"/>
                    <a:pt x="1127" y="125"/>
                    <a:pt x="1127" y="125"/>
                  </a:cubicBezTo>
                  <a:cubicBezTo>
                    <a:pt x="1127" y="127"/>
                    <a:pt x="1127" y="127"/>
                    <a:pt x="1127" y="127"/>
                  </a:cubicBezTo>
                  <a:cubicBezTo>
                    <a:pt x="1134" y="125"/>
                    <a:pt x="1134" y="125"/>
                    <a:pt x="1134" y="125"/>
                  </a:cubicBezTo>
                  <a:cubicBezTo>
                    <a:pt x="1135" y="123"/>
                    <a:pt x="1135" y="123"/>
                    <a:pt x="1135" y="123"/>
                  </a:cubicBezTo>
                  <a:cubicBezTo>
                    <a:pt x="1138" y="123"/>
                    <a:pt x="1138" y="123"/>
                    <a:pt x="1138" y="123"/>
                  </a:cubicBezTo>
                  <a:cubicBezTo>
                    <a:pt x="1138" y="121"/>
                    <a:pt x="1138" y="121"/>
                    <a:pt x="1138" y="121"/>
                  </a:cubicBezTo>
                  <a:cubicBezTo>
                    <a:pt x="1140" y="121"/>
                    <a:pt x="1140" y="121"/>
                    <a:pt x="1140" y="121"/>
                  </a:cubicBezTo>
                  <a:cubicBezTo>
                    <a:pt x="1142" y="118"/>
                    <a:pt x="1124" y="136"/>
                    <a:pt x="1147" y="114"/>
                  </a:cubicBezTo>
                  <a:cubicBezTo>
                    <a:pt x="1148" y="112"/>
                    <a:pt x="1148" y="112"/>
                    <a:pt x="1148" y="112"/>
                  </a:cubicBezTo>
                  <a:cubicBezTo>
                    <a:pt x="1145" y="111"/>
                    <a:pt x="1145" y="111"/>
                    <a:pt x="1145" y="111"/>
                  </a:cubicBezTo>
                  <a:cubicBezTo>
                    <a:pt x="1144" y="111"/>
                    <a:pt x="1142" y="115"/>
                    <a:pt x="1140" y="111"/>
                  </a:cubicBezTo>
                  <a:cubicBezTo>
                    <a:pt x="1144" y="110"/>
                    <a:pt x="1144" y="110"/>
                    <a:pt x="1144" y="110"/>
                  </a:cubicBezTo>
                  <a:cubicBezTo>
                    <a:pt x="1145" y="109"/>
                    <a:pt x="1135" y="115"/>
                    <a:pt x="1147" y="107"/>
                  </a:cubicBezTo>
                  <a:cubicBezTo>
                    <a:pt x="1149" y="111"/>
                    <a:pt x="1149" y="111"/>
                    <a:pt x="1149" y="111"/>
                  </a:cubicBezTo>
                  <a:cubicBezTo>
                    <a:pt x="1156" y="105"/>
                    <a:pt x="1156" y="105"/>
                    <a:pt x="1156" y="105"/>
                  </a:cubicBezTo>
                  <a:cubicBezTo>
                    <a:pt x="1160" y="104"/>
                    <a:pt x="1160" y="104"/>
                    <a:pt x="1160" y="104"/>
                  </a:cubicBezTo>
                  <a:cubicBezTo>
                    <a:pt x="1167" y="95"/>
                    <a:pt x="1167" y="95"/>
                    <a:pt x="1167" y="95"/>
                  </a:cubicBezTo>
                  <a:cubicBezTo>
                    <a:pt x="1174" y="92"/>
                    <a:pt x="1174" y="92"/>
                    <a:pt x="1174" y="92"/>
                  </a:cubicBezTo>
                  <a:cubicBezTo>
                    <a:pt x="1173" y="90"/>
                    <a:pt x="1173" y="90"/>
                    <a:pt x="1173" y="90"/>
                  </a:cubicBezTo>
                  <a:cubicBezTo>
                    <a:pt x="1177" y="87"/>
                    <a:pt x="1177" y="87"/>
                    <a:pt x="1177" y="87"/>
                  </a:cubicBezTo>
                  <a:cubicBezTo>
                    <a:pt x="1179" y="86"/>
                    <a:pt x="1182" y="86"/>
                    <a:pt x="1182" y="85"/>
                  </a:cubicBezTo>
                  <a:cubicBezTo>
                    <a:pt x="1184" y="86"/>
                    <a:pt x="1184" y="86"/>
                    <a:pt x="1184" y="86"/>
                  </a:cubicBezTo>
                  <a:cubicBezTo>
                    <a:pt x="1177" y="89"/>
                    <a:pt x="1177" y="89"/>
                    <a:pt x="1177" y="89"/>
                  </a:cubicBezTo>
                  <a:cubicBezTo>
                    <a:pt x="1179" y="90"/>
                    <a:pt x="1179" y="90"/>
                    <a:pt x="1179" y="90"/>
                  </a:cubicBezTo>
                  <a:cubicBezTo>
                    <a:pt x="1177" y="92"/>
                    <a:pt x="1177" y="92"/>
                    <a:pt x="1177" y="92"/>
                  </a:cubicBezTo>
                  <a:cubicBezTo>
                    <a:pt x="1176" y="94"/>
                    <a:pt x="1176" y="94"/>
                    <a:pt x="1176" y="94"/>
                  </a:cubicBezTo>
                  <a:cubicBezTo>
                    <a:pt x="1176" y="96"/>
                    <a:pt x="1176" y="96"/>
                    <a:pt x="1176" y="96"/>
                  </a:cubicBezTo>
                  <a:cubicBezTo>
                    <a:pt x="1177" y="97"/>
                    <a:pt x="1177" y="97"/>
                    <a:pt x="1177" y="97"/>
                  </a:cubicBezTo>
                  <a:cubicBezTo>
                    <a:pt x="1179" y="95"/>
                    <a:pt x="1179" y="95"/>
                    <a:pt x="1179" y="95"/>
                  </a:cubicBezTo>
                  <a:cubicBezTo>
                    <a:pt x="1182" y="92"/>
                    <a:pt x="1182" y="92"/>
                    <a:pt x="1182" y="92"/>
                  </a:cubicBezTo>
                  <a:cubicBezTo>
                    <a:pt x="1185" y="91"/>
                    <a:pt x="1187" y="95"/>
                    <a:pt x="1188" y="91"/>
                  </a:cubicBezTo>
                  <a:cubicBezTo>
                    <a:pt x="1187" y="88"/>
                    <a:pt x="1187" y="88"/>
                    <a:pt x="1187" y="88"/>
                  </a:cubicBezTo>
                  <a:cubicBezTo>
                    <a:pt x="1190" y="86"/>
                    <a:pt x="1190" y="86"/>
                    <a:pt x="1190" y="86"/>
                  </a:cubicBezTo>
                  <a:cubicBezTo>
                    <a:pt x="1196" y="86"/>
                    <a:pt x="1196" y="86"/>
                    <a:pt x="1196" y="86"/>
                  </a:cubicBezTo>
                  <a:cubicBezTo>
                    <a:pt x="1189" y="88"/>
                    <a:pt x="1204" y="88"/>
                    <a:pt x="1192" y="89"/>
                  </a:cubicBezTo>
                  <a:cubicBezTo>
                    <a:pt x="1189" y="94"/>
                    <a:pt x="1189" y="94"/>
                    <a:pt x="1189" y="94"/>
                  </a:cubicBezTo>
                  <a:cubicBezTo>
                    <a:pt x="1184" y="98"/>
                    <a:pt x="1184" y="98"/>
                    <a:pt x="1184" y="98"/>
                  </a:cubicBezTo>
                  <a:cubicBezTo>
                    <a:pt x="1182" y="101"/>
                    <a:pt x="1182" y="101"/>
                    <a:pt x="1182" y="101"/>
                  </a:cubicBezTo>
                  <a:cubicBezTo>
                    <a:pt x="1177" y="101"/>
                    <a:pt x="1177" y="101"/>
                    <a:pt x="1177" y="101"/>
                  </a:cubicBezTo>
                  <a:cubicBezTo>
                    <a:pt x="1180" y="104"/>
                    <a:pt x="1180" y="104"/>
                    <a:pt x="1180" y="104"/>
                  </a:cubicBezTo>
                  <a:cubicBezTo>
                    <a:pt x="1177" y="108"/>
                    <a:pt x="1177" y="108"/>
                    <a:pt x="1177" y="108"/>
                  </a:cubicBezTo>
                  <a:cubicBezTo>
                    <a:pt x="1171" y="111"/>
                    <a:pt x="1171" y="111"/>
                    <a:pt x="1171" y="111"/>
                  </a:cubicBezTo>
                  <a:cubicBezTo>
                    <a:pt x="1172" y="110"/>
                    <a:pt x="1172" y="110"/>
                    <a:pt x="1172" y="110"/>
                  </a:cubicBezTo>
                  <a:cubicBezTo>
                    <a:pt x="1168" y="108"/>
                    <a:pt x="1168" y="108"/>
                    <a:pt x="1168" y="108"/>
                  </a:cubicBezTo>
                  <a:cubicBezTo>
                    <a:pt x="1165" y="110"/>
                    <a:pt x="1165" y="110"/>
                    <a:pt x="1165" y="110"/>
                  </a:cubicBezTo>
                  <a:cubicBezTo>
                    <a:pt x="1169" y="114"/>
                    <a:pt x="1169" y="114"/>
                    <a:pt x="1169" y="114"/>
                  </a:cubicBezTo>
                  <a:cubicBezTo>
                    <a:pt x="1166" y="117"/>
                    <a:pt x="1166" y="117"/>
                    <a:pt x="1166" y="117"/>
                  </a:cubicBezTo>
                  <a:cubicBezTo>
                    <a:pt x="1166" y="119"/>
                    <a:pt x="1175" y="110"/>
                    <a:pt x="1161" y="120"/>
                  </a:cubicBezTo>
                  <a:cubicBezTo>
                    <a:pt x="1161" y="122"/>
                    <a:pt x="1161" y="122"/>
                    <a:pt x="1161" y="122"/>
                  </a:cubicBezTo>
                  <a:cubicBezTo>
                    <a:pt x="1158" y="119"/>
                    <a:pt x="1158" y="119"/>
                    <a:pt x="1158" y="119"/>
                  </a:cubicBezTo>
                  <a:cubicBezTo>
                    <a:pt x="1154" y="123"/>
                    <a:pt x="1154" y="123"/>
                    <a:pt x="1154" y="123"/>
                  </a:cubicBezTo>
                  <a:cubicBezTo>
                    <a:pt x="1155" y="125"/>
                    <a:pt x="1155" y="125"/>
                    <a:pt x="1155" y="125"/>
                  </a:cubicBezTo>
                  <a:cubicBezTo>
                    <a:pt x="1157" y="125"/>
                    <a:pt x="1157" y="125"/>
                    <a:pt x="1157" y="125"/>
                  </a:cubicBezTo>
                  <a:cubicBezTo>
                    <a:pt x="1155" y="127"/>
                    <a:pt x="1155" y="127"/>
                    <a:pt x="1155" y="127"/>
                  </a:cubicBezTo>
                  <a:cubicBezTo>
                    <a:pt x="1151" y="126"/>
                    <a:pt x="1151" y="126"/>
                    <a:pt x="1151" y="126"/>
                  </a:cubicBezTo>
                  <a:cubicBezTo>
                    <a:pt x="1146" y="129"/>
                    <a:pt x="1146" y="129"/>
                    <a:pt x="1146" y="129"/>
                  </a:cubicBezTo>
                  <a:cubicBezTo>
                    <a:pt x="1147" y="127"/>
                    <a:pt x="1145" y="126"/>
                    <a:pt x="1150" y="132"/>
                  </a:cubicBezTo>
                  <a:cubicBezTo>
                    <a:pt x="1148" y="134"/>
                    <a:pt x="1148" y="134"/>
                    <a:pt x="1148" y="134"/>
                  </a:cubicBezTo>
                  <a:cubicBezTo>
                    <a:pt x="1142" y="134"/>
                    <a:pt x="1142" y="134"/>
                    <a:pt x="1142" y="134"/>
                  </a:cubicBezTo>
                  <a:cubicBezTo>
                    <a:pt x="1140" y="136"/>
                    <a:pt x="1140" y="136"/>
                    <a:pt x="1140" y="136"/>
                  </a:cubicBezTo>
                  <a:cubicBezTo>
                    <a:pt x="1141" y="137"/>
                    <a:pt x="1141" y="137"/>
                    <a:pt x="1141" y="137"/>
                  </a:cubicBezTo>
                  <a:cubicBezTo>
                    <a:pt x="1141" y="140"/>
                    <a:pt x="1137" y="136"/>
                    <a:pt x="1138" y="140"/>
                  </a:cubicBezTo>
                  <a:cubicBezTo>
                    <a:pt x="1136" y="141"/>
                    <a:pt x="1135" y="138"/>
                    <a:pt x="1135" y="143"/>
                  </a:cubicBezTo>
                  <a:cubicBezTo>
                    <a:pt x="1131" y="144"/>
                    <a:pt x="1131" y="144"/>
                    <a:pt x="1131" y="144"/>
                  </a:cubicBezTo>
                  <a:cubicBezTo>
                    <a:pt x="1130" y="146"/>
                    <a:pt x="1140" y="143"/>
                    <a:pt x="1128" y="147"/>
                  </a:cubicBezTo>
                  <a:cubicBezTo>
                    <a:pt x="1126" y="152"/>
                    <a:pt x="1126" y="152"/>
                    <a:pt x="1126" y="152"/>
                  </a:cubicBezTo>
                  <a:cubicBezTo>
                    <a:pt x="1121" y="154"/>
                    <a:pt x="1121" y="154"/>
                    <a:pt x="1121" y="154"/>
                  </a:cubicBezTo>
                  <a:cubicBezTo>
                    <a:pt x="1119" y="159"/>
                    <a:pt x="1119" y="159"/>
                    <a:pt x="1119" y="159"/>
                  </a:cubicBezTo>
                  <a:cubicBezTo>
                    <a:pt x="1112" y="161"/>
                    <a:pt x="1112" y="161"/>
                    <a:pt x="1112" y="161"/>
                  </a:cubicBezTo>
                  <a:cubicBezTo>
                    <a:pt x="1114" y="162"/>
                    <a:pt x="1114" y="162"/>
                    <a:pt x="1114" y="162"/>
                  </a:cubicBezTo>
                  <a:cubicBezTo>
                    <a:pt x="1109" y="165"/>
                    <a:pt x="1109" y="165"/>
                    <a:pt x="1109" y="165"/>
                  </a:cubicBezTo>
                  <a:cubicBezTo>
                    <a:pt x="1103" y="173"/>
                    <a:pt x="1103" y="173"/>
                    <a:pt x="1103" y="173"/>
                  </a:cubicBezTo>
                  <a:cubicBezTo>
                    <a:pt x="1095" y="179"/>
                    <a:pt x="1095" y="179"/>
                    <a:pt x="1095" y="179"/>
                  </a:cubicBezTo>
                  <a:cubicBezTo>
                    <a:pt x="1091" y="185"/>
                    <a:pt x="1091" y="185"/>
                    <a:pt x="1091" y="185"/>
                  </a:cubicBezTo>
                  <a:cubicBezTo>
                    <a:pt x="1060" y="213"/>
                    <a:pt x="1060" y="213"/>
                    <a:pt x="1060" y="213"/>
                  </a:cubicBezTo>
                  <a:cubicBezTo>
                    <a:pt x="1053" y="220"/>
                    <a:pt x="1053" y="220"/>
                    <a:pt x="1053" y="220"/>
                  </a:cubicBezTo>
                  <a:cubicBezTo>
                    <a:pt x="1048" y="221"/>
                    <a:pt x="1048" y="221"/>
                    <a:pt x="1048" y="221"/>
                  </a:cubicBezTo>
                  <a:cubicBezTo>
                    <a:pt x="1049" y="223"/>
                    <a:pt x="1049" y="223"/>
                    <a:pt x="1049" y="223"/>
                  </a:cubicBezTo>
                  <a:cubicBezTo>
                    <a:pt x="1032" y="239"/>
                    <a:pt x="1032" y="239"/>
                    <a:pt x="1032" y="239"/>
                  </a:cubicBezTo>
                  <a:cubicBezTo>
                    <a:pt x="1024" y="244"/>
                    <a:pt x="1024" y="244"/>
                    <a:pt x="1024" y="244"/>
                  </a:cubicBezTo>
                  <a:cubicBezTo>
                    <a:pt x="1021" y="249"/>
                    <a:pt x="1021" y="249"/>
                    <a:pt x="1021" y="249"/>
                  </a:cubicBezTo>
                  <a:cubicBezTo>
                    <a:pt x="1020" y="249"/>
                    <a:pt x="1020" y="249"/>
                    <a:pt x="1020" y="249"/>
                  </a:cubicBezTo>
                  <a:cubicBezTo>
                    <a:pt x="1019" y="252"/>
                    <a:pt x="1019" y="252"/>
                    <a:pt x="1019" y="252"/>
                  </a:cubicBezTo>
                  <a:cubicBezTo>
                    <a:pt x="1014" y="255"/>
                    <a:pt x="1014" y="255"/>
                    <a:pt x="1014" y="255"/>
                  </a:cubicBezTo>
                  <a:cubicBezTo>
                    <a:pt x="1012" y="256"/>
                    <a:pt x="1012" y="256"/>
                    <a:pt x="1012" y="256"/>
                  </a:cubicBezTo>
                  <a:cubicBezTo>
                    <a:pt x="1018" y="258"/>
                    <a:pt x="1018" y="258"/>
                    <a:pt x="1018" y="258"/>
                  </a:cubicBezTo>
                  <a:cubicBezTo>
                    <a:pt x="1020" y="256"/>
                    <a:pt x="1020" y="256"/>
                    <a:pt x="1020" y="256"/>
                  </a:cubicBezTo>
                  <a:cubicBezTo>
                    <a:pt x="1021" y="256"/>
                    <a:pt x="1022" y="255"/>
                    <a:pt x="1022" y="258"/>
                  </a:cubicBezTo>
                  <a:cubicBezTo>
                    <a:pt x="1025" y="255"/>
                    <a:pt x="1025" y="255"/>
                    <a:pt x="1025" y="255"/>
                  </a:cubicBezTo>
                  <a:cubicBezTo>
                    <a:pt x="1025" y="256"/>
                    <a:pt x="1027" y="255"/>
                    <a:pt x="1024" y="256"/>
                  </a:cubicBezTo>
                  <a:cubicBezTo>
                    <a:pt x="1026" y="255"/>
                    <a:pt x="1030" y="258"/>
                    <a:pt x="1029" y="254"/>
                  </a:cubicBezTo>
                  <a:cubicBezTo>
                    <a:pt x="1036" y="252"/>
                    <a:pt x="1036" y="252"/>
                    <a:pt x="1036" y="252"/>
                  </a:cubicBezTo>
                  <a:cubicBezTo>
                    <a:pt x="1044" y="248"/>
                    <a:pt x="1044" y="248"/>
                    <a:pt x="1044" y="248"/>
                  </a:cubicBezTo>
                  <a:cubicBezTo>
                    <a:pt x="1047" y="244"/>
                    <a:pt x="1047" y="244"/>
                    <a:pt x="1047" y="244"/>
                  </a:cubicBezTo>
                  <a:cubicBezTo>
                    <a:pt x="1049" y="243"/>
                    <a:pt x="1053" y="244"/>
                    <a:pt x="1053" y="241"/>
                  </a:cubicBezTo>
                  <a:cubicBezTo>
                    <a:pt x="1055" y="242"/>
                    <a:pt x="1055" y="242"/>
                    <a:pt x="1055" y="242"/>
                  </a:cubicBezTo>
                  <a:cubicBezTo>
                    <a:pt x="1059" y="240"/>
                    <a:pt x="1059" y="240"/>
                    <a:pt x="1059" y="240"/>
                  </a:cubicBezTo>
                  <a:cubicBezTo>
                    <a:pt x="1060" y="237"/>
                    <a:pt x="1060" y="237"/>
                    <a:pt x="1060" y="237"/>
                  </a:cubicBezTo>
                  <a:cubicBezTo>
                    <a:pt x="1063" y="232"/>
                    <a:pt x="1062" y="244"/>
                    <a:pt x="1064" y="233"/>
                  </a:cubicBezTo>
                  <a:cubicBezTo>
                    <a:pt x="1066" y="234"/>
                    <a:pt x="1066" y="234"/>
                    <a:pt x="1066" y="234"/>
                  </a:cubicBezTo>
                  <a:cubicBezTo>
                    <a:pt x="1070" y="229"/>
                    <a:pt x="1070" y="229"/>
                    <a:pt x="1070" y="229"/>
                  </a:cubicBezTo>
                  <a:cubicBezTo>
                    <a:pt x="1074" y="229"/>
                    <a:pt x="1074" y="229"/>
                    <a:pt x="1074" y="229"/>
                  </a:cubicBezTo>
                  <a:cubicBezTo>
                    <a:pt x="1074" y="226"/>
                    <a:pt x="1074" y="226"/>
                    <a:pt x="1074" y="226"/>
                  </a:cubicBezTo>
                  <a:cubicBezTo>
                    <a:pt x="1077" y="222"/>
                    <a:pt x="1077" y="222"/>
                    <a:pt x="1077" y="222"/>
                  </a:cubicBezTo>
                  <a:cubicBezTo>
                    <a:pt x="1077" y="221"/>
                    <a:pt x="1077" y="221"/>
                    <a:pt x="1077" y="221"/>
                  </a:cubicBezTo>
                  <a:cubicBezTo>
                    <a:pt x="1077" y="220"/>
                    <a:pt x="1077" y="220"/>
                    <a:pt x="1077" y="220"/>
                  </a:cubicBezTo>
                  <a:cubicBezTo>
                    <a:pt x="1082" y="220"/>
                    <a:pt x="1082" y="220"/>
                    <a:pt x="1082" y="220"/>
                  </a:cubicBezTo>
                  <a:cubicBezTo>
                    <a:pt x="1083" y="217"/>
                    <a:pt x="1083" y="217"/>
                    <a:pt x="1083" y="217"/>
                  </a:cubicBezTo>
                  <a:cubicBezTo>
                    <a:pt x="1086" y="215"/>
                    <a:pt x="1086" y="215"/>
                    <a:pt x="1086" y="215"/>
                  </a:cubicBezTo>
                  <a:cubicBezTo>
                    <a:pt x="1089" y="215"/>
                    <a:pt x="1089" y="215"/>
                    <a:pt x="1089" y="215"/>
                  </a:cubicBezTo>
                  <a:cubicBezTo>
                    <a:pt x="1092" y="210"/>
                    <a:pt x="1092" y="210"/>
                    <a:pt x="1092" y="210"/>
                  </a:cubicBezTo>
                  <a:cubicBezTo>
                    <a:pt x="1092" y="209"/>
                    <a:pt x="1092" y="209"/>
                    <a:pt x="1092" y="209"/>
                  </a:cubicBezTo>
                  <a:cubicBezTo>
                    <a:pt x="1090" y="209"/>
                    <a:pt x="1090" y="209"/>
                    <a:pt x="1090" y="209"/>
                  </a:cubicBezTo>
                  <a:cubicBezTo>
                    <a:pt x="1088" y="207"/>
                    <a:pt x="1088" y="207"/>
                    <a:pt x="1088" y="207"/>
                  </a:cubicBezTo>
                  <a:cubicBezTo>
                    <a:pt x="1091" y="205"/>
                    <a:pt x="1091" y="205"/>
                    <a:pt x="1091" y="205"/>
                  </a:cubicBezTo>
                  <a:cubicBezTo>
                    <a:pt x="1093" y="207"/>
                    <a:pt x="1093" y="207"/>
                    <a:pt x="1093" y="207"/>
                  </a:cubicBezTo>
                  <a:cubicBezTo>
                    <a:pt x="1101" y="206"/>
                    <a:pt x="1101" y="206"/>
                    <a:pt x="1101" y="206"/>
                  </a:cubicBezTo>
                  <a:cubicBezTo>
                    <a:pt x="1105" y="199"/>
                    <a:pt x="1105" y="199"/>
                    <a:pt x="1105" y="199"/>
                  </a:cubicBezTo>
                  <a:cubicBezTo>
                    <a:pt x="1109" y="198"/>
                    <a:pt x="1109" y="198"/>
                    <a:pt x="1109" y="198"/>
                  </a:cubicBezTo>
                  <a:cubicBezTo>
                    <a:pt x="1109" y="197"/>
                    <a:pt x="1100" y="200"/>
                    <a:pt x="1111" y="194"/>
                  </a:cubicBezTo>
                  <a:cubicBezTo>
                    <a:pt x="1112" y="195"/>
                    <a:pt x="1112" y="195"/>
                    <a:pt x="1112" y="195"/>
                  </a:cubicBezTo>
                  <a:cubicBezTo>
                    <a:pt x="1115" y="193"/>
                    <a:pt x="1115" y="193"/>
                    <a:pt x="1115" y="193"/>
                  </a:cubicBezTo>
                  <a:cubicBezTo>
                    <a:pt x="1114" y="192"/>
                    <a:pt x="1114" y="192"/>
                    <a:pt x="1114" y="192"/>
                  </a:cubicBezTo>
                  <a:cubicBezTo>
                    <a:pt x="1119" y="187"/>
                    <a:pt x="1119" y="187"/>
                    <a:pt x="1119" y="187"/>
                  </a:cubicBezTo>
                  <a:cubicBezTo>
                    <a:pt x="1120" y="187"/>
                    <a:pt x="1120" y="187"/>
                    <a:pt x="1120" y="187"/>
                  </a:cubicBezTo>
                  <a:cubicBezTo>
                    <a:pt x="1121" y="183"/>
                    <a:pt x="1121" y="183"/>
                    <a:pt x="1121" y="183"/>
                  </a:cubicBezTo>
                  <a:cubicBezTo>
                    <a:pt x="1120" y="183"/>
                    <a:pt x="1120" y="180"/>
                    <a:pt x="1118" y="183"/>
                  </a:cubicBezTo>
                  <a:cubicBezTo>
                    <a:pt x="1123" y="181"/>
                    <a:pt x="1123" y="181"/>
                    <a:pt x="1123" y="181"/>
                  </a:cubicBezTo>
                  <a:cubicBezTo>
                    <a:pt x="1126" y="180"/>
                    <a:pt x="1126" y="180"/>
                    <a:pt x="1126" y="180"/>
                  </a:cubicBezTo>
                  <a:cubicBezTo>
                    <a:pt x="1126" y="178"/>
                    <a:pt x="1126" y="178"/>
                    <a:pt x="1126" y="178"/>
                  </a:cubicBezTo>
                  <a:cubicBezTo>
                    <a:pt x="1130" y="176"/>
                    <a:pt x="1130" y="176"/>
                    <a:pt x="1130" y="176"/>
                  </a:cubicBezTo>
                  <a:cubicBezTo>
                    <a:pt x="1139" y="169"/>
                    <a:pt x="1139" y="169"/>
                    <a:pt x="1139" y="169"/>
                  </a:cubicBezTo>
                  <a:cubicBezTo>
                    <a:pt x="1140" y="165"/>
                    <a:pt x="1140" y="165"/>
                    <a:pt x="1140" y="165"/>
                  </a:cubicBezTo>
                  <a:cubicBezTo>
                    <a:pt x="1144" y="165"/>
                    <a:pt x="1144" y="165"/>
                    <a:pt x="1144" y="165"/>
                  </a:cubicBezTo>
                  <a:cubicBezTo>
                    <a:pt x="1146" y="165"/>
                    <a:pt x="1129" y="172"/>
                    <a:pt x="1148" y="158"/>
                  </a:cubicBezTo>
                  <a:cubicBezTo>
                    <a:pt x="1149" y="157"/>
                    <a:pt x="1149" y="157"/>
                    <a:pt x="1149" y="157"/>
                  </a:cubicBezTo>
                  <a:cubicBezTo>
                    <a:pt x="1148" y="157"/>
                    <a:pt x="1148" y="160"/>
                    <a:pt x="1147" y="156"/>
                  </a:cubicBezTo>
                  <a:cubicBezTo>
                    <a:pt x="1153" y="156"/>
                    <a:pt x="1153" y="156"/>
                    <a:pt x="1153" y="156"/>
                  </a:cubicBezTo>
                  <a:cubicBezTo>
                    <a:pt x="1152" y="154"/>
                    <a:pt x="1149" y="160"/>
                    <a:pt x="1152" y="154"/>
                  </a:cubicBezTo>
                  <a:cubicBezTo>
                    <a:pt x="1156" y="153"/>
                    <a:pt x="1156" y="153"/>
                    <a:pt x="1156" y="153"/>
                  </a:cubicBezTo>
                  <a:cubicBezTo>
                    <a:pt x="1156" y="151"/>
                    <a:pt x="1156" y="151"/>
                    <a:pt x="1156" y="151"/>
                  </a:cubicBezTo>
                  <a:cubicBezTo>
                    <a:pt x="1157" y="149"/>
                    <a:pt x="1157" y="149"/>
                    <a:pt x="1157" y="149"/>
                  </a:cubicBezTo>
                  <a:cubicBezTo>
                    <a:pt x="1159" y="149"/>
                    <a:pt x="1159" y="149"/>
                    <a:pt x="1159" y="149"/>
                  </a:cubicBezTo>
                  <a:cubicBezTo>
                    <a:pt x="1165" y="142"/>
                    <a:pt x="1165" y="142"/>
                    <a:pt x="1165" y="142"/>
                  </a:cubicBezTo>
                  <a:cubicBezTo>
                    <a:pt x="1168" y="141"/>
                    <a:pt x="1168" y="141"/>
                    <a:pt x="1168" y="141"/>
                  </a:cubicBezTo>
                  <a:cubicBezTo>
                    <a:pt x="1170" y="135"/>
                    <a:pt x="1170" y="135"/>
                    <a:pt x="1170" y="135"/>
                  </a:cubicBezTo>
                  <a:cubicBezTo>
                    <a:pt x="1176" y="137"/>
                    <a:pt x="1176" y="137"/>
                    <a:pt x="1176" y="137"/>
                  </a:cubicBezTo>
                  <a:cubicBezTo>
                    <a:pt x="1180" y="134"/>
                    <a:pt x="1180" y="134"/>
                    <a:pt x="1180" y="134"/>
                  </a:cubicBezTo>
                  <a:cubicBezTo>
                    <a:pt x="1179" y="131"/>
                    <a:pt x="1179" y="131"/>
                    <a:pt x="1179" y="131"/>
                  </a:cubicBezTo>
                  <a:cubicBezTo>
                    <a:pt x="1180" y="129"/>
                    <a:pt x="1180" y="129"/>
                    <a:pt x="1180" y="129"/>
                  </a:cubicBezTo>
                  <a:cubicBezTo>
                    <a:pt x="1177" y="126"/>
                    <a:pt x="1177" y="126"/>
                    <a:pt x="1177" y="126"/>
                  </a:cubicBezTo>
                  <a:cubicBezTo>
                    <a:pt x="1177" y="127"/>
                    <a:pt x="1178" y="127"/>
                    <a:pt x="1178" y="125"/>
                  </a:cubicBezTo>
                  <a:cubicBezTo>
                    <a:pt x="1178" y="126"/>
                    <a:pt x="1178" y="126"/>
                    <a:pt x="1178" y="126"/>
                  </a:cubicBezTo>
                  <a:cubicBezTo>
                    <a:pt x="1180" y="127"/>
                    <a:pt x="1180" y="127"/>
                    <a:pt x="1180" y="127"/>
                  </a:cubicBezTo>
                  <a:cubicBezTo>
                    <a:pt x="1181" y="127"/>
                    <a:pt x="1182" y="128"/>
                    <a:pt x="1183" y="126"/>
                  </a:cubicBezTo>
                  <a:cubicBezTo>
                    <a:pt x="1177" y="123"/>
                    <a:pt x="1177" y="123"/>
                    <a:pt x="1177" y="123"/>
                  </a:cubicBezTo>
                  <a:cubicBezTo>
                    <a:pt x="1179" y="120"/>
                    <a:pt x="1179" y="120"/>
                    <a:pt x="1179" y="120"/>
                  </a:cubicBezTo>
                  <a:cubicBezTo>
                    <a:pt x="1183" y="125"/>
                    <a:pt x="1183" y="125"/>
                    <a:pt x="1183" y="125"/>
                  </a:cubicBezTo>
                  <a:cubicBezTo>
                    <a:pt x="1194" y="119"/>
                    <a:pt x="1194" y="119"/>
                    <a:pt x="1194" y="119"/>
                  </a:cubicBezTo>
                  <a:cubicBezTo>
                    <a:pt x="1193" y="117"/>
                    <a:pt x="1193" y="117"/>
                    <a:pt x="1193" y="117"/>
                  </a:cubicBezTo>
                  <a:cubicBezTo>
                    <a:pt x="1208" y="103"/>
                    <a:pt x="1208" y="103"/>
                    <a:pt x="1208" y="103"/>
                  </a:cubicBezTo>
                  <a:cubicBezTo>
                    <a:pt x="1211" y="103"/>
                    <a:pt x="1211" y="103"/>
                    <a:pt x="1211" y="103"/>
                  </a:cubicBezTo>
                  <a:cubicBezTo>
                    <a:pt x="1212" y="102"/>
                    <a:pt x="1212" y="102"/>
                    <a:pt x="1212" y="102"/>
                  </a:cubicBezTo>
                  <a:cubicBezTo>
                    <a:pt x="1208" y="100"/>
                    <a:pt x="1208" y="100"/>
                    <a:pt x="1208" y="100"/>
                  </a:cubicBezTo>
                  <a:cubicBezTo>
                    <a:pt x="1207" y="100"/>
                    <a:pt x="1206" y="105"/>
                    <a:pt x="1203" y="101"/>
                  </a:cubicBezTo>
                  <a:cubicBezTo>
                    <a:pt x="1205" y="101"/>
                    <a:pt x="1205" y="101"/>
                    <a:pt x="1205" y="101"/>
                  </a:cubicBezTo>
                  <a:cubicBezTo>
                    <a:pt x="1207" y="97"/>
                    <a:pt x="1207" y="97"/>
                    <a:pt x="1207" y="97"/>
                  </a:cubicBezTo>
                  <a:cubicBezTo>
                    <a:pt x="1211" y="95"/>
                    <a:pt x="1211" y="95"/>
                    <a:pt x="1211" y="95"/>
                  </a:cubicBezTo>
                  <a:cubicBezTo>
                    <a:pt x="1212" y="91"/>
                    <a:pt x="1212" y="91"/>
                    <a:pt x="1212" y="91"/>
                  </a:cubicBezTo>
                  <a:cubicBezTo>
                    <a:pt x="1214" y="92"/>
                    <a:pt x="1214" y="92"/>
                    <a:pt x="1214" y="92"/>
                  </a:cubicBezTo>
                  <a:cubicBezTo>
                    <a:pt x="1216" y="88"/>
                    <a:pt x="1216" y="88"/>
                    <a:pt x="1216" y="88"/>
                  </a:cubicBezTo>
                  <a:cubicBezTo>
                    <a:pt x="1216" y="88"/>
                    <a:pt x="1216" y="88"/>
                    <a:pt x="1216" y="88"/>
                  </a:cubicBezTo>
                  <a:cubicBezTo>
                    <a:pt x="1218" y="88"/>
                    <a:pt x="1218" y="88"/>
                    <a:pt x="1218" y="88"/>
                  </a:cubicBezTo>
                  <a:cubicBezTo>
                    <a:pt x="1221" y="84"/>
                    <a:pt x="1221" y="84"/>
                    <a:pt x="1221" y="84"/>
                  </a:cubicBezTo>
                  <a:cubicBezTo>
                    <a:pt x="1219" y="83"/>
                    <a:pt x="1219" y="83"/>
                    <a:pt x="1219" y="83"/>
                  </a:cubicBezTo>
                  <a:cubicBezTo>
                    <a:pt x="1221" y="84"/>
                    <a:pt x="1221" y="84"/>
                    <a:pt x="1221" y="84"/>
                  </a:cubicBezTo>
                  <a:cubicBezTo>
                    <a:pt x="1224" y="83"/>
                    <a:pt x="1224" y="83"/>
                    <a:pt x="1224" y="83"/>
                  </a:cubicBezTo>
                  <a:cubicBezTo>
                    <a:pt x="1225" y="80"/>
                    <a:pt x="1225" y="80"/>
                    <a:pt x="1225" y="80"/>
                  </a:cubicBezTo>
                  <a:cubicBezTo>
                    <a:pt x="1235" y="71"/>
                    <a:pt x="1235" y="71"/>
                    <a:pt x="1235" y="71"/>
                  </a:cubicBezTo>
                  <a:cubicBezTo>
                    <a:pt x="1235" y="71"/>
                    <a:pt x="1234" y="72"/>
                    <a:pt x="1236" y="72"/>
                  </a:cubicBezTo>
                  <a:cubicBezTo>
                    <a:pt x="1236" y="72"/>
                    <a:pt x="1237" y="73"/>
                    <a:pt x="1238" y="71"/>
                  </a:cubicBezTo>
                  <a:cubicBezTo>
                    <a:pt x="1236" y="69"/>
                    <a:pt x="1236" y="69"/>
                    <a:pt x="1236" y="69"/>
                  </a:cubicBezTo>
                  <a:cubicBezTo>
                    <a:pt x="1236" y="67"/>
                    <a:pt x="1236" y="67"/>
                    <a:pt x="1236" y="67"/>
                  </a:cubicBezTo>
                  <a:cubicBezTo>
                    <a:pt x="1240" y="66"/>
                    <a:pt x="1240" y="66"/>
                    <a:pt x="1240" y="66"/>
                  </a:cubicBezTo>
                  <a:cubicBezTo>
                    <a:pt x="1253" y="53"/>
                    <a:pt x="1253" y="53"/>
                    <a:pt x="1253" y="53"/>
                  </a:cubicBezTo>
                  <a:cubicBezTo>
                    <a:pt x="1257" y="51"/>
                    <a:pt x="1257" y="51"/>
                    <a:pt x="1257" y="51"/>
                  </a:cubicBezTo>
                  <a:cubicBezTo>
                    <a:pt x="1259" y="46"/>
                    <a:pt x="1251" y="54"/>
                    <a:pt x="1259" y="47"/>
                  </a:cubicBezTo>
                  <a:cubicBezTo>
                    <a:pt x="1261" y="48"/>
                    <a:pt x="1261" y="48"/>
                    <a:pt x="1261" y="48"/>
                  </a:cubicBezTo>
                  <a:cubicBezTo>
                    <a:pt x="1255" y="54"/>
                    <a:pt x="1255" y="54"/>
                    <a:pt x="1255" y="54"/>
                  </a:cubicBezTo>
                  <a:cubicBezTo>
                    <a:pt x="1259" y="55"/>
                    <a:pt x="1259" y="55"/>
                    <a:pt x="1259" y="55"/>
                  </a:cubicBezTo>
                  <a:cubicBezTo>
                    <a:pt x="1259" y="56"/>
                    <a:pt x="1259" y="56"/>
                    <a:pt x="1259" y="56"/>
                  </a:cubicBezTo>
                  <a:cubicBezTo>
                    <a:pt x="1256" y="56"/>
                    <a:pt x="1253" y="61"/>
                    <a:pt x="1252" y="59"/>
                  </a:cubicBezTo>
                  <a:cubicBezTo>
                    <a:pt x="1241" y="69"/>
                    <a:pt x="1241" y="69"/>
                    <a:pt x="1241" y="69"/>
                  </a:cubicBezTo>
                  <a:cubicBezTo>
                    <a:pt x="1241" y="72"/>
                    <a:pt x="1241" y="72"/>
                    <a:pt x="1241" y="72"/>
                  </a:cubicBezTo>
                  <a:cubicBezTo>
                    <a:pt x="1247" y="71"/>
                    <a:pt x="1247" y="71"/>
                    <a:pt x="1247" y="71"/>
                  </a:cubicBezTo>
                  <a:cubicBezTo>
                    <a:pt x="1249" y="66"/>
                    <a:pt x="1249" y="66"/>
                    <a:pt x="1249" y="66"/>
                  </a:cubicBezTo>
                  <a:cubicBezTo>
                    <a:pt x="1256" y="64"/>
                    <a:pt x="1256" y="64"/>
                    <a:pt x="1256" y="64"/>
                  </a:cubicBezTo>
                  <a:cubicBezTo>
                    <a:pt x="1266" y="52"/>
                    <a:pt x="1266" y="52"/>
                    <a:pt x="1266" y="52"/>
                  </a:cubicBezTo>
                  <a:cubicBezTo>
                    <a:pt x="1263" y="52"/>
                    <a:pt x="1263" y="52"/>
                    <a:pt x="1263" y="52"/>
                  </a:cubicBezTo>
                  <a:cubicBezTo>
                    <a:pt x="1270" y="46"/>
                    <a:pt x="1270" y="46"/>
                    <a:pt x="1270" y="46"/>
                  </a:cubicBezTo>
                  <a:cubicBezTo>
                    <a:pt x="1272" y="47"/>
                    <a:pt x="1272" y="47"/>
                    <a:pt x="1272" y="47"/>
                  </a:cubicBezTo>
                  <a:cubicBezTo>
                    <a:pt x="1278" y="44"/>
                    <a:pt x="1278" y="44"/>
                    <a:pt x="1278" y="44"/>
                  </a:cubicBezTo>
                  <a:cubicBezTo>
                    <a:pt x="1276" y="46"/>
                    <a:pt x="1270" y="40"/>
                    <a:pt x="1265" y="55"/>
                  </a:cubicBezTo>
                  <a:cubicBezTo>
                    <a:pt x="1268" y="56"/>
                    <a:pt x="1268" y="56"/>
                    <a:pt x="1268" y="56"/>
                  </a:cubicBezTo>
                  <a:cubicBezTo>
                    <a:pt x="1267" y="58"/>
                    <a:pt x="1267" y="58"/>
                    <a:pt x="1267" y="58"/>
                  </a:cubicBezTo>
                  <a:cubicBezTo>
                    <a:pt x="1268" y="61"/>
                    <a:pt x="1269" y="56"/>
                    <a:pt x="1272" y="60"/>
                  </a:cubicBezTo>
                  <a:cubicBezTo>
                    <a:pt x="1268" y="63"/>
                    <a:pt x="1268" y="63"/>
                    <a:pt x="1268" y="63"/>
                  </a:cubicBezTo>
                  <a:cubicBezTo>
                    <a:pt x="1263" y="67"/>
                    <a:pt x="1263" y="67"/>
                    <a:pt x="1263" y="67"/>
                  </a:cubicBezTo>
                  <a:cubicBezTo>
                    <a:pt x="1263" y="67"/>
                    <a:pt x="1263" y="67"/>
                    <a:pt x="1263" y="67"/>
                  </a:cubicBezTo>
                  <a:cubicBezTo>
                    <a:pt x="1262" y="68"/>
                    <a:pt x="1271" y="64"/>
                    <a:pt x="1262" y="71"/>
                  </a:cubicBezTo>
                  <a:cubicBezTo>
                    <a:pt x="1261" y="70"/>
                    <a:pt x="1267" y="71"/>
                    <a:pt x="1260" y="69"/>
                  </a:cubicBezTo>
                  <a:cubicBezTo>
                    <a:pt x="1258" y="73"/>
                    <a:pt x="1258" y="73"/>
                    <a:pt x="1258" y="73"/>
                  </a:cubicBezTo>
                  <a:cubicBezTo>
                    <a:pt x="1260" y="74"/>
                    <a:pt x="1259" y="74"/>
                    <a:pt x="1254" y="76"/>
                  </a:cubicBezTo>
                  <a:cubicBezTo>
                    <a:pt x="1257" y="80"/>
                    <a:pt x="1257" y="80"/>
                    <a:pt x="1257" y="80"/>
                  </a:cubicBezTo>
                  <a:cubicBezTo>
                    <a:pt x="1262" y="78"/>
                    <a:pt x="1262" y="78"/>
                    <a:pt x="1262" y="78"/>
                  </a:cubicBezTo>
                  <a:cubicBezTo>
                    <a:pt x="1264" y="76"/>
                    <a:pt x="1264" y="76"/>
                    <a:pt x="1264" y="76"/>
                  </a:cubicBezTo>
                  <a:cubicBezTo>
                    <a:pt x="1263" y="74"/>
                    <a:pt x="1263" y="74"/>
                    <a:pt x="1263" y="74"/>
                  </a:cubicBezTo>
                  <a:cubicBezTo>
                    <a:pt x="1266" y="77"/>
                    <a:pt x="1266" y="77"/>
                    <a:pt x="1266" y="77"/>
                  </a:cubicBezTo>
                  <a:cubicBezTo>
                    <a:pt x="1276" y="75"/>
                    <a:pt x="1276" y="75"/>
                    <a:pt x="1276" y="75"/>
                  </a:cubicBezTo>
                  <a:cubicBezTo>
                    <a:pt x="1278" y="72"/>
                    <a:pt x="1278" y="72"/>
                    <a:pt x="1278" y="72"/>
                  </a:cubicBezTo>
                  <a:cubicBezTo>
                    <a:pt x="1275" y="70"/>
                    <a:pt x="1275" y="70"/>
                    <a:pt x="1275" y="70"/>
                  </a:cubicBezTo>
                  <a:cubicBezTo>
                    <a:pt x="1274" y="70"/>
                    <a:pt x="1287" y="67"/>
                    <a:pt x="1270" y="71"/>
                  </a:cubicBezTo>
                  <a:cubicBezTo>
                    <a:pt x="1272" y="68"/>
                    <a:pt x="1272" y="68"/>
                    <a:pt x="1272" y="68"/>
                  </a:cubicBezTo>
                  <a:cubicBezTo>
                    <a:pt x="1270" y="66"/>
                    <a:pt x="1270" y="66"/>
                    <a:pt x="1270" y="66"/>
                  </a:cubicBezTo>
                  <a:cubicBezTo>
                    <a:pt x="1273" y="66"/>
                    <a:pt x="1273" y="66"/>
                    <a:pt x="1273" y="66"/>
                  </a:cubicBezTo>
                  <a:cubicBezTo>
                    <a:pt x="1277" y="63"/>
                    <a:pt x="1277" y="63"/>
                    <a:pt x="1277" y="63"/>
                  </a:cubicBezTo>
                  <a:cubicBezTo>
                    <a:pt x="1278" y="63"/>
                    <a:pt x="1278" y="63"/>
                    <a:pt x="1278" y="63"/>
                  </a:cubicBezTo>
                  <a:cubicBezTo>
                    <a:pt x="1277" y="68"/>
                    <a:pt x="1277" y="68"/>
                    <a:pt x="1277" y="68"/>
                  </a:cubicBezTo>
                  <a:cubicBezTo>
                    <a:pt x="1281" y="70"/>
                    <a:pt x="1281" y="70"/>
                    <a:pt x="1281" y="70"/>
                  </a:cubicBezTo>
                  <a:cubicBezTo>
                    <a:pt x="1287" y="69"/>
                    <a:pt x="1287" y="69"/>
                    <a:pt x="1287" y="69"/>
                  </a:cubicBezTo>
                  <a:cubicBezTo>
                    <a:pt x="1285" y="70"/>
                    <a:pt x="1285" y="70"/>
                    <a:pt x="1285" y="70"/>
                  </a:cubicBezTo>
                  <a:cubicBezTo>
                    <a:pt x="1285" y="71"/>
                    <a:pt x="1285" y="71"/>
                    <a:pt x="1285" y="71"/>
                  </a:cubicBezTo>
                  <a:cubicBezTo>
                    <a:pt x="1262" y="94"/>
                    <a:pt x="1262" y="94"/>
                    <a:pt x="1262" y="94"/>
                  </a:cubicBezTo>
                  <a:cubicBezTo>
                    <a:pt x="1262" y="95"/>
                    <a:pt x="1262" y="95"/>
                    <a:pt x="1262" y="95"/>
                  </a:cubicBezTo>
                  <a:cubicBezTo>
                    <a:pt x="1258" y="95"/>
                    <a:pt x="1258" y="95"/>
                    <a:pt x="1258" y="95"/>
                  </a:cubicBezTo>
                  <a:cubicBezTo>
                    <a:pt x="1258" y="96"/>
                    <a:pt x="1258" y="96"/>
                    <a:pt x="1258" y="96"/>
                  </a:cubicBezTo>
                  <a:cubicBezTo>
                    <a:pt x="1259" y="97"/>
                    <a:pt x="1260" y="96"/>
                    <a:pt x="1260" y="97"/>
                  </a:cubicBezTo>
                  <a:cubicBezTo>
                    <a:pt x="1258" y="98"/>
                    <a:pt x="1258" y="98"/>
                    <a:pt x="1258" y="98"/>
                  </a:cubicBezTo>
                  <a:cubicBezTo>
                    <a:pt x="1259" y="98"/>
                    <a:pt x="1259" y="98"/>
                    <a:pt x="1259" y="98"/>
                  </a:cubicBezTo>
                  <a:cubicBezTo>
                    <a:pt x="1255" y="101"/>
                    <a:pt x="1255" y="101"/>
                    <a:pt x="1255" y="101"/>
                  </a:cubicBezTo>
                  <a:cubicBezTo>
                    <a:pt x="1259" y="104"/>
                    <a:pt x="1259" y="104"/>
                    <a:pt x="1259" y="104"/>
                  </a:cubicBezTo>
                  <a:cubicBezTo>
                    <a:pt x="1261" y="103"/>
                    <a:pt x="1262" y="105"/>
                    <a:pt x="1264" y="105"/>
                  </a:cubicBezTo>
                  <a:cubicBezTo>
                    <a:pt x="1262" y="110"/>
                    <a:pt x="1262" y="110"/>
                    <a:pt x="1262" y="110"/>
                  </a:cubicBezTo>
                  <a:cubicBezTo>
                    <a:pt x="1263" y="113"/>
                    <a:pt x="1263" y="113"/>
                    <a:pt x="1263" y="113"/>
                  </a:cubicBezTo>
                  <a:cubicBezTo>
                    <a:pt x="1262" y="112"/>
                    <a:pt x="1264" y="110"/>
                    <a:pt x="1268" y="113"/>
                  </a:cubicBezTo>
                  <a:cubicBezTo>
                    <a:pt x="1269" y="112"/>
                    <a:pt x="1269" y="112"/>
                    <a:pt x="1269" y="112"/>
                  </a:cubicBezTo>
                  <a:cubicBezTo>
                    <a:pt x="1271" y="116"/>
                    <a:pt x="1271" y="116"/>
                    <a:pt x="1271" y="116"/>
                  </a:cubicBezTo>
                  <a:cubicBezTo>
                    <a:pt x="1273" y="116"/>
                    <a:pt x="1273" y="116"/>
                    <a:pt x="1273" y="116"/>
                  </a:cubicBezTo>
                  <a:cubicBezTo>
                    <a:pt x="1269" y="120"/>
                    <a:pt x="1269" y="120"/>
                    <a:pt x="1269" y="120"/>
                  </a:cubicBezTo>
                  <a:cubicBezTo>
                    <a:pt x="1267" y="120"/>
                    <a:pt x="1267" y="120"/>
                    <a:pt x="1267" y="120"/>
                  </a:cubicBezTo>
                  <a:cubicBezTo>
                    <a:pt x="1267" y="121"/>
                    <a:pt x="1267" y="121"/>
                    <a:pt x="1267" y="121"/>
                  </a:cubicBezTo>
                  <a:cubicBezTo>
                    <a:pt x="1266" y="120"/>
                    <a:pt x="1266" y="120"/>
                    <a:pt x="1266" y="120"/>
                  </a:cubicBezTo>
                  <a:cubicBezTo>
                    <a:pt x="1265" y="121"/>
                    <a:pt x="1274" y="114"/>
                    <a:pt x="1263" y="124"/>
                  </a:cubicBezTo>
                  <a:cubicBezTo>
                    <a:pt x="1260" y="122"/>
                    <a:pt x="1260" y="122"/>
                    <a:pt x="1260" y="122"/>
                  </a:cubicBezTo>
                  <a:cubicBezTo>
                    <a:pt x="1257" y="123"/>
                    <a:pt x="1261" y="127"/>
                    <a:pt x="1257" y="125"/>
                  </a:cubicBezTo>
                  <a:cubicBezTo>
                    <a:pt x="1257" y="126"/>
                    <a:pt x="1257" y="126"/>
                    <a:pt x="1257" y="126"/>
                  </a:cubicBezTo>
                  <a:cubicBezTo>
                    <a:pt x="1258" y="126"/>
                    <a:pt x="1255" y="129"/>
                    <a:pt x="1259" y="127"/>
                  </a:cubicBezTo>
                  <a:cubicBezTo>
                    <a:pt x="1256" y="132"/>
                    <a:pt x="1256" y="132"/>
                    <a:pt x="1256" y="132"/>
                  </a:cubicBezTo>
                  <a:cubicBezTo>
                    <a:pt x="1248" y="137"/>
                    <a:pt x="1248" y="137"/>
                    <a:pt x="1248" y="137"/>
                  </a:cubicBezTo>
                  <a:cubicBezTo>
                    <a:pt x="1255" y="130"/>
                    <a:pt x="1255" y="130"/>
                    <a:pt x="1255" y="130"/>
                  </a:cubicBezTo>
                  <a:cubicBezTo>
                    <a:pt x="1250" y="131"/>
                    <a:pt x="1250" y="131"/>
                    <a:pt x="1250" y="131"/>
                  </a:cubicBezTo>
                  <a:cubicBezTo>
                    <a:pt x="1247" y="136"/>
                    <a:pt x="1247" y="136"/>
                    <a:pt x="1247" y="136"/>
                  </a:cubicBezTo>
                  <a:cubicBezTo>
                    <a:pt x="1242" y="137"/>
                    <a:pt x="1242" y="137"/>
                    <a:pt x="1242" y="137"/>
                  </a:cubicBezTo>
                  <a:cubicBezTo>
                    <a:pt x="1240" y="134"/>
                    <a:pt x="1240" y="134"/>
                    <a:pt x="1240" y="134"/>
                  </a:cubicBezTo>
                  <a:cubicBezTo>
                    <a:pt x="1246" y="132"/>
                    <a:pt x="1246" y="132"/>
                    <a:pt x="1246" y="132"/>
                  </a:cubicBezTo>
                  <a:cubicBezTo>
                    <a:pt x="1251" y="127"/>
                    <a:pt x="1251" y="127"/>
                    <a:pt x="1251" y="127"/>
                  </a:cubicBezTo>
                  <a:cubicBezTo>
                    <a:pt x="1254" y="125"/>
                    <a:pt x="1254" y="125"/>
                    <a:pt x="1254" y="125"/>
                  </a:cubicBezTo>
                  <a:cubicBezTo>
                    <a:pt x="1255" y="126"/>
                    <a:pt x="1255" y="126"/>
                    <a:pt x="1255" y="126"/>
                  </a:cubicBezTo>
                  <a:cubicBezTo>
                    <a:pt x="1257" y="124"/>
                    <a:pt x="1240" y="132"/>
                    <a:pt x="1260" y="121"/>
                  </a:cubicBezTo>
                  <a:cubicBezTo>
                    <a:pt x="1257" y="117"/>
                    <a:pt x="1257" y="117"/>
                    <a:pt x="1257" y="117"/>
                  </a:cubicBezTo>
                  <a:cubicBezTo>
                    <a:pt x="1256" y="116"/>
                    <a:pt x="1256" y="116"/>
                    <a:pt x="1256" y="116"/>
                  </a:cubicBezTo>
                  <a:cubicBezTo>
                    <a:pt x="1252" y="117"/>
                    <a:pt x="1252" y="117"/>
                    <a:pt x="1252" y="117"/>
                  </a:cubicBezTo>
                  <a:cubicBezTo>
                    <a:pt x="1254" y="120"/>
                    <a:pt x="1254" y="120"/>
                    <a:pt x="1254" y="120"/>
                  </a:cubicBezTo>
                  <a:cubicBezTo>
                    <a:pt x="1252" y="122"/>
                    <a:pt x="1248" y="123"/>
                    <a:pt x="1248" y="122"/>
                  </a:cubicBezTo>
                  <a:cubicBezTo>
                    <a:pt x="1246" y="124"/>
                    <a:pt x="1246" y="124"/>
                    <a:pt x="1246" y="124"/>
                  </a:cubicBezTo>
                  <a:cubicBezTo>
                    <a:pt x="1247" y="125"/>
                    <a:pt x="1246" y="120"/>
                    <a:pt x="1246" y="125"/>
                  </a:cubicBezTo>
                  <a:cubicBezTo>
                    <a:pt x="1245" y="124"/>
                    <a:pt x="1245" y="124"/>
                    <a:pt x="1245" y="124"/>
                  </a:cubicBezTo>
                  <a:cubicBezTo>
                    <a:pt x="1238" y="132"/>
                    <a:pt x="1238" y="132"/>
                    <a:pt x="1238" y="132"/>
                  </a:cubicBezTo>
                  <a:cubicBezTo>
                    <a:pt x="1237" y="132"/>
                    <a:pt x="1238" y="134"/>
                    <a:pt x="1237" y="132"/>
                  </a:cubicBezTo>
                  <a:cubicBezTo>
                    <a:pt x="1237" y="134"/>
                    <a:pt x="1237" y="134"/>
                    <a:pt x="1237" y="134"/>
                  </a:cubicBezTo>
                  <a:cubicBezTo>
                    <a:pt x="1234" y="134"/>
                    <a:pt x="1234" y="134"/>
                    <a:pt x="1234" y="134"/>
                  </a:cubicBezTo>
                  <a:cubicBezTo>
                    <a:pt x="1230" y="138"/>
                    <a:pt x="1230" y="138"/>
                    <a:pt x="1230" y="138"/>
                  </a:cubicBezTo>
                  <a:cubicBezTo>
                    <a:pt x="1225" y="142"/>
                    <a:pt x="1225" y="142"/>
                    <a:pt x="1225" y="142"/>
                  </a:cubicBezTo>
                  <a:cubicBezTo>
                    <a:pt x="1219" y="143"/>
                    <a:pt x="1219" y="143"/>
                    <a:pt x="1219" y="143"/>
                  </a:cubicBezTo>
                  <a:cubicBezTo>
                    <a:pt x="1218" y="144"/>
                    <a:pt x="1218" y="144"/>
                    <a:pt x="1218" y="144"/>
                  </a:cubicBezTo>
                  <a:cubicBezTo>
                    <a:pt x="1214" y="138"/>
                    <a:pt x="1214" y="138"/>
                    <a:pt x="1214" y="138"/>
                  </a:cubicBezTo>
                  <a:cubicBezTo>
                    <a:pt x="1210" y="141"/>
                    <a:pt x="1210" y="141"/>
                    <a:pt x="1210" y="141"/>
                  </a:cubicBezTo>
                  <a:cubicBezTo>
                    <a:pt x="1207" y="139"/>
                    <a:pt x="1207" y="139"/>
                    <a:pt x="1207" y="139"/>
                  </a:cubicBezTo>
                  <a:cubicBezTo>
                    <a:pt x="1217" y="132"/>
                    <a:pt x="1201" y="155"/>
                    <a:pt x="1215" y="132"/>
                  </a:cubicBezTo>
                  <a:cubicBezTo>
                    <a:pt x="1222" y="127"/>
                    <a:pt x="1222" y="127"/>
                    <a:pt x="1222" y="127"/>
                  </a:cubicBezTo>
                  <a:cubicBezTo>
                    <a:pt x="1229" y="128"/>
                    <a:pt x="1229" y="128"/>
                    <a:pt x="1229" y="128"/>
                  </a:cubicBezTo>
                  <a:cubicBezTo>
                    <a:pt x="1234" y="126"/>
                    <a:pt x="1234" y="126"/>
                    <a:pt x="1234" y="126"/>
                  </a:cubicBezTo>
                  <a:cubicBezTo>
                    <a:pt x="1234" y="122"/>
                    <a:pt x="1234" y="122"/>
                    <a:pt x="1234" y="122"/>
                  </a:cubicBezTo>
                  <a:cubicBezTo>
                    <a:pt x="1237" y="121"/>
                    <a:pt x="1237" y="121"/>
                    <a:pt x="1237" y="121"/>
                  </a:cubicBezTo>
                  <a:cubicBezTo>
                    <a:pt x="1236" y="118"/>
                    <a:pt x="1236" y="118"/>
                    <a:pt x="1236" y="118"/>
                  </a:cubicBezTo>
                  <a:cubicBezTo>
                    <a:pt x="1236" y="117"/>
                    <a:pt x="1236" y="117"/>
                    <a:pt x="1236" y="117"/>
                  </a:cubicBezTo>
                  <a:cubicBezTo>
                    <a:pt x="1236" y="116"/>
                    <a:pt x="1236" y="116"/>
                    <a:pt x="1236" y="116"/>
                  </a:cubicBezTo>
                  <a:cubicBezTo>
                    <a:pt x="1238" y="117"/>
                    <a:pt x="1238" y="117"/>
                    <a:pt x="1238" y="117"/>
                  </a:cubicBezTo>
                  <a:cubicBezTo>
                    <a:pt x="1240" y="117"/>
                    <a:pt x="1240" y="117"/>
                    <a:pt x="1240" y="117"/>
                  </a:cubicBezTo>
                  <a:cubicBezTo>
                    <a:pt x="1240" y="115"/>
                    <a:pt x="1240" y="115"/>
                    <a:pt x="1240" y="115"/>
                  </a:cubicBezTo>
                  <a:cubicBezTo>
                    <a:pt x="1238" y="112"/>
                    <a:pt x="1238" y="112"/>
                    <a:pt x="1238" y="112"/>
                  </a:cubicBezTo>
                  <a:cubicBezTo>
                    <a:pt x="1236" y="111"/>
                    <a:pt x="1236" y="111"/>
                    <a:pt x="1236" y="111"/>
                  </a:cubicBezTo>
                  <a:cubicBezTo>
                    <a:pt x="1243" y="104"/>
                    <a:pt x="1243" y="104"/>
                    <a:pt x="1243" y="104"/>
                  </a:cubicBezTo>
                  <a:cubicBezTo>
                    <a:pt x="1240" y="104"/>
                    <a:pt x="1240" y="104"/>
                    <a:pt x="1240" y="104"/>
                  </a:cubicBezTo>
                  <a:cubicBezTo>
                    <a:pt x="1236" y="107"/>
                    <a:pt x="1236" y="107"/>
                    <a:pt x="1236" y="107"/>
                  </a:cubicBezTo>
                  <a:cubicBezTo>
                    <a:pt x="1236" y="106"/>
                    <a:pt x="1236" y="106"/>
                    <a:pt x="1236" y="106"/>
                  </a:cubicBezTo>
                  <a:cubicBezTo>
                    <a:pt x="1232" y="107"/>
                    <a:pt x="1232" y="107"/>
                    <a:pt x="1232" y="107"/>
                  </a:cubicBezTo>
                  <a:cubicBezTo>
                    <a:pt x="1221" y="117"/>
                    <a:pt x="1221" y="117"/>
                    <a:pt x="1221" y="117"/>
                  </a:cubicBezTo>
                  <a:cubicBezTo>
                    <a:pt x="1217" y="119"/>
                    <a:pt x="1217" y="119"/>
                    <a:pt x="1217" y="119"/>
                  </a:cubicBezTo>
                  <a:cubicBezTo>
                    <a:pt x="1215" y="122"/>
                    <a:pt x="1215" y="122"/>
                    <a:pt x="1215" y="122"/>
                  </a:cubicBezTo>
                  <a:cubicBezTo>
                    <a:pt x="1212" y="127"/>
                    <a:pt x="1212" y="127"/>
                    <a:pt x="1212" y="127"/>
                  </a:cubicBezTo>
                  <a:cubicBezTo>
                    <a:pt x="1209" y="128"/>
                    <a:pt x="1209" y="128"/>
                    <a:pt x="1209" y="128"/>
                  </a:cubicBezTo>
                  <a:cubicBezTo>
                    <a:pt x="1206" y="133"/>
                    <a:pt x="1206" y="133"/>
                    <a:pt x="1206" y="133"/>
                  </a:cubicBezTo>
                  <a:cubicBezTo>
                    <a:pt x="1203" y="132"/>
                    <a:pt x="1203" y="132"/>
                    <a:pt x="1203" y="132"/>
                  </a:cubicBezTo>
                  <a:cubicBezTo>
                    <a:pt x="1202" y="132"/>
                    <a:pt x="1202" y="132"/>
                    <a:pt x="1202" y="132"/>
                  </a:cubicBezTo>
                  <a:cubicBezTo>
                    <a:pt x="1203" y="135"/>
                    <a:pt x="1203" y="135"/>
                    <a:pt x="1203" y="135"/>
                  </a:cubicBezTo>
                  <a:cubicBezTo>
                    <a:pt x="1200" y="136"/>
                    <a:pt x="1200" y="136"/>
                    <a:pt x="1200" y="136"/>
                  </a:cubicBezTo>
                  <a:cubicBezTo>
                    <a:pt x="1200" y="137"/>
                    <a:pt x="1200" y="137"/>
                    <a:pt x="1200" y="137"/>
                  </a:cubicBezTo>
                  <a:cubicBezTo>
                    <a:pt x="1198" y="136"/>
                    <a:pt x="1203" y="142"/>
                    <a:pt x="1197" y="137"/>
                  </a:cubicBezTo>
                  <a:cubicBezTo>
                    <a:pt x="1194" y="140"/>
                    <a:pt x="1194" y="140"/>
                    <a:pt x="1194" y="140"/>
                  </a:cubicBezTo>
                  <a:cubicBezTo>
                    <a:pt x="1195" y="140"/>
                    <a:pt x="1194" y="141"/>
                    <a:pt x="1193" y="139"/>
                  </a:cubicBezTo>
                  <a:cubicBezTo>
                    <a:pt x="1193" y="146"/>
                    <a:pt x="1193" y="146"/>
                    <a:pt x="1193" y="146"/>
                  </a:cubicBezTo>
                  <a:cubicBezTo>
                    <a:pt x="1185" y="150"/>
                    <a:pt x="1185" y="150"/>
                    <a:pt x="1185" y="150"/>
                  </a:cubicBezTo>
                  <a:cubicBezTo>
                    <a:pt x="1185" y="151"/>
                    <a:pt x="1185" y="151"/>
                    <a:pt x="1185" y="151"/>
                  </a:cubicBezTo>
                  <a:cubicBezTo>
                    <a:pt x="1182" y="152"/>
                    <a:pt x="1177" y="153"/>
                    <a:pt x="1175" y="155"/>
                  </a:cubicBezTo>
                  <a:cubicBezTo>
                    <a:pt x="1174" y="159"/>
                    <a:pt x="1174" y="159"/>
                    <a:pt x="1174" y="159"/>
                  </a:cubicBezTo>
                  <a:cubicBezTo>
                    <a:pt x="1172" y="160"/>
                    <a:pt x="1172" y="160"/>
                    <a:pt x="1172" y="160"/>
                  </a:cubicBezTo>
                  <a:cubicBezTo>
                    <a:pt x="1170" y="163"/>
                    <a:pt x="1170" y="163"/>
                    <a:pt x="1170" y="163"/>
                  </a:cubicBezTo>
                  <a:cubicBezTo>
                    <a:pt x="1166" y="165"/>
                    <a:pt x="1166" y="165"/>
                    <a:pt x="1166" y="165"/>
                  </a:cubicBezTo>
                  <a:cubicBezTo>
                    <a:pt x="1165" y="165"/>
                    <a:pt x="1165" y="165"/>
                    <a:pt x="1165" y="165"/>
                  </a:cubicBezTo>
                  <a:cubicBezTo>
                    <a:pt x="1163" y="169"/>
                    <a:pt x="1163" y="169"/>
                    <a:pt x="1163" y="169"/>
                  </a:cubicBezTo>
                  <a:cubicBezTo>
                    <a:pt x="1161" y="169"/>
                    <a:pt x="1161" y="169"/>
                    <a:pt x="1161" y="169"/>
                  </a:cubicBezTo>
                  <a:cubicBezTo>
                    <a:pt x="1161" y="172"/>
                    <a:pt x="1161" y="172"/>
                    <a:pt x="1161" y="172"/>
                  </a:cubicBezTo>
                  <a:cubicBezTo>
                    <a:pt x="1141" y="189"/>
                    <a:pt x="1141" y="189"/>
                    <a:pt x="1141" y="189"/>
                  </a:cubicBezTo>
                  <a:cubicBezTo>
                    <a:pt x="1144" y="188"/>
                    <a:pt x="1142" y="189"/>
                    <a:pt x="1140" y="193"/>
                  </a:cubicBezTo>
                  <a:cubicBezTo>
                    <a:pt x="1144" y="193"/>
                    <a:pt x="1144" y="193"/>
                    <a:pt x="1144" y="193"/>
                  </a:cubicBezTo>
                  <a:cubicBezTo>
                    <a:pt x="1142" y="196"/>
                    <a:pt x="1142" y="196"/>
                    <a:pt x="1142" y="196"/>
                  </a:cubicBezTo>
                  <a:cubicBezTo>
                    <a:pt x="1133" y="206"/>
                    <a:pt x="1133" y="206"/>
                    <a:pt x="1133" y="206"/>
                  </a:cubicBezTo>
                  <a:cubicBezTo>
                    <a:pt x="1130" y="206"/>
                    <a:pt x="1130" y="206"/>
                    <a:pt x="1130" y="206"/>
                  </a:cubicBezTo>
                  <a:cubicBezTo>
                    <a:pt x="1130" y="202"/>
                    <a:pt x="1130" y="202"/>
                    <a:pt x="1130" y="202"/>
                  </a:cubicBezTo>
                  <a:cubicBezTo>
                    <a:pt x="1123" y="205"/>
                    <a:pt x="1123" y="205"/>
                    <a:pt x="1123" y="205"/>
                  </a:cubicBezTo>
                  <a:cubicBezTo>
                    <a:pt x="1123" y="207"/>
                    <a:pt x="1123" y="207"/>
                    <a:pt x="1123" y="207"/>
                  </a:cubicBezTo>
                  <a:cubicBezTo>
                    <a:pt x="1120" y="207"/>
                    <a:pt x="1120" y="207"/>
                    <a:pt x="1120" y="207"/>
                  </a:cubicBezTo>
                  <a:cubicBezTo>
                    <a:pt x="1119" y="208"/>
                    <a:pt x="1125" y="205"/>
                    <a:pt x="1117" y="208"/>
                  </a:cubicBezTo>
                  <a:cubicBezTo>
                    <a:pt x="1119" y="210"/>
                    <a:pt x="1119" y="210"/>
                    <a:pt x="1119" y="210"/>
                  </a:cubicBezTo>
                  <a:cubicBezTo>
                    <a:pt x="1115" y="214"/>
                    <a:pt x="1115" y="214"/>
                    <a:pt x="1115" y="214"/>
                  </a:cubicBezTo>
                  <a:cubicBezTo>
                    <a:pt x="1115" y="216"/>
                    <a:pt x="1115" y="216"/>
                    <a:pt x="1115" y="216"/>
                  </a:cubicBezTo>
                  <a:cubicBezTo>
                    <a:pt x="1112" y="215"/>
                    <a:pt x="1112" y="215"/>
                    <a:pt x="1112" y="215"/>
                  </a:cubicBezTo>
                  <a:cubicBezTo>
                    <a:pt x="1109" y="221"/>
                    <a:pt x="1109" y="221"/>
                    <a:pt x="1109" y="221"/>
                  </a:cubicBezTo>
                  <a:cubicBezTo>
                    <a:pt x="1112" y="223"/>
                    <a:pt x="1112" y="223"/>
                    <a:pt x="1112" y="223"/>
                  </a:cubicBezTo>
                  <a:cubicBezTo>
                    <a:pt x="1113" y="222"/>
                    <a:pt x="1113" y="222"/>
                    <a:pt x="1113" y="222"/>
                  </a:cubicBezTo>
                  <a:cubicBezTo>
                    <a:pt x="1112" y="226"/>
                    <a:pt x="1112" y="226"/>
                    <a:pt x="1112" y="226"/>
                  </a:cubicBezTo>
                  <a:cubicBezTo>
                    <a:pt x="1111" y="227"/>
                    <a:pt x="1111" y="227"/>
                    <a:pt x="1111" y="227"/>
                  </a:cubicBezTo>
                  <a:cubicBezTo>
                    <a:pt x="1103" y="226"/>
                    <a:pt x="1103" y="226"/>
                    <a:pt x="1103" y="226"/>
                  </a:cubicBezTo>
                  <a:cubicBezTo>
                    <a:pt x="1098" y="229"/>
                    <a:pt x="1098" y="229"/>
                    <a:pt x="1098" y="229"/>
                  </a:cubicBezTo>
                  <a:cubicBezTo>
                    <a:pt x="1097" y="230"/>
                    <a:pt x="1097" y="230"/>
                    <a:pt x="1097" y="230"/>
                  </a:cubicBezTo>
                  <a:cubicBezTo>
                    <a:pt x="1103" y="231"/>
                    <a:pt x="1103" y="231"/>
                    <a:pt x="1103" y="231"/>
                  </a:cubicBezTo>
                  <a:cubicBezTo>
                    <a:pt x="1106" y="232"/>
                    <a:pt x="1110" y="226"/>
                    <a:pt x="1113" y="233"/>
                  </a:cubicBezTo>
                  <a:cubicBezTo>
                    <a:pt x="1116" y="231"/>
                    <a:pt x="1116" y="231"/>
                    <a:pt x="1116" y="231"/>
                  </a:cubicBezTo>
                  <a:cubicBezTo>
                    <a:pt x="1117" y="231"/>
                    <a:pt x="1119" y="233"/>
                    <a:pt x="1120" y="230"/>
                  </a:cubicBezTo>
                  <a:cubicBezTo>
                    <a:pt x="1119" y="227"/>
                    <a:pt x="1119" y="227"/>
                    <a:pt x="1119" y="227"/>
                  </a:cubicBezTo>
                  <a:cubicBezTo>
                    <a:pt x="1130" y="221"/>
                    <a:pt x="1130" y="221"/>
                    <a:pt x="1130" y="221"/>
                  </a:cubicBezTo>
                  <a:cubicBezTo>
                    <a:pt x="1130" y="219"/>
                    <a:pt x="1130" y="219"/>
                    <a:pt x="1130" y="219"/>
                  </a:cubicBezTo>
                  <a:cubicBezTo>
                    <a:pt x="1139" y="215"/>
                    <a:pt x="1139" y="215"/>
                    <a:pt x="1139" y="215"/>
                  </a:cubicBezTo>
                  <a:cubicBezTo>
                    <a:pt x="1141" y="213"/>
                    <a:pt x="1141" y="213"/>
                    <a:pt x="1141" y="213"/>
                  </a:cubicBezTo>
                  <a:cubicBezTo>
                    <a:pt x="1141" y="212"/>
                    <a:pt x="1141" y="212"/>
                    <a:pt x="1141" y="212"/>
                  </a:cubicBezTo>
                  <a:cubicBezTo>
                    <a:pt x="1139" y="211"/>
                    <a:pt x="1139" y="211"/>
                    <a:pt x="1139" y="211"/>
                  </a:cubicBezTo>
                  <a:cubicBezTo>
                    <a:pt x="1137" y="212"/>
                    <a:pt x="1137" y="212"/>
                    <a:pt x="1137" y="212"/>
                  </a:cubicBezTo>
                  <a:cubicBezTo>
                    <a:pt x="1138" y="209"/>
                    <a:pt x="1138" y="209"/>
                    <a:pt x="1138" y="209"/>
                  </a:cubicBezTo>
                  <a:cubicBezTo>
                    <a:pt x="1143" y="211"/>
                    <a:pt x="1143" y="211"/>
                    <a:pt x="1143" y="211"/>
                  </a:cubicBezTo>
                  <a:cubicBezTo>
                    <a:pt x="1150" y="204"/>
                    <a:pt x="1150" y="204"/>
                    <a:pt x="1150" y="204"/>
                  </a:cubicBezTo>
                  <a:cubicBezTo>
                    <a:pt x="1154" y="201"/>
                    <a:pt x="1154" y="201"/>
                    <a:pt x="1154" y="201"/>
                  </a:cubicBezTo>
                  <a:cubicBezTo>
                    <a:pt x="1154" y="200"/>
                    <a:pt x="1154" y="200"/>
                    <a:pt x="1154" y="200"/>
                  </a:cubicBezTo>
                  <a:cubicBezTo>
                    <a:pt x="1152" y="205"/>
                    <a:pt x="1159" y="205"/>
                    <a:pt x="1162" y="193"/>
                  </a:cubicBezTo>
                  <a:cubicBezTo>
                    <a:pt x="1170" y="185"/>
                    <a:pt x="1170" y="185"/>
                    <a:pt x="1170" y="185"/>
                  </a:cubicBezTo>
                  <a:cubicBezTo>
                    <a:pt x="1170" y="186"/>
                    <a:pt x="1167" y="186"/>
                    <a:pt x="1171" y="186"/>
                  </a:cubicBezTo>
                  <a:cubicBezTo>
                    <a:pt x="1171" y="183"/>
                    <a:pt x="1171" y="183"/>
                    <a:pt x="1171" y="183"/>
                  </a:cubicBezTo>
                  <a:cubicBezTo>
                    <a:pt x="1175" y="183"/>
                    <a:pt x="1175" y="183"/>
                    <a:pt x="1175" y="183"/>
                  </a:cubicBezTo>
                  <a:cubicBezTo>
                    <a:pt x="1184" y="173"/>
                    <a:pt x="1184" y="173"/>
                    <a:pt x="1184" y="173"/>
                  </a:cubicBezTo>
                  <a:cubicBezTo>
                    <a:pt x="1190" y="172"/>
                    <a:pt x="1190" y="172"/>
                    <a:pt x="1190" y="172"/>
                  </a:cubicBezTo>
                  <a:cubicBezTo>
                    <a:pt x="1192" y="166"/>
                    <a:pt x="1192" y="166"/>
                    <a:pt x="1192" y="166"/>
                  </a:cubicBezTo>
                  <a:cubicBezTo>
                    <a:pt x="1196" y="164"/>
                    <a:pt x="1196" y="164"/>
                    <a:pt x="1196" y="164"/>
                  </a:cubicBezTo>
                  <a:cubicBezTo>
                    <a:pt x="1198" y="160"/>
                    <a:pt x="1198" y="160"/>
                    <a:pt x="1198" y="160"/>
                  </a:cubicBezTo>
                  <a:cubicBezTo>
                    <a:pt x="1202" y="159"/>
                    <a:pt x="1202" y="159"/>
                    <a:pt x="1202" y="159"/>
                  </a:cubicBezTo>
                  <a:cubicBezTo>
                    <a:pt x="1205" y="153"/>
                    <a:pt x="1205" y="153"/>
                    <a:pt x="1205" y="153"/>
                  </a:cubicBezTo>
                  <a:cubicBezTo>
                    <a:pt x="1207" y="152"/>
                    <a:pt x="1207" y="152"/>
                    <a:pt x="1207" y="152"/>
                  </a:cubicBezTo>
                  <a:cubicBezTo>
                    <a:pt x="1204" y="156"/>
                    <a:pt x="1204" y="156"/>
                    <a:pt x="1204" y="156"/>
                  </a:cubicBezTo>
                  <a:cubicBezTo>
                    <a:pt x="1210" y="155"/>
                    <a:pt x="1210" y="155"/>
                    <a:pt x="1210" y="155"/>
                  </a:cubicBezTo>
                  <a:cubicBezTo>
                    <a:pt x="1212" y="152"/>
                    <a:pt x="1212" y="152"/>
                    <a:pt x="1212" y="152"/>
                  </a:cubicBezTo>
                  <a:cubicBezTo>
                    <a:pt x="1210" y="150"/>
                    <a:pt x="1210" y="150"/>
                    <a:pt x="1210" y="150"/>
                  </a:cubicBezTo>
                  <a:cubicBezTo>
                    <a:pt x="1208" y="150"/>
                    <a:pt x="1207" y="150"/>
                    <a:pt x="1207" y="151"/>
                  </a:cubicBezTo>
                  <a:cubicBezTo>
                    <a:pt x="1206" y="149"/>
                    <a:pt x="1206" y="149"/>
                    <a:pt x="1206" y="149"/>
                  </a:cubicBezTo>
                  <a:cubicBezTo>
                    <a:pt x="1202" y="149"/>
                    <a:pt x="1202" y="149"/>
                    <a:pt x="1202" y="149"/>
                  </a:cubicBezTo>
                  <a:cubicBezTo>
                    <a:pt x="1199" y="151"/>
                    <a:pt x="1199" y="151"/>
                    <a:pt x="1199" y="151"/>
                  </a:cubicBezTo>
                  <a:cubicBezTo>
                    <a:pt x="1199" y="152"/>
                    <a:pt x="1198" y="151"/>
                    <a:pt x="1197" y="150"/>
                  </a:cubicBezTo>
                  <a:cubicBezTo>
                    <a:pt x="1199" y="147"/>
                    <a:pt x="1199" y="147"/>
                    <a:pt x="1199" y="147"/>
                  </a:cubicBezTo>
                  <a:cubicBezTo>
                    <a:pt x="1199" y="147"/>
                    <a:pt x="1202" y="154"/>
                    <a:pt x="1204" y="146"/>
                  </a:cubicBezTo>
                  <a:cubicBezTo>
                    <a:pt x="1204" y="145"/>
                    <a:pt x="1204" y="145"/>
                    <a:pt x="1204" y="145"/>
                  </a:cubicBezTo>
                  <a:cubicBezTo>
                    <a:pt x="1202" y="145"/>
                    <a:pt x="1202" y="145"/>
                    <a:pt x="1202" y="145"/>
                  </a:cubicBezTo>
                  <a:cubicBezTo>
                    <a:pt x="1203" y="144"/>
                    <a:pt x="1203" y="144"/>
                    <a:pt x="1203" y="144"/>
                  </a:cubicBezTo>
                  <a:cubicBezTo>
                    <a:pt x="1204" y="145"/>
                    <a:pt x="1204" y="145"/>
                    <a:pt x="1204" y="145"/>
                  </a:cubicBezTo>
                  <a:cubicBezTo>
                    <a:pt x="1207" y="143"/>
                    <a:pt x="1207" y="143"/>
                    <a:pt x="1207" y="143"/>
                  </a:cubicBezTo>
                  <a:cubicBezTo>
                    <a:pt x="1206" y="144"/>
                    <a:pt x="1203" y="140"/>
                    <a:pt x="1208" y="145"/>
                  </a:cubicBezTo>
                  <a:cubicBezTo>
                    <a:pt x="1208" y="144"/>
                    <a:pt x="1203" y="141"/>
                    <a:pt x="1207" y="147"/>
                  </a:cubicBezTo>
                  <a:cubicBezTo>
                    <a:pt x="1217" y="147"/>
                    <a:pt x="1217" y="147"/>
                    <a:pt x="1217" y="147"/>
                  </a:cubicBezTo>
                  <a:cubicBezTo>
                    <a:pt x="1216" y="148"/>
                    <a:pt x="1216" y="148"/>
                    <a:pt x="1216" y="148"/>
                  </a:cubicBezTo>
                  <a:cubicBezTo>
                    <a:pt x="1218" y="151"/>
                    <a:pt x="1218" y="151"/>
                    <a:pt x="1218" y="151"/>
                  </a:cubicBezTo>
                  <a:cubicBezTo>
                    <a:pt x="1216" y="153"/>
                    <a:pt x="1213" y="150"/>
                    <a:pt x="1212" y="155"/>
                  </a:cubicBezTo>
                  <a:cubicBezTo>
                    <a:pt x="1210" y="157"/>
                    <a:pt x="1210" y="157"/>
                    <a:pt x="1210" y="157"/>
                  </a:cubicBezTo>
                  <a:cubicBezTo>
                    <a:pt x="1210" y="159"/>
                    <a:pt x="1210" y="159"/>
                    <a:pt x="1210" y="159"/>
                  </a:cubicBezTo>
                  <a:cubicBezTo>
                    <a:pt x="1207" y="159"/>
                    <a:pt x="1207" y="159"/>
                    <a:pt x="1207" y="159"/>
                  </a:cubicBezTo>
                  <a:cubicBezTo>
                    <a:pt x="1199" y="166"/>
                    <a:pt x="1199" y="166"/>
                    <a:pt x="1199" y="166"/>
                  </a:cubicBezTo>
                  <a:cubicBezTo>
                    <a:pt x="1198" y="170"/>
                    <a:pt x="1198" y="170"/>
                    <a:pt x="1198" y="170"/>
                  </a:cubicBezTo>
                  <a:cubicBezTo>
                    <a:pt x="1195" y="173"/>
                    <a:pt x="1195" y="173"/>
                    <a:pt x="1195" y="173"/>
                  </a:cubicBezTo>
                  <a:cubicBezTo>
                    <a:pt x="1193" y="173"/>
                    <a:pt x="1193" y="173"/>
                    <a:pt x="1193" y="173"/>
                  </a:cubicBezTo>
                  <a:cubicBezTo>
                    <a:pt x="1192" y="176"/>
                    <a:pt x="1192" y="176"/>
                    <a:pt x="1192" y="176"/>
                  </a:cubicBezTo>
                  <a:cubicBezTo>
                    <a:pt x="1180" y="185"/>
                    <a:pt x="1180" y="185"/>
                    <a:pt x="1180" y="185"/>
                  </a:cubicBezTo>
                  <a:cubicBezTo>
                    <a:pt x="1175" y="190"/>
                    <a:pt x="1175" y="190"/>
                    <a:pt x="1175" y="190"/>
                  </a:cubicBezTo>
                  <a:cubicBezTo>
                    <a:pt x="1168" y="197"/>
                    <a:pt x="1168" y="197"/>
                    <a:pt x="1168" y="197"/>
                  </a:cubicBezTo>
                  <a:cubicBezTo>
                    <a:pt x="1167" y="196"/>
                    <a:pt x="1167" y="197"/>
                    <a:pt x="1166" y="195"/>
                  </a:cubicBezTo>
                  <a:cubicBezTo>
                    <a:pt x="1165" y="197"/>
                    <a:pt x="1165" y="197"/>
                    <a:pt x="1165" y="197"/>
                  </a:cubicBezTo>
                  <a:cubicBezTo>
                    <a:pt x="1165" y="197"/>
                    <a:pt x="1165" y="197"/>
                    <a:pt x="1165" y="197"/>
                  </a:cubicBezTo>
                  <a:cubicBezTo>
                    <a:pt x="1163" y="200"/>
                    <a:pt x="1163" y="200"/>
                    <a:pt x="1163" y="200"/>
                  </a:cubicBezTo>
                  <a:cubicBezTo>
                    <a:pt x="1157" y="203"/>
                    <a:pt x="1157" y="203"/>
                    <a:pt x="1157" y="203"/>
                  </a:cubicBezTo>
                  <a:cubicBezTo>
                    <a:pt x="1155" y="203"/>
                    <a:pt x="1152" y="204"/>
                    <a:pt x="1157" y="207"/>
                  </a:cubicBezTo>
                  <a:cubicBezTo>
                    <a:pt x="1154" y="209"/>
                    <a:pt x="1154" y="209"/>
                    <a:pt x="1154" y="209"/>
                  </a:cubicBezTo>
                  <a:cubicBezTo>
                    <a:pt x="1153" y="210"/>
                    <a:pt x="1153" y="210"/>
                    <a:pt x="1153" y="210"/>
                  </a:cubicBezTo>
                  <a:cubicBezTo>
                    <a:pt x="1153" y="211"/>
                    <a:pt x="1153" y="211"/>
                    <a:pt x="1153" y="211"/>
                  </a:cubicBezTo>
                  <a:cubicBezTo>
                    <a:pt x="1156" y="211"/>
                    <a:pt x="1156" y="211"/>
                    <a:pt x="1156" y="211"/>
                  </a:cubicBezTo>
                  <a:cubicBezTo>
                    <a:pt x="1160" y="207"/>
                    <a:pt x="1160" y="207"/>
                    <a:pt x="1160" y="207"/>
                  </a:cubicBezTo>
                  <a:cubicBezTo>
                    <a:pt x="1160" y="206"/>
                    <a:pt x="1156" y="211"/>
                    <a:pt x="1162" y="206"/>
                  </a:cubicBezTo>
                  <a:cubicBezTo>
                    <a:pt x="1153" y="216"/>
                    <a:pt x="1153" y="216"/>
                    <a:pt x="1153" y="216"/>
                  </a:cubicBezTo>
                  <a:cubicBezTo>
                    <a:pt x="1148" y="215"/>
                    <a:pt x="1148" y="215"/>
                    <a:pt x="1148" y="215"/>
                  </a:cubicBezTo>
                  <a:cubicBezTo>
                    <a:pt x="1144" y="217"/>
                    <a:pt x="1144" y="217"/>
                    <a:pt x="1144" y="217"/>
                  </a:cubicBezTo>
                  <a:cubicBezTo>
                    <a:pt x="1145" y="217"/>
                    <a:pt x="1140" y="217"/>
                    <a:pt x="1145" y="217"/>
                  </a:cubicBezTo>
                  <a:cubicBezTo>
                    <a:pt x="1140" y="222"/>
                    <a:pt x="1140" y="222"/>
                    <a:pt x="1140" y="222"/>
                  </a:cubicBezTo>
                  <a:cubicBezTo>
                    <a:pt x="1142" y="224"/>
                    <a:pt x="1142" y="224"/>
                    <a:pt x="1142" y="224"/>
                  </a:cubicBezTo>
                  <a:cubicBezTo>
                    <a:pt x="1147" y="221"/>
                    <a:pt x="1147" y="221"/>
                    <a:pt x="1147" y="221"/>
                  </a:cubicBezTo>
                  <a:cubicBezTo>
                    <a:pt x="1145" y="224"/>
                    <a:pt x="1145" y="224"/>
                    <a:pt x="1145" y="224"/>
                  </a:cubicBezTo>
                  <a:cubicBezTo>
                    <a:pt x="1140" y="227"/>
                    <a:pt x="1140" y="227"/>
                    <a:pt x="1140" y="227"/>
                  </a:cubicBezTo>
                  <a:cubicBezTo>
                    <a:pt x="1138" y="231"/>
                    <a:pt x="1138" y="231"/>
                    <a:pt x="1138" y="231"/>
                  </a:cubicBezTo>
                  <a:cubicBezTo>
                    <a:pt x="1143" y="230"/>
                    <a:pt x="1143" y="230"/>
                    <a:pt x="1143" y="230"/>
                  </a:cubicBezTo>
                  <a:cubicBezTo>
                    <a:pt x="1144" y="229"/>
                    <a:pt x="1144" y="229"/>
                    <a:pt x="1144" y="229"/>
                  </a:cubicBezTo>
                  <a:cubicBezTo>
                    <a:pt x="1147" y="227"/>
                    <a:pt x="1147" y="227"/>
                    <a:pt x="1147" y="227"/>
                  </a:cubicBezTo>
                  <a:cubicBezTo>
                    <a:pt x="1148" y="227"/>
                    <a:pt x="1148" y="227"/>
                    <a:pt x="1148" y="227"/>
                  </a:cubicBezTo>
                  <a:cubicBezTo>
                    <a:pt x="1148" y="228"/>
                    <a:pt x="1146" y="226"/>
                    <a:pt x="1147" y="229"/>
                  </a:cubicBezTo>
                  <a:cubicBezTo>
                    <a:pt x="1157" y="226"/>
                    <a:pt x="1157" y="226"/>
                    <a:pt x="1157" y="226"/>
                  </a:cubicBezTo>
                  <a:cubicBezTo>
                    <a:pt x="1163" y="224"/>
                    <a:pt x="1163" y="224"/>
                    <a:pt x="1163" y="224"/>
                  </a:cubicBezTo>
                  <a:cubicBezTo>
                    <a:pt x="1163" y="219"/>
                    <a:pt x="1163" y="219"/>
                    <a:pt x="1163" y="219"/>
                  </a:cubicBezTo>
                  <a:cubicBezTo>
                    <a:pt x="1166" y="218"/>
                    <a:pt x="1166" y="218"/>
                    <a:pt x="1166" y="218"/>
                  </a:cubicBezTo>
                  <a:cubicBezTo>
                    <a:pt x="1169" y="219"/>
                    <a:pt x="1169" y="219"/>
                    <a:pt x="1169" y="219"/>
                  </a:cubicBezTo>
                  <a:cubicBezTo>
                    <a:pt x="1172" y="219"/>
                    <a:pt x="1172" y="219"/>
                    <a:pt x="1172" y="219"/>
                  </a:cubicBezTo>
                  <a:cubicBezTo>
                    <a:pt x="1172" y="216"/>
                    <a:pt x="1172" y="216"/>
                    <a:pt x="1172" y="216"/>
                  </a:cubicBezTo>
                  <a:cubicBezTo>
                    <a:pt x="1179" y="213"/>
                    <a:pt x="1179" y="213"/>
                    <a:pt x="1179" y="213"/>
                  </a:cubicBezTo>
                  <a:cubicBezTo>
                    <a:pt x="1179" y="212"/>
                    <a:pt x="1179" y="212"/>
                    <a:pt x="1179" y="212"/>
                  </a:cubicBezTo>
                  <a:cubicBezTo>
                    <a:pt x="1184" y="209"/>
                    <a:pt x="1184" y="209"/>
                    <a:pt x="1184" y="209"/>
                  </a:cubicBezTo>
                  <a:cubicBezTo>
                    <a:pt x="1184" y="206"/>
                    <a:pt x="1184" y="206"/>
                    <a:pt x="1184" y="206"/>
                  </a:cubicBezTo>
                  <a:cubicBezTo>
                    <a:pt x="1189" y="205"/>
                    <a:pt x="1189" y="205"/>
                    <a:pt x="1189" y="205"/>
                  </a:cubicBezTo>
                  <a:cubicBezTo>
                    <a:pt x="1195" y="198"/>
                    <a:pt x="1195" y="198"/>
                    <a:pt x="1195" y="198"/>
                  </a:cubicBezTo>
                  <a:cubicBezTo>
                    <a:pt x="1195" y="197"/>
                    <a:pt x="1196" y="198"/>
                    <a:pt x="1197" y="196"/>
                  </a:cubicBezTo>
                  <a:cubicBezTo>
                    <a:pt x="1198" y="200"/>
                    <a:pt x="1198" y="200"/>
                    <a:pt x="1198" y="200"/>
                  </a:cubicBezTo>
                  <a:cubicBezTo>
                    <a:pt x="1201" y="201"/>
                    <a:pt x="1201" y="201"/>
                    <a:pt x="1201" y="201"/>
                  </a:cubicBezTo>
                  <a:cubicBezTo>
                    <a:pt x="1200" y="203"/>
                    <a:pt x="1200" y="203"/>
                    <a:pt x="1200" y="203"/>
                  </a:cubicBezTo>
                  <a:cubicBezTo>
                    <a:pt x="1203" y="204"/>
                    <a:pt x="1203" y="204"/>
                    <a:pt x="1203" y="204"/>
                  </a:cubicBezTo>
                  <a:cubicBezTo>
                    <a:pt x="1205" y="201"/>
                    <a:pt x="1208" y="206"/>
                    <a:pt x="1207" y="200"/>
                  </a:cubicBezTo>
                  <a:cubicBezTo>
                    <a:pt x="1206" y="195"/>
                    <a:pt x="1206" y="195"/>
                    <a:pt x="1206" y="195"/>
                  </a:cubicBezTo>
                  <a:cubicBezTo>
                    <a:pt x="1206" y="195"/>
                    <a:pt x="1206" y="195"/>
                    <a:pt x="1206" y="195"/>
                  </a:cubicBezTo>
                  <a:cubicBezTo>
                    <a:pt x="1209" y="193"/>
                    <a:pt x="1209" y="193"/>
                    <a:pt x="1209" y="193"/>
                  </a:cubicBezTo>
                  <a:cubicBezTo>
                    <a:pt x="1209" y="194"/>
                    <a:pt x="1209" y="194"/>
                    <a:pt x="1209" y="194"/>
                  </a:cubicBezTo>
                  <a:cubicBezTo>
                    <a:pt x="1210" y="195"/>
                    <a:pt x="1210" y="195"/>
                    <a:pt x="1210" y="195"/>
                  </a:cubicBezTo>
                  <a:cubicBezTo>
                    <a:pt x="1216" y="193"/>
                    <a:pt x="1216" y="193"/>
                    <a:pt x="1216" y="193"/>
                  </a:cubicBezTo>
                  <a:cubicBezTo>
                    <a:pt x="1216" y="195"/>
                    <a:pt x="1216" y="195"/>
                    <a:pt x="1216" y="195"/>
                  </a:cubicBezTo>
                  <a:cubicBezTo>
                    <a:pt x="1217" y="197"/>
                    <a:pt x="1217" y="197"/>
                    <a:pt x="1217" y="197"/>
                  </a:cubicBezTo>
                  <a:cubicBezTo>
                    <a:pt x="1219" y="194"/>
                    <a:pt x="1219" y="194"/>
                    <a:pt x="1219" y="194"/>
                  </a:cubicBezTo>
                  <a:cubicBezTo>
                    <a:pt x="1217" y="191"/>
                    <a:pt x="1217" y="191"/>
                    <a:pt x="1217" y="191"/>
                  </a:cubicBezTo>
                  <a:cubicBezTo>
                    <a:pt x="1217" y="188"/>
                    <a:pt x="1217" y="188"/>
                    <a:pt x="1217" y="188"/>
                  </a:cubicBezTo>
                  <a:cubicBezTo>
                    <a:pt x="1221" y="187"/>
                    <a:pt x="1221" y="187"/>
                    <a:pt x="1221" y="187"/>
                  </a:cubicBezTo>
                  <a:cubicBezTo>
                    <a:pt x="1222" y="183"/>
                    <a:pt x="1222" y="183"/>
                    <a:pt x="1222" y="183"/>
                  </a:cubicBezTo>
                  <a:cubicBezTo>
                    <a:pt x="1221" y="184"/>
                    <a:pt x="1223" y="186"/>
                    <a:pt x="1226" y="183"/>
                  </a:cubicBezTo>
                  <a:cubicBezTo>
                    <a:pt x="1224" y="181"/>
                    <a:pt x="1224" y="181"/>
                    <a:pt x="1224" y="181"/>
                  </a:cubicBezTo>
                  <a:cubicBezTo>
                    <a:pt x="1227" y="178"/>
                    <a:pt x="1227" y="178"/>
                    <a:pt x="1227" y="178"/>
                  </a:cubicBezTo>
                  <a:cubicBezTo>
                    <a:pt x="1228" y="179"/>
                    <a:pt x="1226" y="178"/>
                    <a:pt x="1228" y="179"/>
                  </a:cubicBezTo>
                  <a:cubicBezTo>
                    <a:pt x="1230" y="175"/>
                    <a:pt x="1230" y="175"/>
                    <a:pt x="1230" y="175"/>
                  </a:cubicBezTo>
                  <a:cubicBezTo>
                    <a:pt x="1230" y="176"/>
                    <a:pt x="1230" y="176"/>
                    <a:pt x="1230" y="176"/>
                  </a:cubicBezTo>
                  <a:cubicBezTo>
                    <a:pt x="1230" y="176"/>
                    <a:pt x="1230" y="176"/>
                    <a:pt x="1230" y="176"/>
                  </a:cubicBezTo>
                  <a:cubicBezTo>
                    <a:pt x="1236" y="178"/>
                    <a:pt x="1236" y="178"/>
                    <a:pt x="1236" y="178"/>
                  </a:cubicBezTo>
                  <a:cubicBezTo>
                    <a:pt x="1238" y="178"/>
                    <a:pt x="1238" y="178"/>
                    <a:pt x="1238" y="178"/>
                  </a:cubicBezTo>
                  <a:cubicBezTo>
                    <a:pt x="1236" y="176"/>
                    <a:pt x="1236" y="176"/>
                    <a:pt x="1236" y="176"/>
                  </a:cubicBezTo>
                  <a:cubicBezTo>
                    <a:pt x="1232" y="176"/>
                    <a:pt x="1232" y="176"/>
                    <a:pt x="1232" y="176"/>
                  </a:cubicBezTo>
                  <a:cubicBezTo>
                    <a:pt x="1235" y="170"/>
                    <a:pt x="1235" y="170"/>
                    <a:pt x="1235" y="170"/>
                  </a:cubicBezTo>
                  <a:cubicBezTo>
                    <a:pt x="1236" y="172"/>
                    <a:pt x="1235" y="171"/>
                    <a:pt x="1241" y="168"/>
                  </a:cubicBezTo>
                  <a:cubicBezTo>
                    <a:pt x="1240" y="166"/>
                    <a:pt x="1240" y="166"/>
                    <a:pt x="1240" y="166"/>
                  </a:cubicBezTo>
                  <a:cubicBezTo>
                    <a:pt x="1242" y="163"/>
                    <a:pt x="1242" y="163"/>
                    <a:pt x="1242" y="163"/>
                  </a:cubicBezTo>
                  <a:cubicBezTo>
                    <a:pt x="1245" y="165"/>
                    <a:pt x="1245" y="165"/>
                    <a:pt x="1245" y="165"/>
                  </a:cubicBezTo>
                  <a:cubicBezTo>
                    <a:pt x="1247" y="160"/>
                    <a:pt x="1247" y="160"/>
                    <a:pt x="1247" y="160"/>
                  </a:cubicBezTo>
                  <a:cubicBezTo>
                    <a:pt x="1248" y="161"/>
                    <a:pt x="1249" y="160"/>
                    <a:pt x="1250" y="159"/>
                  </a:cubicBezTo>
                  <a:cubicBezTo>
                    <a:pt x="1250" y="154"/>
                    <a:pt x="1250" y="154"/>
                    <a:pt x="1250" y="154"/>
                  </a:cubicBezTo>
                  <a:cubicBezTo>
                    <a:pt x="1254" y="152"/>
                    <a:pt x="1254" y="152"/>
                    <a:pt x="1254" y="152"/>
                  </a:cubicBezTo>
                  <a:cubicBezTo>
                    <a:pt x="1256" y="156"/>
                    <a:pt x="1256" y="156"/>
                    <a:pt x="1256" y="156"/>
                  </a:cubicBezTo>
                  <a:cubicBezTo>
                    <a:pt x="1258" y="155"/>
                    <a:pt x="1258" y="155"/>
                    <a:pt x="1258" y="155"/>
                  </a:cubicBezTo>
                  <a:cubicBezTo>
                    <a:pt x="1259" y="155"/>
                    <a:pt x="1254" y="158"/>
                    <a:pt x="1259" y="153"/>
                  </a:cubicBezTo>
                  <a:cubicBezTo>
                    <a:pt x="1257" y="151"/>
                    <a:pt x="1257" y="151"/>
                    <a:pt x="1257" y="151"/>
                  </a:cubicBezTo>
                  <a:cubicBezTo>
                    <a:pt x="1259" y="149"/>
                    <a:pt x="1259" y="149"/>
                    <a:pt x="1259" y="149"/>
                  </a:cubicBezTo>
                  <a:cubicBezTo>
                    <a:pt x="1258" y="148"/>
                    <a:pt x="1258" y="148"/>
                    <a:pt x="1258" y="148"/>
                  </a:cubicBezTo>
                  <a:cubicBezTo>
                    <a:pt x="1261" y="148"/>
                    <a:pt x="1261" y="148"/>
                    <a:pt x="1261" y="148"/>
                  </a:cubicBezTo>
                  <a:cubicBezTo>
                    <a:pt x="1263" y="146"/>
                    <a:pt x="1263" y="146"/>
                    <a:pt x="1263" y="146"/>
                  </a:cubicBezTo>
                  <a:cubicBezTo>
                    <a:pt x="1261" y="144"/>
                    <a:pt x="1261" y="144"/>
                    <a:pt x="1261" y="144"/>
                  </a:cubicBezTo>
                  <a:cubicBezTo>
                    <a:pt x="1266" y="138"/>
                    <a:pt x="1266" y="138"/>
                    <a:pt x="1266" y="138"/>
                  </a:cubicBezTo>
                  <a:cubicBezTo>
                    <a:pt x="1270" y="138"/>
                    <a:pt x="1270" y="138"/>
                    <a:pt x="1270" y="138"/>
                  </a:cubicBezTo>
                  <a:cubicBezTo>
                    <a:pt x="1272" y="136"/>
                    <a:pt x="1272" y="136"/>
                    <a:pt x="1272" y="136"/>
                  </a:cubicBezTo>
                  <a:cubicBezTo>
                    <a:pt x="1269" y="134"/>
                    <a:pt x="1269" y="134"/>
                    <a:pt x="1269" y="134"/>
                  </a:cubicBezTo>
                  <a:cubicBezTo>
                    <a:pt x="1268" y="136"/>
                    <a:pt x="1268" y="136"/>
                    <a:pt x="1268" y="136"/>
                  </a:cubicBezTo>
                  <a:cubicBezTo>
                    <a:pt x="1269" y="133"/>
                    <a:pt x="1269" y="133"/>
                    <a:pt x="1269" y="133"/>
                  </a:cubicBezTo>
                  <a:cubicBezTo>
                    <a:pt x="1266" y="132"/>
                    <a:pt x="1266" y="132"/>
                    <a:pt x="1266" y="132"/>
                  </a:cubicBezTo>
                  <a:cubicBezTo>
                    <a:pt x="1269" y="132"/>
                    <a:pt x="1269" y="132"/>
                    <a:pt x="1269" y="132"/>
                  </a:cubicBezTo>
                  <a:cubicBezTo>
                    <a:pt x="1270" y="132"/>
                    <a:pt x="1270" y="132"/>
                    <a:pt x="1270" y="132"/>
                  </a:cubicBezTo>
                  <a:cubicBezTo>
                    <a:pt x="1270" y="133"/>
                    <a:pt x="1275" y="131"/>
                    <a:pt x="1272" y="134"/>
                  </a:cubicBezTo>
                  <a:cubicBezTo>
                    <a:pt x="1276" y="129"/>
                    <a:pt x="1276" y="129"/>
                    <a:pt x="1276" y="129"/>
                  </a:cubicBezTo>
                  <a:cubicBezTo>
                    <a:pt x="1280" y="132"/>
                    <a:pt x="1280" y="132"/>
                    <a:pt x="1280" y="132"/>
                  </a:cubicBezTo>
                  <a:cubicBezTo>
                    <a:pt x="1282" y="129"/>
                    <a:pt x="1282" y="129"/>
                    <a:pt x="1282" y="129"/>
                  </a:cubicBezTo>
                  <a:cubicBezTo>
                    <a:pt x="1278" y="128"/>
                    <a:pt x="1278" y="128"/>
                    <a:pt x="1278" y="128"/>
                  </a:cubicBezTo>
                  <a:cubicBezTo>
                    <a:pt x="1278" y="127"/>
                    <a:pt x="1278" y="127"/>
                    <a:pt x="1278" y="127"/>
                  </a:cubicBezTo>
                  <a:cubicBezTo>
                    <a:pt x="1276" y="127"/>
                    <a:pt x="1276" y="127"/>
                    <a:pt x="1276" y="127"/>
                  </a:cubicBezTo>
                  <a:cubicBezTo>
                    <a:pt x="1278" y="124"/>
                    <a:pt x="1278" y="124"/>
                    <a:pt x="1278" y="124"/>
                  </a:cubicBezTo>
                  <a:cubicBezTo>
                    <a:pt x="1280" y="125"/>
                    <a:pt x="1280" y="125"/>
                    <a:pt x="1280" y="125"/>
                  </a:cubicBezTo>
                  <a:cubicBezTo>
                    <a:pt x="1283" y="122"/>
                    <a:pt x="1283" y="122"/>
                    <a:pt x="1283" y="122"/>
                  </a:cubicBezTo>
                  <a:cubicBezTo>
                    <a:pt x="1283" y="121"/>
                    <a:pt x="1283" y="121"/>
                    <a:pt x="1283" y="121"/>
                  </a:cubicBezTo>
                  <a:cubicBezTo>
                    <a:pt x="1281" y="121"/>
                    <a:pt x="1281" y="121"/>
                    <a:pt x="1281" y="121"/>
                  </a:cubicBezTo>
                  <a:cubicBezTo>
                    <a:pt x="1282" y="118"/>
                    <a:pt x="1282" y="118"/>
                    <a:pt x="1282" y="118"/>
                  </a:cubicBezTo>
                  <a:cubicBezTo>
                    <a:pt x="1294" y="105"/>
                    <a:pt x="1294" y="105"/>
                    <a:pt x="1294" y="105"/>
                  </a:cubicBezTo>
                  <a:cubicBezTo>
                    <a:pt x="1299" y="104"/>
                    <a:pt x="1299" y="104"/>
                    <a:pt x="1299" y="104"/>
                  </a:cubicBezTo>
                  <a:cubicBezTo>
                    <a:pt x="1303" y="97"/>
                    <a:pt x="1303" y="97"/>
                    <a:pt x="1303" y="97"/>
                  </a:cubicBezTo>
                  <a:cubicBezTo>
                    <a:pt x="1305" y="100"/>
                    <a:pt x="1304" y="95"/>
                    <a:pt x="1307" y="97"/>
                  </a:cubicBezTo>
                  <a:cubicBezTo>
                    <a:pt x="1307" y="97"/>
                    <a:pt x="1314" y="100"/>
                    <a:pt x="1309" y="93"/>
                  </a:cubicBezTo>
                  <a:cubicBezTo>
                    <a:pt x="1311" y="90"/>
                    <a:pt x="1311" y="90"/>
                    <a:pt x="1311" y="90"/>
                  </a:cubicBezTo>
                  <a:cubicBezTo>
                    <a:pt x="1315" y="90"/>
                    <a:pt x="1315" y="90"/>
                    <a:pt x="1315" y="90"/>
                  </a:cubicBezTo>
                  <a:cubicBezTo>
                    <a:pt x="1317" y="88"/>
                    <a:pt x="1317" y="88"/>
                    <a:pt x="1317" y="88"/>
                  </a:cubicBezTo>
                  <a:cubicBezTo>
                    <a:pt x="1315" y="92"/>
                    <a:pt x="1315" y="92"/>
                    <a:pt x="1315" y="92"/>
                  </a:cubicBezTo>
                  <a:cubicBezTo>
                    <a:pt x="1315" y="91"/>
                    <a:pt x="1315" y="93"/>
                    <a:pt x="1314" y="91"/>
                  </a:cubicBezTo>
                  <a:cubicBezTo>
                    <a:pt x="1313" y="93"/>
                    <a:pt x="1313" y="93"/>
                    <a:pt x="1313" y="93"/>
                  </a:cubicBezTo>
                  <a:cubicBezTo>
                    <a:pt x="1314" y="94"/>
                    <a:pt x="1314" y="94"/>
                    <a:pt x="1314" y="94"/>
                  </a:cubicBezTo>
                  <a:cubicBezTo>
                    <a:pt x="1303" y="105"/>
                    <a:pt x="1303" y="105"/>
                    <a:pt x="1303" y="105"/>
                  </a:cubicBezTo>
                  <a:cubicBezTo>
                    <a:pt x="1304" y="106"/>
                    <a:pt x="1304" y="106"/>
                    <a:pt x="1304" y="106"/>
                  </a:cubicBezTo>
                  <a:cubicBezTo>
                    <a:pt x="1296" y="115"/>
                    <a:pt x="1296" y="115"/>
                    <a:pt x="1296" y="115"/>
                  </a:cubicBezTo>
                  <a:cubicBezTo>
                    <a:pt x="1290" y="116"/>
                    <a:pt x="1290" y="116"/>
                    <a:pt x="1290" y="116"/>
                  </a:cubicBezTo>
                  <a:cubicBezTo>
                    <a:pt x="1290" y="117"/>
                    <a:pt x="1292" y="112"/>
                    <a:pt x="1289" y="118"/>
                  </a:cubicBezTo>
                  <a:cubicBezTo>
                    <a:pt x="1296" y="116"/>
                    <a:pt x="1296" y="116"/>
                    <a:pt x="1296" y="116"/>
                  </a:cubicBezTo>
                  <a:cubicBezTo>
                    <a:pt x="1290" y="124"/>
                    <a:pt x="1290" y="124"/>
                    <a:pt x="1290" y="124"/>
                  </a:cubicBezTo>
                  <a:cubicBezTo>
                    <a:pt x="1287" y="125"/>
                    <a:pt x="1287" y="125"/>
                    <a:pt x="1287" y="125"/>
                  </a:cubicBezTo>
                  <a:cubicBezTo>
                    <a:pt x="1288" y="126"/>
                    <a:pt x="1288" y="126"/>
                    <a:pt x="1288" y="126"/>
                  </a:cubicBezTo>
                  <a:cubicBezTo>
                    <a:pt x="1285" y="130"/>
                    <a:pt x="1285" y="130"/>
                    <a:pt x="1285" y="130"/>
                  </a:cubicBezTo>
                  <a:cubicBezTo>
                    <a:pt x="1283" y="130"/>
                    <a:pt x="1283" y="130"/>
                    <a:pt x="1283" y="130"/>
                  </a:cubicBezTo>
                  <a:cubicBezTo>
                    <a:pt x="1281" y="132"/>
                    <a:pt x="1281" y="132"/>
                    <a:pt x="1281" y="132"/>
                  </a:cubicBezTo>
                  <a:cubicBezTo>
                    <a:pt x="1281" y="133"/>
                    <a:pt x="1278" y="134"/>
                    <a:pt x="1283" y="134"/>
                  </a:cubicBezTo>
                  <a:cubicBezTo>
                    <a:pt x="1280" y="136"/>
                    <a:pt x="1280" y="136"/>
                    <a:pt x="1280" y="136"/>
                  </a:cubicBezTo>
                  <a:cubicBezTo>
                    <a:pt x="1273" y="147"/>
                    <a:pt x="1273" y="147"/>
                    <a:pt x="1273" y="147"/>
                  </a:cubicBezTo>
                  <a:cubicBezTo>
                    <a:pt x="1274" y="147"/>
                    <a:pt x="1274" y="147"/>
                    <a:pt x="1274" y="147"/>
                  </a:cubicBezTo>
                  <a:cubicBezTo>
                    <a:pt x="1274" y="151"/>
                    <a:pt x="1274" y="151"/>
                    <a:pt x="1274" y="151"/>
                  </a:cubicBezTo>
                  <a:cubicBezTo>
                    <a:pt x="1273" y="149"/>
                    <a:pt x="1273" y="149"/>
                    <a:pt x="1273" y="149"/>
                  </a:cubicBezTo>
                  <a:cubicBezTo>
                    <a:pt x="1268" y="153"/>
                    <a:pt x="1268" y="153"/>
                    <a:pt x="1268" y="153"/>
                  </a:cubicBezTo>
                  <a:cubicBezTo>
                    <a:pt x="1269" y="155"/>
                    <a:pt x="1269" y="155"/>
                    <a:pt x="1269" y="155"/>
                  </a:cubicBezTo>
                  <a:cubicBezTo>
                    <a:pt x="1265" y="154"/>
                    <a:pt x="1267" y="160"/>
                    <a:pt x="1264" y="157"/>
                  </a:cubicBezTo>
                  <a:cubicBezTo>
                    <a:pt x="1264" y="158"/>
                    <a:pt x="1261" y="156"/>
                    <a:pt x="1263" y="159"/>
                  </a:cubicBezTo>
                  <a:cubicBezTo>
                    <a:pt x="1260" y="160"/>
                    <a:pt x="1257" y="161"/>
                    <a:pt x="1257" y="164"/>
                  </a:cubicBezTo>
                  <a:cubicBezTo>
                    <a:pt x="1259" y="168"/>
                    <a:pt x="1259" y="168"/>
                    <a:pt x="1259" y="168"/>
                  </a:cubicBezTo>
                  <a:cubicBezTo>
                    <a:pt x="1255" y="170"/>
                    <a:pt x="1255" y="170"/>
                    <a:pt x="1255" y="170"/>
                  </a:cubicBezTo>
                  <a:cubicBezTo>
                    <a:pt x="1254" y="173"/>
                    <a:pt x="1254" y="173"/>
                    <a:pt x="1254" y="173"/>
                  </a:cubicBezTo>
                  <a:cubicBezTo>
                    <a:pt x="1250" y="175"/>
                    <a:pt x="1250" y="175"/>
                    <a:pt x="1250" y="175"/>
                  </a:cubicBezTo>
                  <a:cubicBezTo>
                    <a:pt x="1249" y="177"/>
                    <a:pt x="1249" y="177"/>
                    <a:pt x="1249" y="177"/>
                  </a:cubicBezTo>
                  <a:cubicBezTo>
                    <a:pt x="1249" y="181"/>
                    <a:pt x="1240" y="180"/>
                    <a:pt x="1242" y="184"/>
                  </a:cubicBezTo>
                  <a:cubicBezTo>
                    <a:pt x="1232" y="193"/>
                    <a:pt x="1232" y="193"/>
                    <a:pt x="1232" y="193"/>
                  </a:cubicBezTo>
                  <a:cubicBezTo>
                    <a:pt x="1225" y="200"/>
                    <a:pt x="1225" y="200"/>
                    <a:pt x="1225" y="200"/>
                  </a:cubicBezTo>
                  <a:cubicBezTo>
                    <a:pt x="1223" y="203"/>
                    <a:pt x="1217" y="200"/>
                    <a:pt x="1219" y="208"/>
                  </a:cubicBezTo>
                  <a:cubicBezTo>
                    <a:pt x="1219" y="206"/>
                    <a:pt x="1217" y="208"/>
                    <a:pt x="1217" y="207"/>
                  </a:cubicBezTo>
                  <a:cubicBezTo>
                    <a:pt x="1215" y="209"/>
                    <a:pt x="1215" y="209"/>
                    <a:pt x="1215" y="209"/>
                  </a:cubicBezTo>
                  <a:cubicBezTo>
                    <a:pt x="1219" y="210"/>
                    <a:pt x="1219" y="210"/>
                    <a:pt x="1219" y="210"/>
                  </a:cubicBezTo>
                  <a:cubicBezTo>
                    <a:pt x="1211" y="212"/>
                    <a:pt x="1211" y="212"/>
                    <a:pt x="1211" y="212"/>
                  </a:cubicBezTo>
                  <a:cubicBezTo>
                    <a:pt x="1210" y="214"/>
                    <a:pt x="1210" y="214"/>
                    <a:pt x="1210" y="214"/>
                  </a:cubicBezTo>
                  <a:cubicBezTo>
                    <a:pt x="1214" y="215"/>
                    <a:pt x="1214" y="215"/>
                    <a:pt x="1214" y="215"/>
                  </a:cubicBezTo>
                  <a:cubicBezTo>
                    <a:pt x="1222" y="212"/>
                    <a:pt x="1222" y="212"/>
                    <a:pt x="1222" y="212"/>
                  </a:cubicBezTo>
                  <a:cubicBezTo>
                    <a:pt x="1229" y="211"/>
                    <a:pt x="1229" y="211"/>
                    <a:pt x="1229" y="211"/>
                  </a:cubicBezTo>
                  <a:cubicBezTo>
                    <a:pt x="1230" y="209"/>
                    <a:pt x="1230" y="209"/>
                    <a:pt x="1230" y="209"/>
                  </a:cubicBezTo>
                  <a:cubicBezTo>
                    <a:pt x="1229" y="207"/>
                    <a:pt x="1229" y="207"/>
                    <a:pt x="1229" y="207"/>
                  </a:cubicBezTo>
                  <a:cubicBezTo>
                    <a:pt x="1236" y="207"/>
                    <a:pt x="1236" y="207"/>
                    <a:pt x="1236" y="207"/>
                  </a:cubicBezTo>
                  <a:cubicBezTo>
                    <a:pt x="1236" y="208"/>
                    <a:pt x="1236" y="208"/>
                    <a:pt x="1236" y="208"/>
                  </a:cubicBezTo>
                  <a:cubicBezTo>
                    <a:pt x="1232" y="209"/>
                    <a:pt x="1232" y="209"/>
                    <a:pt x="1232" y="209"/>
                  </a:cubicBezTo>
                  <a:cubicBezTo>
                    <a:pt x="1234" y="210"/>
                    <a:pt x="1234" y="210"/>
                    <a:pt x="1234" y="210"/>
                  </a:cubicBezTo>
                  <a:cubicBezTo>
                    <a:pt x="1249" y="206"/>
                    <a:pt x="1249" y="206"/>
                    <a:pt x="1249" y="206"/>
                  </a:cubicBezTo>
                  <a:cubicBezTo>
                    <a:pt x="1249" y="204"/>
                    <a:pt x="1249" y="204"/>
                    <a:pt x="1249" y="204"/>
                  </a:cubicBezTo>
                  <a:cubicBezTo>
                    <a:pt x="1253" y="206"/>
                    <a:pt x="1253" y="206"/>
                    <a:pt x="1253" y="206"/>
                  </a:cubicBezTo>
                  <a:cubicBezTo>
                    <a:pt x="1262" y="203"/>
                    <a:pt x="1262" y="203"/>
                    <a:pt x="1262" y="203"/>
                  </a:cubicBezTo>
                  <a:cubicBezTo>
                    <a:pt x="1262" y="202"/>
                    <a:pt x="1262" y="202"/>
                    <a:pt x="1262" y="202"/>
                  </a:cubicBezTo>
                  <a:cubicBezTo>
                    <a:pt x="1264" y="204"/>
                    <a:pt x="1264" y="204"/>
                    <a:pt x="1264" y="204"/>
                  </a:cubicBezTo>
                  <a:cubicBezTo>
                    <a:pt x="1265" y="203"/>
                    <a:pt x="1265" y="203"/>
                    <a:pt x="1265" y="203"/>
                  </a:cubicBezTo>
                  <a:cubicBezTo>
                    <a:pt x="1267" y="204"/>
                    <a:pt x="1267" y="204"/>
                    <a:pt x="1267" y="204"/>
                  </a:cubicBezTo>
                  <a:cubicBezTo>
                    <a:pt x="1270" y="201"/>
                    <a:pt x="1270" y="201"/>
                    <a:pt x="1270" y="201"/>
                  </a:cubicBezTo>
                  <a:cubicBezTo>
                    <a:pt x="1273" y="202"/>
                    <a:pt x="1273" y="202"/>
                    <a:pt x="1273" y="202"/>
                  </a:cubicBezTo>
                  <a:cubicBezTo>
                    <a:pt x="1273" y="199"/>
                    <a:pt x="1273" y="199"/>
                    <a:pt x="1273" y="199"/>
                  </a:cubicBezTo>
                  <a:cubicBezTo>
                    <a:pt x="1277" y="201"/>
                    <a:pt x="1277" y="201"/>
                    <a:pt x="1277" y="201"/>
                  </a:cubicBezTo>
                  <a:cubicBezTo>
                    <a:pt x="1278" y="200"/>
                    <a:pt x="1268" y="205"/>
                    <a:pt x="1280" y="198"/>
                  </a:cubicBezTo>
                  <a:cubicBezTo>
                    <a:pt x="1281" y="200"/>
                    <a:pt x="1281" y="200"/>
                    <a:pt x="1281" y="200"/>
                  </a:cubicBezTo>
                  <a:cubicBezTo>
                    <a:pt x="1285" y="194"/>
                    <a:pt x="1285" y="194"/>
                    <a:pt x="1285" y="194"/>
                  </a:cubicBezTo>
                  <a:cubicBezTo>
                    <a:pt x="1288" y="194"/>
                    <a:pt x="1288" y="194"/>
                    <a:pt x="1288" y="194"/>
                  </a:cubicBezTo>
                  <a:cubicBezTo>
                    <a:pt x="1288" y="193"/>
                    <a:pt x="1284" y="199"/>
                    <a:pt x="1288" y="192"/>
                  </a:cubicBezTo>
                  <a:cubicBezTo>
                    <a:pt x="1289" y="194"/>
                    <a:pt x="1282" y="191"/>
                    <a:pt x="1291" y="193"/>
                  </a:cubicBezTo>
                  <a:cubicBezTo>
                    <a:pt x="1291" y="189"/>
                    <a:pt x="1291" y="189"/>
                    <a:pt x="1291" y="189"/>
                  </a:cubicBezTo>
                  <a:cubicBezTo>
                    <a:pt x="1297" y="187"/>
                    <a:pt x="1297" y="187"/>
                    <a:pt x="1297" y="187"/>
                  </a:cubicBezTo>
                  <a:cubicBezTo>
                    <a:pt x="1300" y="184"/>
                    <a:pt x="1300" y="184"/>
                    <a:pt x="1300" y="184"/>
                  </a:cubicBezTo>
                  <a:cubicBezTo>
                    <a:pt x="1299" y="182"/>
                    <a:pt x="1299" y="182"/>
                    <a:pt x="1299" y="182"/>
                  </a:cubicBezTo>
                  <a:cubicBezTo>
                    <a:pt x="1300" y="182"/>
                    <a:pt x="1300" y="182"/>
                    <a:pt x="1300" y="182"/>
                  </a:cubicBezTo>
                  <a:cubicBezTo>
                    <a:pt x="1299" y="179"/>
                    <a:pt x="1299" y="179"/>
                    <a:pt x="1299" y="179"/>
                  </a:cubicBezTo>
                  <a:cubicBezTo>
                    <a:pt x="1304" y="176"/>
                    <a:pt x="1304" y="176"/>
                    <a:pt x="1304" y="176"/>
                  </a:cubicBezTo>
                  <a:cubicBezTo>
                    <a:pt x="1305" y="174"/>
                    <a:pt x="1293" y="182"/>
                    <a:pt x="1308" y="172"/>
                  </a:cubicBezTo>
                  <a:cubicBezTo>
                    <a:pt x="1308" y="172"/>
                    <a:pt x="1302" y="175"/>
                    <a:pt x="1309" y="170"/>
                  </a:cubicBezTo>
                  <a:cubicBezTo>
                    <a:pt x="1310" y="170"/>
                    <a:pt x="1310" y="170"/>
                    <a:pt x="1310" y="170"/>
                  </a:cubicBezTo>
                  <a:cubicBezTo>
                    <a:pt x="1309" y="172"/>
                    <a:pt x="1309" y="172"/>
                    <a:pt x="1309" y="172"/>
                  </a:cubicBezTo>
                  <a:cubicBezTo>
                    <a:pt x="1313" y="175"/>
                    <a:pt x="1313" y="175"/>
                    <a:pt x="1313" y="175"/>
                  </a:cubicBezTo>
                  <a:cubicBezTo>
                    <a:pt x="1314" y="174"/>
                    <a:pt x="1314" y="174"/>
                    <a:pt x="1314" y="174"/>
                  </a:cubicBezTo>
                  <a:cubicBezTo>
                    <a:pt x="1313" y="170"/>
                    <a:pt x="1313" y="170"/>
                    <a:pt x="1313" y="170"/>
                  </a:cubicBezTo>
                  <a:cubicBezTo>
                    <a:pt x="1316" y="169"/>
                    <a:pt x="1316" y="169"/>
                    <a:pt x="1316" y="169"/>
                  </a:cubicBezTo>
                  <a:cubicBezTo>
                    <a:pt x="1317" y="169"/>
                    <a:pt x="1311" y="174"/>
                    <a:pt x="1317" y="165"/>
                  </a:cubicBezTo>
                  <a:cubicBezTo>
                    <a:pt x="1319" y="165"/>
                    <a:pt x="1319" y="165"/>
                    <a:pt x="1319" y="165"/>
                  </a:cubicBezTo>
                  <a:cubicBezTo>
                    <a:pt x="1322" y="164"/>
                    <a:pt x="1302" y="173"/>
                    <a:pt x="1326" y="160"/>
                  </a:cubicBezTo>
                  <a:cubicBezTo>
                    <a:pt x="1335" y="151"/>
                    <a:pt x="1335" y="151"/>
                    <a:pt x="1335" y="151"/>
                  </a:cubicBezTo>
                  <a:cubicBezTo>
                    <a:pt x="1339" y="148"/>
                    <a:pt x="1339" y="148"/>
                    <a:pt x="1339" y="148"/>
                  </a:cubicBezTo>
                  <a:cubicBezTo>
                    <a:pt x="1339" y="146"/>
                    <a:pt x="1328" y="156"/>
                    <a:pt x="1342" y="143"/>
                  </a:cubicBezTo>
                  <a:cubicBezTo>
                    <a:pt x="1335" y="153"/>
                    <a:pt x="1335" y="153"/>
                    <a:pt x="1335" y="153"/>
                  </a:cubicBezTo>
                  <a:cubicBezTo>
                    <a:pt x="1333" y="155"/>
                    <a:pt x="1333" y="155"/>
                    <a:pt x="1333" y="155"/>
                  </a:cubicBezTo>
                  <a:cubicBezTo>
                    <a:pt x="1333" y="158"/>
                    <a:pt x="1333" y="158"/>
                    <a:pt x="1333" y="158"/>
                  </a:cubicBezTo>
                  <a:cubicBezTo>
                    <a:pt x="1322" y="168"/>
                    <a:pt x="1322" y="168"/>
                    <a:pt x="1322" y="168"/>
                  </a:cubicBezTo>
                  <a:cubicBezTo>
                    <a:pt x="1321" y="173"/>
                    <a:pt x="1315" y="172"/>
                    <a:pt x="1315" y="178"/>
                  </a:cubicBezTo>
                  <a:cubicBezTo>
                    <a:pt x="1320" y="179"/>
                    <a:pt x="1320" y="179"/>
                    <a:pt x="1320" y="179"/>
                  </a:cubicBezTo>
                  <a:cubicBezTo>
                    <a:pt x="1317" y="181"/>
                    <a:pt x="1312" y="181"/>
                    <a:pt x="1314" y="185"/>
                  </a:cubicBezTo>
                  <a:cubicBezTo>
                    <a:pt x="1316" y="186"/>
                    <a:pt x="1316" y="186"/>
                    <a:pt x="1316" y="186"/>
                  </a:cubicBezTo>
                  <a:cubicBezTo>
                    <a:pt x="1319" y="183"/>
                    <a:pt x="1319" y="183"/>
                    <a:pt x="1319" y="183"/>
                  </a:cubicBezTo>
                  <a:cubicBezTo>
                    <a:pt x="1319" y="186"/>
                    <a:pt x="1319" y="186"/>
                    <a:pt x="1319" y="186"/>
                  </a:cubicBezTo>
                  <a:cubicBezTo>
                    <a:pt x="1315" y="190"/>
                    <a:pt x="1315" y="190"/>
                    <a:pt x="1315" y="190"/>
                  </a:cubicBezTo>
                  <a:cubicBezTo>
                    <a:pt x="1315" y="191"/>
                    <a:pt x="1315" y="191"/>
                    <a:pt x="1315" y="191"/>
                  </a:cubicBezTo>
                  <a:cubicBezTo>
                    <a:pt x="1320" y="189"/>
                    <a:pt x="1320" y="189"/>
                    <a:pt x="1320" y="189"/>
                  </a:cubicBezTo>
                  <a:cubicBezTo>
                    <a:pt x="1325" y="182"/>
                    <a:pt x="1325" y="182"/>
                    <a:pt x="1325" y="182"/>
                  </a:cubicBezTo>
                  <a:cubicBezTo>
                    <a:pt x="1325" y="185"/>
                    <a:pt x="1325" y="185"/>
                    <a:pt x="1325" y="185"/>
                  </a:cubicBezTo>
                  <a:cubicBezTo>
                    <a:pt x="1327" y="185"/>
                    <a:pt x="1327" y="185"/>
                    <a:pt x="1327" y="185"/>
                  </a:cubicBezTo>
                  <a:cubicBezTo>
                    <a:pt x="1327" y="186"/>
                    <a:pt x="1327" y="186"/>
                    <a:pt x="1327" y="186"/>
                  </a:cubicBezTo>
                  <a:cubicBezTo>
                    <a:pt x="1325" y="186"/>
                    <a:pt x="1326" y="190"/>
                    <a:pt x="1323" y="186"/>
                  </a:cubicBezTo>
                  <a:cubicBezTo>
                    <a:pt x="1320" y="191"/>
                    <a:pt x="1320" y="191"/>
                    <a:pt x="1320" y="191"/>
                  </a:cubicBezTo>
                  <a:cubicBezTo>
                    <a:pt x="1325" y="191"/>
                    <a:pt x="1325" y="191"/>
                    <a:pt x="1325" y="191"/>
                  </a:cubicBezTo>
                  <a:cubicBezTo>
                    <a:pt x="1328" y="188"/>
                    <a:pt x="1328" y="188"/>
                    <a:pt x="1328" y="188"/>
                  </a:cubicBezTo>
                  <a:cubicBezTo>
                    <a:pt x="1333" y="187"/>
                    <a:pt x="1333" y="187"/>
                    <a:pt x="1333" y="187"/>
                  </a:cubicBezTo>
                  <a:cubicBezTo>
                    <a:pt x="1327" y="193"/>
                    <a:pt x="1331" y="193"/>
                    <a:pt x="1319" y="195"/>
                  </a:cubicBezTo>
                  <a:cubicBezTo>
                    <a:pt x="1335" y="193"/>
                    <a:pt x="1335" y="193"/>
                    <a:pt x="1335" y="193"/>
                  </a:cubicBezTo>
                  <a:cubicBezTo>
                    <a:pt x="1340" y="191"/>
                    <a:pt x="1340" y="191"/>
                    <a:pt x="1340" y="191"/>
                  </a:cubicBezTo>
                  <a:cubicBezTo>
                    <a:pt x="1341" y="194"/>
                    <a:pt x="1330" y="191"/>
                    <a:pt x="1346" y="188"/>
                  </a:cubicBezTo>
                  <a:cubicBezTo>
                    <a:pt x="1346" y="188"/>
                    <a:pt x="1347" y="189"/>
                    <a:pt x="1346" y="189"/>
                  </a:cubicBezTo>
                  <a:cubicBezTo>
                    <a:pt x="1351" y="190"/>
                    <a:pt x="1351" y="190"/>
                    <a:pt x="1351" y="190"/>
                  </a:cubicBezTo>
                  <a:cubicBezTo>
                    <a:pt x="1353" y="188"/>
                    <a:pt x="1353" y="188"/>
                    <a:pt x="1353" y="188"/>
                  </a:cubicBezTo>
                  <a:cubicBezTo>
                    <a:pt x="1354" y="189"/>
                    <a:pt x="1354" y="189"/>
                    <a:pt x="1354" y="189"/>
                  </a:cubicBezTo>
                  <a:cubicBezTo>
                    <a:pt x="1358" y="187"/>
                    <a:pt x="1358" y="187"/>
                    <a:pt x="1358" y="187"/>
                  </a:cubicBezTo>
                  <a:cubicBezTo>
                    <a:pt x="1360" y="188"/>
                    <a:pt x="1360" y="188"/>
                    <a:pt x="1360" y="188"/>
                  </a:cubicBezTo>
                  <a:cubicBezTo>
                    <a:pt x="1364" y="186"/>
                    <a:pt x="1364" y="186"/>
                    <a:pt x="1364" y="186"/>
                  </a:cubicBezTo>
                  <a:cubicBezTo>
                    <a:pt x="1369" y="185"/>
                    <a:pt x="1369" y="185"/>
                    <a:pt x="1369" y="185"/>
                  </a:cubicBezTo>
                  <a:cubicBezTo>
                    <a:pt x="1368" y="185"/>
                    <a:pt x="1368" y="185"/>
                    <a:pt x="1368" y="185"/>
                  </a:cubicBezTo>
                  <a:cubicBezTo>
                    <a:pt x="1368" y="188"/>
                    <a:pt x="1368" y="188"/>
                    <a:pt x="1368" y="188"/>
                  </a:cubicBezTo>
                  <a:cubicBezTo>
                    <a:pt x="1372" y="190"/>
                    <a:pt x="1372" y="190"/>
                    <a:pt x="1372" y="190"/>
                  </a:cubicBezTo>
                  <a:cubicBezTo>
                    <a:pt x="1371" y="191"/>
                    <a:pt x="1371" y="191"/>
                    <a:pt x="1371" y="191"/>
                  </a:cubicBezTo>
                  <a:cubicBezTo>
                    <a:pt x="1362" y="190"/>
                    <a:pt x="1362" y="190"/>
                    <a:pt x="1362" y="190"/>
                  </a:cubicBezTo>
                  <a:cubicBezTo>
                    <a:pt x="1358" y="190"/>
                    <a:pt x="1360" y="192"/>
                    <a:pt x="1360" y="194"/>
                  </a:cubicBezTo>
                  <a:cubicBezTo>
                    <a:pt x="1357" y="193"/>
                    <a:pt x="1357" y="193"/>
                    <a:pt x="1357" y="193"/>
                  </a:cubicBezTo>
                  <a:cubicBezTo>
                    <a:pt x="1356" y="193"/>
                    <a:pt x="1356" y="193"/>
                    <a:pt x="1356" y="193"/>
                  </a:cubicBezTo>
                  <a:cubicBezTo>
                    <a:pt x="1348" y="195"/>
                    <a:pt x="1348" y="195"/>
                    <a:pt x="1348" y="195"/>
                  </a:cubicBezTo>
                  <a:cubicBezTo>
                    <a:pt x="1348" y="195"/>
                    <a:pt x="1346" y="196"/>
                    <a:pt x="1349" y="196"/>
                  </a:cubicBezTo>
                  <a:cubicBezTo>
                    <a:pt x="1347" y="196"/>
                    <a:pt x="1347" y="200"/>
                    <a:pt x="1346" y="195"/>
                  </a:cubicBezTo>
                  <a:cubicBezTo>
                    <a:pt x="1344" y="195"/>
                    <a:pt x="1343" y="195"/>
                    <a:pt x="1343" y="198"/>
                  </a:cubicBezTo>
                  <a:cubicBezTo>
                    <a:pt x="1343" y="198"/>
                    <a:pt x="1343" y="198"/>
                    <a:pt x="1343" y="198"/>
                  </a:cubicBezTo>
                  <a:cubicBezTo>
                    <a:pt x="1340" y="197"/>
                    <a:pt x="1340" y="197"/>
                    <a:pt x="1340" y="197"/>
                  </a:cubicBezTo>
                  <a:cubicBezTo>
                    <a:pt x="1339" y="199"/>
                    <a:pt x="1339" y="199"/>
                    <a:pt x="1339" y="199"/>
                  </a:cubicBezTo>
                  <a:cubicBezTo>
                    <a:pt x="1337" y="198"/>
                    <a:pt x="1337" y="198"/>
                    <a:pt x="1337" y="198"/>
                  </a:cubicBezTo>
                  <a:cubicBezTo>
                    <a:pt x="1336" y="200"/>
                    <a:pt x="1332" y="199"/>
                    <a:pt x="1334" y="203"/>
                  </a:cubicBezTo>
                  <a:cubicBezTo>
                    <a:pt x="1332" y="202"/>
                    <a:pt x="1332" y="202"/>
                    <a:pt x="1332" y="202"/>
                  </a:cubicBezTo>
                  <a:cubicBezTo>
                    <a:pt x="1332" y="200"/>
                    <a:pt x="1332" y="200"/>
                    <a:pt x="1332" y="200"/>
                  </a:cubicBezTo>
                  <a:cubicBezTo>
                    <a:pt x="1330" y="199"/>
                    <a:pt x="1331" y="197"/>
                    <a:pt x="1325" y="201"/>
                  </a:cubicBezTo>
                  <a:cubicBezTo>
                    <a:pt x="1324" y="203"/>
                    <a:pt x="1324" y="203"/>
                    <a:pt x="1324" y="203"/>
                  </a:cubicBezTo>
                  <a:cubicBezTo>
                    <a:pt x="1322" y="201"/>
                    <a:pt x="1322" y="201"/>
                    <a:pt x="1322" y="201"/>
                  </a:cubicBezTo>
                  <a:cubicBezTo>
                    <a:pt x="1323" y="201"/>
                    <a:pt x="1318" y="202"/>
                    <a:pt x="1323" y="198"/>
                  </a:cubicBezTo>
                  <a:cubicBezTo>
                    <a:pt x="1318" y="198"/>
                    <a:pt x="1318" y="198"/>
                    <a:pt x="1318" y="198"/>
                  </a:cubicBezTo>
                  <a:cubicBezTo>
                    <a:pt x="1320" y="203"/>
                    <a:pt x="1320" y="203"/>
                    <a:pt x="1320" y="203"/>
                  </a:cubicBezTo>
                  <a:cubicBezTo>
                    <a:pt x="1317" y="204"/>
                    <a:pt x="1317" y="204"/>
                    <a:pt x="1317" y="204"/>
                  </a:cubicBezTo>
                  <a:cubicBezTo>
                    <a:pt x="1317" y="204"/>
                    <a:pt x="1317" y="204"/>
                    <a:pt x="1317" y="204"/>
                  </a:cubicBezTo>
                  <a:cubicBezTo>
                    <a:pt x="1310" y="204"/>
                    <a:pt x="1310" y="204"/>
                    <a:pt x="1310" y="204"/>
                  </a:cubicBezTo>
                  <a:cubicBezTo>
                    <a:pt x="1310" y="207"/>
                    <a:pt x="1306" y="208"/>
                    <a:pt x="1303" y="207"/>
                  </a:cubicBezTo>
                  <a:cubicBezTo>
                    <a:pt x="1296" y="209"/>
                    <a:pt x="1296" y="209"/>
                    <a:pt x="1296" y="209"/>
                  </a:cubicBezTo>
                  <a:cubicBezTo>
                    <a:pt x="1293" y="210"/>
                    <a:pt x="1294" y="215"/>
                    <a:pt x="1287" y="216"/>
                  </a:cubicBezTo>
                  <a:cubicBezTo>
                    <a:pt x="1290" y="218"/>
                    <a:pt x="1290" y="218"/>
                    <a:pt x="1290" y="218"/>
                  </a:cubicBezTo>
                  <a:cubicBezTo>
                    <a:pt x="1278" y="227"/>
                    <a:pt x="1278" y="227"/>
                    <a:pt x="1278" y="227"/>
                  </a:cubicBezTo>
                  <a:cubicBezTo>
                    <a:pt x="1277" y="228"/>
                    <a:pt x="1271" y="234"/>
                    <a:pt x="1275" y="233"/>
                  </a:cubicBezTo>
                  <a:cubicBezTo>
                    <a:pt x="1275" y="233"/>
                    <a:pt x="1273" y="235"/>
                    <a:pt x="1277" y="233"/>
                  </a:cubicBezTo>
                  <a:cubicBezTo>
                    <a:pt x="1278" y="231"/>
                    <a:pt x="1278" y="231"/>
                    <a:pt x="1278" y="231"/>
                  </a:cubicBezTo>
                  <a:cubicBezTo>
                    <a:pt x="1281" y="237"/>
                    <a:pt x="1281" y="237"/>
                    <a:pt x="1281" y="237"/>
                  </a:cubicBezTo>
                  <a:cubicBezTo>
                    <a:pt x="1285" y="237"/>
                    <a:pt x="1285" y="237"/>
                    <a:pt x="1285" y="237"/>
                  </a:cubicBezTo>
                  <a:cubicBezTo>
                    <a:pt x="1286" y="236"/>
                    <a:pt x="1286" y="236"/>
                    <a:pt x="1286" y="236"/>
                  </a:cubicBezTo>
                  <a:cubicBezTo>
                    <a:pt x="1283" y="235"/>
                    <a:pt x="1283" y="235"/>
                    <a:pt x="1283" y="235"/>
                  </a:cubicBezTo>
                  <a:cubicBezTo>
                    <a:pt x="1290" y="232"/>
                    <a:pt x="1290" y="232"/>
                    <a:pt x="1290" y="232"/>
                  </a:cubicBezTo>
                  <a:cubicBezTo>
                    <a:pt x="1291" y="233"/>
                    <a:pt x="1291" y="233"/>
                    <a:pt x="1291" y="233"/>
                  </a:cubicBezTo>
                  <a:cubicBezTo>
                    <a:pt x="1294" y="231"/>
                    <a:pt x="1294" y="231"/>
                    <a:pt x="1294" y="231"/>
                  </a:cubicBezTo>
                  <a:cubicBezTo>
                    <a:pt x="1293" y="230"/>
                    <a:pt x="1292" y="236"/>
                    <a:pt x="1292" y="229"/>
                  </a:cubicBezTo>
                  <a:cubicBezTo>
                    <a:pt x="1296" y="231"/>
                    <a:pt x="1296" y="231"/>
                    <a:pt x="1296" y="231"/>
                  </a:cubicBezTo>
                  <a:cubicBezTo>
                    <a:pt x="1302" y="231"/>
                    <a:pt x="1302" y="231"/>
                    <a:pt x="1302" y="231"/>
                  </a:cubicBezTo>
                  <a:cubicBezTo>
                    <a:pt x="1304" y="230"/>
                    <a:pt x="1304" y="230"/>
                    <a:pt x="1304" y="230"/>
                  </a:cubicBezTo>
                  <a:cubicBezTo>
                    <a:pt x="1310" y="228"/>
                    <a:pt x="1310" y="228"/>
                    <a:pt x="1310" y="228"/>
                  </a:cubicBezTo>
                  <a:cubicBezTo>
                    <a:pt x="1309" y="231"/>
                    <a:pt x="1309" y="231"/>
                    <a:pt x="1309" y="231"/>
                  </a:cubicBezTo>
                  <a:cubicBezTo>
                    <a:pt x="1311" y="232"/>
                    <a:pt x="1311" y="232"/>
                    <a:pt x="1311" y="232"/>
                  </a:cubicBezTo>
                  <a:cubicBezTo>
                    <a:pt x="1324" y="230"/>
                    <a:pt x="1324" y="230"/>
                    <a:pt x="1324" y="230"/>
                  </a:cubicBezTo>
                  <a:cubicBezTo>
                    <a:pt x="1342" y="226"/>
                    <a:pt x="1342" y="226"/>
                    <a:pt x="1342" y="226"/>
                  </a:cubicBezTo>
                  <a:cubicBezTo>
                    <a:pt x="1349" y="224"/>
                    <a:pt x="1349" y="224"/>
                    <a:pt x="1349" y="224"/>
                  </a:cubicBezTo>
                  <a:cubicBezTo>
                    <a:pt x="1350" y="224"/>
                    <a:pt x="1350" y="224"/>
                    <a:pt x="1350" y="224"/>
                  </a:cubicBezTo>
                  <a:cubicBezTo>
                    <a:pt x="1353" y="222"/>
                    <a:pt x="1353" y="222"/>
                    <a:pt x="1353" y="222"/>
                  </a:cubicBezTo>
                  <a:cubicBezTo>
                    <a:pt x="1346" y="221"/>
                    <a:pt x="1346" y="221"/>
                    <a:pt x="1346" y="221"/>
                  </a:cubicBezTo>
                  <a:cubicBezTo>
                    <a:pt x="1350" y="220"/>
                    <a:pt x="1350" y="220"/>
                    <a:pt x="1350" y="220"/>
                  </a:cubicBezTo>
                  <a:cubicBezTo>
                    <a:pt x="1352" y="219"/>
                    <a:pt x="1352" y="219"/>
                    <a:pt x="1352" y="219"/>
                  </a:cubicBezTo>
                  <a:cubicBezTo>
                    <a:pt x="1361" y="217"/>
                    <a:pt x="1361" y="217"/>
                    <a:pt x="1361" y="217"/>
                  </a:cubicBezTo>
                  <a:cubicBezTo>
                    <a:pt x="1362" y="215"/>
                    <a:pt x="1362" y="215"/>
                    <a:pt x="1362" y="215"/>
                  </a:cubicBezTo>
                  <a:cubicBezTo>
                    <a:pt x="1367" y="216"/>
                    <a:pt x="1367" y="216"/>
                    <a:pt x="1367" y="216"/>
                  </a:cubicBezTo>
                  <a:cubicBezTo>
                    <a:pt x="1369" y="216"/>
                    <a:pt x="1369" y="216"/>
                    <a:pt x="1369" y="216"/>
                  </a:cubicBezTo>
                  <a:cubicBezTo>
                    <a:pt x="1371" y="214"/>
                    <a:pt x="1371" y="214"/>
                    <a:pt x="1371" y="214"/>
                  </a:cubicBezTo>
                  <a:cubicBezTo>
                    <a:pt x="1377" y="213"/>
                    <a:pt x="1377" y="213"/>
                    <a:pt x="1377" y="213"/>
                  </a:cubicBezTo>
                  <a:cubicBezTo>
                    <a:pt x="1376" y="211"/>
                    <a:pt x="1376" y="211"/>
                    <a:pt x="1376" y="211"/>
                  </a:cubicBezTo>
                  <a:cubicBezTo>
                    <a:pt x="1378" y="211"/>
                    <a:pt x="1378" y="211"/>
                    <a:pt x="1378" y="211"/>
                  </a:cubicBezTo>
                  <a:cubicBezTo>
                    <a:pt x="1381" y="213"/>
                    <a:pt x="1381" y="213"/>
                    <a:pt x="1381" y="213"/>
                  </a:cubicBezTo>
                  <a:cubicBezTo>
                    <a:pt x="1388" y="210"/>
                    <a:pt x="1388" y="210"/>
                    <a:pt x="1388" y="210"/>
                  </a:cubicBezTo>
                  <a:cubicBezTo>
                    <a:pt x="1390" y="210"/>
                    <a:pt x="1390" y="210"/>
                    <a:pt x="1390" y="210"/>
                  </a:cubicBezTo>
                  <a:cubicBezTo>
                    <a:pt x="1389" y="211"/>
                    <a:pt x="1389" y="211"/>
                    <a:pt x="1389" y="211"/>
                  </a:cubicBezTo>
                  <a:cubicBezTo>
                    <a:pt x="1392" y="212"/>
                    <a:pt x="1392" y="212"/>
                    <a:pt x="1392" y="212"/>
                  </a:cubicBezTo>
                  <a:cubicBezTo>
                    <a:pt x="1402" y="207"/>
                    <a:pt x="1402" y="207"/>
                    <a:pt x="1402" y="207"/>
                  </a:cubicBezTo>
                  <a:cubicBezTo>
                    <a:pt x="1405" y="209"/>
                    <a:pt x="1405" y="209"/>
                    <a:pt x="1405" y="209"/>
                  </a:cubicBezTo>
                  <a:cubicBezTo>
                    <a:pt x="1409" y="208"/>
                    <a:pt x="1409" y="208"/>
                    <a:pt x="1409" y="208"/>
                  </a:cubicBezTo>
                  <a:cubicBezTo>
                    <a:pt x="1410" y="206"/>
                    <a:pt x="1410" y="206"/>
                    <a:pt x="1410" y="206"/>
                  </a:cubicBezTo>
                  <a:cubicBezTo>
                    <a:pt x="1416" y="203"/>
                    <a:pt x="1416" y="203"/>
                    <a:pt x="1416" y="203"/>
                  </a:cubicBezTo>
                  <a:cubicBezTo>
                    <a:pt x="1424" y="203"/>
                    <a:pt x="1424" y="203"/>
                    <a:pt x="1424" y="203"/>
                  </a:cubicBezTo>
                  <a:cubicBezTo>
                    <a:pt x="1416" y="206"/>
                    <a:pt x="1416" y="206"/>
                    <a:pt x="1416" y="206"/>
                  </a:cubicBezTo>
                  <a:cubicBezTo>
                    <a:pt x="1412" y="208"/>
                    <a:pt x="1417" y="200"/>
                    <a:pt x="1411" y="208"/>
                  </a:cubicBezTo>
                  <a:cubicBezTo>
                    <a:pt x="1412" y="209"/>
                    <a:pt x="1412" y="209"/>
                    <a:pt x="1412" y="209"/>
                  </a:cubicBezTo>
                  <a:cubicBezTo>
                    <a:pt x="1408" y="211"/>
                    <a:pt x="1408" y="211"/>
                    <a:pt x="1408" y="211"/>
                  </a:cubicBezTo>
                  <a:cubicBezTo>
                    <a:pt x="1411" y="212"/>
                    <a:pt x="1411" y="212"/>
                    <a:pt x="1411" y="212"/>
                  </a:cubicBezTo>
                  <a:cubicBezTo>
                    <a:pt x="1420" y="210"/>
                    <a:pt x="1420" y="210"/>
                    <a:pt x="1420" y="210"/>
                  </a:cubicBezTo>
                  <a:cubicBezTo>
                    <a:pt x="1420" y="209"/>
                    <a:pt x="1420" y="209"/>
                    <a:pt x="1423" y="211"/>
                  </a:cubicBezTo>
                  <a:cubicBezTo>
                    <a:pt x="1425" y="209"/>
                    <a:pt x="1425" y="209"/>
                    <a:pt x="1425" y="209"/>
                  </a:cubicBezTo>
                  <a:cubicBezTo>
                    <a:pt x="1425" y="210"/>
                    <a:pt x="1425" y="210"/>
                    <a:pt x="1425" y="210"/>
                  </a:cubicBezTo>
                  <a:cubicBezTo>
                    <a:pt x="1423" y="211"/>
                    <a:pt x="1423" y="211"/>
                    <a:pt x="1423" y="211"/>
                  </a:cubicBezTo>
                  <a:cubicBezTo>
                    <a:pt x="1422" y="211"/>
                    <a:pt x="1421" y="208"/>
                    <a:pt x="1419" y="211"/>
                  </a:cubicBezTo>
                  <a:cubicBezTo>
                    <a:pt x="1420" y="213"/>
                    <a:pt x="1420" y="213"/>
                    <a:pt x="1420" y="213"/>
                  </a:cubicBezTo>
                  <a:cubicBezTo>
                    <a:pt x="1420" y="213"/>
                    <a:pt x="1423" y="205"/>
                    <a:pt x="1416" y="214"/>
                  </a:cubicBezTo>
                  <a:cubicBezTo>
                    <a:pt x="1409" y="213"/>
                    <a:pt x="1409" y="213"/>
                    <a:pt x="1409" y="213"/>
                  </a:cubicBezTo>
                  <a:cubicBezTo>
                    <a:pt x="1407" y="215"/>
                    <a:pt x="1404" y="210"/>
                    <a:pt x="1406" y="215"/>
                  </a:cubicBezTo>
                  <a:cubicBezTo>
                    <a:pt x="1404" y="213"/>
                    <a:pt x="1404" y="213"/>
                    <a:pt x="1404" y="213"/>
                  </a:cubicBezTo>
                  <a:cubicBezTo>
                    <a:pt x="1403" y="215"/>
                    <a:pt x="1403" y="215"/>
                    <a:pt x="1403" y="215"/>
                  </a:cubicBezTo>
                  <a:cubicBezTo>
                    <a:pt x="1398" y="214"/>
                    <a:pt x="1398" y="214"/>
                    <a:pt x="1398" y="214"/>
                  </a:cubicBezTo>
                  <a:cubicBezTo>
                    <a:pt x="1388" y="217"/>
                    <a:pt x="1388" y="217"/>
                    <a:pt x="1388" y="217"/>
                  </a:cubicBezTo>
                  <a:cubicBezTo>
                    <a:pt x="1384" y="219"/>
                    <a:pt x="1384" y="219"/>
                    <a:pt x="1384" y="219"/>
                  </a:cubicBezTo>
                  <a:cubicBezTo>
                    <a:pt x="1381" y="219"/>
                    <a:pt x="1381" y="219"/>
                    <a:pt x="1381" y="219"/>
                  </a:cubicBezTo>
                  <a:cubicBezTo>
                    <a:pt x="1367" y="223"/>
                    <a:pt x="1367" y="223"/>
                    <a:pt x="1367" y="223"/>
                  </a:cubicBezTo>
                  <a:cubicBezTo>
                    <a:pt x="1365" y="223"/>
                    <a:pt x="1365" y="223"/>
                    <a:pt x="1365" y="223"/>
                  </a:cubicBezTo>
                  <a:cubicBezTo>
                    <a:pt x="1363" y="223"/>
                    <a:pt x="1363" y="223"/>
                    <a:pt x="1363" y="223"/>
                  </a:cubicBezTo>
                  <a:cubicBezTo>
                    <a:pt x="1360" y="224"/>
                    <a:pt x="1360" y="224"/>
                    <a:pt x="1360" y="224"/>
                  </a:cubicBezTo>
                  <a:cubicBezTo>
                    <a:pt x="1359" y="226"/>
                    <a:pt x="1359" y="226"/>
                    <a:pt x="1359" y="226"/>
                  </a:cubicBezTo>
                  <a:cubicBezTo>
                    <a:pt x="1361" y="226"/>
                    <a:pt x="1361" y="226"/>
                    <a:pt x="1361" y="226"/>
                  </a:cubicBezTo>
                  <a:cubicBezTo>
                    <a:pt x="1346" y="229"/>
                    <a:pt x="1346" y="229"/>
                    <a:pt x="1346" y="229"/>
                  </a:cubicBezTo>
                  <a:cubicBezTo>
                    <a:pt x="1347" y="230"/>
                    <a:pt x="1347" y="230"/>
                    <a:pt x="1347" y="230"/>
                  </a:cubicBezTo>
                  <a:cubicBezTo>
                    <a:pt x="1345" y="227"/>
                    <a:pt x="1342" y="231"/>
                    <a:pt x="1336" y="231"/>
                  </a:cubicBezTo>
                  <a:cubicBezTo>
                    <a:pt x="1328" y="231"/>
                    <a:pt x="1328" y="231"/>
                    <a:pt x="1328" y="231"/>
                  </a:cubicBezTo>
                  <a:cubicBezTo>
                    <a:pt x="1309" y="235"/>
                    <a:pt x="1309" y="235"/>
                    <a:pt x="1309" y="235"/>
                  </a:cubicBezTo>
                  <a:cubicBezTo>
                    <a:pt x="1299" y="238"/>
                    <a:pt x="1299" y="238"/>
                    <a:pt x="1299" y="238"/>
                  </a:cubicBezTo>
                  <a:cubicBezTo>
                    <a:pt x="1303" y="234"/>
                    <a:pt x="1292" y="238"/>
                    <a:pt x="1302" y="234"/>
                  </a:cubicBezTo>
                  <a:cubicBezTo>
                    <a:pt x="1301" y="233"/>
                    <a:pt x="1301" y="233"/>
                    <a:pt x="1301" y="233"/>
                  </a:cubicBezTo>
                  <a:cubicBezTo>
                    <a:pt x="1298" y="234"/>
                    <a:pt x="1298" y="234"/>
                    <a:pt x="1298" y="234"/>
                  </a:cubicBezTo>
                  <a:cubicBezTo>
                    <a:pt x="1296" y="235"/>
                    <a:pt x="1296" y="235"/>
                    <a:pt x="1296" y="235"/>
                  </a:cubicBezTo>
                  <a:cubicBezTo>
                    <a:pt x="1297" y="236"/>
                    <a:pt x="1297" y="236"/>
                    <a:pt x="1297" y="236"/>
                  </a:cubicBezTo>
                  <a:cubicBezTo>
                    <a:pt x="1297" y="238"/>
                    <a:pt x="1297" y="238"/>
                    <a:pt x="1297" y="238"/>
                  </a:cubicBezTo>
                  <a:cubicBezTo>
                    <a:pt x="1291" y="240"/>
                    <a:pt x="1291" y="240"/>
                    <a:pt x="1291" y="240"/>
                  </a:cubicBezTo>
                  <a:cubicBezTo>
                    <a:pt x="1286" y="240"/>
                    <a:pt x="1286" y="240"/>
                    <a:pt x="1286" y="240"/>
                  </a:cubicBezTo>
                  <a:cubicBezTo>
                    <a:pt x="1283" y="242"/>
                    <a:pt x="1279" y="246"/>
                    <a:pt x="1278" y="246"/>
                  </a:cubicBezTo>
                  <a:cubicBezTo>
                    <a:pt x="1279" y="243"/>
                    <a:pt x="1279" y="243"/>
                    <a:pt x="1279" y="243"/>
                  </a:cubicBezTo>
                  <a:cubicBezTo>
                    <a:pt x="1276" y="242"/>
                    <a:pt x="1276" y="242"/>
                    <a:pt x="1276" y="242"/>
                  </a:cubicBezTo>
                  <a:cubicBezTo>
                    <a:pt x="1267" y="245"/>
                    <a:pt x="1267" y="245"/>
                    <a:pt x="1267" y="245"/>
                  </a:cubicBezTo>
                  <a:cubicBezTo>
                    <a:pt x="1265" y="246"/>
                    <a:pt x="1265" y="246"/>
                    <a:pt x="1265" y="246"/>
                  </a:cubicBezTo>
                  <a:cubicBezTo>
                    <a:pt x="1266" y="247"/>
                    <a:pt x="1266" y="247"/>
                    <a:pt x="1266" y="247"/>
                  </a:cubicBezTo>
                  <a:cubicBezTo>
                    <a:pt x="1257" y="248"/>
                    <a:pt x="1257" y="248"/>
                    <a:pt x="1257" y="248"/>
                  </a:cubicBezTo>
                  <a:cubicBezTo>
                    <a:pt x="1254" y="252"/>
                    <a:pt x="1254" y="252"/>
                    <a:pt x="1254" y="252"/>
                  </a:cubicBezTo>
                  <a:cubicBezTo>
                    <a:pt x="1258" y="252"/>
                    <a:pt x="1258" y="252"/>
                    <a:pt x="1258" y="252"/>
                  </a:cubicBezTo>
                  <a:cubicBezTo>
                    <a:pt x="1259" y="252"/>
                    <a:pt x="1259" y="252"/>
                    <a:pt x="1259" y="252"/>
                  </a:cubicBezTo>
                  <a:cubicBezTo>
                    <a:pt x="1255" y="256"/>
                    <a:pt x="1255" y="256"/>
                    <a:pt x="1255" y="256"/>
                  </a:cubicBezTo>
                  <a:cubicBezTo>
                    <a:pt x="1253" y="256"/>
                    <a:pt x="1270" y="247"/>
                    <a:pt x="1249" y="257"/>
                  </a:cubicBezTo>
                  <a:cubicBezTo>
                    <a:pt x="1249" y="259"/>
                    <a:pt x="1249" y="259"/>
                    <a:pt x="1249" y="259"/>
                  </a:cubicBezTo>
                  <a:cubicBezTo>
                    <a:pt x="1256" y="263"/>
                    <a:pt x="1256" y="263"/>
                    <a:pt x="1256" y="263"/>
                  </a:cubicBezTo>
                  <a:cubicBezTo>
                    <a:pt x="1259" y="263"/>
                    <a:pt x="1259" y="263"/>
                    <a:pt x="1259" y="263"/>
                  </a:cubicBezTo>
                  <a:cubicBezTo>
                    <a:pt x="1259" y="260"/>
                    <a:pt x="1259" y="260"/>
                    <a:pt x="1259" y="260"/>
                  </a:cubicBezTo>
                  <a:cubicBezTo>
                    <a:pt x="1263" y="258"/>
                    <a:pt x="1263" y="258"/>
                    <a:pt x="1263" y="258"/>
                  </a:cubicBezTo>
                  <a:cubicBezTo>
                    <a:pt x="1267" y="259"/>
                    <a:pt x="1267" y="259"/>
                    <a:pt x="1267" y="259"/>
                  </a:cubicBezTo>
                  <a:cubicBezTo>
                    <a:pt x="1268" y="261"/>
                    <a:pt x="1268" y="261"/>
                    <a:pt x="1268" y="261"/>
                  </a:cubicBezTo>
                  <a:cubicBezTo>
                    <a:pt x="1272" y="260"/>
                    <a:pt x="1272" y="260"/>
                    <a:pt x="1272" y="260"/>
                  </a:cubicBezTo>
                  <a:cubicBezTo>
                    <a:pt x="1276" y="256"/>
                    <a:pt x="1276" y="256"/>
                    <a:pt x="1276" y="256"/>
                  </a:cubicBezTo>
                  <a:cubicBezTo>
                    <a:pt x="1269" y="250"/>
                    <a:pt x="1269" y="250"/>
                    <a:pt x="1269" y="250"/>
                  </a:cubicBezTo>
                  <a:cubicBezTo>
                    <a:pt x="1281" y="254"/>
                    <a:pt x="1281" y="254"/>
                    <a:pt x="1281" y="254"/>
                  </a:cubicBezTo>
                  <a:cubicBezTo>
                    <a:pt x="1285" y="252"/>
                    <a:pt x="1285" y="252"/>
                    <a:pt x="1285" y="252"/>
                  </a:cubicBezTo>
                  <a:cubicBezTo>
                    <a:pt x="1289" y="251"/>
                    <a:pt x="1289" y="251"/>
                    <a:pt x="1289" y="251"/>
                  </a:cubicBezTo>
                  <a:cubicBezTo>
                    <a:pt x="1290" y="248"/>
                    <a:pt x="1290" y="248"/>
                    <a:pt x="1290" y="248"/>
                  </a:cubicBezTo>
                  <a:cubicBezTo>
                    <a:pt x="1290" y="247"/>
                    <a:pt x="1290" y="247"/>
                    <a:pt x="1290" y="247"/>
                  </a:cubicBezTo>
                  <a:cubicBezTo>
                    <a:pt x="1294" y="249"/>
                    <a:pt x="1294" y="249"/>
                    <a:pt x="1294" y="249"/>
                  </a:cubicBezTo>
                  <a:cubicBezTo>
                    <a:pt x="1295" y="247"/>
                    <a:pt x="1300" y="254"/>
                    <a:pt x="1296" y="245"/>
                  </a:cubicBezTo>
                  <a:cubicBezTo>
                    <a:pt x="1299" y="249"/>
                    <a:pt x="1299" y="249"/>
                    <a:pt x="1299" y="249"/>
                  </a:cubicBezTo>
                  <a:cubicBezTo>
                    <a:pt x="1297" y="249"/>
                    <a:pt x="1297" y="249"/>
                    <a:pt x="1297" y="249"/>
                  </a:cubicBezTo>
                  <a:cubicBezTo>
                    <a:pt x="1292" y="251"/>
                    <a:pt x="1292" y="251"/>
                    <a:pt x="1292" y="251"/>
                  </a:cubicBezTo>
                  <a:cubicBezTo>
                    <a:pt x="1289" y="251"/>
                    <a:pt x="1289" y="251"/>
                    <a:pt x="1289" y="251"/>
                  </a:cubicBezTo>
                  <a:cubicBezTo>
                    <a:pt x="1288" y="254"/>
                    <a:pt x="1288" y="254"/>
                    <a:pt x="1288" y="254"/>
                  </a:cubicBezTo>
                  <a:cubicBezTo>
                    <a:pt x="1284" y="253"/>
                    <a:pt x="1290" y="258"/>
                    <a:pt x="1284" y="254"/>
                  </a:cubicBezTo>
                  <a:cubicBezTo>
                    <a:pt x="1284" y="257"/>
                    <a:pt x="1277" y="254"/>
                    <a:pt x="1285" y="258"/>
                  </a:cubicBezTo>
                  <a:cubicBezTo>
                    <a:pt x="1290" y="256"/>
                    <a:pt x="1290" y="256"/>
                    <a:pt x="1290" y="256"/>
                  </a:cubicBezTo>
                  <a:cubicBezTo>
                    <a:pt x="1292" y="257"/>
                    <a:pt x="1292" y="257"/>
                    <a:pt x="1292" y="257"/>
                  </a:cubicBezTo>
                  <a:cubicBezTo>
                    <a:pt x="1306" y="252"/>
                    <a:pt x="1306" y="252"/>
                    <a:pt x="1306" y="252"/>
                  </a:cubicBezTo>
                  <a:cubicBezTo>
                    <a:pt x="1321" y="249"/>
                    <a:pt x="1321" y="249"/>
                    <a:pt x="1321" y="249"/>
                  </a:cubicBezTo>
                  <a:cubicBezTo>
                    <a:pt x="1327" y="248"/>
                    <a:pt x="1327" y="248"/>
                    <a:pt x="1327" y="248"/>
                  </a:cubicBezTo>
                  <a:cubicBezTo>
                    <a:pt x="1326" y="249"/>
                    <a:pt x="1324" y="250"/>
                    <a:pt x="1327" y="251"/>
                  </a:cubicBezTo>
                  <a:cubicBezTo>
                    <a:pt x="1329" y="250"/>
                    <a:pt x="1329" y="250"/>
                    <a:pt x="1329" y="250"/>
                  </a:cubicBezTo>
                  <a:cubicBezTo>
                    <a:pt x="1328" y="248"/>
                    <a:pt x="1328" y="248"/>
                    <a:pt x="1328" y="248"/>
                  </a:cubicBezTo>
                  <a:cubicBezTo>
                    <a:pt x="1335" y="249"/>
                    <a:pt x="1335" y="249"/>
                    <a:pt x="1335" y="249"/>
                  </a:cubicBezTo>
                  <a:cubicBezTo>
                    <a:pt x="1336" y="247"/>
                    <a:pt x="1336" y="247"/>
                    <a:pt x="1336" y="247"/>
                  </a:cubicBezTo>
                  <a:cubicBezTo>
                    <a:pt x="1346" y="245"/>
                    <a:pt x="1346" y="245"/>
                    <a:pt x="1346" y="245"/>
                  </a:cubicBezTo>
                  <a:cubicBezTo>
                    <a:pt x="1354" y="245"/>
                    <a:pt x="1354" y="245"/>
                    <a:pt x="1354" y="245"/>
                  </a:cubicBezTo>
                  <a:cubicBezTo>
                    <a:pt x="1377" y="239"/>
                    <a:pt x="1377" y="239"/>
                    <a:pt x="1377" y="239"/>
                  </a:cubicBezTo>
                  <a:cubicBezTo>
                    <a:pt x="1379" y="238"/>
                    <a:pt x="1379" y="238"/>
                    <a:pt x="1379" y="238"/>
                  </a:cubicBezTo>
                  <a:cubicBezTo>
                    <a:pt x="1389" y="236"/>
                    <a:pt x="1389" y="236"/>
                    <a:pt x="1389" y="236"/>
                  </a:cubicBezTo>
                  <a:cubicBezTo>
                    <a:pt x="1389" y="234"/>
                    <a:pt x="1389" y="234"/>
                    <a:pt x="1389" y="234"/>
                  </a:cubicBezTo>
                  <a:cubicBezTo>
                    <a:pt x="1392" y="232"/>
                    <a:pt x="1392" y="232"/>
                    <a:pt x="1392" y="232"/>
                  </a:cubicBezTo>
                  <a:cubicBezTo>
                    <a:pt x="1393" y="234"/>
                    <a:pt x="1393" y="234"/>
                    <a:pt x="1393" y="234"/>
                  </a:cubicBezTo>
                  <a:cubicBezTo>
                    <a:pt x="1392" y="236"/>
                    <a:pt x="1392" y="236"/>
                    <a:pt x="1392" y="236"/>
                  </a:cubicBezTo>
                  <a:cubicBezTo>
                    <a:pt x="1384" y="238"/>
                    <a:pt x="1384" y="238"/>
                    <a:pt x="1384" y="238"/>
                  </a:cubicBezTo>
                  <a:cubicBezTo>
                    <a:pt x="1391" y="240"/>
                    <a:pt x="1391" y="240"/>
                    <a:pt x="1391" y="240"/>
                  </a:cubicBezTo>
                  <a:cubicBezTo>
                    <a:pt x="1396" y="235"/>
                    <a:pt x="1396" y="235"/>
                    <a:pt x="1396" y="235"/>
                  </a:cubicBezTo>
                  <a:cubicBezTo>
                    <a:pt x="1397" y="238"/>
                    <a:pt x="1397" y="238"/>
                    <a:pt x="1397" y="238"/>
                  </a:cubicBezTo>
                  <a:cubicBezTo>
                    <a:pt x="1403" y="239"/>
                    <a:pt x="1403" y="239"/>
                    <a:pt x="1403" y="239"/>
                  </a:cubicBezTo>
                  <a:cubicBezTo>
                    <a:pt x="1402" y="241"/>
                    <a:pt x="1402" y="241"/>
                    <a:pt x="1402" y="241"/>
                  </a:cubicBezTo>
                  <a:cubicBezTo>
                    <a:pt x="1409" y="242"/>
                    <a:pt x="1409" y="242"/>
                    <a:pt x="1409" y="242"/>
                  </a:cubicBezTo>
                  <a:cubicBezTo>
                    <a:pt x="1420" y="240"/>
                    <a:pt x="1420" y="240"/>
                    <a:pt x="1420" y="240"/>
                  </a:cubicBezTo>
                  <a:cubicBezTo>
                    <a:pt x="1424" y="239"/>
                    <a:pt x="1424" y="239"/>
                    <a:pt x="1424" y="239"/>
                  </a:cubicBezTo>
                  <a:cubicBezTo>
                    <a:pt x="1423" y="238"/>
                    <a:pt x="1423" y="238"/>
                    <a:pt x="1423" y="238"/>
                  </a:cubicBezTo>
                  <a:cubicBezTo>
                    <a:pt x="1426" y="238"/>
                    <a:pt x="1426" y="238"/>
                    <a:pt x="1426" y="238"/>
                  </a:cubicBezTo>
                  <a:cubicBezTo>
                    <a:pt x="1426" y="240"/>
                    <a:pt x="1425" y="233"/>
                    <a:pt x="1428" y="240"/>
                  </a:cubicBezTo>
                  <a:cubicBezTo>
                    <a:pt x="1435" y="240"/>
                    <a:pt x="1435" y="240"/>
                    <a:pt x="1435" y="240"/>
                  </a:cubicBezTo>
                  <a:cubicBezTo>
                    <a:pt x="1447" y="239"/>
                    <a:pt x="1447" y="239"/>
                    <a:pt x="1447" y="239"/>
                  </a:cubicBezTo>
                  <a:cubicBezTo>
                    <a:pt x="1454" y="239"/>
                    <a:pt x="1454" y="239"/>
                    <a:pt x="1454" y="239"/>
                  </a:cubicBezTo>
                  <a:cubicBezTo>
                    <a:pt x="1454" y="239"/>
                    <a:pt x="1451" y="241"/>
                    <a:pt x="1454" y="237"/>
                  </a:cubicBezTo>
                  <a:cubicBezTo>
                    <a:pt x="1457" y="239"/>
                    <a:pt x="1457" y="239"/>
                    <a:pt x="1457" y="239"/>
                  </a:cubicBezTo>
                  <a:cubicBezTo>
                    <a:pt x="1461" y="238"/>
                    <a:pt x="1461" y="238"/>
                    <a:pt x="1461" y="238"/>
                  </a:cubicBezTo>
                  <a:cubicBezTo>
                    <a:pt x="1480" y="240"/>
                    <a:pt x="1480" y="240"/>
                    <a:pt x="1480" y="240"/>
                  </a:cubicBezTo>
                  <a:cubicBezTo>
                    <a:pt x="1488" y="241"/>
                    <a:pt x="1488" y="241"/>
                    <a:pt x="1488" y="241"/>
                  </a:cubicBezTo>
                  <a:cubicBezTo>
                    <a:pt x="1492" y="242"/>
                    <a:pt x="1492" y="242"/>
                    <a:pt x="1492" y="242"/>
                  </a:cubicBezTo>
                  <a:cubicBezTo>
                    <a:pt x="1490" y="243"/>
                    <a:pt x="1490" y="243"/>
                    <a:pt x="1490" y="243"/>
                  </a:cubicBezTo>
                  <a:cubicBezTo>
                    <a:pt x="1490" y="244"/>
                    <a:pt x="1489" y="244"/>
                    <a:pt x="1493" y="245"/>
                  </a:cubicBezTo>
                  <a:cubicBezTo>
                    <a:pt x="1493" y="245"/>
                    <a:pt x="1493" y="245"/>
                    <a:pt x="1493" y="245"/>
                  </a:cubicBezTo>
                  <a:cubicBezTo>
                    <a:pt x="1494" y="242"/>
                    <a:pt x="1494" y="242"/>
                    <a:pt x="1494" y="242"/>
                  </a:cubicBezTo>
                  <a:cubicBezTo>
                    <a:pt x="1498" y="244"/>
                    <a:pt x="1498" y="244"/>
                    <a:pt x="1498" y="244"/>
                  </a:cubicBezTo>
                  <a:cubicBezTo>
                    <a:pt x="1497" y="248"/>
                    <a:pt x="1497" y="248"/>
                    <a:pt x="1497" y="248"/>
                  </a:cubicBezTo>
                  <a:cubicBezTo>
                    <a:pt x="1494" y="249"/>
                    <a:pt x="1494" y="249"/>
                    <a:pt x="1494" y="249"/>
                  </a:cubicBezTo>
                  <a:cubicBezTo>
                    <a:pt x="1488" y="256"/>
                    <a:pt x="1488" y="256"/>
                    <a:pt x="1488" y="256"/>
                  </a:cubicBezTo>
                  <a:cubicBezTo>
                    <a:pt x="1468" y="267"/>
                    <a:pt x="1468" y="267"/>
                    <a:pt x="1468" y="267"/>
                  </a:cubicBezTo>
                  <a:cubicBezTo>
                    <a:pt x="1469" y="269"/>
                    <a:pt x="1466" y="268"/>
                    <a:pt x="1466" y="270"/>
                  </a:cubicBezTo>
                  <a:cubicBezTo>
                    <a:pt x="1464" y="268"/>
                    <a:pt x="1464" y="268"/>
                    <a:pt x="1464" y="268"/>
                  </a:cubicBezTo>
                  <a:cubicBezTo>
                    <a:pt x="1457" y="272"/>
                    <a:pt x="1457" y="272"/>
                    <a:pt x="1457" y="272"/>
                  </a:cubicBezTo>
                  <a:cubicBezTo>
                    <a:pt x="1454" y="270"/>
                    <a:pt x="1454" y="270"/>
                    <a:pt x="1454" y="270"/>
                  </a:cubicBezTo>
                  <a:cubicBezTo>
                    <a:pt x="1452" y="272"/>
                    <a:pt x="1452" y="272"/>
                    <a:pt x="1452" y="272"/>
                  </a:cubicBezTo>
                  <a:cubicBezTo>
                    <a:pt x="1454" y="273"/>
                    <a:pt x="1454" y="273"/>
                    <a:pt x="1454" y="273"/>
                  </a:cubicBezTo>
                  <a:cubicBezTo>
                    <a:pt x="1452" y="274"/>
                    <a:pt x="1452" y="274"/>
                    <a:pt x="1452" y="274"/>
                  </a:cubicBezTo>
                  <a:cubicBezTo>
                    <a:pt x="1457" y="275"/>
                    <a:pt x="1457" y="275"/>
                    <a:pt x="1457" y="275"/>
                  </a:cubicBezTo>
                  <a:cubicBezTo>
                    <a:pt x="1468" y="272"/>
                    <a:pt x="1468" y="272"/>
                    <a:pt x="1468" y="272"/>
                  </a:cubicBezTo>
                  <a:cubicBezTo>
                    <a:pt x="1470" y="275"/>
                    <a:pt x="1470" y="275"/>
                    <a:pt x="1470" y="275"/>
                  </a:cubicBezTo>
                  <a:cubicBezTo>
                    <a:pt x="1470" y="276"/>
                    <a:pt x="1469" y="277"/>
                    <a:pt x="1471" y="278"/>
                  </a:cubicBezTo>
                  <a:cubicBezTo>
                    <a:pt x="1474" y="275"/>
                    <a:pt x="1474" y="275"/>
                    <a:pt x="1474" y="275"/>
                  </a:cubicBezTo>
                  <a:cubicBezTo>
                    <a:pt x="1473" y="275"/>
                    <a:pt x="1473" y="275"/>
                    <a:pt x="1473" y="275"/>
                  </a:cubicBezTo>
                  <a:cubicBezTo>
                    <a:pt x="1475" y="273"/>
                    <a:pt x="1475" y="273"/>
                    <a:pt x="1475" y="273"/>
                  </a:cubicBezTo>
                  <a:cubicBezTo>
                    <a:pt x="1476" y="274"/>
                    <a:pt x="1476" y="274"/>
                    <a:pt x="1476" y="274"/>
                  </a:cubicBezTo>
                  <a:cubicBezTo>
                    <a:pt x="1477" y="271"/>
                    <a:pt x="1477" y="271"/>
                    <a:pt x="1477" y="271"/>
                  </a:cubicBezTo>
                  <a:cubicBezTo>
                    <a:pt x="1479" y="273"/>
                    <a:pt x="1479" y="273"/>
                    <a:pt x="1479" y="273"/>
                  </a:cubicBezTo>
                  <a:cubicBezTo>
                    <a:pt x="1479" y="274"/>
                    <a:pt x="1479" y="274"/>
                    <a:pt x="1479" y="274"/>
                  </a:cubicBezTo>
                  <a:cubicBezTo>
                    <a:pt x="1482" y="272"/>
                    <a:pt x="1482" y="272"/>
                    <a:pt x="1482" y="272"/>
                  </a:cubicBezTo>
                  <a:cubicBezTo>
                    <a:pt x="1485" y="273"/>
                    <a:pt x="1485" y="273"/>
                    <a:pt x="1485" y="273"/>
                  </a:cubicBezTo>
                  <a:cubicBezTo>
                    <a:pt x="1484" y="275"/>
                    <a:pt x="1484" y="275"/>
                    <a:pt x="1484" y="275"/>
                  </a:cubicBezTo>
                  <a:cubicBezTo>
                    <a:pt x="1486" y="276"/>
                    <a:pt x="1486" y="276"/>
                    <a:pt x="1486" y="276"/>
                  </a:cubicBezTo>
                  <a:cubicBezTo>
                    <a:pt x="1488" y="276"/>
                    <a:pt x="1488" y="276"/>
                    <a:pt x="1488" y="276"/>
                  </a:cubicBezTo>
                  <a:cubicBezTo>
                    <a:pt x="1486" y="273"/>
                    <a:pt x="1486" y="273"/>
                    <a:pt x="1486" y="273"/>
                  </a:cubicBezTo>
                  <a:cubicBezTo>
                    <a:pt x="1488" y="272"/>
                    <a:pt x="1488" y="272"/>
                    <a:pt x="1488" y="272"/>
                  </a:cubicBezTo>
                  <a:cubicBezTo>
                    <a:pt x="1490" y="275"/>
                    <a:pt x="1490" y="275"/>
                    <a:pt x="1490" y="275"/>
                  </a:cubicBezTo>
                  <a:cubicBezTo>
                    <a:pt x="1492" y="274"/>
                    <a:pt x="1492" y="274"/>
                    <a:pt x="1492" y="274"/>
                  </a:cubicBezTo>
                  <a:cubicBezTo>
                    <a:pt x="1492" y="274"/>
                    <a:pt x="1491" y="273"/>
                    <a:pt x="1492" y="275"/>
                  </a:cubicBezTo>
                  <a:cubicBezTo>
                    <a:pt x="1494" y="275"/>
                    <a:pt x="1494" y="275"/>
                    <a:pt x="1494" y="275"/>
                  </a:cubicBezTo>
                  <a:cubicBezTo>
                    <a:pt x="1496" y="272"/>
                    <a:pt x="1496" y="272"/>
                    <a:pt x="1496" y="272"/>
                  </a:cubicBezTo>
                  <a:cubicBezTo>
                    <a:pt x="1494" y="271"/>
                    <a:pt x="1494" y="271"/>
                    <a:pt x="1494" y="271"/>
                  </a:cubicBezTo>
                  <a:cubicBezTo>
                    <a:pt x="1496" y="269"/>
                    <a:pt x="1496" y="269"/>
                    <a:pt x="1496" y="269"/>
                  </a:cubicBezTo>
                  <a:cubicBezTo>
                    <a:pt x="1507" y="268"/>
                    <a:pt x="1507" y="268"/>
                    <a:pt x="1507" y="268"/>
                  </a:cubicBezTo>
                  <a:cubicBezTo>
                    <a:pt x="1513" y="269"/>
                    <a:pt x="1513" y="269"/>
                    <a:pt x="1513" y="269"/>
                  </a:cubicBezTo>
                  <a:cubicBezTo>
                    <a:pt x="1507" y="270"/>
                    <a:pt x="1507" y="270"/>
                    <a:pt x="1507" y="270"/>
                  </a:cubicBezTo>
                  <a:cubicBezTo>
                    <a:pt x="1508" y="274"/>
                    <a:pt x="1508" y="274"/>
                    <a:pt x="1508" y="274"/>
                  </a:cubicBezTo>
                  <a:cubicBezTo>
                    <a:pt x="1506" y="275"/>
                    <a:pt x="1506" y="275"/>
                    <a:pt x="1506" y="275"/>
                  </a:cubicBezTo>
                  <a:cubicBezTo>
                    <a:pt x="1513" y="277"/>
                    <a:pt x="1513" y="277"/>
                    <a:pt x="1513" y="277"/>
                  </a:cubicBezTo>
                  <a:cubicBezTo>
                    <a:pt x="1513" y="277"/>
                    <a:pt x="1513" y="277"/>
                    <a:pt x="1513" y="277"/>
                  </a:cubicBezTo>
                  <a:cubicBezTo>
                    <a:pt x="1516" y="276"/>
                    <a:pt x="1516" y="276"/>
                    <a:pt x="1516" y="276"/>
                  </a:cubicBezTo>
                  <a:cubicBezTo>
                    <a:pt x="1517" y="277"/>
                    <a:pt x="1517" y="277"/>
                    <a:pt x="1517" y="277"/>
                  </a:cubicBezTo>
                  <a:cubicBezTo>
                    <a:pt x="1518" y="277"/>
                    <a:pt x="1513" y="280"/>
                    <a:pt x="1518" y="275"/>
                  </a:cubicBezTo>
                  <a:cubicBezTo>
                    <a:pt x="1520" y="276"/>
                    <a:pt x="1520" y="276"/>
                    <a:pt x="1520" y="276"/>
                  </a:cubicBezTo>
                  <a:cubicBezTo>
                    <a:pt x="1523" y="273"/>
                    <a:pt x="1523" y="273"/>
                    <a:pt x="1523" y="273"/>
                  </a:cubicBezTo>
                  <a:cubicBezTo>
                    <a:pt x="1526" y="272"/>
                    <a:pt x="1526" y="272"/>
                    <a:pt x="1526" y="272"/>
                  </a:cubicBezTo>
                  <a:cubicBezTo>
                    <a:pt x="1527" y="269"/>
                    <a:pt x="1527" y="269"/>
                    <a:pt x="1527" y="269"/>
                  </a:cubicBezTo>
                  <a:cubicBezTo>
                    <a:pt x="1530" y="271"/>
                    <a:pt x="1530" y="271"/>
                    <a:pt x="1530" y="271"/>
                  </a:cubicBezTo>
                  <a:cubicBezTo>
                    <a:pt x="1533" y="269"/>
                    <a:pt x="1533" y="269"/>
                    <a:pt x="1533" y="269"/>
                  </a:cubicBezTo>
                  <a:cubicBezTo>
                    <a:pt x="1534" y="272"/>
                    <a:pt x="1534" y="272"/>
                    <a:pt x="1534" y="272"/>
                  </a:cubicBezTo>
                  <a:cubicBezTo>
                    <a:pt x="1536" y="273"/>
                    <a:pt x="1536" y="273"/>
                    <a:pt x="1536" y="273"/>
                  </a:cubicBezTo>
                  <a:cubicBezTo>
                    <a:pt x="1548" y="270"/>
                    <a:pt x="1548" y="270"/>
                    <a:pt x="1548" y="270"/>
                  </a:cubicBezTo>
                  <a:cubicBezTo>
                    <a:pt x="1553" y="264"/>
                    <a:pt x="1553" y="264"/>
                    <a:pt x="1553" y="264"/>
                  </a:cubicBezTo>
                  <a:cubicBezTo>
                    <a:pt x="1554" y="265"/>
                    <a:pt x="1554" y="265"/>
                    <a:pt x="1554" y="265"/>
                  </a:cubicBezTo>
                  <a:cubicBezTo>
                    <a:pt x="1559" y="262"/>
                    <a:pt x="1559" y="262"/>
                    <a:pt x="1559" y="262"/>
                  </a:cubicBezTo>
                  <a:cubicBezTo>
                    <a:pt x="1557" y="267"/>
                    <a:pt x="1557" y="267"/>
                    <a:pt x="1557" y="267"/>
                  </a:cubicBezTo>
                  <a:cubicBezTo>
                    <a:pt x="1553" y="271"/>
                    <a:pt x="1553" y="271"/>
                    <a:pt x="1553" y="271"/>
                  </a:cubicBezTo>
                  <a:cubicBezTo>
                    <a:pt x="1552" y="270"/>
                    <a:pt x="1552" y="270"/>
                    <a:pt x="1552" y="270"/>
                  </a:cubicBezTo>
                  <a:cubicBezTo>
                    <a:pt x="1551" y="271"/>
                    <a:pt x="1551" y="271"/>
                    <a:pt x="1551" y="271"/>
                  </a:cubicBezTo>
                  <a:cubicBezTo>
                    <a:pt x="1553" y="274"/>
                    <a:pt x="1553" y="274"/>
                    <a:pt x="1553" y="274"/>
                  </a:cubicBezTo>
                  <a:cubicBezTo>
                    <a:pt x="1554" y="272"/>
                    <a:pt x="1554" y="272"/>
                    <a:pt x="1554" y="272"/>
                  </a:cubicBezTo>
                  <a:cubicBezTo>
                    <a:pt x="1558" y="275"/>
                    <a:pt x="1558" y="275"/>
                    <a:pt x="1558" y="275"/>
                  </a:cubicBezTo>
                  <a:cubicBezTo>
                    <a:pt x="1562" y="275"/>
                    <a:pt x="1562" y="275"/>
                    <a:pt x="1562" y="275"/>
                  </a:cubicBezTo>
                  <a:cubicBezTo>
                    <a:pt x="1563" y="277"/>
                    <a:pt x="1563" y="277"/>
                    <a:pt x="1563" y="277"/>
                  </a:cubicBezTo>
                  <a:cubicBezTo>
                    <a:pt x="1563" y="278"/>
                    <a:pt x="1563" y="278"/>
                    <a:pt x="1563" y="278"/>
                  </a:cubicBezTo>
                  <a:cubicBezTo>
                    <a:pt x="1567" y="275"/>
                    <a:pt x="1567" y="275"/>
                    <a:pt x="1567" y="275"/>
                  </a:cubicBezTo>
                  <a:cubicBezTo>
                    <a:pt x="1565" y="278"/>
                    <a:pt x="1571" y="273"/>
                    <a:pt x="1567" y="277"/>
                  </a:cubicBezTo>
                  <a:cubicBezTo>
                    <a:pt x="1572" y="281"/>
                    <a:pt x="1572" y="281"/>
                    <a:pt x="1572" y="281"/>
                  </a:cubicBezTo>
                  <a:cubicBezTo>
                    <a:pt x="1568" y="280"/>
                    <a:pt x="1568" y="280"/>
                    <a:pt x="1568" y="280"/>
                  </a:cubicBezTo>
                  <a:cubicBezTo>
                    <a:pt x="1567" y="280"/>
                    <a:pt x="1576" y="277"/>
                    <a:pt x="1565" y="281"/>
                  </a:cubicBezTo>
                  <a:cubicBezTo>
                    <a:pt x="1566" y="283"/>
                    <a:pt x="1566" y="283"/>
                    <a:pt x="1566" y="283"/>
                  </a:cubicBezTo>
                  <a:cubicBezTo>
                    <a:pt x="1574" y="285"/>
                    <a:pt x="1574" y="285"/>
                    <a:pt x="1574" y="285"/>
                  </a:cubicBezTo>
                  <a:cubicBezTo>
                    <a:pt x="1569" y="290"/>
                    <a:pt x="1569" y="290"/>
                    <a:pt x="1569" y="290"/>
                  </a:cubicBezTo>
                  <a:cubicBezTo>
                    <a:pt x="1569" y="290"/>
                    <a:pt x="1575" y="286"/>
                    <a:pt x="1567" y="291"/>
                  </a:cubicBezTo>
                  <a:cubicBezTo>
                    <a:pt x="1567" y="292"/>
                    <a:pt x="1567" y="292"/>
                    <a:pt x="1567" y="292"/>
                  </a:cubicBezTo>
                  <a:cubicBezTo>
                    <a:pt x="1572" y="292"/>
                    <a:pt x="1572" y="292"/>
                    <a:pt x="1572" y="292"/>
                  </a:cubicBezTo>
                  <a:cubicBezTo>
                    <a:pt x="1571" y="291"/>
                    <a:pt x="1571" y="291"/>
                    <a:pt x="1571" y="291"/>
                  </a:cubicBezTo>
                  <a:cubicBezTo>
                    <a:pt x="1572" y="292"/>
                    <a:pt x="1572" y="292"/>
                    <a:pt x="1572" y="292"/>
                  </a:cubicBezTo>
                  <a:cubicBezTo>
                    <a:pt x="1575" y="293"/>
                    <a:pt x="1572" y="286"/>
                    <a:pt x="1577" y="292"/>
                  </a:cubicBezTo>
                  <a:cubicBezTo>
                    <a:pt x="1579" y="291"/>
                    <a:pt x="1579" y="291"/>
                    <a:pt x="1579" y="291"/>
                  </a:cubicBezTo>
                  <a:cubicBezTo>
                    <a:pt x="1583" y="292"/>
                    <a:pt x="1583" y="292"/>
                    <a:pt x="1583" y="292"/>
                  </a:cubicBezTo>
                  <a:cubicBezTo>
                    <a:pt x="1583" y="293"/>
                    <a:pt x="1583" y="293"/>
                    <a:pt x="1583" y="293"/>
                  </a:cubicBezTo>
                  <a:cubicBezTo>
                    <a:pt x="1579" y="291"/>
                    <a:pt x="1579" y="291"/>
                    <a:pt x="1579" y="291"/>
                  </a:cubicBezTo>
                  <a:cubicBezTo>
                    <a:pt x="1581" y="296"/>
                    <a:pt x="1581" y="296"/>
                    <a:pt x="1581" y="296"/>
                  </a:cubicBezTo>
                  <a:cubicBezTo>
                    <a:pt x="1585" y="296"/>
                    <a:pt x="1585" y="296"/>
                    <a:pt x="1585" y="296"/>
                  </a:cubicBezTo>
                  <a:cubicBezTo>
                    <a:pt x="1582" y="298"/>
                    <a:pt x="1582" y="298"/>
                    <a:pt x="1582" y="298"/>
                  </a:cubicBezTo>
                  <a:cubicBezTo>
                    <a:pt x="1582" y="300"/>
                    <a:pt x="1582" y="300"/>
                    <a:pt x="1582" y="300"/>
                  </a:cubicBezTo>
                  <a:cubicBezTo>
                    <a:pt x="1586" y="301"/>
                    <a:pt x="1586" y="301"/>
                    <a:pt x="1586" y="301"/>
                  </a:cubicBezTo>
                  <a:cubicBezTo>
                    <a:pt x="1584" y="305"/>
                    <a:pt x="1584" y="305"/>
                    <a:pt x="1584" y="305"/>
                  </a:cubicBezTo>
                  <a:cubicBezTo>
                    <a:pt x="1590" y="304"/>
                    <a:pt x="1590" y="304"/>
                    <a:pt x="1590" y="304"/>
                  </a:cubicBezTo>
                  <a:cubicBezTo>
                    <a:pt x="1590" y="303"/>
                    <a:pt x="1590" y="303"/>
                    <a:pt x="1590" y="303"/>
                  </a:cubicBezTo>
                  <a:cubicBezTo>
                    <a:pt x="1593" y="303"/>
                    <a:pt x="1593" y="303"/>
                    <a:pt x="1593" y="303"/>
                  </a:cubicBezTo>
                  <a:cubicBezTo>
                    <a:pt x="1594" y="304"/>
                    <a:pt x="1594" y="304"/>
                    <a:pt x="1594" y="304"/>
                  </a:cubicBezTo>
                  <a:cubicBezTo>
                    <a:pt x="1590" y="306"/>
                    <a:pt x="1590" y="306"/>
                    <a:pt x="1590" y="306"/>
                  </a:cubicBezTo>
                  <a:cubicBezTo>
                    <a:pt x="1591" y="307"/>
                    <a:pt x="1591" y="307"/>
                    <a:pt x="1591" y="307"/>
                  </a:cubicBezTo>
                  <a:cubicBezTo>
                    <a:pt x="1588" y="307"/>
                    <a:pt x="1588" y="307"/>
                    <a:pt x="1588" y="307"/>
                  </a:cubicBezTo>
                  <a:cubicBezTo>
                    <a:pt x="1580" y="313"/>
                    <a:pt x="1580" y="313"/>
                    <a:pt x="1580" y="313"/>
                  </a:cubicBezTo>
                  <a:cubicBezTo>
                    <a:pt x="1585" y="314"/>
                    <a:pt x="1585" y="314"/>
                    <a:pt x="1585" y="314"/>
                  </a:cubicBezTo>
                  <a:cubicBezTo>
                    <a:pt x="1594" y="313"/>
                    <a:pt x="1594" y="313"/>
                    <a:pt x="1594" y="313"/>
                  </a:cubicBezTo>
                  <a:cubicBezTo>
                    <a:pt x="1590" y="316"/>
                    <a:pt x="1590" y="316"/>
                    <a:pt x="1590" y="316"/>
                  </a:cubicBezTo>
                  <a:cubicBezTo>
                    <a:pt x="1587" y="316"/>
                    <a:pt x="1587" y="316"/>
                    <a:pt x="1587" y="316"/>
                  </a:cubicBezTo>
                  <a:cubicBezTo>
                    <a:pt x="1584" y="319"/>
                    <a:pt x="1593" y="316"/>
                    <a:pt x="1586" y="319"/>
                  </a:cubicBezTo>
                  <a:cubicBezTo>
                    <a:pt x="1594" y="320"/>
                    <a:pt x="1594" y="320"/>
                    <a:pt x="1594" y="320"/>
                  </a:cubicBezTo>
                  <a:cubicBezTo>
                    <a:pt x="1595" y="320"/>
                    <a:pt x="1595" y="320"/>
                    <a:pt x="1595" y="320"/>
                  </a:cubicBezTo>
                  <a:cubicBezTo>
                    <a:pt x="1600" y="322"/>
                    <a:pt x="1600" y="322"/>
                    <a:pt x="1600" y="322"/>
                  </a:cubicBezTo>
                  <a:cubicBezTo>
                    <a:pt x="1603" y="321"/>
                    <a:pt x="1603" y="321"/>
                    <a:pt x="1603" y="321"/>
                  </a:cubicBezTo>
                  <a:cubicBezTo>
                    <a:pt x="1604" y="323"/>
                    <a:pt x="1604" y="323"/>
                    <a:pt x="1604" y="323"/>
                  </a:cubicBezTo>
                  <a:cubicBezTo>
                    <a:pt x="1600" y="324"/>
                    <a:pt x="1600" y="324"/>
                    <a:pt x="1600" y="324"/>
                  </a:cubicBezTo>
                  <a:cubicBezTo>
                    <a:pt x="1608" y="332"/>
                    <a:pt x="1608" y="332"/>
                    <a:pt x="1608" y="332"/>
                  </a:cubicBezTo>
                  <a:cubicBezTo>
                    <a:pt x="1607" y="334"/>
                    <a:pt x="1609" y="332"/>
                    <a:pt x="1612" y="332"/>
                  </a:cubicBezTo>
                  <a:cubicBezTo>
                    <a:pt x="1611" y="329"/>
                    <a:pt x="1611" y="329"/>
                    <a:pt x="1611" y="329"/>
                  </a:cubicBezTo>
                  <a:cubicBezTo>
                    <a:pt x="1608" y="329"/>
                    <a:pt x="1608" y="329"/>
                    <a:pt x="1608" y="329"/>
                  </a:cubicBezTo>
                  <a:cubicBezTo>
                    <a:pt x="1608" y="328"/>
                    <a:pt x="1610" y="328"/>
                    <a:pt x="1609" y="327"/>
                  </a:cubicBezTo>
                  <a:cubicBezTo>
                    <a:pt x="1607" y="326"/>
                    <a:pt x="1607" y="326"/>
                    <a:pt x="1607" y="326"/>
                  </a:cubicBezTo>
                  <a:cubicBezTo>
                    <a:pt x="1605" y="324"/>
                    <a:pt x="1605" y="324"/>
                    <a:pt x="1605" y="324"/>
                  </a:cubicBezTo>
                  <a:cubicBezTo>
                    <a:pt x="1607" y="328"/>
                    <a:pt x="1606" y="321"/>
                    <a:pt x="1611" y="324"/>
                  </a:cubicBezTo>
                  <a:cubicBezTo>
                    <a:pt x="1610" y="326"/>
                    <a:pt x="1610" y="326"/>
                    <a:pt x="1610" y="326"/>
                  </a:cubicBezTo>
                  <a:cubicBezTo>
                    <a:pt x="1614" y="332"/>
                    <a:pt x="1614" y="332"/>
                    <a:pt x="1614" y="332"/>
                  </a:cubicBezTo>
                  <a:cubicBezTo>
                    <a:pt x="1614" y="335"/>
                    <a:pt x="1614" y="335"/>
                    <a:pt x="1614" y="335"/>
                  </a:cubicBezTo>
                  <a:cubicBezTo>
                    <a:pt x="1618" y="338"/>
                    <a:pt x="1618" y="338"/>
                    <a:pt x="1618" y="338"/>
                  </a:cubicBezTo>
                  <a:cubicBezTo>
                    <a:pt x="1621" y="338"/>
                    <a:pt x="1621" y="338"/>
                    <a:pt x="1621" y="338"/>
                  </a:cubicBezTo>
                  <a:cubicBezTo>
                    <a:pt x="1619" y="343"/>
                    <a:pt x="1619" y="343"/>
                    <a:pt x="1619" y="343"/>
                  </a:cubicBezTo>
                  <a:cubicBezTo>
                    <a:pt x="1616" y="341"/>
                    <a:pt x="1616" y="341"/>
                    <a:pt x="1616" y="341"/>
                  </a:cubicBezTo>
                  <a:cubicBezTo>
                    <a:pt x="1613" y="342"/>
                    <a:pt x="1617" y="337"/>
                    <a:pt x="1613" y="343"/>
                  </a:cubicBezTo>
                  <a:cubicBezTo>
                    <a:pt x="1615" y="344"/>
                    <a:pt x="1615" y="344"/>
                    <a:pt x="1615" y="344"/>
                  </a:cubicBezTo>
                  <a:cubicBezTo>
                    <a:pt x="1614" y="344"/>
                    <a:pt x="1614" y="344"/>
                    <a:pt x="1614" y="344"/>
                  </a:cubicBezTo>
                  <a:cubicBezTo>
                    <a:pt x="1614" y="343"/>
                    <a:pt x="1609" y="350"/>
                    <a:pt x="1619" y="344"/>
                  </a:cubicBezTo>
                  <a:cubicBezTo>
                    <a:pt x="1622" y="345"/>
                    <a:pt x="1622" y="345"/>
                    <a:pt x="1622" y="345"/>
                  </a:cubicBezTo>
                  <a:cubicBezTo>
                    <a:pt x="1625" y="343"/>
                    <a:pt x="1625" y="343"/>
                    <a:pt x="1625" y="343"/>
                  </a:cubicBezTo>
                  <a:cubicBezTo>
                    <a:pt x="1628" y="347"/>
                    <a:pt x="1628" y="347"/>
                    <a:pt x="1628" y="347"/>
                  </a:cubicBezTo>
                  <a:cubicBezTo>
                    <a:pt x="1627" y="349"/>
                    <a:pt x="1627" y="349"/>
                    <a:pt x="1627" y="349"/>
                  </a:cubicBezTo>
                  <a:cubicBezTo>
                    <a:pt x="1628" y="351"/>
                    <a:pt x="1628" y="351"/>
                    <a:pt x="1628" y="351"/>
                  </a:cubicBezTo>
                  <a:cubicBezTo>
                    <a:pt x="1627" y="353"/>
                    <a:pt x="1627" y="353"/>
                    <a:pt x="1627" y="353"/>
                  </a:cubicBezTo>
                  <a:cubicBezTo>
                    <a:pt x="1618" y="353"/>
                    <a:pt x="1618" y="353"/>
                    <a:pt x="1618" y="353"/>
                  </a:cubicBezTo>
                  <a:cubicBezTo>
                    <a:pt x="1618" y="355"/>
                    <a:pt x="1613" y="353"/>
                    <a:pt x="1617" y="357"/>
                  </a:cubicBezTo>
                  <a:cubicBezTo>
                    <a:pt x="1615" y="352"/>
                    <a:pt x="1615" y="352"/>
                    <a:pt x="1615" y="352"/>
                  </a:cubicBezTo>
                  <a:cubicBezTo>
                    <a:pt x="1617" y="352"/>
                    <a:pt x="1620" y="351"/>
                    <a:pt x="1618" y="348"/>
                  </a:cubicBezTo>
                  <a:cubicBezTo>
                    <a:pt x="1610" y="347"/>
                    <a:pt x="1610" y="347"/>
                    <a:pt x="1610" y="347"/>
                  </a:cubicBezTo>
                  <a:cubicBezTo>
                    <a:pt x="1607" y="348"/>
                    <a:pt x="1607" y="348"/>
                    <a:pt x="1607" y="348"/>
                  </a:cubicBezTo>
                  <a:cubicBezTo>
                    <a:pt x="1603" y="348"/>
                    <a:pt x="1603" y="348"/>
                    <a:pt x="1603" y="348"/>
                  </a:cubicBezTo>
                  <a:cubicBezTo>
                    <a:pt x="1601" y="349"/>
                    <a:pt x="1624" y="343"/>
                    <a:pt x="1594" y="351"/>
                  </a:cubicBezTo>
                  <a:cubicBezTo>
                    <a:pt x="1594" y="353"/>
                    <a:pt x="1594" y="353"/>
                    <a:pt x="1594" y="353"/>
                  </a:cubicBezTo>
                  <a:cubicBezTo>
                    <a:pt x="1601" y="355"/>
                    <a:pt x="1601" y="355"/>
                    <a:pt x="1601" y="355"/>
                  </a:cubicBezTo>
                  <a:cubicBezTo>
                    <a:pt x="1601" y="355"/>
                    <a:pt x="1601" y="355"/>
                    <a:pt x="1601" y="355"/>
                  </a:cubicBezTo>
                  <a:cubicBezTo>
                    <a:pt x="1601" y="353"/>
                    <a:pt x="1601" y="353"/>
                    <a:pt x="1601" y="353"/>
                  </a:cubicBezTo>
                  <a:cubicBezTo>
                    <a:pt x="1609" y="356"/>
                    <a:pt x="1609" y="356"/>
                    <a:pt x="1609" y="356"/>
                  </a:cubicBezTo>
                  <a:cubicBezTo>
                    <a:pt x="1613" y="353"/>
                    <a:pt x="1613" y="353"/>
                    <a:pt x="1613" y="353"/>
                  </a:cubicBezTo>
                  <a:cubicBezTo>
                    <a:pt x="1612" y="357"/>
                    <a:pt x="1612" y="357"/>
                    <a:pt x="1612" y="357"/>
                  </a:cubicBezTo>
                  <a:cubicBezTo>
                    <a:pt x="1614" y="357"/>
                    <a:pt x="1614" y="357"/>
                    <a:pt x="1614" y="357"/>
                  </a:cubicBezTo>
                  <a:cubicBezTo>
                    <a:pt x="1614" y="359"/>
                    <a:pt x="1614" y="359"/>
                    <a:pt x="1614" y="359"/>
                  </a:cubicBezTo>
                  <a:cubicBezTo>
                    <a:pt x="1618" y="362"/>
                    <a:pt x="1618" y="362"/>
                    <a:pt x="1618" y="362"/>
                  </a:cubicBezTo>
                  <a:cubicBezTo>
                    <a:pt x="1617" y="362"/>
                    <a:pt x="1617" y="362"/>
                    <a:pt x="1617" y="362"/>
                  </a:cubicBezTo>
                  <a:cubicBezTo>
                    <a:pt x="1619" y="364"/>
                    <a:pt x="1619" y="364"/>
                    <a:pt x="1619" y="364"/>
                  </a:cubicBezTo>
                  <a:cubicBezTo>
                    <a:pt x="1620" y="360"/>
                    <a:pt x="1620" y="360"/>
                    <a:pt x="1620" y="360"/>
                  </a:cubicBezTo>
                  <a:cubicBezTo>
                    <a:pt x="1622" y="360"/>
                    <a:pt x="1622" y="360"/>
                    <a:pt x="1622" y="360"/>
                  </a:cubicBezTo>
                  <a:cubicBezTo>
                    <a:pt x="1623" y="365"/>
                    <a:pt x="1623" y="365"/>
                    <a:pt x="1623" y="365"/>
                  </a:cubicBezTo>
                  <a:cubicBezTo>
                    <a:pt x="1620" y="365"/>
                    <a:pt x="1620" y="365"/>
                    <a:pt x="1620" y="365"/>
                  </a:cubicBezTo>
                  <a:cubicBezTo>
                    <a:pt x="1619" y="365"/>
                    <a:pt x="1619" y="365"/>
                    <a:pt x="1619" y="365"/>
                  </a:cubicBezTo>
                  <a:cubicBezTo>
                    <a:pt x="1618" y="369"/>
                    <a:pt x="1618" y="369"/>
                    <a:pt x="1618" y="369"/>
                  </a:cubicBezTo>
                  <a:cubicBezTo>
                    <a:pt x="1621" y="368"/>
                    <a:pt x="1621" y="368"/>
                    <a:pt x="1621" y="368"/>
                  </a:cubicBezTo>
                  <a:cubicBezTo>
                    <a:pt x="1624" y="370"/>
                    <a:pt x="1624" y="370"/>
                    <a:pt x="1624" y="370"/>
                  </a:cubicBezTo>
                  <a:cubicBezTo>
                    <a:pt x="1621" y="371"/>
                    <a:pt x="1621" y="371"/>
                    <a:pt x="1621" y="371"/>
                  </a:cubicBezTo>
                  <a:cubicBezTo>
                    <a:pt x="1618" y="370"/>
                    <a:pt x="1618" y="370"/>
                    <a:pt x="1618" y="370"/>
                  </a:cubicBezTo>
                  <a:cubicBezTo>
                    <a:pt x="1615" y="371"/>
                    <a:pt x="1615" y="371"/>
                    <a:pt x="1615" y="371"/>
                  </a:cubicBezTo>
                  <a:cubicBezTo>
                    <a:pt x="1614" y="372"/>
                    <a:pt x="1614" y="372"/>
                    <a:pt x="1614" y="372"/>
                  </a:cubicBezTo>
                  <a:cubicBezTo>
                    <a:pt x="1617" y="373"/>
                    <a:pt x="1612" y="372"/>
                    <a:pt x="1615" y="374"/>
                  </a:cubicBezTo>
                  <a:cubicBezTo>
                    <a:pt x="1618" y="373"/>
                    <a:pt x="1618" y="373"/>
                    <a:pt x="1618" y="373"/>
                  </a:cubicBezTo>
                  <a:cubicBezTo>
                    <a:pt x="1619" y="374"/>
                    <a:pt x="1619" y="374"/>
                    <a:pt x="1619" y="374"/>
                  </a:cubicBezTo>
                  <a:cubicBezTo>
                    <a:pt x="1626" y="374"/>
                    <a:pt x="1619" y="366"/>
                    <a:pt x="1628" y="374"/>
                  </a:cubicBezTo>
                  <a:cubicBezTo>
                    <a:pt x="1633" y="372"/>
                    <a:pt x="1633" y="372"/>
                    <a:pt x="1633" y="372"/>
                  </a:cubicBezTo>
                  <a:cubicBezTo>
                    <a:pt x="1635" y="369"/>
                    <a:pt x="1635" y="369"/>
                    <a:pt x="1635" y="369"/>
                  </a:cubicBezTo>
                  <a:cubicBezTo>
                    <a:pt x="1636" y="371"/>
                    <a:pt x="1636" y="371"/>
                    <a:pt x="1636" y="371"/>
                  </a:cubicBezTo>
                  <a:cubicBezTo>
                    <a:pt x="1637" y="370"/>
                    <a:pt x="1637" y="370"/>
                    <a:pt x="1637" y="370"/>
                  </a:cubicBezTo>
                  <a:cubicBezTo>
                    <a:pt x="1639" y="371"/>
                    <a:pt x="1639" y="371"/>
                    <a:pt x="1639" y="371"/>
                  </a:cubicBezTo>
                  <a:cubicBezTo>
                    <a:pt x="1636" y="374"/>
                    <a:pt x="1636" y="374"/>
                    <a:pt x="1636" y="374"/>
                  </a:cubicBezTo>
                  <a:cubicBezTo>
                    <a:pt x="1630" y="376"/>
                    <a:pt x="1630" y="376"/>
                    <a:pt x="1630" y="376"/>
                  </a:cubicBezTo>
                  <a:cubicBezTo>
                    <a:pt x="1635" y="377"/>
                    <a:pt x="1635" y="377"/>
                    <a:pt x="1635" y="377"/>
                  </a:cubicBezTo>
                  <a:cubicBezTo>
                    <a:pt x="1625" y="389"/>
                    <a:pt x="1625" y="389"/>
                    <a:pt x="1625" y="389"/>
                  </a:cubicBezTo>
                  <a:cubicBezTo>
                    <a:pt x="1623" y="394"/>
                    <a:pt x="1623" y="394"/>
                    <a:pt x="1623" y="394"/>
                  </a:cubicBezTo>
                  <a:cubicBezTo>
                    <a:pt x="1622" y="393"/>
                    <a:pt x="1622" y="393"/>
                    <a:pt x="1622" y="393"/>
                  </a:cubicBezTo>
                  <a:cubicBezTo>
                    <a:pt x="1618" y="395"/>
                    <a:pt x="1618" y="395"/>
                    <a:pt x="1618" y="395"/>
                  </a:cubicBezTo>
                  <a:cubicBezTo>
                    <a:pt x="1617" y="398"/>
                    <a:pt x="1617" y="398"/>
                    <a:pt x="1617" y="398"/>
                  </a:cubicBezTo>
                  <a:cubicBezTo>
                    <a:pt x="1616" y="398"/>
                    <a:pt x="1620" y="397"/>
                    <a:pt x="1615" y="397"/>
                  </a:cubicBezTo>
                  <a:cubicBezTo>
                    <a:pt x="1614" y="399"/>
                    <a:pt x="1614" y="399"/>
                    <a:pt x="1614" y="399"/>
                  </a:cubicBezTo>
                  <a:cubicBezTo>
                    <a:pt x="1611" y="398"/>
                    <a:pt x="1611" y="398"/>
                    <a:pt x="1611" y="398"/>
                  </a:cubicBezTo>
                  <a:cubicBezTo>
                    <a:pt x="1611" y="404"/>
                    <a:pt x="1611" y="404"/>
                    <a:pt x="1611" y="404"/>
                  </a:cubicBezTo>
                  <a:cubicBezTo>
                    <a:pt x="1605" y="404"/>
                    <a:pt x="1605" y="404"/>
                    <a:pt x="1605" y="404"/>
                  </a:cubicBezTo>
                  <a:cubicBezTo>
                    <a:pt x="1607" y="407"/>
                    <a:pt x="1607" y="407"/>
                    <a:pt x="1607" y="407"/>
                  </a:cubicBezTo>
                  <a:cubicBezTo>
                    <a:pt x="1601" y="412"/>
                    <a:pt x="1601" y="412"/>
                    <a:pt x="1601" y="412"/>
                  </a:cubicBezTo>
                  <a:cubicBezTo>
                    <a:pt x="1602" y="414"/>
                    <a:pt x="1602" y="414"/>
                    <a:pt x="1602" y="414"/>
                  </a:cubicBezTo>
                  <a:cubicBezTo>
                    <a:pt x="1604" y="413"/>
                    <a:pt x="1604" y="413"/>
                    <a:pt x="1604" y="413"/>
                  </a:cubicBezTo>
                  <a:cubicBezTo>
                    <a:pt x="1605" y="413"/>
                    <a:pt x="1605" y="413"/>
                    <a:pt x="1605" y="413"/>
                  </a:cubicBezTo>
                  <a:cubicBezTo>
                    <a:pt x="1605" y="413"/>
                    <a:pt x="1604" y="412"/>
                    <a:pt x="1605" y="414"/>
                  </a:cubicBezTo>
                  <a:cubicBezTo>
                    <a:pt x="1611" y="412"/>
                    <a:pt x="1611" y="412"/>
                    <a:pt x="1611" y="412"/>
                  </a:cubicBezTo>
                  <a:cubicBezTo>
                    <a:pt x="1613" y="411"/>
                    <a:pt x="1613" y="411"/>
                    <a:pt x="1613" y="411"/>
                  </a:cubicBezTo>
                  <a:cubicBezTo>
                    <a:pt x="1615" y="414"/>
                    <a:pt x="1615" y="414"/>
                    <a:pt x="1615" y="414"/>
                  </a:cubicBezTo>
                  <a:cubicBezTo>
                    <a:pt x="1621" y="413"/>
                    <a:pt x="1621" y="413"/>
                    <a:pt x="1621" y="413"/>
                  </a:cubicBezTo>
                  <a:cubicBezTo>
                    <a:pt x="1626" y="411"/>
                    <a:pt x="1611" y="409"/>
                    <a:pt x="1625" y="410"/>
                  </a:cubicBezTo>
                  <a:cubicBezTo>
                    <a:pt x="1626" y="411"/>
                    <a:pt x="1626" y="411"/>
                    <a:pt x="1626" y="411"/>
                  </a:cubicBezTo>
                  <a:cubicBezTo>
                    <a:pt x="1629" y="409"/>
                    <a:pt x="1629" y="409"/>
                    <a:pt x="1629" y="409"/>
                  </a:cubicBezTo>
                  <a:cubicBezTo>
                    <a:pt x="1631" y="412"/>
                    <a:pt x="1631" y="412"/>
                    <a:pt x="1631" y="412"/>
                  </a:cubicBezTo>
                  <a:cubicBezTo>
                    <a:pt x="1629" y="413"/>
                    <a:pt x="1629" y="413"/>
                    <a:pt x="1629" y="413"/>
                  </a:cubicBezTo>
                  <a:cubicBezTo>
                    <a:pt x="1632" y="413"/>
                    <a:pt x="1632" y="413"/>
                    <a:pt x="1632" y="413"/>
                  </a:cubicBezTo>
                  <a:cubicBezTo>
                    <a:pt x="1633" y="411"/>
                    <a:pt x="1633" y="411"/>
                    <a:pt x="1633" y="411"/>
                  </a:cubicBezTo>
                  <a:cubicBezTo>
                    <a:pt x="1636" y="408"/>
                    <a:pt x="1636" y="408"/>
                    <a:pt x="1636" y="408"/>
                  </a:cubicBezTo>
                  <a:cubicBezTo>
                    <a:pt x="1636" y="409"/>
                    <a:pt x="1636" y="409"/>
                    <a:pt x="1636" y="409"/>
                  </a:cubicBezTo>
                  <a:cubicBezTo>
                    <a:pt x="1642" y="410"/>
                    <a:pt x="1642" y="410"/>
                    <a:pt x="1642" y="410"/>
                  </a:cubicBezTo>
                  <a:cubicBezTo>
                    <a:pt x="1649" y="414"/>
                    <a:pt x="1638" y="402"/>
                    <a:pt x="1651" y="409"/>
                  </a:cubicBezTo>
                  <a:cubicBezTo>
                    <a:pt x="1652" y="409"/>
                    <a:pt x="1653" y="410"/>
                    <a:pt x="1654" y="409"/>
                  </a:cubicBezTo>
                  <a:cubicBezTo>
                    <a:pt x="1653" y="413"/>
                    <a:pt x="1653" y="413"/>
                    <a:pt x="1653" y="413"/>
                  </a:cubicBezTo>
                  <a:cubicBezTo>
                    <a:pt x="1651" y="413"/>
                    <a:pt x="1651" y="413"/>
                    <a:pt x="1651" y="413"/>
                  </a:cubicBezTo>
                  <a:cubicBezTo>
                    <a:pt x="1652" y="416"/>
                    <a:pt x="1652" y="416"/>
                    <a:pt x="1652" y="416"/>
                  </a:cubicBezTo>
                  <a:cubicBezTo>
                    <a:pt x="1652" y="419"/>
                    <a:pt x="1658" y="416"/>
                    <a:pt x="1655" y="420"/>
                  </a:cubicBezTo>
                  <a:cubicBezTo>
                    <a:pt x="1652" y="418"/>
                    <a:pt x="1652" y="418"/>
                    <a:pt x="1652" y="418"/>
                  </a:cubicBezTo>
                  <a:cubicBezTo>
                    <a:pt x="1651" y="419"/>
                    <a:pt x="1651" y="419"/>
                    <a:pt x="1651" y="419"/>
                  </a:cubicBezTo>
                  <a:cubicBezTo>
                    <a:pt x="1653" y="423"/>
                    <a:pt x="1653" y="423"/>
                    <a:pt x="1653" y="423"/>
                  </a:cubicBezTo>
                  <a:cubicBezTo>
                    <a:pt x="1658" y="423"/>
                    <a:pt x="1658" y="423"/>
                    <a:pt x="1658" y="423"/>
                  </a:cubicBezTo>
                  <a:cubicBezTo>
                    <a:pt x="1656" y="425"/>
                    <a:pt x="1656" y="425"/>
                    <a:pt x="1656" y="425"/>
                  </a:cubicBezTo>
                  <a:cubicBezTo>
                    <a:pt x="1661" y="428"/>
                    <a:pt x="1661" y="428"/>
                    <a:pt x="1661" y="428"/>
                  </a:cubicBezTo>
                  <a:cubicBezTo>
                    <a:pt x="1661" y="429"/>
                    <a:pt x="1657" y="428"/>
                    <a:pt x="1662" y="430"/>
                  </a:cubicBezTo>
                  <a:cubicBezTo>
                    <a:pt x="1658" y="431"/>
                    <a:pt x="1666" y="429"/>
                    <a:pt x="1659" y="429"/>
                  </a:cubicBezTo>
                  <a:cubicBezTo>
                    <a:pt x="1655" y="433"/>
                    <a:pt x="1655" y="433"/>
                    <a:pt x="1655" y="433"/>
                  </a:cubicBezTo>
                  <a:cubicBezTo>
                    <a:pt x="1654" y="432"/>
                    <a:pt x="1661" y="433"/>
                    <a:pt x="1651" y="431"/>
                  </a:cubicBezTo>
                  <a:cubicBezTo>
                    <a:pt x="1650" y="432"/>
                    <a:pt x="1650" y="432"/>
                    <a:pt x="1650" y="432"/>
                  </a:cubicBezTo>
                  <a:cubicBezTo>
                    <a:pt x="1652" y="434"/>
                    <a:pt x="1652" y="434"/>
                    <a:pt x="1652" y="434"/>
                  </a:cubicBezTo>
                  <a:cubicBezTo>
                    <a:pt x="1650" y="434"/>
                    <a:pt x="1650" y="434"/>
                    <a:pt x="1650" y="434"/>
                  </a:cubicBezTo>
                  <a:cubicBezTo>
                    <a:pt x="1650" y="435"/>
                    <a:pt x="1654" y="431"/>
                    <a:pt x="1650" y="436"/>
                  </a:cubicBezTo>
                  <a:cubicBezTo>
                    <a:pt x="1641" y="436"/>
                    <a:pt x="1658" y="430"/>
                    <a:pt x="1642" y="435"/>
                  </a:cubicBezTo>
                  <a:cubicBezTo>
                    <a:pt x="1642" y="436"/>
                    <a:pt x="1649" y="431"/>
                    <a:pt x="1640" y="438"/>
                  </a:cubicBezTo>
                  <a:cubicBezTo>
                    <a:pt x="1640" y="439"/>
                    <a:pt x="1640" y="439"/>
                    <a:pt x="1640" y="439"/>
                  </a:cubicBezTo>
                  <a:cubicBezTo>
                    <a:pt x="1643" y="438"/>
                    <a:pt x="1643" y="438"/>
                    <a:pt x="1643" y="438"/>
                  </a:cubicBezTo>
                  <a:cubicBezTo>
                    <a:pt x="1641" y="442"/>
                    <a:pt x="1641" y="442"/>
                    <a:pt x="1641" y="442"/>
                  </a:cubicBezTo>
                  <a:cubicBezTo>
                    <a:pt x="1642" y="442"/>
                    <a:pt x="1642" y="442"/>
                    <a:pt x="1642" y="442"/>
                  </a:cubicBezTo>
                  <a:cubicBezTo>
                    <a:pt x="1635" y="445"/>
                    <a:pt x="1635" y="445"/>
                    <a:pt x="1635" y="445"/>
                  </a:cubicBezTo>
                  <a:cubicBezTo>
                    <a:pt x="1632" y="449"/>
                    <a:pt x="1632" y="449"/>
                    <a:pt x="1632" y="449"/>
                  </a:cubicBezTo>
                  <a:cubicBezTo>
                    <a:pt x="1629" y="449"/>
                    <a:pt x="1629" y="449"/>
                    <a:pt x="1629" y="449"/>
                  </a:cubicBezTo>
                  <a:cubicBezTo>
                    <a:pt x="1628" y="447"/>
                    <a:pt x="1628" y="447"/>
                    <a:pt x="1628" y="447"/>
                  </a:cubicBezTo>
                  <a:cubicBezTo>
                    <a:pt x="1627" y="446"/>
                    <a:pt x="1627" y="446"/>
                    <a:pt x="1627" y="446"/>
                  </a:cubicBezTo>
                  <a:cubicBezTo>
                    <a:pt x="1622" y="449"/>
                    <a:pt x="1622" y="449"/>
                    <a:pt x="1622" y="449"/>
                  </a:cubicBezTo>
                  <a:cubicBezTo>
                    <a:pt x="1622" y="449"/>
                    <a:pt x="1624" y="446"/>
                    <a:pt x="1623" y="450"/>
                  </a:cubicBezTo>
                  <a:cubicBezTo>
                    <a:pt x="1625" y="449"/>
                    <a:pt x="1625" y="449"/>
                    <a:pt x="1625" y="449"/>
                  </a:cubicBezTo>
                  <a:cubicBezTo>
                    <a:pt x="1631" y="451"/>
                    <a:pt x="1631" y="451"/>
                    <a:pt x="1631" y="451"/>
                  </a:cubicBezTo>
                  <a:cubicBezTo>
                    <a:pt x="1629" y="453"/>
                    <a:pt x="1629" y="453"/>
                    <a:pt x="1629" y="453"/>
                  </a:cubicBezTo>
                  <a:cubicBezTo>
                    <a:pt x="1630" y="453"/>
                    <a:pt x="1632" y="451"/>
                    <a:pt x="1631" y="454"/>
                  </a:cubicBezTo>
                  <a:cubicBezTo>
                    <a:pt x="1627" y="458"/>
                    <a:pt x="1627" y="458"/>
                    <a:pt x="1627" y="458"/>
                  </a:cubicBezTo>
                  <a:cubicBezTo>
                    <a:pt x="1627" y="458"/>
                    <a:pt x="1627" y="458"/>
                    <a:pt x="1627" y="458"/>
                  </a:cubicBezTo>
                  <a:cubicBezTo>
                    <a:pt x="1627" y="456"/>
                    <a:pt x="1627" y="456"/>
                    <a:pt x="1627" y="456"/>
                  </a:cubicBezTo>
                  <a:cubicBezTo>
                    <a:pt x="1622" y="457"/>
                    <a:pt x="1622" y="457"/>
                    <a:pt x="1622" y="457"/>
                  </a:cubicBezTo>
                  <a:cubicBezTo>
                    <a:pt x="1622" y="458"/>
                    <a:pt x="1626" y="451"/>
                    <a:pt x="1621" y="459"/>
                  </a:cubicBezTo>
                  <a:cubicBezTo>
                    <a:pt x="1619" y="459"/>
                    <a:pt x="1619" y="459"/>
                    <a:pt x="1619" y="459"/>
                  </a:cubicBezTo>
                  <a:cubicBezTo>
                    <a:pt x="1619" y="461"/>
                    <a:pt x="1619" y="461"/>
                    <a:pt x="1619" y="461"/>
                  </a:cubicBezTo>
                  <a:cubicBezTo>
                    <a:pt x="1619" y="462"/>
                    <a:pt x="1617" y="457"/>
                    <a:pt x="1621" y="462"/>
                  </a:cubicBezTo>
                  <a:cubicBezTo>
                    <a:pt x="1621" y="464"/>
                    <a:pt x="1621" y="464"/>
                    <a:pt x="1621" y="464"/>
                  </a:cubicBezTo>
                  <a:cubicBezTo>
                    <a:pt x="1613" y="463"/>
                    <a:pt x="1613" y="463"/>
                    <a:pt x="1613" y="463"/>
                  </a:cubicBezTo>
                  <a:cubicBezTo>
                    <a:pt x="1613" y="464"/>
                    <a:pt x="1609" y="464"/>
                    <a:pt x="1611" y="463"/>
                  </a:cubicBezTo>
                  <a:cubicBezTo>
                    <a:pt x="1615" y="461"/>
                    <a:pt x="1615" y="461"/>
                    <a:pt x="1615" y="461"/>
                  </a:cubicBezTo>
                  <a:cubicBezTo>
                    <a:pt x="1615" y="460"/>
                    <a:pt x="1615" y="460"/>
                    <a:pt x="1615" y="460"/>
                  </a:cubicBezTo>
                  <a:cubicBezTo>
                    <a:pt x="1604" y="460"/>
                    <a:pt x="1604" y="460"/>
                    <a:pt x="1604" y="460"/>
                  </a:cubicBezTo>
                  <a:cubicBezTo>
                    <a:pt x="1600" y="463"/>
                    <a:pt x="1600" y="463"/>
                    <a:pt x="1600" y="463"/>
                  </a:cubicBezTo>
                  <a:cubicBezTo>
                    <a:pt x="1601" y="464"/>
                    <a:pt x="1591" y="464"/>
                    <a:pt x="1603" y="465"/>
                  </a:cubicBezTo>
                  <a:cubicBezTo>
                    <a:pt x="1602" y="465"/>
                    <a:pt x="1603" y="466"/>
                    <a:pt x="1602" y="466"/>
                  </a:cubicBezTo>
                  <a:cubicBezTo>
                    <a:pt x="1597" y="465"/>
                    <a:pt x="1597" y="465"/>
                    <a:pt x="1597" y="465"/>
                  </a:cubicBezTo>
                  <a:cubicBezTo>
                    <a:pt x="1595" y="469"/>
                    <a:pt x="1595" y="469"/>
                    <a:pt x="1595" y="469"/>
                  </a:cubicBezTo>
                  <a:cubicBezTo>
                    <a:pt x="1593" y="469"/>
                    <a:pt x="1593" y="469"/>
                    <a:pt x="1593" y="469"/>
                  </a:cubicBezTo>
                  <a:cubicBezTo>
                    <a:pt x="1577" y="479"/>
                    <a:pt x="1577" y="479"/>
                    <a:pt x="1577" y="479"/>
                  </a:cubicBezTo>
                  <a:cubicBezTo>
                    <a:pt x="1569" y="484"/>
                    <a:pt x="1569" y="484"/>
                    <a:pt x="1569" y="484"/>
                  </a:cubicBezTo>
                  <a:cubicBezTo>
                    <a:pt x="1568" y="485"/>
                    <a:pt x="1578" y="478"/>
                    <a:pt x="1566" y="485"/>
                  </a:cubicBezTo>
                  <a:cubicBezTo>
                    <a:pt x="1571" y="487"/>
                    <a:pt x="1571" y="487"/>
                    <a:pt x="1571" y="487"/>
                  </a:cubicBezTo>
                  <a:cubicBezTo>
                    <a:pt x="1572" y="487"/>
                    <a:pt x="1567" y="490"/>
                    <a:pt x="1573" y="486"/>
                  </a:cubicBezTo>
                  <a:cubicBezTo>
                    <a:pt x="1572" y="485"/>
                    <a:pt x="1572" y="485"/>
                    <a:pt x="1572" y="485"/>
                  </a:cubicBezTo>
                  <a:cubicBezTo>
                    <a:pt x="1574" y="484"/>
                    <a:pt x="1574" y="484"/>
                    <a:pt x="1574" y="484"/>
                  </a:cubicBezTo>
                  <a:cubicBezTo>
                    <a:pt x="1575" y="485"/>
                    <a:pt x="1575" y="485"/>
                    <a:pt x="1575" y="485"/>
                  </a:cubicBezTo>
                  <a:cubicBezTo>
                    <a:pt x="1578" y="483"/>
                    <a:pt x="1578" y="483"/>
                    <a:pt x="1578" y="483"/>
                  </a:cubicBezTo>
                  <a:cubicBezTo>
                    <a:pt x="1579" y="484"/>
                    <a:pt x="1579" y="484"/>
                    <a:pt x="1579" y="484"/>
                  </a:cubicBezTo>
                  <a:cubicBezTo>
                    <a:pt x="1578" y="483"/>
                    <a:pt x="1579" y="484"/>
                    <a:pt x="1581" y="482"/>
                  </a:cubicBezTo>
                  <a:cubicBezTo>
                    <a:pt x="1581" y="484"/>
                    <a:pt x="1581" y="484"/>
                    <a:pt x="1581" y="484"/>
                  </a:cubicBezTo>
                  <a:cubicBezTo>
                    <a:pt x="1582" y="484"/>
                    <a:pt x="1582" y="484"/>
                    <a:pt x="1582" y="484"/>
                  </a:cubicBezTo>
                  <a:cubicBezTo>
                    <a:pt x="1583" y="483"/>
                    <a:pt x="1585" y="483"/>
                    <a:pt x="1586" y="481"/>
                  </a:cubicBezTo>
                  <a:cubicBezTo>
                    <a:pt x="1583" y="477"/>
                    <a:pt x="1582" y="483"/>
                    <a:pt x="1579" y="482"/>
                  </a:cubicBezTo>
                  <a:cubicBezTo>
                    <a:pt x="1578" y="480"/>
                    <a:pt x="1581" y="481"/>
                    <a:pt x="1579" y="480"/>
                  </a:cubicBezTo>
                  <a:cubicBezTo>
                    <a:pt x="1585" y="481"/>
                    <a:pt x="1577" y="475"/>
                    <a:pt x="1586" y="480"/>
                  </a:cubicBezTo>
                  <a:cubicBezTo>
                    <a:pt x="1587" y="477"/>
                    <a:pt x="1587" y="477"/>
                    <a:pt x="1587" y="477"/>
                  </a:cubicBezTo>
                  <a:cubicBezTo>
                    <a:pt x="1590" y="477"/>
                    <a:pt x="1590" y="477"/>
                    <a:pt x="1590" y="477"/>
                  </a:cubicBezTo>
                  <a:cubicBezTo>
                    <a:pt x="1587" y="480"/>
                    <a:pt x="1587" y="480"/>
                    <a:pt x="1587" y="480"/>
                  </a:cubicBezTo>
                  <a:cubicBezTo>
                    <a:pt x="1587" y="480"/>
                    <a:pt x="1587" y="480"/>
                    <a:pt x="1587" y="480"/>
                  </a:cubicBezTo>
                  <a:cubicBezTo>
                    <a:pt x="1597" y="479"/>
                    <a:pt x="1597" y="479"/>
                    <a:pt x="1597" y="479"/>
                  </a:cubicBezTo>
                  <a:cubicBezTo>
                    <a:pt x="1596" y="475"/>
                    <a:pt x="1596" y="475"/>
                    <a:pt x="1596" y="475"/>
                  </a:cubicBezTo>
                  <a:cubicBezTo>
                    <a:pt x="1603" y="478"/>
                    <a:pt x="1600" y="471"/>
                    <a:pt x="1608" y="473"/>
                  </a:cubicBezTo>
                  <a:cubicBezTo>
                    <a:pt x="1612" y="473"/>
                    <a:pt x="1612" y="473"/>
                    <a:pt x="1612" y="473"/>
                  </a:cubicBezTo>
                  <a:cubicBezTo>
                    <a:pt x="1612" y="473"/>
                    <a:pt x="1615" y="473"/>
                    <a:pt x="1611" y="474"/>
                  </a:cubicBezTo>
                  <a:cubicBezTo>
                    <a:pt x="1613" y="475"/>
                    <a:pt x="1613" y="475"/>
                    <a:pt x="1613" y="475"/>
                  </a:cubicBezTo>
                  <a:cubicBezTo>
                    <a:pt x="1621" y="472"/>
                    <a:pt x="1621" y="472"/>
                    <a:pt x="1621" y="472"/>
                  </a:cubicBezTo>
                  <a:cubicBezTo>
                    <a:pt x="1636" y="468"/>
                    <a:pt x="1636" y="468"/>
                    <a:pt x="1636" y="468"/>
                  </a:cubicBezTo>
                  <a:cubicBezTo>
                    <a:pt x="1645" y="467"/>
                    <a:pt x="1645" y="467"/>
                    <a:pt x="1645" y="467"/>
                  </a:cubicBezTo>
                  <a:cubicBezTo>
                    <a:pt x="1654" y="463"/>
                    <a:pt x="1654" y="463"/>
                    <a:pt x="1654" y="463"/>
                  </a:cubicBezTo>
                  <a:cubicBezTo>
                    <a:pt x="1668" y="460"/>
                    <a:pt x="1668" y="460"/>
                    <a:pt x="1668" y="460"/>
                  </a:cubicBezTo>
                  <a:cubicBezTo>
                    <a:pt x="1670" y="459"/>
                    <a:pt x="1670" y="459"/>
                    <a:pt x="1670" y="459"/>
                  </a:cubicBezTo>
                  <a:cubicBezTo>
                    <a:pt x="1675" y="461"/>
                    <a:pt x="1675" y="461"/>
                    <a:pt x="1675" y="461"/>
                  </a:cubicBezTo>
                  <a:cubicBezTo>
                    <a:pt x="1677" y="459"/>
                    <a:pt x="1677" y="459"/>
                    <a:pt x="1677" y="459"/>
                  </a:cubicBezTo>
                  <a:cubicBezTo>
                    <a:pt x="1676" y="463"/>
                    <a:pt x="1676" y="463"/>
                    <a:pt x="1676" y="463"/>
                  </a:cubicBezTo>
                  <a:cubicBezTo>
                    <a:pt x="1680" y="459"/>
                    <a:pt x="1659" y="461"/>
                    <a:pt x="1683" y="462"/>
                  </a:cubicBezTo>
                  <a:cubicBezTo>
                    <a:pt x="1684" y="462"/>
                    <a:pt x="1682" y="461"/>
                    <a:pt x="1684" y="461"/>
                  </a:cubicBezTo>
                  <a:cubicBezTo>
                    <a:pt x="1682" y="459"/>
                    <a:pt x="1682" y="459"/>
                    <a:pt x="1682" y="459"/>
                  </a:cubicBezTo>
                  <a:cubicBezTo>
                    <a:pt x="1690" y="457"/>
                    <a:pt x="1690" y="457"/>
                    <a:pt x="1690" y="457"/>
                  </a:cubicBezTo>
                  <a:cubicBezTo>
                    <a:pt x="1692" y="457"/>
                    <a:pt x="1692" y="457"/>
                    <a:pt x="1692" y="457"/>
                  </a:cubicBezTo>
                  <a:cubicBezTo>
                    <a:pt x="1692" y="461"/>
                    <a:pt x="1692" y="461"/>
                    <a:pt x="1692" y="461"/>
                  </a:cubicBezTo>
                  <a:cubicBezTo>
                    <a:pt x="1686" y="460"/>
                    <a:pt x="1686" y="460"/>
                    <a:pt x="1686" y="460"/>
                  </a:cubicBezTo>
                  <a:cubicBezTo>
                    <a:pt x="1686" y="462"/>
                    <a:pt x="1686" y="462"/>
                    <a:pt x="1686" y="462"/>
                  </a:cubicBezTo>
                  <a:cubicBezTo>
                    <a:pt x="1683" y="463"/>
                    <a:pt x="1688" y="457"/>
                    <a:pt x="1682" y="462"/>
                  </a:cubicBezTo>
                  <a:cubicBezTo>
                    <a:pt x="1686" y="465"/>
                    <a:pt x="1686" y="465"/>
                    <a:pt x="1686" y="465"/>
                  </a:cubicBezTo>
                  <a:cubicBezTo>
                    <a:pt x="1684" y="466"/>
                    <a:pt x="1684" y="466"/>
                    <a:pt x="1684" y="466"/>
                  </a:cubicBezTo>
                  <a:cubicBezTo>
                    <a:pt x="1683" y="465"/>
                    <a:pt x="1683" y="465"/>
                    <a:pt x="1683" y="465"/>
                  </a:cubicBezTo>
                  <a:cubicBezTo>
                    <a:pt x="1673" y="473"/>
                    <a:pt x="1673" y="473"/>
                    <a:pt x="1673" y="473"/>
                  </a:cubicBezTo>
                  <a:cubicBezTo>
                    <a:pt x="1668" y="475"/>
                    <a:pt x="1668" y="475"/>
                    <a:pt x="1668" y="475"/>
                  </a:cubicBezTo>
                  <a:cubicBezTo>
                    <a:pt x="1665" y="477"/>
                    <a:pt x="1665" y="477"/>
                    <a:pt x="1665" y="477"/>
                  </a:cubicBezTo>
                  <a:cubicBezTo>
                    <a:pt x="1656" y="481"/>
                    <a:pt x="1656" y="481"/>
                    <a:pt x="1656" y="481"/>
                  </a:cubicBezTo>
                  <a:cubicBezTo>
                    <a:pt x="1654" y="479"/>
                    <a:pt x="1663" y="480"/>
                    <a:pt x="1653" y="483"/>
                  </a:cubicBezTo>
                  <a:cubicBezTo>
                    <a:pt x="1653" y="480"/>
                    <a:pt x="1653" y="480"/>
                    <a:pt x="1653" y="480"/>
                  </a:cubicBezTo>
                  <a:cubicBezTo>
                    <a:pt x="1650" y="481"/>
                    <a:pt x="1650" y="481"/>
                    <a:pt x="1650" y="481"/>
                  </a:cubicBezTo>
                  <a:cubicBezTo>
                    <a:pt x="1650" y="484"/>
                    <a:pt x="1650" y="484"/>
                    <a:pt x="1650" y="484"/>
                  </a:cubicBezTo>
                  <a:cubicBezTo>
                    <a:pt x="1649" y="484"/>
                    <a:pt x="1649" y="484"/>
                    <a:pt x="1649" y="484"/>
                  </a:cubicBezTo>
                  <a:cubicBezTo>
                    <a:pt x="1648" y="483"/>
                    <a:pt x="1648" y="483"/>
                    <a:pt x="1648" y="483"/>
                  </a:cubicBezTo>
                  <a:cubicBezTo>
                    <a:pt x="1655" y="478"/>
                    <a:pt x="1655" y="478"/>
                    <a:pt x="1655" y="478"/>
                  </a:cubicBezTo>
                  <a:cubicBezTo>
                    <a:pt x="1658" y="479"/>
                    <a:pt x="1658" y="479"/>
                    <a:pt x="1658" y="479"/>
                  </a:cubicBezTo>
                  <a:cubicBezTo>
                    <a:pt x="1659" y="477"/>
                    <a:pt x="1659" y="477"/>
                    <a:pt x="1659" y="477"/>
                  </a:cubicBezTo>
                  <a:cubicBezTo>
                    <a:pt x="1650" y="475"/>
                    <a:pt x="1650" y="475"/>
                    <a:pt x="1650" y="475"/>
                  </a:cubicBezTo>
                  <a:cubicBezTo>
                    <a:pt x="1644" y="477"/>
                    <a:pt x="1644" y="477"/>
                    <a:pt x="1644" y="477"/>
                  </a:cubicBezTo>
                  <a:cubicBezTo>
                    <a:pt x="1646" y="475"/>
                    <a:pt x="1646" y="475"/>
                    <a:pt x="1646" y="475"/>
                  </a:cubicBezTo>
                  <a:cubicBezTo>
                    <a:pt x="1651" y="471"/>
                    <a:pt x="1648" y="478"/>
                    <a:pt x="1656" y="473"/>
                  </a:cubicBezTo>
                  <a:cubicBezTo>
                    <a:pt x="1657" y="474"/>
                    <a:pt x="1657" y="474"/>
                    <a:pt x="1657" y="474"/>
                  </a:cubicBezTo>
                  <a:cubicBezTo>
                    <a:pt x="1664" y="470"/>
                    <a:pt x="1664" y="470"/>
                    <a:pt x="1664" y="470"/>
                  </a:cubicBezTo>
                  <a:cubicBezTo>
                    <a:pt x="1657" y="470"/>
                    <a:pt x="1657" y="470"/>
                    <a:pt x="1657" y="470"/>
                  </a:cubicBezTo>
                  <a:cubicBezTo>
                    <a:pt x="1657" y="470"/>
                    <a:pt x="1657" y="470"/>
                    <a:pt x="1657" y="470"/>
                  </a:cubicBezTo>
                  <a:cubicBezTo>
                    <a:pt x="1657" y="470"/>
                    <a:pt x="1657" y="471"/>
                    <a:pt x="1656" y="470"/>
                  </a:cubicBezTo>
                  <a:cubicBezTo>
                    <a:pt x="1658" y="468"/>
                    <a:pt x="1658" y="468"/>
                    <a:pt x="1658" y="468"/>
                  </a:cubicBezTo>
                  <a:cubicBezTo>
                    <a:pt x="1664" y="469"/>
                    <a:pt x="1648" y="476"/>
                    <a:pt x="1667" y="468"/>
                  </a:cubicBezTo>
                  <a:cubicBezTo>
                    <a:pt x="1668" y="469"/>
                    <a:pt x="1668" y="469"/>
                    <a:pt x="1668" y="469"/>
                  </a:cubicBezTo>
                  <a:cubicBezTo>
                    <a:pt x="1677" y="467"/>
                    <a:pt x="1677" y="467"/>
                    <a:pt x="1677" y="467"/>
                  </a:cubicBezTo>
                  <a:cubicBezTo>
                    <a:pt x="1679" y="466"/>
                    <a:pt x="1679" y="466"/>
                    <a:pt x="1679" y="466"/>
                  </a:cubicBezTo>
                  <a:cubicBezTo>
                    <a:pt x="1672" y="464"/>
                    <a:pt x="1672" y="464"/>
                    <a:pt x="1672" y="464"/>
                  </a:cubicBezTo>
                  <a:cubicBezTo>
                    <a:pt x="1655" y="467"/>
                    <a:pt x="1655" y="467"/>
                    <a:pt x="1655" y="467"/>
                  </a:cubicBezTo>
                  <a:cubicBezTo>
                    <a:pt x="1651" y="470"/>
                    <a:pt x="1651" y="470"/>
                    <a:pt x="1651" y="470"/>
                  </a:cubicBezTo>
                  <a:cubicBezTo>
                    <a:pt x="1650" y="471"/>
                    <a:pt x="1664" y="461"/>
                    <a:pt x="1644" y="473"/>
                  </a:cubicBezTo>
                  <a:cubicBezTo>
                    <a:pt x="1639" y="473"/>
                    <a:pt x="1639" y="473"/>
                    <a:pt x="1639" y="473"/>
                  </a:cubicBezTo>
                  <a:cubicBezTo>
                    <a:pt x="1632" y="477"/>
                    <a:pt x="1632" y="477"/>
                    <a:pt x="1632" y="477"/>
                  </a:cubicBezTo>
                  <a:cubicBezTo>
                    <a:pt x="1630" y="475"/>
                    <a:pt x="1630" y="475"/>
                    <a:pt x="1630" y="475"/>
                  </a:cubicBezTo>
                  <a:cubicBezTo>
                    <a:pt x="1629" y="479"/>
                    <a:pt x="1629" y="479"/>
                    <a:pt x="1629" y="479"/>
                  </a:cubicBezTo>
                  <a:cubicBezTo>
                    <a:pt x="1620" y="482"/>
                    <a:pt x="1620" y="482"/>
                    <a:pt x="1620" y="482"/>
                  </a:cubicBezTo>
                  <a:cubicBezTo>
                    <a:pt x="1618" y="484"/>
                    <a:pt x="1618" y="484"/>
                    <a:pt x="1618" y="484"/>
                  </a:cubicBezTo>
                  <a:cubicBezTo>
                    <a:pt x="1627" y="482"/>
                    <a:pt x="1627" y="482"/>
                    <a:pt x="1627" y="482"/>
                  </a:cubicBezTo>
                  <a:cubicBezTo>
                    <a:pt x="1623" y="485"/>
                    <a:pt x="1623" y="485"/>
                    <a:pt x="1623" y="485"/>
                  </a:cubicBezTo>
                  <a:cubicBezTo>
                    <a:pt x="1617" y="486"/>
                    <a:pt x="1617" y="486"/>
                    <a:pt x="1617" y="486"/>
                  </a:cubicBezTo>
                  <a:cubicBezTo>
                    <a:pt x="1621" y="483"/>
                    <a:pt x="1621" y="489"/>
                    <a:pt x="1609" y="489"/>
                  </a:cubicBezTo>
                  <a:cubicBezTo>
                    <a:pt x="1607" y="491"/>
                    <a:pt x="1607" y="491"/>
                    <a:pt x="1607" y="491"/>
                  </a:cubicBezTo>
                  <a:cubicBezTo>
                    <a:pt x="1602" y="493"/>
                    <a:pt x="1602" y="493"/>
                    <a:pt x="1602" y="493"/>
                  </a:cubicBezTo>
                  <a:cubicBezTo>
                    <a:pt x="1600" y="490"/>
                    <a:pt x="1608" y="491"/>
                    <a:pt x="1597" y="494"/>
                  </a:cubicBezTo>
                  <a:cubicBezTo>
                    <a:pt x="1598" y="490"/>
                    <a:pt x="1602" y="496"/>
                    <a:pt x="1603" y="490"/>
                  </a:cubicBezTo>
                  <a:cubicBezTo>
                    <a:pt x="1604" y="488"/>
                    <a:pt x="1607" y="492"/>
                    <a:pt x="1608" y="489"/>
                  </a:cubicBezTo>
                  <a:cubicBezTo>
                    <a:pt x="1608" y="488"/>
                    <a:pt x="1608" y="488"/>
                    <a:pt x="1608" y="488"/>
                  </a:cubicBezTo>
                  <a:cubicBezTo>
                    <a:pt x="1604" y="484"/>
                    <a:pt x="1608" y="491"/>
                    <a:pt x="1615" y="486"/>
                  </a:cubicBezTo>
                  <a:cubicBezTo>
                    <a:pt x="1618" y="484"/>
                    <a:pt x="1618" y="484"/>
                    <a:pt x="1618" y="484"/>
                  </a:cubicBezTo>
                  <a:cubicBezTo>
                    <a:pt x="1615" y="482"/>
                    <a:pt x="1611" y="481"/>
                    <a:pt x="1608" y="484"/>
                  </a:cubicBezTo>
                  <a:cubicBezTo>
                    <a:pt x="1601" y="487"/>
                    <a:pt x="1601" y="487"/>
                    <a:pt x="1601" y="487"/>
                  </a:cubicBezTo>
                  <a:cubicBezTo>
                    <a:pt x="1601" y="489"/>
                    <a:pt x="1601" y="489"/>
                    <a:pt x="1601" y="489"/>
                  </a:cubicBezTo>
                  <a:cubicBezTo>
                    <a:pt x="1593" y="488"/>
                    <a:pt x="1592" y="491"/>
                    <a:pt x="1584" y="494"/>
                  </a:cubicBezTo>
                  <a:cubicBezTo>
                    <a:pt x="1584" y="495"/>
                    <a:pt x="1584" y="495"/>
                    <a:pt x="1584" y="495"/>
                  </a:cubicBezTo>
                  <a:cubicBezTo>
                    <a:pt x="1582" y="494"/>
                    <a:pt x="1582" y="494"/>
                    <a:pt x="1582" y="494"/>
                  </a:cubicBezTo>
                  <a:cubicBezTo>
                    <a:pt x="1567" y="500"/>
                    <a:pt x="1567" y="500"/>
                    <a:pt x="1567" y="500"/>
                  </a:cubicBezTo>
                  <a:cubicBezTo>
                    <a:pt x="1557" y="503"/>
                    <a:pt x="1557" y="503"/>
                    <a:pt x="1557" y="503"/>
                  </a:cubicBezTo>
                  <a:cubicBezTo>
                    <a:pt x="1557" y="505"/>
                    <a:pt x="1557" y="505"/>
                    <a:pt x="1557" y="505"/>
                  </a:cubicBezTo>
                  <a:cubicBezTo>
                    <a:pt x="1557" y="504"/>
                    <a:pt x="1557" y="504"/>
                    <a:pt x="1557" y="504"/>
                  </a:cubicBezTo>
                  <a:cubicBezTo>
                    <a:pt x="1544" y="509"/>
                    <a:pt x="1544" y="509"/>
                    <a:pt x="1544" y="509"/>
                  </a:cubicBezTo>
                  <a:cubicBezTo>
                    <a:pt x="1541" y="512"/>
                    <a:pt x="1541" y="512"/>
                    <a:pt x="1541" y="512"/>
                  </a:cubicBezTo>
                  <a:cubicBezTo>
                    <a:pt x="1535" y="514"/>
                    <a:pt x="1535" y="514"/>
                    <a:pt x="1535" y="514"/>
                  </a:cubicBezTo>
                  <a:cubicBezTo>
                    <a:pt x="1535" y="512"/>
                    <a:pt x="1535" y="512"/>
                    <a:pt x="1535" y="512"/>
                  </a:cubicBezTo>
                  <a:cubicBezTo>
                    <a:pt x="1528" y="516"/>
                    <a:pt x="1528" y="516"/>
                    <a:pt x="1528" y="516"/>
                  </a:cubicBezTo>
                  <a:cubicBezTo>
                    <a:pt x="1526" y="515"/>
                    <a:pt x="1526" y="515"/>
                    <a:pt x="1526" y="515"/>
                  </a:cubicBezTo>
                  <a:cubicBezTo>
                    <a:pt x="1524" y="518"/>
                    <a:pt x="1524" y="518"/>
                    <a:pt x="1524" y="518"/>
                  </a:cubicBezTo>
                  <a:cubicBezTo>
                    <a:pt x="1518" y="516"/>
                    <a:pt x="1518" y="516"/>
                    <a:pt x="1518" y="516"/>
                  </a:cubicBezTo>
                  <a:cubicBezTo>
                    <a:pt x="1502" y="525"/>
                    <a:pt x="1502" y="525"/>
                    <a:pt x="1502" y="525"/>
                  </a:cubicBezTo>
                  <a:cubicBezTo>
                    <a:pt x="1499" y="525"/>
                    <a:pt x="1499" y="525"/>
                    <a:pt x="1499" y="525"/>
                  </a:cubicBezTo>
                  <a:cubicBezTo>
                    <a:pt x="1499" y="524"/>
                    <a:pt x="1499" y="524"/>
                    <a:pt x="1499" y="524"/>
                  </a:cubicBezTo>
                  <a:cubicBezTo>
                    <a:pt x="1499" y="524"/>
                    <a:pt x="1499" y="524"/>
                    <a:pt x="1499" y="524"/>
                  </a:cubicBezTo>
                  <a:cubicBezTo>
                    <a:pt x="1498" y="525"/>
                    <a:pt x="1498" y="525"/>
                    <a:pt x="1498" y="525"/>
                  </a:cubicBezTo>
                  <a:cubicBezTo>
                    <a:pt x="1499" y="528"/>
                    <a:pt x="1499" y="528"/>
                    <a:pt x="1499" y="528"/>
                  </a:cubicBezTo>
                  <a:cubicBezTo>
                    <a:pt x="1498" y="528"/>
                    <a:pt x="1498" y="528"/>
                    <a:pt x="1498" y="528"/>
                  </a:cubicBezTo>
                  <a:cubicBezTo>
                    <a:pt x="1499" y="531"/>
                    <a:pt x="1499" y="531"/>
                    <a:pt x="1499" y="531"/>
                  </a:cubicBezTo>
                  <a:cubicBezTo>
                    <a:pt x="1480" y="540"/>
                    <a:pt x="1480" y="540"/>
                    <a:pt x="1480" y="540"/>
                  </a:cubicBezTo>
                  <a:cubicBezTo>
                    <a:pt x="1470" y="545"/>
                    <a:pt x="1470" y="545"/>
                    <a:pt x="1470" y="545"/>
                  </a:cubicBezTo>
                  <a:cubicBezTo>
                    <a:pt x="1465" y="547"/>
                    <a:pt x="1465" y="547"/>
                    <a:pt x="1465" y="547"/>
                  </a:cubicBezTo>
                  <a:cubicBezTo>
                    <a:pt x="1465" y="548"/>
                    <a:pt x="1468" y="542"/>
                    <a:pt x="1464" y="550"/>
                  </a:cubicBezTo>
                  <a:cubicBezTo>
                    <a:pt x="1465" y="551"/>
                    <a:pt x="1465" y="551"/>
                    <a:pt x="1465" y="551"/>
                  </a:cubicBezTo>
                  <a:cubicBezTo>
                    <a:pt x="1466" y="550"/>
                    <a:pt x="1466" y="550"/>
                    <a:pt x="1466" y="550"/>
                  </a:cubicBezTo>
                  <a:cubicBezTo>
                    <a:pt x="1464" y="554"/>
                    <a:pt x="1464" y="554"/>
                    <a:pt x="1464" y="554"/>
                  </a:cubicBezTo>
                  <a:cubicBezTo>
                    <a:pt x="1465" y="554"/>
                    <a:pt x="1459" y="553"/>
                    <a:pt x="1466" y="554"/>
                  </a:cubicBezTo>
                  <a:cubicBezTo>
                    <a:pt x="1466" y="556"/>
                    <a:pt x="1466" y="556"/>
                    <a:pt x="1466" y="556"/>
                  </a:cubicBezTo>
                  <a:cubicBezTo>
                    <a:pt x="1465" y="556"/>
                    <a:pt x="1462" y="555"/>
                    <a:pt x="1464" y="558"/>
                  </a:cubicBezTo>
                  <a:cubicBezTo>
                    <a:pt x="1464" y="557"/>
                    <a:pt x="1463" y="558"/>
                    <a:pt x="1462" y="557"/>
                  </a:cubicBezTo>
                  <a:cubicBezTo>
                    <a:pt x="1464" y="556"/>
                    <a:pt x="1464" y="556"/>
                    <a:pt x="1464" y="556"/>
                  </a:cubicBezTo>
                  <a:cubicBezTo>
                    <a:pt x="1463" y="554"/>
                    <a:pt x="1463" y="554"/>
                    <a:pt x="1463" y="554"/>
                  </a:cubicBezTo>
                  <a:cubicBezTo>
                    <a:pt x="1457" y="552"/>
                    <a:pt x="1457" y="552"/>
                    <a:pt x="1457" y="552"/>
                  </a:cubicBezTo>
                  <a:cubicBezTo>
                    <a:pt x="1457" y="554"/>
                    <a:pt x="1457" y="554"/>
                    <a:pt x="1457" y="554"/>
                  </a:cubicBezTo>
                  <a:cubicBezTo>
                    <a:pt x="1451" y="554"/>
                    <a:pt x="1451" y="554"/>
                    <a:pt x="1451" y="554"/>
                  </a:cubicBezTo>
                  <a:cubicBezTo>
                    <a:pt x="1452" y="555"/>
                    <a:pt x="1452" y="555"/>
                    <a:pt x="1452" y="555"/>
                  </a:cubicBezTo>
                  <a:cubicBezTo>
                    <a:pt x="1450" y="555"/>
                    <a:pt x="1450" y="555"/>
                    <a:pt x="1450" y="555"/>
                  </a:cubicBezTo>
                  <a:cubicBezTo>
                    <a:pt x="1448" y="557"/>
                    <a:pt x="1448" y="557"/>
                    <a:pt x="1448" y="557"/>
                  </a:cubicBezTo>
                  <a:cubicBezTo>
                    <a:pt x="1452" y="561"/>
                    <a:pt x="1452" y="561"/>
                    <a:pt x="1452" y="561"/>
                  </a:cubicBezTo>
                  <a:cubicBezTo>
                    <a:pt x="1451" y="562"/>
                    <a:pt x="1451" y="562"/>
                    <a:pt x="1451" y="562"/>
                  </a:cubicBezTo>
                  <a:cubicBezTo>
                    <a:pt x="1450" y="559"/>
                    <a:pt x="1450" y="559"/>
                    <a:pt x="1450" y="559"/>
                  </a:cubicBezTo>
                  <a:cubicBezTo>
                    <a:pt x="1449" y="560"/>
                    <a:pt x="1449" y="560"/>
                    <a:pt x="1449" y="560"/>
                  </a:cubicBezTo>
                  <a:cubicBezTo>
                    <a:pt x="1444" y="563"/>
                    <a:pt x="1444" y="563"/>
                    <a:pt x="1444" y="563"/>
                  </a:cubicBezTo>
                  <a:cubicBezTo>
                    <a:pt x="1443" y="562"/>
                    <a:pt x="1443" y="562"/>
                    <a:pt x="1443" y="562"/>
                  </a:cubicBezTo>
                  <a:cubicBezTo>
                    <a:pt x="1441" y="564"/>
                    <a:pt x="1441" y="564"/>
                    <a:pt x="1441" y="564"/>
                  </a:cubicBezTo>
                  <a:cubicBezTo>
                    <a:pt x="1439" y="564"/>
                    <a:pt x="1439" y="564"/>
                    <a:pt x="1439" y="564"/>
                  </a:cubicBezTo>
                  <a:cubicBezTo>
                    <a:pt x="1440" y="563"/>
                    <a:pt x="1437" y="563"/>
                    <a:pt x="1439" y="562"/>
                  </a:cubicBezTo>
                  <a:cubicBezTo>
                    <a:pt x="1437" y="562"/>
                    <a:pt x="1437" y="562"/>
                    <a:pt x="1437" y="562"/>
                  </a:cubicBezTo>
                  <a:cubicBezTo>
                    <a:pt x="1435" y="564"/>
                    <a:pt x="1435" y="564"/>
                    <a:pt x="1435" y="564"/>
                  </a:cubicBezTo>
                  <a:cubicBezTo>
                    <a:pt x="1434" y="566"/>
                    <a:pt x="1434" y="566"/>
                    <a:pt x="1434" y="566"/>
                  </a:cubicBezTo>
                  <a:cubicBezTo>
                    <a:pt x="1433" y="566"/>
                    <a:pt x="1429" y="563"/>
                    <a:pt x="1430" y="567"/>
                  </a:cubicBezTo>
                  <a:cubicBezTo>
                    <a:pt x="1429" y="567"/>
                    <a:pt x="1439" y="564"/>
                    <a:pt x="1427" y="568"/>
                  </a:cubicBezTo>
                  <a:cubicBezTo>
                    <a:pt x="1425" y="567"/>
                    <a:pt x="1425" y="567"/>
                    <a:pt x="1425" y="567"/>
                  </a:cubicBezTo>
                  <a:cubicBezTo>
                    <a:pt x="1407" y="576"/>
                    <a:pt x="1407" y="576"/>
                    <a:pt x="1407" y="576"/>
                  </a:cubicBezTo>
                  <a:cubicBezTo>
                    <a:pt x="1398" y="580"/>
                    <a:pt x="1398" y="580"/>
                    <a:pt x="1398" y="580"/>
                  </a:cubicBezTo>
                  <a:cubicBezTo>
                    <a:pt x="1398" y="581"/>
                    <a:pt x="1398" y="581"/>
                    <a:pt x="1398" y="581"/>
                  </a:cubicBezTo>
                  <a:cubicBezTo>
                    <a:pt x="1393" y="583"/>
                    <a:pt x="1393" y="583"/>
                    <a:pt x="1393" y="583"/>
                  </a:cubicBezTo>
                  <a:cubicBezTo>
                    <a:pt x="1392" y="586"/>
                    <a:pt x="1392" y="586"/>
                    <a:pt x="1392" y="586"/>
                  </a:cubicBezTo>
                  <a:cubicBezTo>
                    <a:pt x="1395" y="587"/>
                    <a:pt x="1395" y="587"/>
                    <a:pt x="1395" y="587"/>
                  </a:cubicBezTo>
                  <a:cubicBezTo>
                    <a:pt x="1399" y="586"/>
                    <a:pt x="1397" y="586"/>
                    <a:pt x="1401" y="585"/>
                  </a:cubicBezTo>
                  <a:cubicBezTo>
                    <a:pt x="1402" y="585"/>
                    <a:pt x="1402" y="585"/>
                    <a:pt x="1402" y="585"/>
                  </a:cubicBezTo>
                  <a:cubicBezTo>
                    <a:pt x="1403" y="584"/>
                    <a:pt x="1403" y="584"/>
                    <a:pt x="1403" y="584"/>
                  </a:cubicBezTo>
                  <a:cubicBezTo>
                    <a:pt x="1402" y="584"/>
                    <a:pt x="1402" y="585"/>
                    <a:pt x="1401" y="584"/>
                  </a:cubicBezTo>
                  <a:cubicBezTo>
                    <a:pt x="1403" y="583"/>
                    <a:pt x="1403" y="583"/>
                    <a:pt x="1403" y="583"/>
                  </a:cubicBezTo>
                  <a:cubicBezTo>
                    <a:pt x="1402" y="582"/>
                    <a:pt x="1402" y="582"/>
                    <a:pt x="1402" y="582"/>
                  </a:cubicBezTo>
                  <a:cubicBezTo>
                    <a:pt x="1403" y="580"/>
                    <a:pt x="1388" y="585"/>
                    <a:pt x="1407" y="579"/>
                  </a:cubicBezTo>
                  <a:cubicBezTo>
                    <a:pt x="1408" y="580"/>
                    <a:pt x="1408" y="580"/>
                    <a:pt x="1408" y="580"/>
                  </a:cubicBezTo>
                  <a:cubicBezTo>
                    <a:pt x="1410" y="579"/>
                    <a:pt x="1410" y="579"/>
                    <a:pt x="1410" y="579"/>
                  </a:cubicBezTo>
                  <a:cubicBezTo>
                    <a:pt x="1409" y="578"/>
                    <a:pt x="1409" y="578"/>
                    <a:pt x="1409" y="578"/>
                  </a:cubicBezTo>
                  <a:cubicBezTo>
                    <a:pt x="1411" y="578"/>
                    <a:pt x="1411" y="578"/>
                    <a:pt x="1411" y="578"/>
                  </a:cubicBezTo>
                  <a:cubicBezTo>
                    <a:pt x="1410" y="580"/>
                    <a:pt x="1403" y="572"/>
                    <a:pt x="1407" y="584"/>
                  </a:cubicBezTo>
                  <a:cubicBezTo>
                    <a:pt x="1417" y="582"/>
                    <a:pt x="1417" y="582"/>
                    <a:pt x="1417" y="582"/>
                  </a:cubicBezTo>
                  <a:cubicBezTo>
                    <a:pt x="1420" y="580"/>
                    <a:pt x="1420" y="580"/>
                    <a:pt x="1420" y="580"/>
                  </a:cubicBezTo>
                  <a:cubicBezTo>
                    <a:pt x="1419" y="580"/>
                    <a:pt x="1417" y="578"/>
                    <a:pt x="1417" y="579"/>
                  </a:cubicBezTo>
                  <a:cubicBezTo>
                    <a:pt x="1417" y="579"/>
                    <a:pt x="1417" y="579"/>
                    <a:pt x="1417" y="579"/>
                  </a:cubicBezTo>
                  <a:cubicBezTo>
                    <a:pt x="1418" y="576"/>
                    <a:pt x="1418" y="576"/>
                    <a:pt x="1418" y="576"/>
                  </a:cubicBezTo>
                  <a:cubicBezTo>
                    <a:pt x="1418" y="575"/>
                    <a:pt x="1414" y="576"/>
                    <a:pt x="1417" y="573"/>
                  </a:cubicBezTo>
                  <a:cubicBezTo>
                    <a:pt x="1419" y="572"/>
                    <a:pt x="1419" y="572"/>
                    <a:pt x="1419" y="572"/>
                  </a:cubicBezTo>
                  <a:cubicBezTo>
                    <a:pt x="1420" y="573"/>
                    <a:pt x="1420" y="573"/>
                    <a:pt x="1420" y="573"/>
                  </a:cubicBezTo>
                  <a:cubicBezTo>
                    <a:pt x="1419" y="573"/>
                    <a:pt x="1424" y="568"/>
                    <a:pt x="1419" y="575"/>
                  </a:cubicBezTo>
                  <a:cubicBezTo>
                    <a:pt x="1421" y="576"/>
                    <a:pt x="1421" y="576"/>
                    <a:pt x="1421" y="576"/>
                  </a:cubicBezTo>
                  <a:cubicBezTo>
                    <a:pt x="1423" y="576"/>
                    <a:pt x="1423" y="576"/>
                    <a:pt x="1423" y="576"/>
                  </a:cubicBezTo>
                  <a:cubicBezTo>
                    <a:pt x="1420" y="577"/>
                    <a:pt x="1420" y="577"/>
                    <a:pt x="1420" y="577"/>
                  </a:cubicBezTo>
                  <a:cubicBezTo>
                    <a:pt x="1420" y="579"/>
                    <a:pt x="1420" y="579"/>
                    <a:pt x="1420" y="579"/>
                  </a:cubicBezTo>
                  <a:cubicBezTo>
                    <a:pt x="1423" y="580"/>
                    <a:pt x="1427" y="578"/>
                    <a:pt x="1428" y="579"/>
                  </a:cubicBezTo>
                  <a:cubicBezTo>
                    <a:pt x="1434" y="575"/>
                    <a:pt x="1434" y="575"/>
                    <a:pt x="1434" y="575"/>
                  </a:cubicBezTo>
                  <a:cubicBezTo>
                    <a:pt x="1435" y="575"/>
                    <a:pt x="1435" y="575"/>
                    <a:pt x="1435" y="575"/>
                  </a:cubicBezTo>
                  <a:cubicBezTo>
                    <a:pt x="1438" y="572"/>
                    <a:pt x="1438" y="572"/>
                    <a:pt x="1438" y="572"/>
                  </a:cubicBezTo>
                  <a:cubicBezTo>
                    <a:pt x="1438" y="572"/>
                    <a:pt x="1441" y="574"/>
                    <a:pt x="1437" y="572"/>
                  </a:cubicBezTo>
                  <a:cubicBezTo>
                    <a:pt x="1440" y="570"/>
                    <a:pt x="1440" y="570"/>
                    <a:pt x="1440" y="570"/>
                  </a:cubicBezTo>
                  <a:cubicBezTo>
                    <a:pt x="1444" y="573"/>
                    <a:pt x="1444" y="573"/>
                    <a:pt x="1444" y="573"/>
                  </a:cubicBezTo>
                  <a:cubicBezTo>
                    <a:pt x="1446" y="573"/>
                    <a:pt x="1446" y="573"/>
                    <a:pt x="1446" y="573"/>
                  </a:cubicBezTo>
                  <a:cubicBezTo>
                    <a:pt x="1446" y="572"/>
                    <a:pt x="1436" y="575"/>
                    <a:pt x="1447" y="569"/>
                  </a:cubicBezTo>
                  <a:cubicBezTo>
                    <a:pt x="1448" y="570"/>
                    <a:pt x="1448" y="570"/>
                    <a:pt x="1448" y="570"/>
                  </a:cubicBezTo>
                  <a:cubicBezTo>
                    <a:pt x="1449" y="568"/>
                    <a:pt x="1449" y="568"/>
                    <a:pt x="1449" y="568"/>
                  </a:cubicBezTo>
                  <a:cubicBezTo>
                    <a:pt x="1451" y="568"/>
                    <a:pt x="1451" y="568"/>
                    <a:pt x="1451" y="568"/>
                  </a:cubicBezTo>
                  <a:cubicBezTo>
                    <a:pt x="1450" y="571"/>
                    <a:pt x="1450" y="571"/>
                    <a:pt x="1450" y="571"/>
                  </a:cubicBezTo>
                  <a:cubicBezTo>
                    <a:pt x="1449" y="570"/>
                    <a:pt x="1453" y="571"/>
                    <a:pt x="1448" y="572"/>
                  </a:cubicBezTo>
                  <a:cubicBezTo>
                    <a:pt x="1451" y="576"/>
                    <a:pt x="1452" y="568"/>
                    <a:pt x="1456" y="571"/>
                  </a:cubicBezTo>
                  <a:cubicBezTo>
                    <a:pt x="1457" y="570"/>
                    <a:pt x="1457" y="570"/>
                    <a:pt x="1457" y="570"/>
                  </a:cubicBezTo>
                  <a:cubicBezTo>
                    <a:pt x="1463" y="569"/>
                    <a:pt x="1463" y="569"/>
                    <a:pt x="1463" y="569"/>
                  </a:cubicBezTo>
                  <a:cubicBezTo>
                    <a:pt x="1464" y="564"/>
                    <a:pt x="1464" y="564"/>
                    <a:pt x="1464" y="564"/>
                  </a:cubicBezTo>
                  <a:cubicBezTo>
                    <a:pt x="1465" y="562"/>
                    <a:pt x="1469" y="567"/>
                    <a:pt x="1469" y="563"/>
                  </a:cubicBezTo>
                  <a:cubicBezTo>
                    <a:pt x="1471" y="561"/>
                    <a:pt x="1471" y="561"/>
                    <a:pt x="1471" y="561"/>
                  </a:cubicBezTo>
                  <a:cubicBezTo>
                    <a:pt x="1472" y="562"/>
                    <a:pt x="1472" y="562"/>
                    <a:pt x="1472" y="562"/>
                  </a:cubicBezTo>
                  <a:cubicBezTo>
                    <a:pt x="1475" y="561"/>
                    <a:pt x="1475" y="561"/>
                    <a:pt x="1475" y="561"/>
                  </a:cubicBezTo>
                  <a:cubicBezTo>
                    <a:pt x="1476" y="564"/>
                    <a:pt x="1476" y="564"/>
                    <a:pt x="1476" y="564"/>
                  </a:cubicBezTo>
                  <a:cubicBezTo>
                    <a:pt x="1485" y="563"/>
                    <a:pt x="1485" y="563"/>
                    <a:pt x="1485" y="563"/>
                  </a:cubicBezTo>
                  <a:cubicBezTo>
                    <a:pt x="1488" y="559"/>
                    <a:pt x="1488" y="559"/>
                    <a:pt x="1488" y="559"/>
                  </a:cubicBezTo>
                  <a:cubicBezTo>
                    <a:pt x="1491" y="558"/>
                    <a:pt x="1491" y="558"/>
                    <a:pt x="1491" y="558"/>
                  </a:cubicBezTo>
                  <a:cubicBezTo>
                    <a:pt x="1492" y="559"/>
                    <a:pt x="1492" y="559"/>
                    <a:pt x="1492" y="559"/>
                  </a:cubicBezTo>
                  <a:cubicBezTo>
                    <a:pt x="1498" y="557"/>
                    <a:pt x="1498" y="557"/>
                    <a:pt x="1498" y="557"/>
                  </a:cubicBezTo>
                  <a:cubicBezTo>
                    <a:pt x="1499" y="556"/>
                    <a:pt x="1484" y="556"/>
                    <a:pt x="1502" y="560"/>
                  </a:cubicBezTo>
                  <a:cubicBezTo>
                    <a:pt x="1502" y="555"/>
                    <a:pt x="1502" y="555"/>
                    <a:pt x="1502" y="555"/>
                  </a:cubicBezTo>
                  <a:cubicBezTo>
                    <a:pt x="1509" y="555"/>
                    <a:pt x="1509" y="555"/>
                    <a:pt x="1509" y="555"/>
                  </a:cubicBezTo>
                  <a:cubicBezTo>
                    <a:pt x="1512" y="553"/>
                    <a:pt x="1512" y="553"/>
                    <a:pt x="1512" y="553"/>
                  </a:cubicBezTo>
                  <a:cubicBezTo>
                    <a:pt x="1513" y="554"/>
                    <a:pt x="1513" y="554"/>
                    <a:pt x="1513" y="554"/>
                  </a:cubicBezTo>
                  <a:cubicBezTo>
                    <a:pt x="1516" y="553"/>
                    <a:pt x="1516" y="553"/>
                    <a:pt x="1516" y="553"/>
                  </a:cubicBezTo>
                  <a:cubicBezTo>
                    <a:pt x="1517" y="551"/>
                    <a:pt x="1517" y="551"/>
                    <a:pt x="1517" y="551"/>
                  </a:cubicBezTo>
                  <a:cubicBezTo>
                    <a:pt x="1514" y="550"/>
                    <a:pt x="1514" y="550"/>
                    <a:pt x="1514" y="550"/>
                  </a:cubicBezTo>
                  <a:cubicBezTo>
                    <a:pt x="1512" y="552"/>
                    <a:pt x="1512" y="552"/>
                    <a:pt x="1512" y="552"/>
                  </a:cubicBezTo>
                  <a:cubicBezTo>
                    <a:pt x="1512" y="550"/>
                    <a:pt x="1512" y="550"/>
                    <a:pt x="1512" y="550"/>
                  </a:cubicBezTo>
                  <a:cubicBezTo>
                    <a:pt x="1516" y="550"/>
                    <a:pt x="1516" y="550"/>
                    <a:pt x="1516" y="550"/>
                  </a:cubicBezTo>
                  <a:cubicBezTo>
                    <a:pt x="1520" y="551"/>
                    <a:pt x="1520" y="551"/>
                    <a:pt x="1520" y="551"/>
                  </a:cubicBezTo>
                  <a:cubicBezTo>
                    <a:pt x="1522" y="548"/>
                    <a:pt x="1522" y="548"/>
                    <a:pt x="1522" y="548"/>
                  </a:cubicBezTo>
                  <a:cubicBezTo>
                    <a:pt x="1525" y="549"/>
                    <a:pt x="1525" y="549"/>
                    <a:pt x="1525" y="549"/>
                  </a:cubicBezTo>
                  <a:cubicBezTo>
                    <a:pt x="1526" y="549"/>
                    <a:pt x="1526" y="549"/>
                    <a:pt x="1526" y="549"/>
                  </a:cubicBezTo>
                  <a:cubicBezTo>
                    <a:pt x="1526" y="549"/>
                    <a:pt x="1515" y="552"/>
                    <a:pt x="1527" y="545"/>
                  </a:cubicBezTo>
                  <a:cubicBezTo>
                    <a:pt x="1527" y="545"/>
                    <a:pt x="1522" y="544"/>
                    <a:pt x="1527" y="547"/>
                  </a:cubicBezTo>
                  <a:cubicBezTo>
                    <a:pt x="1534" y="544"/>
                    <a:pt x="1534" y="544"/>
                    <a:pt x="1534" y="544"/>
                  </a:cubicBezTo>
                  <a:cubicBezTo>
                    <a:pt x="1534" y="544"/>
                    <a:pt x="1534" y="544"/>
                    <a:pt x="1534" y="544"/>
                  </a:cubicBezTo>
                  <a:cubicBezTo>
                    <a:pt x="1537" y="541"/>
                    <a:pt x="1537" y="541"/>
                    <a:pt x="1537" y="541"/>
                  </a:cubicBezTo>
                  <a:cubicBezTo>
                    <a:pt x="1538" y="542"/>
                    <a:pt x="1538" y="542"/>
                    <a:pt x="1538" y="542"/>
                  </a:cubicBezTo>
                  <a:cubicBezTo>
                    <a:pt x="1539" y="540"/>
                    <a:pt x="1539" y="540"/>
                    <a:pt x="1539" y="540"/>
                  </a:cubicBezTo>
                  <a:cubicBezTo>
                    <a:pt x="1543" y="544"/>
                    <a:pt x="1543" y="544"/>
                    <a:pt x="1543" y="544"/>
                  </a:cubicBezTo>
                  <a:cubicBezTo>
                    <a:pt x="1549" y="541"/>
                    <a:pt x="1549" y="541"/>
                    <a:pt x="1549" y="541"/>
                  </a:cubicBezTo>
                  <a:cubicBezTo>
                    <a:pt x="1549" y="539"/>
                    <a:pt x="1549" y="539"/>
                    <a:pt x="1549" y="539"/>
                  </a:cubicBezTo>
                  <a:cubicBezTo>
                    <a:pt x="1554" y="539"/>
                    <a:pt x="1554" y="539"/>
                    <a:pt x="1554" y="539"/>
                  </a:cubicBezTo>
                  <a:cubicBezTo>
                    <a:pt x="1554" y="538"/>
                    <a:pt x="1554" y="538"/>
                    <a:pt x="1554" y="538"/>
                  </a:cubicBezTo>
                  <a:cubicBezTo>
                    <a:pt x="1554" y="538"/>
                    <a:pt x="1556" y="537"/>
                    <a:pt x="1555" y="539"/>
                  </a:cubicBezTo>
                  <a:cubicBezTo>
                    <a:pt x="1558" y="536"/>
                    <a:pt x="1558" y="536"/>
                    <a:pt x="1558" y="536"/>
                  </a:cubicBezTo>
                  <a:cubicBezTo>
                    <a:pt x="1563" y="536"/>
                    <a:pt x="1563" y="536"/>
                    <a:pt x="1563" y="536"/>
                  </a:cubicBezTo>
                  <a:cubicBezTo>
                    <a:pt x="1566" y="539"/>
                    <a:pt x="1568" y="534"/>
                    <a:pt x="1569" y="535"/>
                  </a:cubicBezTo>
                  <a:cubicBezTo>
                    <a:pt x="1569" y="532"/>
                    <a:pt x="1572" y="537"/>
                    <a:pt x="1569" y="532"/>
                  </a:cubicBezTo>
                  <a:cubicBezTo>
                    <a:pt x="1572" y="532"/>
                    <a:pt x="1572" y="532"/>
                    <a:pt x="1572" y="532"/>
                  </a:cubicBezTo>
                  <a:cubicBezTo>
                    <a:pt x="1569" y="529"/>
                    <a:pt x="1569" y="529"/>
                    <a:pt x="1569" y="529"/>
                  </a:cubicBezTo>
                  <a:cubicBezTo>
                    <a:pt x="1575" y="529"/>
                    <a:pt x="1575" y="529"/>
                    <a:pt x="1575" y="529"/>
                  </a:cubicBezTo>
                  <a:cubicBezTo>
                    <a:pt x="1575" y="526"/>
                    <a:pt x="1575" y="526"/>
                    <a:pt x="1575" y="526"/>
                  </a:cubicBezTo>
                  <a:cubicBezTo>
                    <a:pt x="1576" y="526"/>
                    <a:pt x="1576" y="527"/>
                    <a:pt x="1577" y="526"/>
                  </a:cubicBezTo>
                  <a:cubicBezTo>
                    <a:pt x="1577" y="525"/>
                    <a:pt x="1577" y="525"/>
                    <a:pt x="1577" y="525"/>
                  </a:cubicBezTo>
                  <a:cubicBezTo>
                    <a:pt x="1572" y="525"/>
                    <a:pt x="1572" y="525"/>
                    <a:pt x="1572" y="525"/>
                  </a:cubicBezTo>
                  <a:cubicBezTo>
                    <a:pt x="1568" y="529"/>
                    <a:pt x="1568" y="529"/>
                    <a:pt x="1568" y="529"/>
                  </a:cubicBezTo>
                  <a:cubicBezTo>
                    <a:pt x="1568" y="531"/>
                    <a:pt x="1568" y="531"/>
                    <a:pt x="1568" y="531"/>
                  </a:cubicBezTo>
                  <a:cubicBezTo>
                    <a:pt x="1563" y="532"/>
                    <a:pt x="1563" y="532"/>
                    <a:pt x="1563" y="532"/>
                  </a:cubicBezTo>
                  <a:cubicBezTo>
                    <a:pt x="1559" y="531"/>
                    <a:pt x="1559" y="531"/>
                    <a:pt x="1559" y="531"/>
                  </a:cubicBezTo>
                  <a:cubicBezTo>
                    <a:pt x="1556" y="533"/>
                    <a:pt x="1556" y="533"/>
                    <a:pt x="1556" y="533"/>
                  </a:cubicBezTo>
                  <a:cubicBezTo>
                    <a:pt x="1557" y="533"/>
                    <a:pt x="1559" y="531"/>
                    <a:pt x="1561" y="535"/>
                  </a:cubicBezTo>
                  <a:cubicBezTo>
                    <a:pt x="1556" y="535"/>
                    <a:pt x="1556" y="535"/>
                    <a:pt x="1556" y="535"/>
                  </a:cubicBezTo>
                  <a:cubicBezTo>
                    <a:pt x="1550" y="538"/>
                    <a:pt x="1550" y="538"/>
                    <a:pt x="1550" y="538"/>
                  </a:cubicBezTo>
                  <a:cubicBezTo>
                    <a:pt x="1548" y="537"/>
                    <a:pt x="1548" y="537"/>
                    <a:pt x="1548" y="537"/>
                  </a:cubicBezTo>
                  <a:cubicBezTo>
                    <a:pt x="1548" y="540"/>
                    <a:pt x="1548" y="540"/>
                    <a:pt x="1548" y="540"/>
                  </a:cubicBezTo>
                  <a:cubicBezTo>
                    <a:pt x="1546" y="540"/>
                    <a:pt x="1546" y="540"/>
                    <a:pt x="1546" y="540"/>
                  </a:cubicBezTo>
                  <a:cubicBezTo>
                    <a:pt x="1546" y="538"/>
                    <a:pt x="1546" y="538"/>
                    <a:pt x="1546" y="538"/>
                  </a:cubicBezTo>
                  <a:cubicBezTo>
                    <a:pt x="1543" y="538"/>
                    <a:pt x="1543" y="538"/>
                    <a:pt x="1543" y="538"/>
                  </a:cubicBezTo>
                  <a:cubicBezTo>
                    <a:pt x="1544" y="534"/>
                    <a:pt x="1544" y="534"/>
                    <a:pt x="1544" y="534"/>
                  </a:cubicBezTo>
                  <a:cubicBezTo>
                    <a:pt x="1545" y="536"/>
                    <a:pt x="1545" y="536"/>
                    <a:pt x="1545" y="536"/>
                  </a:cubicBezTo>
                  <a:cubicBezTo>
                    <a:pt x="1549" y="536"/>
                    <a:pt x="1549" y="536"/>
                    <a:pt x="1549" y="536"/>
                  </a:cubicBezTo>
                  <a:cubicBezTo>
                    <a:pt x="1549" y="534"/>
                    <a:pt x="1549" y="534"/>
                    <a:pt x="1549" y="534"/>
                  </a:cubicBezTo>
                  <a:cubicBezTo>
                    <a:pt x="1545" y="534"/>
                    <a:pt x="1545" y="534"/>
                    <a:pt x="1545" y="534"/>
                  </a:cubicBezTo>
                  <a:cubicBezTo>
                    <a:pt x="1546" y="532"/>
                    <a:pt x="1546" y="532"/>
                    <a:pt x="1546" y="532"/>
                  </a:cubicBezTo>
                  <a:cubicBezTo>
                    <a:pt x="1546" y="532"/>
                    <a:pt x="1546" y="532"/>
                    <a:pt x="1546" y="532"/>
                  </a:cubicBezTo>
                  <a:cubicBezTo>
                    <a:pt x="1555" y="528"/>
                    <a:pt x="1555" y="528"/>
                    <a:pt x="1555" y="528"/>
                  </a:cubicBezTo>
                  <a:cubicBezTo>
                    <a:pt x="1556" y="529"/>
                    <a:pt x="1556" y="529"/>
                    <a:pt x="1556" y="529"/>
                  </a:cubicBezTo>
                  <a:cubicBezTo>
                    <a:pt x="1561" y="525"/>
                    <a:pt x="1561" y="525"/>
                    <a:pt x="1561" y="525"/>
                  </a:cubicBezTo>
                  <a:cubicBezTo>
                    <a:pt x="1565" y="525"/>
                    <a:pt x="1565" y="525"/>
                    <a:pt x="1565" y="525"/>
                  </a:cubicBezTo>
                  <a:cubicBezTo>
                    <a:pt x="1564" y="525"/>
                    <a:pt x="1564" y="525"/>
                    <a:pt x="1564" y="525"/>
                  </a:cubicBezTo>
                  <a:cubicBezTo>
                    <a:pt x="1567" y="526"/>
                    <a:pt x="1567" y="526"/>
                    <a:pt x="1567" y="526"/>
                  </a:cubicBezTo>
                  <a:cubicBezTo>
                    <a:pt x="1571" y="525"/>
                    <a:pt x="1571" y="525"/>
                    <a:pt x="1571" y="525"/>
                  </a:cubicBezTo>
                  <a:cubicBezTo>
                    <a:pt x="1571" y="523"/>
                    <a:pt x="1571" y="523"/>
                    <a:pt x="1571" y="523"/>
                  </a:cubicBezTo>
                  <a:cubicBezTo>
                    <a:pt x="1573" y="523"/>
                    <a:pt x="1573" y="523"/>
                    <a:pt x="1573" y="523"/>
                  </a:cubicBezTo>
                  <a:cubicBezTo>
                    <a:pt x="1575" y="522"/>
                    <a:pt x="1575" y="522"/>
                    <a:pt x="1575" y="522"/>
                  </a:cubicBezTo>
                  <a:cubicBezTo>
                    <a:pt x="1573" y="521"/>
                    <a:pt x="1573" y="521"/>
                    <a:pt x="1573" y="521"/>
                  </a:cubicBezTo>
                  <a:cubicBezTo>
                    <a:pt x="1576" y="520"/>
                    <a:pt x="1576" y="520"/>
                    <a:pt x="1576" y="520"/>
                  </a:cubicBezTo>
                  <a:cubicBezTo>
                    <a:pt x="1578" y="516"/>
                    <a:pt x="1578" y="516"/>
                    <a:pt x="1578" y="516"/>
                  </a:cubicBezTo>
                  <a:cubicBezTo>
                    <a:pt x="1582" y="516"/>
                    <a:pt x="1582" y="516"/>
                    <a:pt x="1582" y="516"/>
                  </a:cubicBezTo>
                  <a:cubicBezTo>
                    <a:pt x="1584" y="514"/>
                    <a:pt x="1584" y="514"/>
                    <a:pt x="1584" y="514"/>
                  </a:cubicBezTo>
                  <a:cubicBezTo>
                    <a:pt x="1585" y="516"/>
                    <a:pt x="1585" y="516"/>
                    <a:pt x="1585" y="516"/>
                  </a:cubicBezTo>
                  <a:cubicBezTo>
                    <a:pt x="1586" y="515"/>
                    <a:pt x="1586" y="515"/>
                    <a:pt x="1586" y="515"/>
                  </a:cubicBezTo>
                  <a:cubicBezTo>
                    <a:pt x="1585" y="520"/>
                    <a:pt x="1585" y="520"/>
                    <a:pt x="1585" y="520"/>
                  </a:cubicBezTo>
                  <a:cubicBezTo>
                    <a:pt x="1585" y="520"/>
                    <a:pt x="1585" y="520"/>
                    <a:pt x="1585" y="520"/>
                  </a:cubicBezTo>
                  <a:cubicBezTo>
                    <a:pt x="1585" y="518"/>
                    <a:pt x="1579" y="522"/>
                    <a:pt x="1583" y="517"/>
                  </a:cubicBezTo>
                  <a:cubicBezTo>
                    <a:pt x="1582" y="520"/>
                    <a:pt x="1582" y="520"/>
                    <a:pt x="1582" y="520"/>
                  </a:cubicBezTo>
                  <a:cubicBezTo>
                    <a:pt x="1577" y="521"/>
                    <a:pt x="1577" y="521"/>
                    <a:pt x="1577" y="521"/>
                  </a:cubicBezTo>
                  <a:cubicBezTo>
                    <a:pt x="1578" y="525"/>
                    <a:pt x="1578" y="525"/>
                    <a:pt x="1578" y="525"/>
                  </a:cubicBezTo>
                  <a:cubicBezTo>
                    <a:pt x="1581" y="525"/>
                    <a:pt x="1581" y="525"/>
                    <a:pt x="1581" y="525"/>
                  </a:cubicBezTo>
                  <a:cubicBezTo>
                    <a:pt x="1581" y="523"/>
                    <a:pt x="1583" y="527"/>
                    <a:pt x="1582" y="523"/>
                  </a:cubicBezTo>
                  <a:cubicBezTo>
                    <a:pt x="1583" y="525"/>
                    <a:pt x="1583" y="525"/>
                    <a:pt x="1583" y="525"/>
                  </a:cubicBezTo>
                  <a:cubicBezTo>
                    <a:pt x="1584" y="524"/>
                    <a:pt x="1593" y="529"/>
                    <a:pt x="1590" y="522"/>
                  </a:cubicBezTo>
                  <a:cubicBezTo>
                    <a:pt x="1593" y="520"/>
                    <a:pt x="1593" y="520"/>
                    <a:pt x="1593" y="520"/>
                  </a:cubicBezTo>
                  <a:cubicBezTo>
                    <a:pt x="1600" y="517"/>
                    <a:pt x="1600" y="517"/>
                    <a:pt x="1600" y="517"/>
                  </a:cubicBezTo>
                  <a:cubicBezTo>
                    <a:pt x="1599" y="515"/>
                    <a:pt x="1599" y="515"/>
                    <a:pt x="1599" y="515"/>
                  </a:cubicBezTo>
                  <a:cubicBezTo>
                    <a:pt x="1601" y="515"/>
                    <a:pt x="1601" y="515"/>
                    <a:pt x="1601" y="515"/>
                  </a:cubicBezTo>
                  <a:cubicBezTo>
                    <a:pt x="1600" y="517"/>
                    <a:pt x="1600" y="517"/>
                    <a:pt x="1600" y="517"/>
                  </a:cubicBezTo>
                  <a:cubicBezTo>
                    <a:pt x="1600" y="519"/>
                    <a:pt x="1600" y="519"/>
                    <a:pt x="1600" y="519"/>
                  </a:cubicBezTo>
                  <a:cubicBezTo>
                    <a:pt x="1594" y="522"/>
                    <a:pt x="1594" y="522"/>
                    <a:pt x="1594" y="522"/>
                  </a:cubicBezTo>
                  <a:cubicBezTo>
                    <a:pt x="1592" y="522"/>
                    <a:pt x="1597" y="520"/>
                    <a:pt x="1591" y="521"/>
                  </a:cubicBezTo>
                  <a:cubicBezTo>
                    <a:pt x="1588" y="525"/>
                    <a:pt x="1588" y="525"/>
                    <a:pt x="1588" y="525"/>
                  </a:cubicBezTo>
                  <a:cubicBezTo>
                    <a:pt x="1583" y="527"/>
                    <a:pt x="1619" y="508"/>
                    <a:pt x="1572" y="534"/>
                  </a:cubicBezTo>
                  <a:cubicBezTo>
                    <a:pt x="1563" y="539"/>
                    <a:pt x="1563" y="539"/>
                    <a:pt x="1563" y="539"/>
                  </a:cubicBezTo>
                  <a:cubicBezTo>
                    <a:pt x="1562" y="537"/>
                    <a:pt x="1562" y="537"/>
                    <a:pt x="1562" y="537"/>
                  </a:cubicBezTo>
                  <a:cubicBezTo>
                    <a:pt x="1555" y="545"/>
                    <a:pt x="1555" y="545"/>
                    <a:pt x="1555" y="545"/>
                  </a:cubicBezTo>
                  <a:cubicBezTo>
                    <a:pt x="1552" y="546"/>
                    <a:pt x="1552" y="546"/>
                    <a:pt x="1552" y="546"/>
                  </a:cubicBezTo>
                  <a:cubicBezTo>
                    <a:pt x="1552" y="545"/>
                    <a:pt x="1552" y="545"/>
                    <a:pt x="1552" y="545"/>
                  </a:cubicBezTo>
                  <a:cubicBezTo>
                    <a:pt x="1543" y="549"/>
                    <a:pt x="1543" y="549"/>
                    <a:pt x="1543" y="549"/>
                  </a:cubicBezTo>
                  <a:cubicBezTo>
                    <a:pt x="1543" y="549"/>
                    <a:pt x="1546" y="550"/>
                    <a:pt x="1542" y="550"/>
                  </a:cubicBezTo>
                  <a:cubicBezTo>
                    <a:pt x="1544" y="553"/>
                    <a:pt x="1550" y="546"/>
                    <a:pt x="1561" y="547"/>
                  </a:cubicBezTo>
                  <a:cubicBezTo>
                    <a:pt x="1559" y="547"/>
                    <a:pt x="1559" y="545"/>
                    <a:pt x="1561" y="545"/>
                  </a:cubicBezTo>
                  <a:cubicBezTo>
                    <a:pt x="1561" y="546"/>
                    <a:pt x="1561" y="546"/>
                    <a:pt x="1561" y="546"/>
                  </a:cubicBezTo>
                  <a:cubicBezTo>
                    <a:pt x="1557" y="546"/>
                    <a:pt x="1564" y="551"/>
                    <a:pt x="1564" y="543"/>
                  </a:cubicBezTo>
                  <a:cubicBezTo>
                    <a:pt x="1564" y="544"/>
                    <a:pt x="1564" y="544"/>
                    <a:pt x="1564" y="544"/>
                  </a:cubicBezTo>
                  <a:cubicBezTo>
                    <a:pt x="1566" y="543"/>
                    <a:pt x="1566" y="543"/>
                    <a:pt x="1566" y="543"/>
                  </a:cubicBezTo>
                  <a:cubicBezTo>
                    <a:pt x="1572" y="542"/>
                    <a:pt x="1572" y="542"/>
                    <a:pt x="1572" y="542"/>
                  </a:cubicBezTo>
                  <a:cubicBezTo>
                    <a:pt x="1569" y="544"/>
                    <a:pt x="1569" y="544"/>
                    <a:pt x="1569" y="544"/>
                  </a:cubicBezTo>
                  <a:cubicBezTo>
                    <a:pt x="1577" y="546"/>
                    <a:pt x="1577" y="546"/>
                    <a:pt x="1577" y="546"/>
                  </a:cubicBezTo>
                  <a:cubicBezTo>
                    <a:pt x="1578" y="545"/>
                    <a:pt x="1578" y="545"/>
                    <a:pt x="1578" y="545"/>
                  </a:cubicBezTo>
                  <a:cubicBezTo>
                    <a:pt x="1578" y="547"/>
                    <a:pt x="1578" y="547"/>
                    <a:pt x="1578" y="547"/>
                  </a:cubicBezTo>
                  <a:cubicBezTo>
                    <a:pt x="1579" y="547"/>
                    <a:pt x="1580" y="549"/>
                    <a:pt x="1581" y="547"/>
                  </a:cubicBezTo>
                  <a:cubicBezTo>
                    <a:pt x="1581" y="545"/>
                    <a:pt x="1581" y="545"/>
                    <a:pt x="1581" y="545"/>
                  </a:cubicBezTo>
                  <a:cubicBezTo>
                    <a:pt x="1584" y="543"/>
                    <a:pt x="1584" y="543"/>
                    <a:pt x="1584" y="543"/>
                  </a:cubicBezTo>
                  <a:cubicBezTo>
                    <a:pt x="1583" y="546"/>
                    <a:pt x="1583" y="546"/>
                    <a:pt x="1583" y="546"/>
                  </a:cubicBezTo>
                  <a:cubicBezTo>
                    <a:pt x="1588" y="546"/>
                    <a:pt x="1588" y="546"/>
                    <a:pt x="1588" y="546"/>
                  </a:cubicBezTo>
                  <a:cubicBezTo>
                    <a:pt x="1590" y="543"/>
                    <a:pt x="1590" y="543"/>
                    <a:pt x="1590" y="543"/>
                  </a:cubicBezTo>
                  <a:cubicBezTo>
                    <a:pt x="1591" y="543"/>
                    <a:pt x="1592" y="543"/>
                    <a:pt x="1593" y="543"/>
                  </a:cubicBezTo>
                  <a:cubicBezTo>
                    <a:pt x="1589" y="542"/>
                    <a:pt x="1589" y="542"/>
                    <a:pt x="1589" y="542"/>
                  </a:cubicBezTo>
                  <a:cubicBezTo>
                    <a:pt x="1588" y="542"/>
                    <a:pt x="1588" y="542"/>
                    <a:pt x="1588" y="542"/>
                  </a:cubicBezTo>
                  <a:cubicBezTo>
                    <a:pt x="1589" y="541"/>
                    <a:pt x="1589" y="541"/>
                    <a:pt x="1589" y="541"/>
                  </a:cubicBezTo>
                  <a:cubicBezTo>
                    <a:pt x="1587" y="540"/>
                    <a:pt x="1587" y="540"/>
                    <a:pt x="1587" y="540"/>
                  </a:cubicBezTo>
                  <a:cubicBezTo>
                    <a:pt x="1587" y="536"/>
                    <a:pt x="1587" y="536"/>
                    <a:pt x="1587" y="536"/>
                  </a:cubicBezTo>
                  <a:cubicBezTo>
                    <a:pt x="1590" y="537"/>
                    <a:pt x="1590" y="537"/>
                    <a:pt x="1590" y="537"/>
                  </a:cubicBezTo>
                  <a:cubicBezTo>
                    <a:pt x="1590" y="540"/>
                    <a:pt x="1590" y="540"/>
                    <a:pt x="1590" y="540"/>
                  </a:cubicBezTo>
                  <a:cubicBezTo>
                    <a:pt x="1594" y="539"/>
                    <a:pt x="1594" y="539"/>
                    <a:pt x="1594" y="539"/>
                  </a:cubicBezTo>
                  <a:cubicBezTo>
                    <a:pt x="1594" y="535"/>
                    <a:pt x="1594" y="535"/>
                    <a:pt x="1594" y="535"/>
                  </a:cubicBezTo>
                  <a:cubicBezTo>
                    <a:pt x="1597" y="535"/>
                    <a:pt x="1598" y="532"/>
                    <a:pt x="1601" y="535"/>
                  </a:cubicBezTo>
                  <a:cubicBezTo>
                    <a:pt x="1603" y="535"/>
                    <a:pt x="1604" y="531"/>
                    <a:pt x="1605" y="535"/>
                  </a:cubicBezTo>
                  <a:cubicBezTo>
                    <a:pt x="1603" y="538"/>
                    <a:pt x="1603" y="538"/>
                    <a:pt x="1603" y="538"/>
                  </a:cubicBezTo>
                  <a:cubicBezTo>
                    <a:pt x="1605" y="539"/>
                    <a:pt x="1605" y="539"/>
                    <a:pt x="1605" y="539"/>
                  </a:cubicBezTo>
                  <a:cubicBezTo>
                    <a:pt x="1614" y="535"/>
                    <a:pt x="1614" y="535"/>
                    <a:pt x="1614" y="535"/>
                  </a:cubicBezTo>
                  <a:cubicBezTo>
                    <a:pt x="1614" y="533"/>
                    <a:pt x="1614" y="533"/>
                    <a:pt x="1614" y="533"/>
                  </a:cubicBezTo>
                  <a:cubicBezTo>
                    <a:pt x="1623" y="531"/>
                    <a:pt x="1623" y="531"/>
                    <a:pt x="1623" y="531"/>
                  </a:cubicBezTo>
                  <a:cubicBezTo>
                    <a:pt x="1631" y="527"/>
                    <a:pt x="1631" y="527"/>
                    <a:pt x="1631" y="527"/>
                  </a:cubicBezTo>
                  <a:cubicBezTo>
                    <a:pt x="1636" y="527"/>
                    <a:pt x="1636" y="527"/>
                    <a:pt x="1636" y="527"/>
                  </a:cubicBezTo>
                  <a:cubicBezTo>
                    <a:pt x="1636" y="524"/>
                    <a:pt x="1636" y="524"/>
                    <a:pt x="1636" y="524"/>
                  </a:cubicBezTo>
                  <a:cubicBezTo>
                    <a:pt x="1640" y="524"/>
                    <a:pt x="1640" y="524"/>
                    <a:pt x="1640" y="524"/>
                  </a:cubicBezTo>
                  <a:cubicBezTo>
                    <a:pt x="1640" y="523"/>
                    <a:pt x="1639" y="523"/>
                    <a:pt x="1640" y="522"/>
                  </a:cubicBezTo>
                  <a:cubicBezTo>
                    <a:pt x="1641" y="524"/>
                    <a:pt x="1641" y="524"/>
                    <a:pt x="1641" y="524"/>
                  </a:cubicBezTo>
                  <a:cubicBezTo>
                    <a:pt x="1642" y="522"/>
                    <a:pt x="1644" y="524"/>
                    <a:pt x="1646" y="523"/>
                  </a:cubicBezTo>
                  <a:cubicBezTo>
                    <a:pt x="1647" y="524"/>
                    <a:pt x="1647" y="524"/>
                    <a:pt x="1647" y="524"/>
                  </a:cubicBezTo>
                  <a:cubicBezTo>
                    <a:pt x="1643" y="525"/>
                    <a:pt x="1643" y="525"/>
                    <a:pt x="1643" y="525"/>
                  </a:cubicBezTo>
                  <a:cubicBezTo>
                    <a:pt x="1647" y="522"/>
                    <a:pt x="1640" y="522"/>
                    <a:pt x="1636" y="528"/>
                  </a:cubicBezTo>
                  <a:cubicBezTo>
                    <a:pt x="1634" y="528"/>
                    <a:pt x="1631" y="528"/>
                    <a:pt x="1631" y="530"/>
                  </a:cubicBezTo>
                  <a:cubicBezTo>
                    <a:pt x="1631" y="531"/>
                    <a:pt x="1631" y="531"/>
                    <a:pt x="1631" y="531"/>
                  </a:cubicBezTo>
                  <a:cubicBezTo>
                    <a:pt x="1635" y="532"/>
                    <a:pt x="1635" y="532"/>
                    <a:pt x="1635" y="532"/>
                  </a:cubicBezTo>
                  <a:cubicBezTo>
                    <a:pt x="1639" y="531"/>
                    <a:pt x="1639" y="531"/>
                    <a:pt x="1639" y="531"/>
                  </a:cubicBezTo>
                  <a:cubicBezTo>
                    <a:pt x="1640" y="528"/>
                    <a:pt x="1640" y="528"/>
                    <a:pt x="1640" y="528"/>
                  </a:cubicBezTo>
                  <a:cubicBezTo>
                    <a:pt x="1644" y="528"/>
                    <a:pt x="1644" y="528"/>
                    <a:pt x="1644" y="528"/>
                  </a:cubicBezTo>
                  <a:cubicBezTo>
                    <a:pt x="1645" y="528"/>
                    <a:pt x="1640" y="528"/>
                    <a:pt x="1646" y="527"/>
                  </a:cubicBezTo>
                  <a:cubicBezTo>
                    <a:pt x="1640" y="532"/>
                    <a:pt x="1640" y="532"/>
                    <a:pt x="1640" y="532"/>
                  </a:cubicBezTo>
                  <a:cubicBezTo>
                    <a:pt x="1649" y="529"/>
                    <a:pt x="1649" y="529"/>
                    <a:pt x="1649" y="529"/>
                  </a:cubicBezTo>
                  <a:cubicBezTo>
                    <a:pt x="1650" y="529"/>
                    <a:pt x="1642" y="531"/>
                    <a:pt x="1653" y="529"/>
                  </a:cubicBezTo>
                  <a:cubicBezTo>
                    <a:pt x="1654" y="525"/>
                    <a:pt x="1632" y="538"/>
                    <a:pt x="1660" y="522"/>
                  </a:cubicBezTo>
                  <a:cubicBezTo>
                    <a:pt x="1661" y="522"/>
                    <a:pt x="1661" y="522"/>
                    <a:pt x="1661" y="522"/>
                  </a:cubicBezTo>
                  <a:cubicBezTo>
                    <a:pt x="1664" y="520"/>
                    <a:pt x="1664" y="520"/>
                    <a:pt x="1664" y="520"/>
                  </a:cubicBezTo>
                  <a:cubicBezTo>
                    <a:pt x="1660" y="517"/>
                    <a:pt x="1660" y="517"/>
                    <a:pt x="1660" y="517"/>
                  </a:cubicBezTo>
                  <a:cubicBezTo>
                    <a:pt x="1657" y="516"/>
                    <a:pt x="1659" y="522"/>
                    <a:pt x="1655" y="517"/>
                  </a:cubicBezTo>
                  <a:cubicBezTo>
                    <a:pt x="1654" y="518"/>
                    <a:pt x="1654" y="518"/>
                    <a:pt x="1654" y="518"/>
                  </a:cubicBezTo>
                  <a:cubicBezTo>
                    <a:pt x="1653" y="517"/>
                    <a:pt x="1653" y="517"/>
                    <a:pt x="1653" y="517"/>
                  </a:cubicBezTo>
                  <a:cubicBezTo>
                    <a:pt x="1655" y="515"/>
                    <a:pt x="1655" y="515"/>
                    <a:pt x="1655" y="515"/>
                  </a:cubicBezTo>
                  <a:cubicBezTo>
                    <a:pt x="1655" y="514"/>
                    <a:pt x="1655" y="514"/>
                    <a:pt x="1655" y="514"/>
                  </a:cubicBezTo>
                  <a:cubicBezTo>
                    <a:pt x="1657" y="511"/>
                    <a:pt x="1657" y="511"/>
                    <a:pt x="1657" y="511"/>
                  </a:cubicBezTo>
                  <a:cubicBezTo>
                    <a:pt x="1659" y="512"/>
                    <a:pt x="1659" y="512"/>
                    <a:pt x="1659" y="512"/>
                  </a:cubicBezTo>
                  <a:cubicBezTo>
                    <a:pt x="1659" y="513"/>
                    <a:pt x="1654" y="509"/>
                    <a:pt x="1658" y="515"/>
                  </a:cubicBezTo>
                  <a:cubicBezTo>
                    <a:pt x="1660" y="513"/>
                    <a:pt x="1660" y="513"/>
                    <a:pt x="1660" y="513"/>
                  </a:cubicBezTo>
                  <a:cubicBezTo>
                    <a:pt x="1660" y="515"/>
                    <a:pt x="1660" y="515"/>
                    <a:pt x="1660" y="515"/>
                  </a:cubicBezTo>
                  <a:cubicBezTo>
                    <a:pt x="1664" y="516"/>
                    <a:pt x="1664" y="516"/>
                    <a:pt x="1664" y="516"/>
                  </a:cubicBezTo>
                  <a:cubicBezTo>
                    <a:pt x="1667" y="515"/>
                    <a:pt x="1667" y="515"/>
                    <a:pt x="1667" y="515"/>
                  </a:cubicBezTo>
                  <a:cubicBezTo>
                    <a:pt x="1668" y="517"/>
                    <a:pt x="1668" y="517"/>
                    <a:pt x="1668" y="517"/>
                  </a:cubicBezTo>
                  <a:cubicBezTo>
                    <a:pt x="1673" y="514"/>
                    <a:pt x="1673" y="514"/>
                    <a:pt x="1673" y="514"/>
                  </a:cubicBezTo>
                  <a:cubicBezTo>
                    <a:pt x="1672" y="511"/>
                    <a:pt x="1672" y="511"/>
                    <a:pt x="1672" y="511"/>
                  </a:cubicBezTo>
                  <a:cubicBezTo>
                    <a:pt x="1674" y="509"/>
                    <a:pt x="1674" y="509"/>
                    <a:pt x="1674" y="509"/>
                  </a:cubicBezTo>
                  <a:cubicBezTo>
                    <a:pt x="1677" y="510"/>
                    <a:pt x="1677" y="510"/>
                    <a:pt x="1677" y="510"/>
                  </a:cubicBezTo>
                  <a:cubicBezTo>
                    <a:pt x="1679" y="507"/>
                    <a:pt x="1679" y="507"/>
                    <a:pt x="1679" y="507"/>
                  </a:cubicBezTo>
                  <a:cubicBezTo>
                    <a:pt x="1681" y="507"/>
                    <a:pt x="1681" y="507"/>
                    <a:pt x="1681" y="507"/>
                  </a:cubicBezTo>
                  <a:cubicBezTo>
                    <a:pt x="1681" y="512"/>
                    <a:pt x="1681" y="512"/>
                    <a:pt x="1681" y="512"/>
                  </a:cubicBezTo>
                  <a:cubicBezTo>
                    <a:pt x="1678" y="513"/>
                    <a:pt x="1678" y="513"/>
                    <a:pt x="1678" y="513"/>
                  </a:cubicBezTo>
                  <a:cubicBezTo>
                    <a:pt x="1679" y="514"/>
                    <a:pt x="1679" y="514"/>
                    <a:pt x="1679" y="514"/>
                  </a:cubicBezTo>
                  <a:cubicBezTo>
                    <a:pt x="1677" y="516"/>
                    <a:pt x="1677" y="516"/>
                    <a:pt x="1677" y="516"/>
                  </a:cubicBezTo>
                  <a:cubicBezTo>
                    <a:pt x="1678" y="519"/>
                    <a:pt x="1678" y="519"/>
                    <a:pt x="1678" y="519"/>
                  </a:cubicBezTo>
                  <a:cubicBezTo>
                    <a:pt x="1673" y="519"/>
                    <a:pt x="1673" y="519"/>
                    <a:pt x="1673" y="519"/>
                  </a:cubicBezTo>
                  <a:cubicBezTo>
                    <a:pt x="1672" y="519"/>
                    <a:pt x="1672" y="520"/>
                    <a:pt x="1675" y="521"/>
                  </a:cubicBezTo>
                  <a:cubicBezTo>
                    <a:pt x="1668" y="520"/>
                    <a:pt x="1668" y="520"/>
                    <a:pt x="1668" y="520"/>
                  </a:cubicBezTo>
                  <a:cubicBezTo>
                    <a:pt x="1670" y="522"/>
                    <a:pt x="1670" y="522"/>
                    <a:pt x="1670" y="522"/>
                  </a:cubicBezTo>
                  <a:cubicBezTo>
                    <a:pt x="1668" y="520"/>
                    <a:pt x="1666" y="527"/>
                    <a:pt x="1665" y="521"/>
                  </a:cubicBezTo>
                  <a:cubicBezTo>
                    <a:pt x="1657" y="528"/>
                    <a:pt x="1657" y="528"/>
                    <a:pt x="1657" y="528"/>
                  </a:cubicBezTo>
                  <a:cubicBezTo>
                    <a:pt x="1659" y="529"/>
                    <a:pt x="1659" y="529"/>
                    <a:pt x="1659" y="529"/>
                  </a:cubicBezTo>
                  <a:cubicBezTo>
                    <a:pt x="1667" y="527"/>
                    <a:pt x="1667" y="527"/>
                    <a:pt x="1667" y="527"/>
                  </a:cubicBezTo>
                  <a:cubicBezTo>
                    <a:pt x="1672" y="529"/>
                    <a:pt x="1672" y="529"/>
                    <a:pt x="1672" y="529"/>
                  </a:cubicBezTo>
                  <a:cubicBezTo>
                    <a:pt x="1679" y="527"/>
                    <a:pt x="1679" y="527"/>
                    <a:pt x="1679" y="527"/>
                  </a:cubicBezTo>
                  <a:cubicBezTo>
                    <a:pt x="1716" y="525"/>
                    <a:pt x="1716" y="525"/>
                    <a:pt x="1716" y="525"/>
                  </a:cubicBezTo>
                  <a:cubicBezTo>
                    <a:pt x="1721" y="525"/>
                    <a:pt x="1721" y="525"/>
                    <a:pt x="1721" y="525"/>
                  </a:cubicBezTo>
                  <a:cubicBezTo>
                    <a:pt x="1722" y="526"/>
                    <a:pt x="1722" y="526"/>
                    <a:pt x="1722" y="526"/>
                  </a:cubicBezTo>
                  <a:cubicBezTo>
                    <a:pt x="1714" y="528"/>
                    <a:pt x="1714" y="528"/>
                    <a:pt x="1714" y="528"/>
                  </a:cubicBezTo>
                  <a:cubicBezTo>
                    <a:pt x="1752" y="530"/>
                    <a:pt x="1752" y="530"/>
                    <a:pt x="1752" y="530"/>
                  </a:cubicBezTo>
                  <a:cubicBezTo>
                    <a:pt x="1771" y="528"/>
                    <a:pt x="1771" y="528"/>
                    <a:pt x="1771" y="528"/>
                  </a:cubicBezTo>
                  <a:cubicBezTo>
                    <a:pt x="1770" y="529"/>
                    <a:pt x="1770" y="529"/>
                    <a:pt x="1770" y="529"/>
                  </a:cubicBezTo>
                  <a:cubicBezTo>
                    <a:pt x="1771" y="531"/>
                    <a:pt x="1771" y="531"/>
                    <a:pt x="1771" y="531"/>
                  </a:cubicBezTo>
                  <a:cubicBezTo>
                    <a:pt x="1756" y="532"/>
                    <a:pt x="1756" y="532"/>
                    <a:pt x="1756" y="532"/>
                  </a:cubicBezTo>
                  <a:cubicBezTo>
                    <a:pt x="1757" y="536"/>
                    <a:pt x="1757" y="536"/>
                    <a:pt x="1757" y="536"/>
                  </a:cubicBezTo>
                  <a:cubicBezTo>
                    <a:pt x="1757" y="539"/>
                    <a:pt x="1757" y="539"/>
                    <a:pt x="1757" y="539"/>
                  </a:cubicBezTo>
                  <a:cubicBezTo>
                    <a:pt x="1756" y="539"/>
                    <a:pt x="1756" y="539"/>
                    <a:pt x="1756" y="539"/>
                  </a:cubicBezTo>
                  <a:cubicBezTo>
                    <a:pt x="1755" y="540"/>
                    <a:pt x="1755" y="540"/>
                    <a:pt x="1755" y="540"/>
                  </a:cubicBezTo>
                  <a:cubicBezTo>
                    <a:pt x="1757" y="541"/>
                    <a:pt x="1757" y="541"/>
                    <a:pt x="1757" y="541"/>
                  </a:cubicBezTo>
                  <a:cubicBezTo>
                    <a:pt x="1753" y="542"/>
                    <a:pt x="1753" y="542"/>
                    <a:pt x="1753" y="542"/>
                  </a:cubicBezTo>
                  <a:cubicBezTo>
                    <a:pt x="1751" y="540"/>
                    <a:pt x="1751" y="540"/>
                    <a:pt x="1751" y="540"/>
                  </a:cubicBezTo>
                  <a:cubicBezTo>
                    <a:pt x="1749" y="542"/>
                    <a:pt x="1749" y="542"/>
                    <a:pt x="1749" y="542"/>
                  </a:cubicBezTo>
                  <a:cubicBezTo>
                    <a:pt x="1744" y="542"/>
                    <a:pt x="1744" y="542"/>
                    <a:pt x="1744" y="542"/>
                  </a:cubicBezTo>
                  <a:cubicBezTo>
                    <a:pt x="1741" y="544"/>
                    <a:pt x="1741" y="544"/>
                    <a:pt x="1741" y="544"/>
                  </a:cubicBezTo>
                  <a:cubicBezTo>
                    <a:pt x="1742" y="543"/>
                    <a:pt x="1742" y="543"/>
                    <a:pt x="1742" y="543"/>
                  </a:cubicBezTo>
                  <a:cubicBezTo>
                    <a:pt x="1735" y="544"/>
                    <a:pt x="1735" y="544"/>
                    <a:pt x="1735" y="544"/>
                  </a:cubicBezTo>
                  <a:cubicBezTo>
                    <a:pt x="1732" y="546"/>
                    <a:pt x="1754" y="540"/>
                    <a:pt x="1728" y="547"/>
                  </a:cubicBezTo>
                  <a:cubicBezTo>
                    <a:pt x="1726" y="546"/>
                    <a:pt x="1726" y="546"/>
                    <a:pt x="1726" y="546"/>
                  </a:cubicBezTo>
                  <a:cubicBezTo>
                    <a:pt x="1725" y="546"/>
                    <a:pt x="1729" y="549"/>
                    <a:pt x="1724" y="547"/>
                  </a:cubicBezTo>
                  <a:cubicBezTo>
                    <a:pt x="1724" y="549"/>
                    <a:pt x="1724" y="549"/>
                    <a:pt x="1724" y="549"/>
                  </a:cubicBezTo>
                  <a:cubicBezTo>
                    <a:pt x="1721" y="550"/>
                    <a:pt x="1721" y="550"/>
                    <a:pt x="1721" y="550"/>
                  </a:cubicBezTo>
                  <a:cubicBezTo>
                    <a:pt x="1710" y="552"/>
                    <a:pt x="1710" y="552"/>
                    <a:pt x="1710" y="552"/>
                  </a:cubicBezTo>
                  <a:cubicBezTo>
                    <a:pt x="1706" y="554"/>
                    <a:pt x="1706" y="554"/>
                    <a:pt x="1706" y="554"/>
                  </a:cubicBezTo>
                  <a:cubicBezTo>
                    <a:pt x="1704" y="553"/>
                    <a:pt x="1704" y="553"/>
                    <a:pt x="1704" y="553"/>
                  </a:cubicBezTo>
                  <a:cubicBezTo>
                    <a:pt x="1700" y="553"/>
                    <a:pt x="1700" y="553"/>
                    <a:pt x="1700" y="553"/>
                  </a:cubicBezTo>
                  <a:cubicBezTo>
                    <a:pt x="1700" y="551"/>
                    <a:pt x="1697" y="554"/>
                    <a:pt x="1698" y="551"/>
                  </a:cubicBezTo>
                  <a:cubicBezTo>
                    <a:pt x="1695" y="555"/>
                    <a:pt x="1695" y="555"/>
                    <a:pt x="1695" y="555"/>
                  </a:cubicBezTo>
                  <a:cubicBezTo>
                    <a:pt x="1691" y="558"/>
                    <a:pt x="1691" y="558"/>
                    <a:pt x="1691" y="558"/>
                  </a:cubicBezTo>
                  <a:cubicBezTo>
                    <a:pt x="1691" y="557"/>
                    <a:pt x="1691" y="557"/>
                    <a:pt x="1691" y="557"/>
                  </a:cubicBezTo>
                  <a:cubicBezTo>
                    <a:pt x="1684" y="560"/>
                    <a:pt x="1684" y="560"/>
                    <a:pt x="1684" y="560"/>
                  </a:cubicBezTo>
                  <a:cubicBezTo>
                    <a:pt x="1683" y="561"/>
                    <a:pt x="1683" y="561"/>
                    <a:pt x="1683" y="561"/>
                  </a:cubicBezTo>
                  <a:cubicBezTo>
                    <a:pt x="1686" y="563"/>
                    <a:pt x="1686" y="563"/>
                    <a:pt x="1686" y="563"/>
                  </a:cubicBezTo>
                  <a:cubicBezTo>
                    <a:pt x="1708" y="558"/>
                    <a:pt x="1708" y="558"/>
                    <a:pt x="1708" y="558"/>
                  </a:cubicBezTo>
                  <a:cubicBezTo>
                    <a:pt x="1716" y="556"/>
                    <a:pt x="1716" y="556"/>
                    <a:pt x="1716" y="556"/>
                  </a:cubicBezTo>
                  <a:cubicBezTo>
                    <a:pt x="1730" y="557"/>
                    <a:pt x="1730" y="557"/>
                    <a:pt x="1730" y="557"/>
                  </a:cubicBezTo>
                  <a:cubicBezTo>
                    <a:pt x="1732" y="556"/>
                    <a:pt x="1732" y="556"/>
                    <a:pt x="1732" y="556"/>
                  </a:cubicBezTo>
                  <a:cubicBezTo>
                    <a:pt x="1736" y="557"/>
                    <a:pt x="1736" y="557"/>
                    <a:pt x="1736" y="557"/>
                  </a:cubicBezTo>
                  <a:cubicBezTo>
                    <a:pt x="1736" y="560"/>
                    <a:pt x="1736" y="560"/>
                    <a:pt x="1736" y="560"/>
                  </a:cubicBezTo>
                  <a:cubicBezTo>
                    <a:pt x="1732" y="562"/>
                    <a:pt x="1732" y="562"/>
                    <a:pt x="1732" y="562"/>
                  </a:cubicBezTo>
                  <a:cubicBezTo>
                    <a:pt x="1725" y="562"/>
                    <a:pt x="1725" y="562"/>
                    <a:pt x="1725" y="562"/>
                  </a:cubicBezTo>
                  <a:cubicBezTo>
                    <a:pt x="1724" y="561"/>
                    <a:pt x="1724" y="561"/>
                    <a:pt x="1724" y="561"/>
                  </a:cubicBezTo>
                  <a:cubicBezTo>
                    <a:pt x="1714" y="564"/>
                    <a:pt x="1714" y="564"/>
                    <a:pt x="1714" y="564"/>
                  </a:cubicBezTo>
                  <a:cubicBezTo>
                    <a:pt x="1708" y="563"/>
                    <a:pt x="1708" y="563"/>
                    <a:pt x="1708" y="563"/>
                  </a:cubicBezTo>
                  <a:cubicBezTo>
                    <a:pt x="1700" y="564"/>
                    <a:pt x="1700" y="564"/>
                    <a:pt x="1700" y="564"/>
                  </a:cubicBezTo>
                  <a:cubicBezTo>
                    <a:pt x="1701" y="564"/>
                    <a:pt x="1701" y="564"/>
                    <a:pt x="1701" y="564"/>
                  </a:cubicBezTo>
                  <a:cubicBezTo>
                    <a:pt x="1698" y="568"/>
                    <a:pt x="1698" y="568"/>
                    <a:pt x="1698" y="568"/>
                  </a:cubicBezTo>
                  <a:cubicBezTo>
                    <a:pt x="1697" y="566"/>
                    <a:pt x="1697" y="566"/>
                    <a:pt x="1697" y="566"/>
                  </a:cubicBezTo>
                  <a:cubicBezTo>
                    <a:pt x="1694" y="567"/>
                    <a:pt x="1694" y="567"/>
                    <a:pt x="1694" y="567"/>
                  </a:cubicBezTo>
                  <a:cubicBezTo>
                    <a:pt x="1695" y="568"/>
                    <a:pt x="1693" y="566"/>
                    <a:pt x="1693" y="569"/>
                  </a:cubicBezTo>
                  <a:cubicBezTo>
                    <a:pt x="1709" y="567"/>
                    <a:pt x="1709" y="567"/>
                    <a:pt x="1709" y="567"/>
                  </a:cubicBezTo>
                  <a:cubicBezTo>
                    <a:pt x="1708" y="568"/>
                    <a:pt x="1708" y="568"/>
                    <a:pt x="1708" y="568"/>
                  </a:cubicBezTo>
                  <a:cubicBezTo>
                    <a:pt x="1709" y="569"/>
                    <a:pt x="1709" y="569"/>
                    <a:pt x="1709" y="569"/>
                  </a:cubicBezTo>
                  <a:cubicBezTo>
                    <a:pt x="1706" y="568"/>
                    <a:pt x="1706" y="568"/>
                    <a:pt x="1706" y="568"/>
                  </a:cubicBezTo>
                  <a:cubicBezTo>
                    <a:pt x="1704" y="571"/>
                    <a:pt x="1704" y="571"/>
                    <a:pt x="1704" y="571"/>
                  </a:cubicBezTo>
                  <a:cubicBezTo>
                    <a:pt x="1707" y="576"/>
                    <a:pt x="1707" y="576"/>
                    <a:pt x="1707" y="576"/>
                  </a:cubicBezTo>
                  <a:cubicBezTo>
                    <a:pt x="1714" y="575"/>
                    <a:pt x="1714" y="575"/>
                    <a:pt x="1714" y="575"/>
                  </a:cubicBezTo>
                  <a:cubicBezTo>
                    <a:pt x="1715" y="573"/>
                    <a:pt x="1715" y="573"/>
                    <a:pt x="1715" y="573"/>
                  </a:cubicBezTo>
                  <a:cubicBezTo>
                    <a:pt x="1720" y="573"/>
                    <a:pt x="1720" y="573"/>
                    <a:pt x="1720" y="573"/>
                  </a:cubicBezTo>
                  <a:cubicBezTo>
                    <a:pt x="1720" y="572"/>
                    <a:pt x="1720" y="572"/>
                    <a:pt x="1720" y="572"/>
                  </a:cubicBezTo>
                  <a:cubicBezTo>
                    <a:pt x="1720" y="574"/>
                    <a:pt x="1720" y="574"/>
                    <a:pt x="1720" y="574"/>
                  </a:cubicBezTo>
                  <a:cubicBezTo>
                    <a:pt x="1724" y="574"/>
                    <a:pt x="1724" y="574"/>
                    <a:pt x="1724" y="574"/>
                  </a:cubicBezTo>
                  <a:cubicBezTo>
                    <a:pt x="1724" y="575"/>
                    <a:pt x="1724" y="575"/>
                    <a:pt x="1724" y="575"/>
                  </a:cubicBezTo>
                  <a:cubicBezTo>
                    <a:pt x="1710" y="578"/>
                    <a:pt x="1710" y="578"/>
                    <a:pt x="1710" y="578"/>
                  </a:cubicBezTo>
                  <a:cubicBezTo>
                    <a:pt x="1710" y="579"/>
                    <a:pt x="1719" y="574"/>
                    <a:pt x="1707" y="580"/>
                  </a:cubicBezTo>
                  <a:cubicBezTo>
                    <a:pt x="1702" y="580"/>
                    <a:pt x="1702" y="580"/>
                    <a:pt x="1702" y="580"/>
                  </a:cubicBezTo>
                  <a:cubicBezTo>
                    <a:pt x="1701" y="577"/>
                    <a:pt x="1701" y="577"/>
                    <a:pt x="1701" y="577"/>
                  </a:cubicBezTo>
                  <a:cubicBezTo>
                    <a:pt x="1693" y="581"/>
                    <a:pt x="1693" y="581"/>
                    <a:pt x="1693" y="581"/>
                  </a:cubicBezTo>
                  <a:cubicBezTo>
                    <a:pt x="1687" y="581"/>
                    <a:pt x="1687" y="581"/>
                    <a:pt x="1687" y="581"/>
                  </a:cubicBezTo>
                  <a:cubicBezTo>
                    <a:pt x="1679" y="585"/>
                    <a:pt x="1679" y="585"/>
                    <a:pt x="1679" y="585"/>
                  </a:cubicBezTo>
                  <a:cubicBezTo>
                    <a:pt x="1678" y="586"/>
                    <a:pt x="1678" y="586"/>
                    <a:pt x="1678" y="586"/>
                  </a:cubicBezTo>
                  <a:cubicBezTo>
                    <a:pt x="1680" y="584"/>
                    <a:pt x="1680" y="584"/>
                    <a:pt x="1680" y="584"/>
                  </a:cubicBezTo>
                  <a:cubicBezTo>
                    <a:pt x="1677" y="579"/>
                    <a:pt x="1677" y="579"/>
                    <a:pt x="1677" y="579"/>
                  </a:cubicBezTo>
                  <a:cubicBezTo>
                    <a:pt x="1682" y="579"/>
                    <a:pt x="1682" y="579"/>
                    <a:pt x="1682" y="579"/>
                  </a:cubicBezTo>
                  <a:cubicBezTo>
                    <a:pt x="1679" y="577"/>
                    <a:pt x="1679" y="577"/>
                    <a:pt x="1679" y="577"/>
                  </a:cubicBezTo>
                  <a:cubicBezTo>
                    <a:pt x="1672" y="578"/>
                    <a:pt x="1672" y="578"/>
                    <a:pt x="1672" y="578"/>
                  </a:cubicBezTo>
                  <a:cubicBezTo>
                    <a:pt x="1669" y="574"/>
                    <a:pt x="1669" y="574"/>
                    <a:pt x="1669" y="574"/>
                  </a:cubicBezTo>
                  <a:cubicBezTo>
                    <a:pt x="1667" y="579"/>
                    <a:pt x="1667" y="579"/>
                    <a:pt x="1667" y="579"/>
                  </a:cubicBezTo>
                  <a:cubicBezTo>
                    <a:pt x="1656" y="581"/>
                    <a:pt x="1656" y="581"/>
                    <a:pt x="1656" y="581"/>
                  </a:cubicBezTo>
                  <a:cubicBezTo>
                    <a:pt x="1655" y="581"/>
                    <a:pt x="1654" y="581"/>
                    <a:pt x="1653" y="582"/>
                  </a:cubicBezTo>
                  <a:cubicBezTo>
                    <a:pt x="1646" y="583"/>
                    <a:pt x="1646" y="583"/>
                    <a:pt x="1646" y="583"/>
                  </a:cubicBezTo>
                  <a:cubicBezTo>
                    <a:pt x="1641" y="583"/>
                    <a:pt x="1641" y="583"/>
                    <a:pt x="1641" y="583"/>
                  </a:cubicBezTo>
                  <a:cubicBezTo>
                    <a:pt x="1641" y="583"/>
                    <a:pt x="1639" y="585"/>
                    <a:pt x="1641" y="581"/>
                  </a:cubicBezTo>
                  <a:cubicBezTo>
                    <a:pt x="1633" y="585"/>
                    <a:pt x="1633" y="585"/>
                    <a:pt x="1633" y="585"/>
                  </a:cubicBezTo>
                  <a:cubicBezTo>
                    <a:pt x="1631" y="583"/>
                    <a:pt x="1631" y="583"/>
                    <a:pt x="1631" y="583"/>
                  </a:cubicBezTo>
                  <a:cubicBezTo>
                    <a:pt x="1628" y="587"/>
                    <a:pt x="1628" y="587"/>
                    <a:pt x="1628" y="587"/>
                  </a:cubicBezTo>
                  <a:cubicBezTo>
                    <a:pt x="1627" y="586"/>
                    <a:pt x="1627" y="586"/>
                    <a:pt x="1627" y="586"/>
                  </a:cubicBezTo>
                  <a:cubicBezTo>
                    <a:pt x="1626" y="591"/>
                    <a:pt x="1627" y="583"/>
                    <a:pt x="1622" y="587"/>
                  </a:cubicBezTo>
                  <a:cubicBezTo>
                    <a:pt x="1625" y="588"/>
                    <a:pt x="1625" y="588"/>
                    <a:pt x="1625" y="588"/>
                  </a:cubicBezTo>
                  <a:cubicBezTo>
                    <a:pt x="1628" y="590"/>
                    <a:pt x="1628" y="590"/>
                    <a:pt x="1628" y="590"/>
                  </a:cubicBezTo>
                  <a:cubicBezTo>
                    <a:pt x="1625" y="592"/>
                    <a:pt x="1625" y="592"/>
                    <a:pt x="1625" y="592"/>
                  </a:cubicBezTo>
                  <a:cubicBezTo>
                    <a:pt x="1631" y="593"/>
                    <a:pt x="1631" y="593"/>
                    <a:pt x="1631" y="593"/>
                  </a:cubicBezTo>
                  <a:cubicBezTo>
                    <a:pt x="1635" y="593"/>
                    <a:pt x="1635" y="593"/>
                    <a:pt x="1635" y="593"/>
                  </a:cubicBezTo>
                  <a:cubicBezTo>
                    <a:pt x="1639" y="590"/>
                    <a:pt x="1639" y="590"/>
                    <a:pt x="1639" y="590"/>
                  </a:cubicBezTo>
                  <a:cubicBezTo>
                    <a:pt x="1652" y="587"/>
                    <a:pt x="1652" y="587"/>
                    <a:pt x="1652" y="587"/>
                  </a:cubicBezTo>
                  <a:cubicBezTo>
                    <a:pt x="1653" y="587"/>
                    <a:pt x="1653" y="587"/>
                    <a:pt x="1653" y="587"/>
                  </a:cubicBezTo>
                  <a:cubicBezTo>
                    <a:pt x="1653" y="587"/>
                    <a:pt x="1653" y="587"/>
                    <a:pt x="1653" y="587"/>
                  </a:cubicBezTo>
                  <a:cubicBezTo>
                    <a:pt x="1642" y="591"/>
                    <a:pt x="1642" y="591"/>
                    <a:pt x="1642" y="591"/>
                  </a:cubicBezTo>
                  <a:cubicBezTo>
                    <a:pt x="1641" y="592"/>
                    <a:pt x="1645" y="590"/>
                    <a:pt x="1641" y="593"/>
                  </a:cubicBezTo>
                  <a:cubicBezTo>
                    <a:pt x="1642" y="594"/>
                    <a:pt x="1642" y="594"/>
                    <a:pt x="1642" y="594"/>
                  </a:cubicBezTo>
                  <a:cubicBezTo>
                    <a:pt x="1641" y="594"/>
                    <a:pt x="1641" y="594"/>
                    <a:pt x="1641" y="594"/>
                  </a:cubicBezTo>
                  <a:cubicBezTo>
                    <a:pt x="1641" y="596"/>
                    <a:pt x="1641" y="596"/>
                    <a:pt x="1641" y="596"/>
                  </a:cubicBezTo>
                  <a:cubicBezTo>
                    <a:pt x="1642" y="597"/>
                    <a:pt x="1642" y="597"/>
                    <a:pt x="1642" y="597"/>
                  </a:cubicBezTo>
                  <a:cubicBezTo>
                    <a:pt x="1643" y="596"/>
                    <a:pt x="1643" y="596"/>
                    <a:pt x="1643" y="596"/>
                  </a:cubicBezTo>
                  <a:cubicBezTo>
                    <a:pt x="1644" y="597"/>
                    <a:pt x="1644" y="597"/>
                    <a:pt x="1644" y="597"/>
                  </a:cubicBezTo>
                  <a:cubicBezTo>
                    <a:pt x="1650" y="595"/>
                    <a:pt x="1647" y="600"/>
                    <a:pt x="1665" y="597"/>
                  </a:cubicBezTo>
                  <a:cubicBezTo>
                    <a:pt x="1667" y="598"/>
                    <a:pt x="1667" y="598"/>
                    <a:pt x="1667" y="598"/>
                  </a:cubicBezTo>
                  <a:cubicBezTo>
                    <a:pt x="1662" y="600"/>
                    <a:pt x="1662" y="600"/>
                    <a:pt x="1662" y="600"/>
                  </a:cubicBezTo>
                  <a:cubicBezTo>
                    <a:pt x="1660" y="601"/>
                    <a:pt x="1660" y="601"/>
                    <a:pt x="1660" y="601"/>
                  </a:cubicBezTo>
                  <a:cubicBezTo>
                    <a:pt x="1662" y="603"/>
                    <a:pt x="1662" y="603"/>
                    <a:pt x="1662" y="603"/>
                  </a:cubicBezTo>
                  <a:cubicBezTo>
                    <a:pt x="1673" y="599"/>
                    <a:pt x="1673" y="599"/>
                    <a:pt x="1673" y="599"/>
                  </a:cubicBezTo>
                  <a:cubicBezTo>
                    <a:pt x="1679" y="599"/>
                    <a:pt x="1679" y="599"/>
                    <a:pt x="1679" y="599"/>
                  </a:cubicBezTo>
                  <a:cubicBezTo>
                    <a:pt x="1683" y="595"/>
                    <a:pt x="1685" y="599"/>
                    <a:pt x="1693" y="596"/>
                  </a:cubicBezTo>
                  <a:cubicBezTo>
                    <a:pt x="1705" y="594"/>
                    <a:pt x="1705" y="594"/>
                    <a:pt x="1705" y="594"/>
                  </a:cubicBezTo>
                  <a:cubicBezTo>
                    <a:pt x="1724" y="590"/>
                    <a:pt x="1724" y="590"/>
                    <a:pt x="1724" y="590"/>
                  </a:cubicBezTo>
                  <a:cubicBezTo>
                    <a:pt x="1733" y="593"/>
                    <a:pt x="1733" y="593"/>
                    <a:pt x="1733" y="593"/>
                  </a:cubicBezTo>
                  <a:cubicBezTo>
                    <a:pt x="1738" y="596"/>
                    <a:pt x="1738" y="596"/>
                    <a:pt x="1738" y="596"/>
                  </a:cubicBezTo>
                  <a:cubicBezTo>
                    <a:pt x="1740" y="596"/>
                    <a:pt x="1740" y="596"/>
                    <a:pt x="1740" y="596"/>
                  </a:cubicBezTo>
                  <a:cubicBezTo>
                    <a:pt x="1740" y="594"/>
                    <a:pt x="1740" y="594"/>
                    <a:pt x="1740" y="594"/>
                  </a:cubicBezTo>
                  <a:cubicBezTo>
                    <a:pt x="1740" y="596"/>
                    <a:pt x="1734" y="591"/>
                    <a:pt x="1742" y="596"/>
                  </a:cubicBezTo>
                  <a:cubicBezTo>
                    <a:pt x="1743" y="593"/>
                    <a:pt x="1743" y="593"/>
                    <a:pt x="1743" y="593"/>
                  </a:cubicBezTo>
                  <a:cubicBezTo>
                    <a:pt x="1747" y="592"/>
                    <a:pt x="1747" y="592"/>
                    <a:pt x="1747" y="592"/>
                  </a:cubicBezTo>
                  <a:cubicBezTo>
                    <a:pt x="1750" y="593"/>
                    <a:pt x="1750" y="593"/>
                    <a:pt x="1750" y="593"/>
                  </a:cubicBezTo>
                  <a:cubicBezTo>
                    <a:pt x="1755" y="591"/>
                    <a:pt x="1755" y="591"/>
                    <a:pt x="1755" y="591"/>
                  </a:cubicBezTo>
                  <a:cubicBezTo>
                    <a:pt x="1757" y="592"/>
                    <a:pt x="1757" y="592"/>
                    <a:pt x="1757" y="592"/>
                  </a:cubicBezTo>
                  <a:cubicBezTo>
                    <a:pt x="1772" y="589"/>
                    <a:pt x="1772" y="589"/>
                    <a:pt x="1772" y="589"/>
                  </a:cubicBezTo>
                  <a:cubicBezTo>
                    <a:pt x="1775" y="590"/>
                    <a:pt x="1775" y="590"/>
                    <a:pt x="1775" y="590"/>
                  </a:cubicBezTo>
                  <a:cubicBezTo>
                    <a:pt x="1773" y="592"/>
                    <a:pt x="1773" y="592"/>
                    <a:pt x="1773" y="592"/>
                  </a:cubicBezTo>
                  <a:cubicBezTo>
                    <a:pt x="1778" y="593"/>
                    <a:pt x="1778" y="593"/>
                    <a:pt x="1778" y="593"/>
                  </a:cubicBezTo>
                  <a:cubicBezTo>
                    <a:pt x="1775" y="596"/>
                    <a:pt x="1775" y="596"/>
                    <a:pt x="1775" y="596"/>
                  </a:cubicBezTo>
                  <a:cubicBezTo>
                    <a:pt x="1767" y="596"/>
                    <a:pt x="1767" y="596"/>
                    <a:pt x="1767" y="596"/>
                  </a:cubicBezTo>
                  <a:cubicBezTo>
                    <a:pt x="1767" y="596"/>
                    <a:pt x="1767" y="596"/>
                    <a:pt x="1767" y="596"/>
                  </a:cubicBezTo>
                  <a:cubicBezTo>
                    <a:pt x="1761" y="596"/>
                    <a:pt x="1761" y="596"/>
                    <a:pt x="1761" y="596"/>
                  </a:cubicBezTo>
                  <a:cubicBezTo>
                    <a:pt x="1762" y="599"/>
                    <a:pt x="1762" y="599"/>
                    <a:pt x="1762" y="599"/>
                  </a:cubicBezTo>
                  <a:cubicBezTo>
                    <a:pt x="1756" y="599"/>
                    <a:pt x="1756" y="599"/>
                    <a:pt x="1756" y="599"/>
                  </a:cubicBezTo>
                  <a:cubicBezTo>
                    <a:pt x="1748" y="603"/>
                    <a:pt x="1748" y="603"/>
                    <a:pt x="1748" y="603"/>
                  </a:cubicBezTo>
                  <a:cubicBezTo>
                    <a:pt x="1736" y="608"/>
                    <a:pt x="1736" y="608"/>
                    <a:pt x="1736" y="608"/>
                  </a:cubicBezTo>
                  <a:cubicBezTo>
                    <a:pt x="1734" y="607"/>
                    <a:pt x="1734" y="607"/>
                    <a:pt x="1734" y="607"/>
                  </a:cubicBezTo>
                  <a:cubicBezTo>
                    <a:pt x="1733" y="607"/>
                    <a:pt x="1733" y="607"/>
                    <a:pt x="1733" y="607"/>
                  </a:cubicBezTo>
                  <a:cubicBezTo>
                    <a:pt x="1732" y="609"/>
                    <a:pt x="1732" y="609"/>
                    <a:pt x="1732" y="609"/>
                  </a:cubicBezTo>
                  <a:cubicBezTo>
                    <a:pt x="1729" y="608"/>
                    <a:pt x="1729" y="608"/>
                    <a:pt x="1729" y="608"/>
                  </a:cubicBezTo>
                  <a:cubicBezTo>
                    <a:pt x="1727" y="609"/>
                    <a:pt x="1727" y="609"/>
                    <a:pt x="1727" y="609"/>
                  </a:cubicBezTo>
                  <a:cubicBezTo>
                    <a:pt x="1729" y="610"/>
                    <a:pt x="1729" y="610"/>
                    <a:pt x="1729" y="610"/>
                  </a:cubicBezTo>
                  <a:cubicBezTo>
                    <a:pt x="1720" y="612"/>
                    <a:pt x="1720" y="612"/>
                    <a:pt x="1720" y="612"/>
                  </a:cubicBezTo>
                  <a:cubicBezTo>
                    <a:pt x="1715" y="616"/>
                    <a:pt x="1715" y="616"/>
                    <a:pt x="1715" y="616"/>
                  </a:cubicBezTo>
                  <a:cubicBezTo>
                    <a:pt x="1702" y="620"/>
                    <a:pt x="1702" y="620"/>
                    <a:pt x="1702" y="620"/>
                  </a:cubicBezTo>
                  <a:cubicBezTo>
                    <a:pt x="1701" y="619"/>
                    <a:pt x="1701" y="619"/>
                    <a:pt x="1701" y="619"/>
                  </a:cubicBezTo>
                  <a:cubicBezTo>
                    <a:pt x="1700" y="621"/>
                    <a:pt x="1700" y="621"/>
                    <a:pt x="1700" y="621"/>
                  </a:cubicBezTo>
                  <a:cubicBezTo>
                    <a:pt x="1703" y="620"/>
                    <a:pt x="1699" y="621"/>
                    <a:pt x="1699" y="618"/>
                  </a:cubicBezTo>
                  <a:cubicBezTo>
                    <a:pt x="1694" y="621"/>
                    <a:pt x="1694" y="621"/>
                    <a:pt x="1694" y="621"/>
                  </a:cubicBezTo>
                  <a:cubicBezTo>
                    <a:pt x="1693" y="620"/>
                    <a:pt x="1693" y="620"/>
                    <a:pt x="1693" y="620"/>
                  </a:cubicBezTo>
                  <a:cubicBezTo>
                    <a:pt x="1692" y="622"/>
                    <a:pt x="1692" y="622"/>
                    <a:pt x="1692" y="622"/>
                  </a:cubicBezTo>
                  <a:cubicBezTo>
                    <a:pt x="1693" y="626"/>
                    <a:pt x="1693" y="626"/>
                    <a:pt x="1693" y="626"/>
                  </a:cubicBezTo>
                  <a:cubicBezTo>
                    <a:pt x="1689" y="629"/>
                    <a:pt x="1708" y="630"/>
                    <a:pt x="1687" y="627"/>
                  </a:cubicBezTo>
                  <a:cubicBezTo>
                    <a:pt x="1691" y="629"/>
                    <a:pt x="1691" y="629"/>
                    <a:pt x="1691" y="629"/>
                  </a:cubicBezTo>
                  <a:cubicBezTo>
                    <a:pt x="1696" y="629"/>
                    <a:pt x="1696" y="629"/>
                    <a:pt x="1696" y="629"/>
                  </a:cubicBezTo>
                  <a:cubicBezTo>
                    <a:pt x="1697" y="628"/>
                    <a:pt x="1697" y="628"/>
                    <a:pt x="1697" y="628"/>
                  </a:cubicBezTo>
                  <a:cubicBezTo>
                    <a:pt x="1700" y="628"/>
                    <a:pt x="1698" y="625"/>
                    <a:pt x="1704" y="624"/>
                  </a:cubicBezTo>
                  <a:cubicBezTo>
                    <a:pt x="1706" y="625"/>
                    <a:pt x="1706" y="625"/>
                    <a:pt x="1706" y="625"/>
                  </a:cubicBezTo>
                  <a:cubicBezTo>
                    <a:pt x="1707" y="624"/>
                    <a:pt x="1707" y="624"/>
                    <a:pt x="1707" y="624"/>
                  </a:cubicBezTo>
                  <a:cubicBezTo>
                    <a:pt x="1712" y="625"/>
                    <a:pt x="1712" y="625"/>
                    <a:pt x="1712" y="625"/>
                  </a:cubicBezTo>
                  <a:cubicBezTo>
                    <a:pt x="1716" y="623"/>
                    <a:pt x="1716" y="623"/>
                    <a:pt x="1716" y="623"/>
                  </a:cubicBezTo>
                  <a:cubicBezTo>
                    <a:pt x="1719" y="624"/>
                    <a:pt x="1719" y="624"/>
                    <a:pt x="1719" y="624"/>
                  </a:cubicBezTo>
                  <a:cubicBezTo>
                    <a:pt x="1719" y="626"/>
                    <a:pt x="1719" y="626"/>
                    <a:pt x="1719" y="626"/>
                  </a:cubicBezTo>
                  <a:cubicBezTo>
                    <a:pt x="1717" y="629"/>
                    <a:pt x="1717" y="629"/>
                    <a:pt x="1717" y="629"/>
                  </a:cubicBezTo>
                  <a:cubicBezTo>
                    <a:pt x="1709" y="629"/>
                    <a:pt x="1709" y="629"/>
                    <a:pt x="1709" y="629"/>
                  </a:cubicBezTo>
                  <a:cubicBezTo>
                    <a:pt x="1705" y="632"/>
                    <a:pt x="1705" y="632"/>
                    <a:pt x="1705" y="632"/>
                  </a:cubicBezTo>
                  <a:cubicBezTo>
                    <a:pt x="1701" y="634"/>
                    <a:pt x="1701" y="634"/>
                    <a:pt x="1701" y="634"/>
                  </a:cubicBezTo>
                  <a:cubicBezTo>
                    <a:pt x="1700" y="633"/>
                    <a:pt x="1700" y="633"/>
                    <a:pt x="1700" y="633"/>
                  </a:cubicBezTo>
                  <a:cubicBezTo>
                    <a:pt x="1695" y="632"/>
                    <a:pt x="1695" y="632"/>
                    <a:pt x="1695" y="632"/>
                  </a:cubicBezTo>
                  <a:cubicBezTo>
                    <a:pt x="1693" y="632"/>
                    <a:pt x="1693" y="632"/>
                    <a:pt x="1693" y="632"/>
                  </a:cubicBezTo>
                  <a:cubicBezTo>
                    <a:pt x="1692" y="633"/>
                    <a:pt x="1692" y="633"/>
                    <a:pt x="1692" y="633"/>
                  </a:cubicBezTo>
                  <a:cubicBezTo>
                    <a:pt x="1696" y="636"/>
                    <a:pt x="1696" y="636"/>
                    <a:pt x="1696" y="636"/>
                  </a:cubicBezTo>
                  <a:cubicBezTo>
                    <a:pt x="1693" y="638"/>
                    <a:pt x="1693" y="638"/>
                    <a:pt x="1693" y="638"/>
                  </a:cubicBezTo>
                  <a:cubicBezTo>
                    <a:pt x="1687" y="638"/>
                    <a:pt x="1687" y="638"/>
                    <a:pt x="1687" y="638"/>
                  </a:cubicBezTo>
                  <a:cubicBezTo>
                    <a:pt x="1683" y="640"/>
                    <a:pt x="1683" y="640"/>
                    <a:pt x="1683" y="640"/>
                  </a:cubicBezTo>
                  <a:cubicBezTo>
                    <a:pt x="1680" y="640"/>
                    <a:pt x="1688" y="635"/>
                    <a:pt x="1678" y="642"/>
                  </a:cubicBezTo>
                  <a:cubicBezTo>
                    <a:pt x="1678" y="643"/>
                    <a:pt x="1678" y="643"/>
                    <a:pt x="1678" y="643"/>
                  </a:cubicBezTo>
                  <a:cubicBezTo>
                    <a:pt x="1684" y="642"/>
                    <a:pt x="1684" y="642"/>
                    <a:pt x="1684" y="642"/>
                  </a:cubicBezTo>
                  <a:cubicBezTo>
                    <a:pt x="1679" y="645"/>
                    <a:pt x="1679" y="645"/>
                    <a:pt x="1679" y="645"/>
                  </a:cubicBezTo>
                  <a:cubicBezTo>
                    <a:pt x="1681" y="646"/>
                    <a:pt x="1681" y="646"/>
                    <a:pt x="1681" y="646"/>
                  </a:cubicBezTo>
                  <a:cubicBezTo>
                    <a:pt x="1686" y="645"/>
                    <a:pt x="1686" y="645"/>
                    <a:pt x="1686" y="645"/>
                  </a:cubicBezTo>
                  <a:cubicBezTo>
                    <a:pt x="1686" y="647"/>
                    <a:pt x="1679" y="644"/>
                    <a:pt x="1687" y="648"/>
                  </a:cubicBezTo>
                  <a:cubicBezTo>
                    <a:pt x="1683" y="648"/>
                    <a:pt x="1683" y="648"/>
                    <a:pt x="1683" y="648"/>
                  </a:cubicBezTo>
                  <a:cubicBezTo>
                    <a:pt x="1683" y="649"/>
                    <a:pt x="1683" y="649"/>
                    <a:pt x="1683" y="649"/>
                  </a:cubicBezTo>
                  <a:cubicBezTo>
                    <a:pt x="1684" y="650"/>
                    <a:pt x="1684" y="650"/>
                    <a:pt x="1684" y="650"/>
                  </a:cubicBezTo>
                  <a:cubicBezTo>
                    <a:pt x="1681" y="649"/>
                    <a:pt x="1681" y="649"/>
                    <a:pt x="1681" y="649"/>
                  </a:cubicBezTo>
                  <a:cubicBezTo>
                    <a:pt x="1680" y="650"/>
                    <a:pt x="1680" y="650"/>
                    <a:pt x="1680" y="650"/>
                  </a:cubicBezTo>
                  <a:cubicBezTo>
                    <a:pt x="1677" y="646"/>
                    <a:pt x="1677" y="646"/>
                    <a:pt x="1677" y="646"/>
                  </a:cubicBezTo>
                  <a:cubicBezTo>
                    <a:pt x="1673" y="645"/>
                    <a:pt x="1673" y="645"/>
                    <a:pt x="1673" y="645"/>
                  </a:cubicBezTo>
                  <a:cubicBezTo>
                    <a:pt x="1676" y="644"/>
                    <a:pt x="1676" y="644"/>
                    <a:pt x="1676" y="644"/>
                  </a:cubicBezTo>
                  <a:cubicBezTo>
                    <a:pt x="1675" y="643"/>
                    <a:pt x="1673" y="650"/>
                    <a:pt x="1677" y="642"/>
                  </a:cubicBezTo>
                  <a:cubicBezTo>
                    <a:pt x="1670" y="642"/>
                    <a:pt x="1670" y="642"/>
                    <a:pt x="1670" y="642"/>
                  </a:cubicBezTo>
                  <a:cubicBezTo>
                    <a:pt x="1669" y="643"/>
                    <a:pt x="1669" y="643"/>
                    <a:pt x="1669" y="643"/>
                  </a:cubicBezTo>
                  <a:cubicBezTo>
                    <a:pt x="1660" y="644"/>
                    <a:pt x="1660" y="644"/>
                    <a:pt x="1660" y="644"/>
                  </a:cubicBezTo>
                  <a:cubicBezTo>
                    <a:pt x="1657" y="647"/>
                    <a:pt x="1657" y="647"/>
                    <a:pt x="1657" y="647"/>
                  </a:cubicBezTo>
                  <a:cubicBezTo>
                    <a:pt x="1657" y="648"/>
                    <a:pt x="1657" y="648"/>
                    <a:pt x="1657" y="648"/>
                  </a:cubicBezTo>
                  <a:cubicBezTo>
                    <a:pt x="1656" y="647"/>
                    <a:pt x="1656" y="647"/>
                    <a:pt x="1656" y="647"/>
                  </a:cubicBezTo>
                  <a:cubicBezTo>
                    <a:pt x="1653" y="650"/>
                    <a:pt x="1653" y="650"/>
                    <a:pt x="1653" y="650"/>
                  </a:cubicBezTo>
                  <a:cubicBezTo>
                    <a:pt x="1648" y="657"/>
                    <a:pt x="1652" y="647"/>
                    <a:pt x="1640" y="652"/>
                  </a:cubicBezTo>
                  <a:cubicBezTo>
                    <a:pt x="1641" y="651"/>
                    <a:pt x="1641" y="651"/>
                    <a:pt x="1641" y="651"/>
                  </a:cubicBezTo>
                  <a:cubicBezTo>
                    <a:pt x="1640" y="650"/>
                    <a:pt x="1640" y="650"/>
                    <a:pt x="1640" y="650"/>
                  </a:cubicBezTo>
                  <a:cubicBezTo>
                    <a:pt x="1628" y="654"/>
                    <a:pt x="1628" y="654"/>
                    <a:pt x="1628" y="654"/>
                  </a:cubicBezTo>
                  <a:cubicBezTo>
                    <a:pt x="1627" y="654"/>
                    <a:pt x="1635" y="650"/>
                    <a:pt x="1625" y="655"/>
                  </a:cubicBezTo>
                  <a:cubicBezTo>
                    <a:pt x="1625" y="657"/>
                    <a:pt x="1625" y="657"/>
                    <a:pt x="1625" y="657"/>
                  </a:cubicBezTo>
                  <a:cubicBezTo>
                    <a:pt x="1627" y="658"/>
                    <a:pt x="1627" y="658"/>
                    <a:pt x="1627" y="658"/>
                  </a:cubicBezTo>
                  <a:cubicBezTo>
                    <a:pt x="1629" y="657"/>
                    <a:pt x="1629" y="657"/>
                    <a:pt x="1629" y="657"/>
                  </a:cubicBezTo>
                  <a:cubicBezTo>
                    <a:pt x="1649" y="658"/>
                    <a:pt x="1649" y="658"/>
                    <a:pt x="1649" y="658"/>
                  </a:cubicBezTo>
                  <a:cubicBezTo>
                    <a:pt x="1650" y="658"/>
                    <a:pt x="1650" y="658"/>
                    <a:pt x="1650" y="658"/>
                  </a:cubicBezTo>
                  <a:cubicBezTo>
                    <a:pt x="1651" y="657"/>
                    <a:pt x="1651" y="657"/>
                    <a:pt x="1651" y="657"/>
                  </a:cubicBezTo>
                  <a:cubicBezTo>
                    <a:pt x="1650" y="655"/>
                    <a:pt x="1650" y="655"/>
                    <a:pt x="1650" y="655"/>
                  </a:cubicBezTo>
                  <a:cubicBezTo>
                    <a:pt x="1651" y="655"/>
                    <a:pt x="1654" y="657"/>
                    <a:pt x="1653" y="654"/>
                  </a:cubicBezTo>
                  <a:cubicBezTo>
                    <a:pt x="1649" y="652"/>
                    <a:pt x="1649" y="652"/>
                    <a:pt x="1649" y="652"/>
                  </a:cubicBezTo>
                  <a:cubicBezTo>
                    <a:pt x="1658" y="651"/>
                    <a:pt x="1658" y="651"/>
                    <a:pt x="1658" y="651"/>
                  </a:cubicBezTo>
                  <a:cubicBezTo>
                    <a:pt x="1656" y="653"/>
                    <a:pt x="1656" y="653"/>
                    <a:pt x="1656" y="653"/>
                  </a:cubicBezTo>
                  <a:cubicBezTo>
                    <a:pt x="1661" y="658"/>
                    <a:pt x="1661" y="658"/>
                    <a:pt x="1661" y="658"/>
                  </a:cubicBezTo>
                  <a:cubicBezTo>
                    <a:pt x="1663" y="657"/>
                    <a:pt x="1663" y="657"/>
                    <a:pt x="1663" y="657"/>
                  </a:cubicBezTo>
                  <a:cubicBezTo>
                    <a:pt x="1665" y="658"/>
                    <a:pt x="1665" y="658"/>
                    <a:pt x="1665" y="658"/>
                  </a:cubicBezTo>
                  <a:cubicBezTo>
                    <a:pt x="1665" y="657"/>
                    <a:pt x="1665" y="657"/>
                    <a:pt x="1665" y="657"/>
                  </a:cubicBezTo>
                  <a:cubicBezTo>
                    <a:pt x="1671" y="657"/>
                    <a:pt x="1671" y="657"/>
                    <a:pt x="1671" y="657"/>
                  </a:cubicBezTo>
                  <a:cubicBezTo>
                    <a:pt x="1670" y="658"/>
                    <a:pt x="1670" y="658"/>
                    <a:pt x="1670" y="658"/>
                  </a:cubicBezTo>
                  <a:cubicBezTo>
                    <a:pt x="1675" y="657"/>
                    <a:pt x="1675" y="657"/>
                    <a:pt x="1675" y="657"/>
                  </a:cubicBezTo>
                  <a:cubicBezTo>
                    <a:pt x="1673" y="655"/>
                    <a:pt x="1673" y="655"/>
                    <a:pt x="1673" y="655"/>
                  </a:cubicBezTo>
                  <a:cubicBezTo>
                    <a:pt x="1676" y="657"/>
                    <a:pt x="1676" y="657"/>
                    <a:pt x="1676" y="657"/>
                  </a:cubicBezTo>
                  <a:cubicBezTo>
                    <a:pt x="1677" y="657"/>
                    <a:pt x="1677" y="657"/>
                    <a:pt x="1677" y="657"/>
                  </a:cubicBezTo>
                  <a:cubicBezTo>
                    <a:pt x="1678" y="657"/>
                    <a:pt x="1678" y="657"/>
                    <a:pt x="1678" y="657"/>
                  </a:cubicBezTo>
                  <a:cubicBezTo>
                    <a:pt x="1679" y="656"/>
                    <a:pt x="1679" y="656"/>
                    <a:pt x="1679" y="656"/>
                  </a:cubicBezTo>
                  <a:cubicBezTo>
                    <a:pt x="1683" y="659"/>
                    <a:pt x="1683" y="659"/>
                    <a:pt x="1683" y="659"/>
                  </a:cubicBezTo>
                  <a:cubicBezTo>
                    <a:pt x="1685" y="658"/>
                    <a:pt x="1685" y="658"/>
                    <a:pt x="1685" y="658"/>
                  </a:cubicBezTo>
                  <a:cubicBezTo>
                    <a:pt x="1686" y="657"/>
                    <a:pt x="1686" y="657"/>
                    <a:pt x="1686" y="657"/>
                  </a:cubicBezTo>
                  <a:cubicBezTo>
                    <a:pt x="1687" y="658"/>
                    <a:pt x="1687" y="658"/>
                    <a:pt x="1687" y="658"/>
                  </a:cubicBezTo>
                  <a:cubicBezTo>
                    <a:pt x="1690" y="655"/>
                    <a:pt x="1690" y="655"/>
                    <a:pt x="1690" y="655"/>
                  </a:cubicBezTo>
                  <a:cubicBezTo>
                    <a:pt x="1689" y="653"/>
                    <a:pt x="1689" y="653"/>
                    <a:pt x="1689" y="653"/>
                  </a:cubicBezTo>
                  <a:cubicBezTo>
                    <a:pt x="1693" y="654"/>
                    <a:pt x="1693" y="654"/>
                    <a:pt x="1693" y="654"/>
                  </a:cubicBezTo>
                  <a:cubicBezTo>
                    <a:pt x="1694" y="653"/>
                    <a:pt x="1694" y="653"/>
                    <a:pt x="1694" y="653"/>
                  </a:cubicBezTo>
                  <a:cubicBezTo>
                    <a:pt x="1700" y="654"/>
                    <a:pt x="1681" y="660"/>
                    <a:pt x="1700" y="653"/>
                  </a:cubicBezTo>
                  <a:cubicBezTo>
                    <a:pt x="1704" y="652"/>
                    <a:pt x="1704" y="652"/>
                    <a:pt x="1704" y="652"/>
                  </a:cubicBezTo>
                  <a:cubicBezTo>
                    <a:pt x="1729" y="648"/>
                    <a:pt x="1729" y="648"/>
                    <a:pt x="1729" y="648"/>
                  </a:cubicBezTo>
                  <a:cubicBezTo>
                    <a:pt x="1743" y="645"/>
                    <a:pt x="1743" y="645"/>
                    <a:pt x="1743" y="645"/>
                  </a:cubicBezTo>
                  <a:cubicBezTo>
                    <a:pt x="1767" y="644"/>
                    <a:pt x="1767" y="644"/>
                    <a:pt x="1767" y="644"/>
                  </a:cubicBezTo>
                  <a:cubicBezTo>
                    <a:pt x="1769" y="644"/>
                    <a:pt x="1769" y="644"/>
                    <a:pt x="1769" y="644"/>
                  </a:cubicBezTo>
                  <a:cubicBezTo>
                    <a:pt x="1764" y="647"/>
                    <a:pt x="1764" y="647"/>
                    <a:pt x="1764" y="647"/>
                  </a:cubicBezTo>
                  <a:cubicBezTo>
                    <a:pt x="1751" y="650"/>
                    <a:pt x="1751" y="650"/>
                    <a:pt x="1751" y="650"/>
                  </a:cubicBezTo>
                  <a:cubicBezTo>
                    <a:pt x="1745" y="653"/>
                    <a:pt x="1745" y="653"/>
                    <a:pt x="1745" y="653"/>
                  </a:cubicBezTo>
                  <a:cubicBezTo>
                    <a:pt x="1737" y="655"/>
                    <a:pt x="1737" y="655"/>
                    <a:pt x="1737" y="655"/>
                  </a:cubicBezTo>
                  <a:cubicBezTo>
                    <a:pt x="1736" y="661"/>
                    <a:pt x="1736" y="661"/>
                    <a:pt x="1736" y="661"/>
                  </a:cubicBezTo>
                  <a:cubicBezTo>
                    <a:pt x="1736" y="661"/>
                    <a:pt x="1736" y="661"/>
                    <a:pt x="1736" y="661"/>
                  </a:cubicBezTo>
                  <a:cubicBezTo>
                    <a:pt x="1743" y="658"/>
                    <a:pt x="1743" y="658"/>
                    <a:pt x="1743" y="658"/>
                  </a:cubicBezTo>
                  <a:cubicBezTo>
                    <a:pt x="1743" y="659"/>
                    <a:pt x="1743" y="659"/>
                    <a:pt x="1743" y="659"/>
                  </a:cubicBezTo>
                  <a:cubicBezTo>
                    <a:pt x="1736" y="664"/>
                    <a:pt x="1736" y="664"/>
                    <a:pt x="1736" y="664"/>
                  </a:cubicBezTo>
                  <a:cubicBezTo>
                    <a:pt x="1720" y="667"/>
                    <a:pt x="1720" y="667"/>
                    <a:pt x="1720" y="667"/>
                  </a:cubicBezTo>
                  <a:cubicBezTo>
                    <a:pt x="1712" y="670"/>
                    <a:pt x="1712" y="670"/>
                    <a:pt x="1712" y="670"/>
                  </a:cubicBezTo>
                  <a:cubicBezTo>
                    <a:pt x="1714" y="671"/>
                    <a:pt x="1714" y="671"/>
                    <a:pt x="1714" y="671"/>
                  </a:cubicBezTo>
                  <a:cubicBezTo>
                    <a:pt x="1714" y="671"/>
                    <a:pt x="1711" y="669"/>
                    <a:pt x="1713" y="673"/>
                  </a:cubicBezTo>
                  <a:cubicBezTo>
                    <a:pt x="1707" y="668"/>
                    <a:pt x="1707" y="668"/>
                    <a:pt x="1707" y="668"/>
                  </a:cubicBezTo>
                  <a:cubicBezTo>
                    <a:pt x="1706" y="670"/>
                    <a:pt x="1713" y="665"/>
                    <a:pt x="1704" y="670"/>
                  </a:cubicBezTo>
                  <a:cubicBezTo>
                    <a:pt x="1706" y="673"/>
                    <a:pt x="1706" y="673"/>
                    <a:pt x="1706" y="673"/>
                  </a:cubicBezTo>
                  <a:cubicBezTo>
                    <a:pt x="1702" y="674"/>
                    <a:pt x="1702" y="674"/>
                    <a:pt x="1702" y="674"/>
                  </a:cubicBezTo>
                  <a:cubicBezTo>
                    <a:pt x="1702" y="677"/>
                    <a:pt x="1702" y="677"/>
                    <a:pt x="1702" y="677"/>
                  </a:cubicBezTo>
                  <a:cubicBezTo>
                    <a:pt x="1698" y="677"/>
                    <a:pt x="1698" y="677"/>
                    <a:pt x="1698" y="677"/>
                  </a:cubicBezTo>
                  <a:cubicBezTo>
                    <a:pt x="1693" y="681"/>
                    <a:pt x="1693" y="681"/>
                    <a:pt x="1693" y="681"/>
                  </a:cubicBezTo>
                  <a:cubicBezTo>
                    <a:pt x="1688" y="682"/>
                    <a:pt x="1688" y="682"/>
                    <a:pt x="1688" y="682"/>
                  </a:cubicBezTo>
                  <a:cubicBezTo>
                    <a:pt x="1687" y="685"/>
                    <a:pt x="1687" y="685"/>
                    <a:pt x="1687" y="685"/>
                  </a:cubicBezTo>
                  <a:cubicBezTo>
                    <a:pt x="1688" y="686"/>
                    <a:pt x="1688" y="686"/>
                    <a:pt x="1688" y="686"/>
                  </a:cubicBezTo>
                  <a:cubicBezTo>
                    <a:pt x="1687" y="687"/>
                    <a:pt x="1687" y="687"/>
                    <a:pt x="1687" y="687"/>
                  </a:cubicBezTo>
                  <a:cubicBezTo>
                    <a:pt x="1677" y="684"/>
                    <a:pt x="1677" y="684"/>
                    <a:pt x="1677" y="684"/>
                  </a:cubicBezTo>
                  <a:cubicBezTo>
                    <a:pt x="1672" y="683"/>
                    <a:pt x="1693" y="690"/>
                    <a:pt x="1670" y="683"/>
                  </a:cubicBezTo>
                  <a:cubicBezTo>
                    <a:pt x="1665" y="685"/>
                    <a:pt x="1665" y="685"/>
                    <a:pt x="1665" y="685"/>
                  </a:cubicBezTo>
                  <a:cubicBezTo>
                    <a:pt x="1672" y="690"/>
                    <a:pt x="1672" y="690"/>
                    <a:pt x="1672" y="690"/>
                  </a:cubicBezTo>
                  <a:cubicBezTo>
                    <a:pt x="1673" y="692"/>
                    <a:pt x="1673" y="692"/>
                    <a:pt x="1673" y="692"/>
                  </a:cubicBezTo>
                  <a:cubicBezTo>
                    <a:pt x="1669" y="693"/>
                    <a:pt x="1669" y="693"/>
                    <a:pt x="1669" y="693"/>
                  </a:cubicBezTo>
                  <a:cubicBezTo>
                    <a:pt x="1664" y="690"/>
                    <a:pt x="1664" y="690"/>
                    <a:pt x="1664" y="690"/>
                  </a:cubicBezTo>
                  <a:cubicBezTo>
                    <a:pt x="1660" y="690"/>
                    <a:pt x="1660" y="690"/>
                    <a:pt x="1660" y="690"/>
                  </a:cubicBezTo>
                  <a:cubicBezTo>
                    <a:pt x="1659" y="690"/>
                    <a:pt x="1659" y="690"/>
                    <a:pt x="1659" y="690"/>
                  </a:cubicBezTo>
                  <a:cubicBezTo>
                    <a:pt x="1661" y="687"/>
                    <a:pt x="1661" y="687"/>
                    <a:pt x="1661" y="687"/>
                  </a:cubicBezTo>
                  <a:cubicBezTo>
                    <a:pt x="1653" y="688"/>
                    <a:pt x="1653" y="688"/>
                    <a:pt x="1653" y="688"/>
                  </a:cubicBezTo>
                  <a:cubicBezTo>
                    <a:pt x="1650" y="690"/>
                    <a:pt x="1650" y="690"/>
                    <a:pt x="1650" y="690"/>
                  </a:cubicBezTo>
                  <a:cubicBezTo>
                    <a:pt x="1639" y="690"/>
                    <a:pt x="1639" y="690"/>
                    <a:pt x="1639" y="690"/>
                  </a:cubicBezTo>
                  <a:cubicBezTo>
                    <a:pt x="1638" y="695"/>
                    <a:pt x="1638" y="695"/>
                    <a:pt x="1638" y="695"/>
                  </a:cubicBezTo>
                  <a:cubicBezTo>
                    <a:pt x="1638" y="695"/>
                    <a:pt x="1639" y="695"/>
                    <a:pt x="1640" y="695"/>
                  </a:cubicBezTo>
                  <a:cubicBezTo>
                    <a:pt x="1634" y="696"/>
                    <a:pt x="1634" y="696"/>
                    <a:pt x="1634" y="696"/>
                  </a:cubicBezTo>
                  <a:cubicBezTo>
                    <a:pt x="1636" y="696"/>
                    <a:pt x="1636" y="696"/>
                    <a:pt x="1636" y="696"/>
                  </a:cubicBezTo>
                  <a:cubicBezTo>
                    <a:pt x="1633" y="694"/>
                    <a:pt x="1633" y="694"/>
                    <a:pt x="1633" y="694"/>
                  </a:cubicBezTo>
                  <a:cubicBezTo>
                    <a:pt x="1630" y="694"/>
                    <a:pt x="1630" y="694"/>
                    <a:pt x="1630" y="694"/>
                  </a:cubicBezTo>
                  <a:cubicBezTo>
                    <a:pt x="1620" y="696"/>
                    <a:pt x="1620" y="696"/>
                    <a:pt x="1620" y="696"/>
                  </a:cubicBezTo>
                  <a:cubicBezTo>
                    <a:pt x="1613" y="699"/>
                    <a:pt x="1613" y="699"/>
                    <a:pt x="1613" y="699"/>
                  </a:cubicBezTo>
                  <a:cubicBezTo>
                    <a:pt x="1611" y="698"/>
                    <a:pt x="1611" y="698"/>
                    <a:pt x="1611" y="698"/>
                  </a:cubicBezTo>
                  <a:cubicBezTo>
                    <a:pt x="1597" y="702"/>
                    <a:pt x="1597" y="702"/>
                    <a:pt x="1597" y="702"/>
                  </a:cubicBezTo>
                  <a:cubicBezTo>
                    <a:pt x="1594" y="702"/>
                    <a:pt x="1594" y="702"/>
                    <a:pt x="1594" y="702"/>
                  </a:cubicBezTo>
                  <a:cubicBezTo>
                    <a:pt x="1594" y="701"/>
                    <a:pt x="1594" y="700"/>
                    <a:pt x="1597" y="701"/>
                  </a:cubicBezTo>
                  <a:cubicBezTo>
                    <a:pt x="1597" y="701"/>
                    <a:pt x="1597" y="701"/>
                    <a:pt x="1597" y="701"/>
                  </a:cubicBezTo>
                  <a:cubicBezTo>
                    <a:pt x="1596" y="699"/>
                    <a:pt x="1607" y="702"/>
                    <a:pt x="1593" y="699"/>
                  </a:cubicBezTo>
                  <a:cubicBezTo>
                    <a:pt x="1592" y="701"/>
                    <a:pt x="1592" y="701"/>
                    <a:pt x="1592" y="701"/>
                  </a:cubicBezTo>
                  <a:cubicBezTo>
                    <a:pt x="1589" y="700"/>
                    <a:pt x="1597" y="698"/>
                    <a:pt x="1589" y="702"/>
                  </a:cubicBezTo>
                  <a:cubicBezTo>
                    <a:pt x="1587" y="700"/>
                    <a:pt x="1587" y="700"/>
                    <a:pt x="1587" y="700"/>
                  </a:cubicBezTo>
                  <a:cubicBezTo>
                    <a:pt x="1587" y="703"/>
                    <a:pt x="1587" y="703"/>
                    <a:pt x="1587" y="703"/>
                  </a:cubicBezTo>
                  <a:cubicBezTo>
                    <a:pt x="1586" y="702"/>
                    <a:pt x="1586" y="702"/>
                    <a:pt x="1586" y="702"/>
                  </a:cubicBezTo>
                  <a:cubicBezTo>
                    <a:pt x="1582" y="703"/>
                    <a:pt x="1582" y="703"/>
                    <a:pt x="1582" y="703"/>
                  </a:cubicBezTo>
                  <a:cubicBezTo>
                    <a:pt x="1581" y="705"/>
                    <a:pt x="1581" y="705"/>
                    <a:pt x="1581" y="705"/>
                  </a:cubicBezTo>
                  <a:cubicBezTo>
                    <a:pt x="1582" y="705"/>
                    <a:pt x="1583" y="704"/>
                    <a:pt x="1581" y="702"/>
                  </a:cubicBezTo>
                  <a:cubicBezTo>
                    <a:pt x="1577" y="704"/>
                    <a:pt x="1577" y="704"/>
                    <a:pt x="1577" y="704"/>
                  </a:cubicBezTo>
                  <a:cubicBezTo>
                    <a:pt x="1572" y="705"/>
                    <a:pt x="1572" y="705"/>
                    <a:pt x="1572" y="705"/>
                  </a:cubicBezTo>
                  <a:cubicBezTo>
                    <a:pt x="1570" y="707"/>
                    <a:pt x="1570" y="707"/>
                    <a:pt x="1570" y="707"/>
                  </a:cubicBezTo>
                  <a:cubicBezTo>
                    <a:pt x="1566" y="707"/>
                    <a:pt x="1566" y="707"/>
                    <a:pt x="1566" y="707"/>
                  </a:cubicBezTo>
                  <a:cubicBezTo>
                    <a:pt x="1561" y="709"/>
                    <a:pt x="1561" y="709"/>
                    <a:pt x="1561" y="709"/>
                  </a:cubicBezTo>
                  <a:cubicBezTo>
                    <a:pt x="1559" y="708"/>
                    <a:pt x="1559" y="708"/>
                    <a:pt x="1559" y="708"/>
                  </a:cubicBezTo>
                  <a:cubicBezTo>
                    <a:pt x="1557" y="710"/>
                    <a:pt x="1571" y="706"/>
                    <a:pt x="1554" y="709"/>
                  </a:cubicBezTo>
                  <a:cubicBezTo>
                    <a:pt x="1553" y="710"/>
                    <a:pt x="1556" y="710"/>
                    <a:pt x="1554" y="711"/>
                  </a:cubicBezTo>
                  <a:cubicBezTo>
                    <a:pt x="1559" y="712"/>
                    <a:pt x="1559" y="712"/>
                    <a:pt x="1559" y="712"/>
                  </a:cubicBezTo>
                  <a:cubicBezTo>
                    <a:pt x="1555" y="715"/>
                    <a:pt x="1555" y="715"/>
                    <a:pt x="1555" y="715"/>
                  </a:cubicBezTo>
                  <a:cubicBezTo>
                    <a:pt x="1549" y="717"/>
                    <a:pt x="1549" y="717"/>
                    <a:pt x="1549" y="717"/>
                  </a:cubicBezTo>
                  <a:cubicBezTo>
                    <a:pt x="1548" y="718"/>
                    <a:pt x="1548" y="718"/>
                    <a:pt x="1548" y="718"/>
                  </a:cubicBezTo>
                  <a:cubicBezTo>
                    <a:pt x="1546" y="718"/>
                    <a:pt x="1546" y="718"/>
                    <a:pt x="1546" y="718"/>
                  </a:cubicBezTo>
                  <a:cubicBezTo>
                    <a:pt x="1541" y="725"/>
                    <a:pt x="1541" y="725"/>
                    <a:pt x="1541" y="725"/>
                  </a:cubicBezTo>
                  <a:cubicBezTo>
                    <a:pt x="1534" y="733"/>
                    <a:pt x="1534" y="733"/>
                    <a:pt x="1534" y="733"/>
                  </a:cubicBezTo>
                  <a:cubicBezTo>
                    <a:pt x="1536" y="735"/>
                    <a:pt x="1536" y="735"/>
                    <a:pt x="1536" y="735"/>
                  </a:cubicBezTo>
                  <a:cubicBezTo>
                    <a:pt x="1541" y="732"/>
                    <a:pt x="1541" y="732"/>
                    <a:pt x="1541" y="732"/>
                  </a:cubicBezTo>
                  <a:cubicBezTo>
                    <a:pt x="1548" y="733"/>
                    <a:pt x="1548" y="733"/>
                    <a:pt x="1548" y="733"/>
                  </a:cubicBezTo>
                  <a:cubicBezTo>
                    <a:pt x="1544" y="731"/>
                    <a:pt x="1544" y="731"/>
                    <a:pt x="1544" y="731"/>
                  </a:cubicBezTo>
                  <a:cubicBezTo>
                    <a:pt x="1545" y="730"/>
                    <a:pt x="1545" y="730"/>
                    <a:pt x="1545" y="730"/>
                  </a:cubicBezTo>
                  <a:cubicBezTo>
                    <a:pt x="1548" y="732"/>
                    <a:pt x="1548" y="732"/>
                    <a:pt x="1548" y="732"/>
                  </a:cubicBezTo>
                  <a:cubicBezTo>
                    <a:pt x="1559" y="728"/>
                    <a:pt x="1559" y="728"/>
                    <a:pt x="1559" y="728"/>
                  </a:cubicBezTo>
                  <a:cubicBezTo>
                    <a:pt x="1558" y="730"/>
                    <a:pt x="1558" y="730"/>
                    <a:pt x="1558" y="730"/>
                  </a:cubicBezTo>
                  <a:cubicBezTo>
                    <a:pt x="1566" y="730"/>
                    <a:pt x="1566" y="730"/>
                    <a:pt x="1566" y="730"/>
                  </a:cubicBezTo>
                  <a:cubicBezTo>
                    <a:pt x="1567" y="729"/>
                    <a:pt x="1567" y="729"/>
                    <a:pt x="1567" y="729"/>
                  </a:cubicBezTo>
                  <a:cubicBezTo>
                    <a:pt x="1562" y="728"/>
                    <a:pt x="1562" y="728"/>
                    <a:pt x="1562" y="728"/>
                  </a:cubicBezTo>
                  <a:cubicBezTo>
                    <a:pt x="1562" y="726"/>
                    <a:pt x="1562" y="726"/>
                    <a:pt x="1562" y="726"/>
                  </a:cubicBezTo>
                  <a:cubicBezTo>
                    <a:pt x="1567" y="723"/>
                    <a:pt x="1563" y="733"/>
                    <a:pt x="1568" y="723"/>
                  </a:cubicBezTo>
                  <a:cubicBezTo>
                    <a:pt x="1569" y="726"/>
                    <a:pt x="1569" y="726"/>
                    <a:pt x="1569" y="726"/>
                  </a:cubicBezTo>
                  <a:cubicBezTo>
                    <a:pt x="1578" y="726"/>
                    <a:pt x="1578" y="726"/>
                    <a:pt x="1578" y="726"/>
                  </a:cubicBezTo>
                  <a:cubicBezTo>
                    <a:pt x="1585" y="725"/>
                    <a:pt x="1585" y="725"/>
                    <a:pt x="1585" y="725"/>
                  </a:cubicBezTo>
                  <a:cubicBezTo>
                    <a:pt x="1583" y="723"/>
                    <a:pt x="1583" y="731"/>
                    <a:pt x="1585" y="723"/>
                  </a:cubicBezTo>
                  <a:cubicBezTo>
                    <a:pt x="1586" y="723"/>
                    <a:pt x="1586" y="723"/>
                    <a:pt x="1586" y="723"/>
                  </a:cubicBezTo>
                  <a:cubicBezTo>
                    <a:pt x="1586" y="724"/>
                    <a:pt x="1586" y="724"/>
                    <a:pt x="1586" y="724"/>
                  </a:cubicBezTo>
                  <a:cubicBezTo>
                    <a:pt x="1591" y="723"/>
                    <a:pt x="1591" y="723"/>
                    <a:pt x="1591" y="723"/>
                  </a:cubicBezTo>
                  <a:cubicBezTo>
                    <a:pt x="1591" y="722"/>
                    <a:pt x="1591" y="722"/>
                    <a:pt x="1591" y="722"/>
                  </a:cubicBezTo>
                  <a:cubicBezTo>
                    <a:pt x="1594" y="720"/>
                    <a:pt x="1597" y="723"/>
                    <a:pt x="1597" y="720"/>
                  </a:cubicBezTo>
                  <a:cubicBezTo>
                    <a:pt x="1597" y="721"/>
                    <a:pt x="1600" y="719"/>
                    <a:pt x="1597" y="722"/>
                  </a:cubicBezTo>
                  <a:cubicBezTo>
                    <a:pt x="1598" y="721"/>
                    <a:pt x="1598" y="724"/>
                    <a:pt x="1599" y="720"/>
                  </a:cubicBezTo>
                  <a:cubicBezTo>
                    <a:pt x="1599" y="719"/>
                    <a:pt x="1599" y="719"/>
                    <a:pt x="1599" y="719"/>
                  </a:cubicBezTo>
                  <a:cubicBezTo>
                    <a:pt x="1603" y="717"/>
                    <a:pt x="1603" y="717"/>
                    <a:pt x="1603" y="717"/>
                  </a:cubicBezTo>
                  <a:cubicBezTo>
                    <a:pt x="1602" y="715"/>
                    <a:pt x="1609" y="717"/>
                    <a:pt x="1601" y="715"/>
                  </a:cubicBezTo>
                  <a:cubicBezTo>
                    <a:pt x="1603" y="714"/>
                    <a:pt x="1603" y="714"/>
                    <a:pt x="1603" y="714"/>
                  </a:cubicBezTo>
                  <a:cubicBezTo>
                    <a:pt x="1605" y="717"/>
                    <a:pt x="1605" y="717"/>
                    <a:pt x="1605" y="717"/>
                  </a:cubicBezTo>
                  <a:cubicBezTo>
                    <a:pt x="1613" y="715"/>
                    <a:pt x="1613" y="715"/>
                    <a:pt x="1613" y="715"/>
                  </a:cubicBezTo>
                  <a:cubicBezTo>
                    <a:pt x="1614" y="717"/>
                    <a:pt x="1614" y="717"/>
                    <a:pt x="1614" y="717"/>
                  </a:cubicBezTo>
                  <a:cubicBezTo>
                    <a:pt x="1611" y="716"/>
                    <a:pt x="1611" y="716"/>
                    <a:pt x="1611" y="716"/>
                  </a:cubicBezTo>
                  <a:cubicBezTo>
                    <a:pt x="1611" y="718"/>
                    <a:pt x="1611" y="718"/>
                    <a:pt x="1611" y="718"/>
                  </a:cubicBezTo>
                  <a:cubicBezTo>
                    <a:pt x="1614" y="718"/>
                    <a:pt x="1614" y="718"/>
                    <a:pt x="1614" y="718"/>
                  </a:cubicBezTo>
                  <a:cubicBezTo>
                    <a:pt x="1617" y="715"/>
                    <a:pt x="1617" y="715"/>
                    <a:pt x="1617" y="715"/>
                  </a:cubicBezTo>
                  <a:cubicBezTo>
                    <a:pt x="1616" y="714"/>
                    <a:pt x="1615" y="717"/>
                    <a:pt x="1615" y="715"/>
                  </a:cubicBezTo>
                  <a:cubicBezTo>
                    <a:pt x="1615" y="714"/>
                    <a:pt x="1613" y="715"/>
                    <a:pt x="1615" y="714"/>
                  </a:cubicBezTo>
                  <a:cubicBezTo>
                    <a:pt x="1618" y="716"/>
                    <a:pt x="1618" y="716"/>
                    <a:pt x="1618" y="716"/>
                  </a:cubicBezTo>
                  <a:cubicBezTo>
                    <a:pt x="1623" y="718"/>
                    <a:pt x="1604" y="720"/>
                    <a:pt x="1624" y="712"/>
                  </a:cubicBezTo>
                  <a:cubicBezTo>
                    <a:pt x="1623" y="714"/>
                    <a:pt x="1623" y="714"/>
                    <a:pt x="1623" y="714"/>
                  </a:cubicBezTo>
                  <a:cubicBezTo>
                    <a:pt x="1625" y="714"/>
                    <a:pt x="1625" y="714"/>
                    <a:pt x="1625" y="714"/>
                  </a:cubicBezTo>
                  <a:cubicBezTo>
                    <a:pt x="1626" y="712"/>
                    <a:pt x="1626" y="712"/>
                    <a:pt x="1626" y="712"/>
                  </a:cubicBezTo>
                  <a:cubicBezTo>
                    <a:pt x="1639" y="708"/>
                    <a:pt x="1639" y="708"/>
                    <a:pt x="1639" y="708"/>
                  </a:cubicBezTo>
                  <a:cubicBezTo>
                    <a:pt x="1641" y="708"/>
                    <a:pt x="1641" y="703"/>
                    <a:pt x="1645" y="707"/>
                  </a:cubicBezTo>
                  <a:cubicBezTo>
                    <a:pt x="1639" y="704"/>
                    <a:pt x="1639" y="704"/>
                    <a:pt x="1639" y="704"/>
                  </a:cubicBezTo>
                  <a:cubicBezTo>
                    <a:pt x="1636" y="705"/>
                    <a:pt x="1636" y="705"/>
                    <a:pt x="1636" y="705"/>
                  </a:cubicBezTo>
                  <a:cubicBezTo>
                    <a:pt x="1635" y="703"/>
                    <a:pt x="1635" y="703"/>
                    <a:pt x="1635" y="703"/>
                  </a:cubicBezTo>
                  <a:cubicBezTo>
                    <a:pt x="1625" y="703"/>
                    <a:pt x="1625" y="703"/>
                    <a:pt x="1625" y="703"/>
                  </a:cubicBezTo>
                  <a:cubicBezTo>
                    <a:pt x="1625" y="704"/>
                    <a:pt x="1625" y="703"/>
                    <a:pt x="1624" y="701"/>
                  </a:cubicBezTo>
                  <a:cubicBezTo>
                    <a:pt x="1622" y="702"/>
                    <a:pt x="1623" y="707"/>
                    <a:pt x="1619" y="703"/>
                  </a:cubicBezTo>
                  <a:cubicBezTo>
                    <a:pt x="1617" y="701"/>
                    <a:pt x="1617" y="701"/>
                    <a:pt x="1617" y="701"/>
                  </a:cubicBezTo>
                  <a:cubicBezTo>
                    <a:pt x="1625" y="698"/>
                    <a:pt x="1625" y="698"/>
                    <a:pt x="1625" y="698"/>
                  </a:cubicBezTo>
                  <a:cubicBezTo>
                    <a:pt x="1627" y="699"/>
                    <a:pt x="1627" y="699"/>
                    <a:pt x="1627" y="699"/>
                  </a:cubicBezTo>
                  <a:cubicBezTo>
                    <a:pt x="1625" y="700"/>
                    <a:pt x="1629" y="701"/>
                    <a:pt x="1625" y="700"/>
                  </a:cubicBezTo>
                  <a:cubicBezTo>
                    <a:pt x="1630" y="702"/>
                    <a:pt x="1630" y="702"/>
                    <a:pt x="1630" y="702"/>
                  </a:cubicBezTo>
                  <a:cubicBezTo>
                    <a:pt x="1631" y="702"/>
                    <a:pt x="1631" y="702"/>
                    <a:pt x="1631" y="702"/>
                  </a:cubicBezTo>
                  <a:cubicBezTo>
                    <a:pt x="1630" y="700"/>
                    <a:pt x="1639" y="704"/>
                    <a:pt x="1629" y="699"/>
                  </a:cubicBezTo>
                  <a:cubicBezTo>
                    <a:pt x="1628" y="698"/>
                    <a:pt x="1628" y="698"/>
                    <a:pt x="1628" y="698"/>
                  </a:cubicBezTo>
                  <a:cubicBezTo>
                    <a:pt x="1629" y="697"/>
                    <a:pt x="1631" y="696"/>
                    <a:pt x="1631" y="697"/>
                  </a:cubicBezTo>
                  <a:cubicBezTo>
                    <a:pt x="1631" y="698"/>
                    <a:pt x="1631" y="698"/>
                    <a:pt x="1631" y="698"/>
                  </a:cubicBezTo>
                  <a:cubicBezTo>
                    <a:pt x="1637" y="703"/>
                    <a:pt x="1637" y="703"/>
                    <a:pt x="1637" y="703"/>
                  </a:cubicBezTo>
                  <a:cubicBezTo>
                    <a:pt x="1646" y="703"/>
                    <a:pt x="1646" y="703"/>
                    <a:pt x="1646" y="703"/>
                  </a:cubicBezTo>
                  <a:cubicBezTo>
                    <a:pt x="1645" y="707"/>
                    <a:pt x="1649" y="704"/>
                    <a:pt x="1651" y="705"/>
                  </a:cubicBezTo>
                  <a:cubicBezTo>
                    <a:pt x="1650" y="709"/>
                    <a:pt x="1650" y="709"/>
                    <a:pt x="1650" y="709"/>
                  </a:cubicBezTo>
                  <a:cubicBezTo>
                    <a:pt x="1651" y="712"/>
                    <a:pt x="1654" y="708"/>
                    <a:pt x="1654" y="711"/>
                  </a:cubicBezTo>
                  <a:cubicBezTo>
                    <a:pt x="1654" y="710"/>
                    <a:pt x="1654" y="710"/>
                    <a:pt x="1654" y="710"/>
                  </a:cubicBezTo>
                  <a:cubicBezTo>
                    <a:pt x="1655" y="711"/>
                    <a:pt x="1655" y="711"/>
                    <a:pt x="1655" y="711"/>
                  </a:cubicBezTo>
                  <a:cubicBezTo>
                    <a:pt x="1656" y="711"/>
                    <a:pt x="1656" y="711"/>
                    <a:pt x="1656" y="711"/>
                  </a:cubicBezTo>
                  <a:cubicBezTo>
                    <a:pt x="1657" y="710"/>
                    <a:pt x="1657" y="710"/>
                    <a:pt x="1657" y="710"/>
                  </a:cubicBezTo>
                  <a:cubicBezTo>
                    <a:pt x="1656" y="709"/>
                    <a:pt x="1656" y="709"/>
                    <a:pt x="1656" y="709"/>
                  </a:cubicBezTo>
                  <a:cubicBezTo>
                    <a:pt x="1665" y="710"/>
                    <a:pt x="1665" y="710"/>
                    <a:pt x="1665" y="710"/>
                  </a:cubicBezTo>
                  <a:cubicBezTo>
                    <a:pt x="1672" y="706"/>
                    <a:pt x="1672" y="706"/>
                    <a:pt x="1672" y="706"/>
                  </a:cubicBezTo>
                  <a:cubicBezTo>
                    <a:pt x="1681" y="704"/>
                    <a:pt x="1681" y="704"/>
                    <a:pt x="1681" y="704"/>
                  </a:cubicBezTo>
                  <a:cubicBezTo>
                    <a:pt x="1681" y="702"/>
                    <a:pt x="1677" y="707"/>
                    <a:pt x="1681" y="702"/>
                  </a:cubicBezTo>
                  <a:cubicBezTo>
                    <a:pt x="1686" y="703"/>
                    <a:pt x="1686" y="703"/>
                    <a:pt x="1686" y="703"/>
                  </a:cubicBezTo>
                  <a:cubicBezTo>
                    <a:pt x="1702" y="700"/>
                    <a:pt x="1702" y="700"/>
                    <a:pt x="1702" y="700"/>
                  </a:cubicBezTo>
                  <a:cubicBezTo>
                    <a:pt x="1702" y="701"/>
                    <a:pt x="1702" y="701"/>
                    <a:pt x="1702" y="701"/>
                  </a:cubicBezTo>
                  <a:cubicBezTo>
                    <a:pt x="1708" y="701"/>
                    <a:pt x="1708" y="701"/>
                    <a:pt x="1708" y="701"/>
                  </a:cubicBezTo>
                  <a:cubicBezTo>
                    <a:pt x="1711" y="702"/>
                    <a:pt x="1700" y="703"/>
                    <a:pt x="1711" y="699"/>
                  </a:cubicBezTo>
                  <a:cubicBezTo>
                    <a:pt x="1711" y="701"/>
                    <a:pt x="1711" y="701"/>
                    <a:pt x="1711" y="701"/>
                  </a:cubicBezTo>
                  <a:cubicBezTo>
                    <a:pt x="1718" y="700"/>
                    <a:pt x="1718" y="700"/>
                    <a:pt x="1718" y="700"/>
                  </a:cubicBezTo>
                  <a:cubicBezTo>
                    <a:pt x="1719" y="699"/>
                    <a:pt x="1719" y="699"/>
                    <a:pt x="1719" y="699"/>
                  </a:cubicBezTo>
                  <a:cubicBezTo>
                    <a:pt x="1716" y="697"/>
                    <a:pt x="1716" y="697"/>
                    <a:pt x="1716" y="697"/>
                  </a:cubicBezTo>
                  <a:cubicBezTo>
                    <a:pt x="1721" y="696"/>
                    <a:pt x="1721" y="696"/>
                    <a:pt x="1721" y="696"/>
                  </a:cubicBezTo>
                  <a:cubicBezTo>
                    <a:pt x="1722" y="697"/>
                    <a:pt x="1722" y="697"/>
                    <a:pt x="1722" y="697"/>
                  </a:cubicBezTo>
                  <a:cubicBezTo>
                    <a:pt x="1731" y="692"/>
                    <a:pt x="1731" y="692"/>
                    <a:pt x="1731" y="692"/>
                  </a:cubicBezTo>
                  <a:cubicBezTo>
                    <a:pt x="1734" y="693"/>
                    <a:pt x="1737" y="686"/>
                    <a:pt x="1739" y="693"/>
                  </a:cubicBezTo>
                  <a:cubicBezTo>
                    <a:pt x="1751" y="688"/>
                    <a:pt x="1751" y="688"/>
                    <a:pt x="1751" y="688"/>
                  </a:cubicBezTo>
                  <a:cubicBezTo>
                    <a:pt x="1752" y="686"/>
                    <a:pt x="1752" y="686"/>
                    <a:pt x="1752" y="686"/>
                  </a:cubicBezTo>
                  <a:cubicBezTo>
                    <a:pt x="1753" y="688"/>
                    <a:pt x="1753" y="688"/>
                    <a:pt x="1753" y="688"/>
                  </a:cubicBezTo>
                  <a:cubicBezTo>
                    <a:pt x="1756" y="687"/>
                    <a:pt x="1756" y="687"/>
                    <a:pt x="1756" y="687"/>
                  </a:cubicBezTo>
                  <a:cubicBezTo>
                    <a:pt x="1760" y="689"/>
                    <a:pt x="1760" y="689"/>
                    <a:pt x="1760" y="689"/>
                  </a:cubicBezTo>
                  <a:cubicBezTo>
                    <a:pt x="1765" y="693"/>
                    <a:pt x="1765" y="693"/>
                    <a:pt x="1765" y="693"/>
                  </a:cubicBezTo>
                  <a:cubicBezTo>
                    <a:pt x="1761" y="696"/>
                    <a:pt x="1761" y="696"/>
                    <a:pt x="1761" y="696"/>
                  </a:cubicBezTo>
                  <a:cubicBezTo>
                    <a:pt x="1758" y="695"/>
                    <a:pt x="1758" y="695"/>
                    <a:pt x="1758" y="695"/>
                  </a:cubicBezTo>
                  <a:cubicBezTo>
                    <a:pt x="1758" y="697"/>
                    <a:pt x="1754" y="693"/>
                    <a:pt x="1756" y="698"/>
                  </a:cubicBezTo>
                  <a:cubicBezTo>
                    <a:pt x="1755" y="697"/>
                    <a:pt x="1755" y="697"/>
                    <a:pt x="1755" y="697"/>
                  </a:cubicBezTo>
                  <a:cubicBezTo>
                    <a:pt x="1743" y="701"/>
                    <a:pt x="1743" y="701"/>
                    <a:pt x="1743" y="701"/>
                  </a:cubicBezTo>
                  <a:cubicBezTo>
                    <a:pt x="1742" y="704"/>
                    <a:pt x="1742" y="704"/>
                    <a:pt x="1742" y="704"/>
                  </a:cubicBezTo>
                  <a:cubicBezTo>
                    <a:pt x="1728" y="705"/>
                    <a:pt x="1728" y="705"/>
                    <a:pt x="1728" y="705"/>
                  </a:cubicBezTo>
                  <a:cubicBezTo>
                    <a:pt x="1726" y="708"/>
                    <a:pt x="1726" y="708"/>
                    <a:pt x="1726" y="708"/>
                  </a:cubicBezTo>
                  <a:cubicBezTo>
                    <a:pt x="1718" y="710"/>
                    <a:pt x="1718" y="710"/>
                    <a:pt x="1718" y="710"/>
                  </a:cubicBezTo>
                  <a:cubicBezTo>
                    <a:pt x="1715" y="712"/>
                    <a:pt x="1715" y="712"/>
                    <a:pt x="1715" y="712"/>
                  </a:cubicBezTo>
                  <a:cubicBezTo>
                    <a:pt x="1707" y="715"/>
                    <a:pt x="1707" y="715"/>
                    <a:pt x="1707" y="715"/>
                  </a:cubicBezTo>
                  <a:cubicBezTo>
                    <a:pt x="1707" y="718"/>
                    <a:pt x="1707" y="718"/>
                    <a:pt x="1707" y="718"/>
                  </a:cubicBezTo>
                  <a:cubicBezTo>
                    <a:pt x="1701" y="718"/>
                    <a:pt x="1701" y="718"/>
                    <a:pt x="1701" y="718"/>
                  </a:cubicBezTo>
                  <a:cubicBezTo>
                    <a:pt x="1701" y="718"/>
                    <a:pt x="1702" y="720"/>
                    <a:pt x="1701" y="717"/>
                  </a:cubicBezTo>
                  <a:cubicBezTo>
                    <a:pt x="1693" y="722"/>
                    <a:pt x="1693" y="722"/>
                    <a:pt x="1693" y="722"/>
                  </a:cubicBezTo>
                  <a:cubicBezTo>
                    <a:pt x="1690" y="722"/>
                    <a:pt x="1690" y="722"/>
                    <a:pt x="1690" y="722"/>
                  </a:cubicBezTo>
                  <a:cubicBezTo>
                    <a:pt x="1688" y="725"/>
                    <a:pt x="1688" y="725"/>
                    <a:pt x="1688" y="725"/>
                  </a:cubicBezTo>
                  <a:cubicBezTo>
                    <a:pt x="1687" y="722"/>
                    <a:pt x="1687" y="722"/>
                    <a:pt x="1687" y="722"/>
                  </a:cubicBezTo>
                  <a:cubicBezTo>
                    <a:pt x="1683" y="724"/>
                    <a:pt x="1683" y="724"/>
                    <a:pt x="1683" y="724"/>
                  </a:cubicBezTo>
                  <a:cubicBezTo>
                    <a:pt x="1683" y="724"/>
                    <a:pt x="1679" y="722"/>
                    <a:pt x="1683" y="727"/>
                  </a:cubicBezTo>
                  <a:cubicBezTo>
                    <a:pt x="1680" y="727"/>
                    <a:pt x="1680" y="727"/>
                    <a:pt x="1680" y="727"/>
                  </a:cubicBezTo>
                  <a:cubicBezTo>
                    <a:pt x="1679" y="729"/>
                    <a:pt x="1679" y="729"/>
                    <a:pt x="1679" y="729"/>
                  </a:cubicBezTo>
                  <a:cubicBezTo>
                    <a:pt x="1675" y="729"/>
                    <a:pt x="1675" y="729"/>
                    <a:pt x="1675" y="729"/>
                  </a:cubicBezTo>
                  <a:cubicBezTo>
                    <a:pt x="1673" y="732"/>
                    <a:pt x="1673" y="732"/>
                    <a:pt x="1673" y="732"/>
                  </a:cubicBezTo>
                  <a:cubicBezTo>
                    <a:pt x="1667" y="730"/>
                    <a:pt x="1667" y="730"/>
                    <a:pt x="1667" y="730"/>
                  </a:cubicBezTo>
                  <a:cubicBezTo>
                    <a:pt x="1662" y="731"/>
                    <a:pt x="1662" y="731"/>
                    <a:pt x="1662" y="731"/>
                  </a:cubicBezTo>
                  <a:cubicBezTo>
                    <a:pt x="1662" y="733"/>
                    <a:pt x="1662" y="733"/>
                    <a:pt x="1662" y="733"/>
                  </a:cubicBezTo>
                  <a:cubicBezTo>
                    <a:pt x="1667" y="736"/>
                    <a:pt x="1667" y="736"/>
                    <a:pt x="1667" y="736"/>
                  </a:cubicBezTo>
                  <a:cubicBezTo>
                    <a:pt x="1671" y="740"/>
                    <a:pt x="1671" y="740"/>
                    <a:pt x="1671" y="740"/>
                  </a:cubicBezTo>
                  <a:cubicBezTo>
                    <a:pt x="1668" y="742"/>
                    <a:pt x="1668" y="742"/>
                    <a:pt x="1668" y="742"/>
                  </a:cubicBezTo>
                  <a:cubicBezTo>
                    <a:pt x="1664" y="738"/>
                    <a:pt x="1664" y="738"/>
                    <a:pt x="1664" y="738"/>
                  </a:cubicBezTo>
                  <a:cubicBezTo>
                    <a:pt x="1645" y="741"/>
                    <a:pt x="1645" y="741"/>
                    <a:pt x="1645" y="741"/>
                  </a:cubicBezTo>
                  <a:cubicBezTo>
                    <a:pt x="1643" y="740"/>
                    <a:pt x="1643" y="740"/>
                    <a:pt x="1643" y="740"/>
                  </a:cubicBezTo>
                  <a:cubicBezTo>
                    <a:pt x="1631" y="743"/>
                    <a:pt x="1631" y="743"/>
                    <a:pt x="1631" y="743"/>
                  </a:cubicBezTo>
                  <a:cubicBezTo>
                    <a:pt x="1631" y="743"/>
                    <a:pt x="1631" y="743"/>
                    <a:pt x="1631" y="743"/>
                  </a:cubicBezTo>
                  <a:cubicBezTo>
                    <a:pt x="1625" y="743"/>
                    <a:pt x="1625" y="743"/>
                    <a:pt x="1625" y="743"/>
                  </a:cubicBezTo>
                  <a:cubicBezTo>
                    <a:pt x="1625" y="744"/>
                    <a:pt x="1625" y="744"/>
                    <a:pt x="1625" y="744"/>
                  </a:cubicBezTo>
                  <a:cubicBezTo>
                    <a:pt x="1622" y="743"/>
                    <a:pt x="1622" y="743"/>
                    <a:pt x="1622" y="743"/>
                  </a:cubicBezTo>
                  <a:cubicBezTo>
                    <a:pt x="1618" y="746"/>
                    <a:pt x="1618" y="746"/>
                    <a:pt x="1618" y="746"/>
                  </a:cubicBezTo>
                  <a:cubicBezTo>
                    <a:pt x="1618" y="746"/>
                    <a:pt x="1616" y="748"/>
                    <a:pt x="1616" y="745"/>
                  </a:cubicBezTo>
                  <a:cubicBezTo>
                    <a:pt x="1615" y="746"/>
                    <a:pt x="1615" y="746"/>
                    <a:pt x="1615" y="746"/>
                  </a:cubicBezTo>
                  <a:cubicBezTo>
                    <a:pt x="1602" y="748"/>
                    <a:pt x="1602" y="748"/>
                    <a:pt x="1602" y="748"/>
                  </a:cubicBezTo>
                  <a:cubicBezTo>
                    <a:pt x="1574" y="757"/>
                    <a:pt x="1574" y="757"/>
                    <a:pt x="1574" y="757"/>
                  </a:cubicBezTo>
                  <a:cubicBezTo>
                    <a:pt x="1569" y="760"/>
                    <a:pt x="1569" y="760"/>
                    <a:pt x="1569" y="760"/>
                  </a:cubicBezTo>
                  <a:cubicBezTo>
                    <a:pt x="1566" y="759"/>
                    <a:pt x="1566" y="759"/>
                    <a:pt x="1566" y="759"/>
                  </a:cubicBezTo>
                  <a:cubicBezTo>
                    <a:pt x="1563" y="760"/>
                    <a:pt x="1563" y="760"/>
                    <a:pt x="1563" y="760"/>
                  </a:cubicBezTo>
                  <a:cubicBezTo>
                    <a:pt x="1563" y="761"/>
                    <a:pt x="1563" y="761"/>
                    <a:pt x="1563" y="761"/>
                  </a:cubicBezTo>
                  <a:cubicBezTo>
                    <a:pt x="1565" y="762"/>
                    <a:pt x="1565" y="762"/>
                    <a:pt x="1565" y="762"/>
                  </a:cubicBezTo>
                  <a:cubicBezTo>
                    <a:pt x="1539" y="771"/>
                    <a:pt x="1539" y="771"/>
                    <a:pt x="1539" y="771"/>
                  </a:cubicBezTo>
                  <a:cubicBezTo>
                    <a:pt x="1531" y="775"/>
                    <a:pt x="1531" y="775"/>
                    <a:pt x="1531" y="775"/>
                  </a:cubicBezTo>
                  <a:cubicBezTo>
                    <a:pt x="1528" y="775"/>
                    <a:pt x="1528" y="775"/>
                    <a:pt x="1528" y="775"/>
                  </a:cubicBezTo>
                  <a:cubicBezTo>
                    <a:pt x="1527" y="777"/>
                    <a:pt x="1527" y="777"/>
                    <a:pt x="1527" y="777"/>
                  </a:cubicBezTo>
                  <a:cubicBezTo>
                    <a:pt x="1525" y="776"/>
                    <a:pt x="1525" y="776"/>
                    <a:pt x="1525" y="776"/>
                  </a:cubicBezTo>
                  <a:cubicBezTo>
                    <a:pt x="1519" y="779"/>
                    <a:pt x="1519" y="779"/>
                    <a:pt x="1519" y="779"/>
                  </a:cubicBezTo>
                  <a:cubicBezTo>
                    <a:pt x="1519" y="779"/>
                    <a:pt x="1521" y="781"/>
                    <a:pt x="1518" y="778"/>
                  </a:cubicBezTo>
                  <a:cubicBezTo>
                    <a:pt x="1502" y="782"/>
                    <a:pt x="1502" y="782"/>
                    <a:pt x="1502" y="782"/>
                  </a:cubicBezTo>
                  <a:cubicBezTo>
                    <a:pt x="1498" y="783"/>
                    <a:pt x="1498" y="783"/>
                    <a:pt x="1498" y="783"/>
                  </a:cubicBezTo>
                  <a:cubicBezTo>
                    <a:pt x="1486" y="787"/>
                    <a:pt x="1486" y="787"/>
                    <a:pt x="1486" y="787"/>
                  </a:cubicBezTo>
                  <a:cubicBezTo>
                    <a:pt x="1480" y="790"/>
                    <a:pt x="1480" y="790"/>
                    <a:pt x="1480" y="790"/>
                  </a:cubicBezTo>
                  <a:cubicBezTo>
                    <a:pt x="1465" y="805"/>
                    <a:pt x="1465" y="805"/>
                    <a:pt x="1465" y="805"/>
                  </a:cubicBezTo>
                  <a:cubicBezTo>
                    <a:pt x="1459" y="812"/>
                    <a:pt x="1459" y="812"/>
                    <a:pt x="1459" y="812"/>
                  </a:cubicBezTo>
                  <a:cubicBezTo>
                    <a:pt x="1454" y="816"/>
                    <a:pt x="1454" y="816"/>
                    <a:pt x="1454" y="816"/>
                  </a:cubicBezTo>
                  <a:cubicBezTo>
                    <a:pt x="1454" y="820"/>
                    <a:pt x="1467" y="802"/>
                    <a:pt x="1448" y="822"/>
                  </a:cubicBezTo>
                  <a:cubicBezTo>
                    <a:pt x="1440" y="828"/>
                    <a:pt x="1440" y="828"/>
                    <a:pt x="1440" y="828"/>
                  </a:cubicBezTo>
                  <a:cubicBezTo>
                    <a:pt x="1439" y="829"/>
                    <a:pt x="1439" y="829"/>
                    <a:pt x="1439" y="829"/>
                  </a:cubicBezTo>
                  <a:cubicBezTo>
                    <a:pt x="1440" y="830"/>
                    <a:pt x="1440" y="830"/>
                    <a:pt x="1440" y="830"/>
                  </a:cubicBezTo>
                  <a:cubicBezTo>
                    <a:pt x="1439" y="832"/>
                    <a:pt x="1439" y="832"/>
                    <a:pt x="1439" y="832"/>
                  </a:cubicBezTo>
                  <a:cubicBezTo>
                    <a:pt x="1438" y="831"/>
                    <a:pt x="1438" y="831"/>
                    <a:pt x="1438" y="831"/>
                  </a:cubicBezTo>
                  <a:cubicBezTo>
                    <a:pt x="1433" y="835"/>
                    <a:pt x="1433" y="835"/>
                    <a:pt x="1433" y="835"/>
                  </a:cubicBezTo>
                  <a:cubicBezTo>
                    <a:pt x="1433" y="837"/>
                    <a:pt x="1433" y="837"/>
                    <a:pt x="1433" y="837"/>
                  </a:cubicBezTo>
                  <a:cubicBezTo>
                    <a:pt x="1429" y="841"/>
                    <a:pt x="1429" y="841"/>
                    <a:pt x="1429" y="841"/>
                  </a:cubicBezTo>
                  <a:cubicBezTo>
                    <a:pt x="1417" y="851"/>
                    <a:pt x="1417" y="851"/>
                    <a:pt x="1417" y="851"/>
                  </a:cubicBezTo>
                  <a:cubicBezTo>
                    <a:pt x="1415" y="855"/>
                    <a:pt x="1415" y="855"/>
                    <a:pt x="1415" y="855"/>
                  </a:cubicBezTo>
                  <a:cubicBezTo>
                    <a:pt x="1409" y="858"/>
                    <a:pt x="1409" y="858"/>
                    <a:pt x="1409" y="858"/>
                  </a:cubicBezTo>
                  <a:cubicBezTo>
                    <a:pt x="1408" y="857"/>
                    <a:pt x="1407" y="857"/>
                    <a:pt x="1407" y="858"/>
                  </a:cubicBezTo>
                  <a:cubicBezTo>
                    <a:pt x="1406" y="862"/>
                    <a:pt x="1406" y="862"/>
                    <a:pt x="1406" y="862"/>
                  </a:cubicBezTo>
                  <a:cubicBezTo>
                    <a:pt x="1398" y="869"/>
                    <a:pt x="1398" y="869"/>
                    <a:pt x="1398" y="869"/>
                  </a:cubicBezTo>
                  <a:cubicBezTo>
                    <a:pt x="1397" y="869"/>
                    <a:pt x="1397" y="869"/>
                    <a:pt x="1397" y="869"/>
                  </a:cubicBezTo>
                  <a:cubicBezTo>
                    <a:pt x="1396" y="869"/>
                    <a:pt x="1396" y="869"/>
                    <a:pt x="1396" y="869"/>
                  </a:cubicBezTo>
                  <a:cubicBezTo>
                    <a:pt x="1396" y="872"/>
                    <a:pt x="1396" y="872"/>
                    <a:pt x="1396" y="872"/>
                  </a:cubicBezTo>
                  <a:cubicBezTo>
                    <a:pt x="1389" y="878"/>
                    <a:pt x="1389" y="878"/>
                    <a:pt x="1389" y="878"/>
                  </a:cubicBezTo>
                  <a:cubicBezTo>
                    <a:pt x="1386" y="880"/>
                    <a:pt x="1386" y="880"/>
                    <a:pt x="1386" y="880"/>
                  </a:cubicBezTo>
                  <a:cubicBezTo>
                    <a:pt x="1386" y="880"/>
                    <a:pt x="1389" y="874"/>
                    <a:pt x="1385" y="881"/>
                  </a:cubicBezTo>
                  <a:cubicBezTo>
                    <a:pt x="1384" y="881"/>
                    <a:pt x="1384" y="881"/>
                    <a:pt x="1384" y="881"/>
                  </a:cubicBezTo>
                  <a:cubicBezTo>
                    <a:pt x="1385" y="884"/>
                    <a:pt x="1385" y="884"/>
                    <a:pt x="1385" y="884"/>
                  </a:cubicBezTo>
                  <a:cubicBezTo>
                    <a:pt x="1381" y="886"/>
                    <a:pt x="1381" y="886"/>
                    <a:pt x="1381" y="886"/>
                  </a:cubicBezTo>
                  <a:cubicBezTo>
                    <a:pt x="1380" y="887"/>
                    <a:pt x="1380" y="887"/>
                    <a:pt x="1380" y="887"/>
                  </a:cubicBezTo>
                  <a:cubicBezTo>
                    <a:pt x="1378" y="886"/>
                    <a:pt x="1388" y="884"/>
                    <a:pt x="1377" y="886"/>
                  </a:cubicBezTo>
                  <a:cubicBezTo>
                    <a:pt x="1375" y="889"/>
                    <a:pt x="1375" y="889"/>
                    <a:pt x="1375" y="889"/>
                  </a:cubicBezTo>
                  <a:cubicBezTo>
                    <a:pt x="1377" y="890"/>
                    <a:pt x="1377" y="890"/>
                    <a:pt x="1377" y="890"/>
                  </a:cubicBezTo>
                  <a:cubicBezTo>
                    <a:pt x="1371" y="894"/>
                    <a:pt x="1371" y="894"/>
                    <a:pt x="1371" y="894"/>
                  </a:cubicBezTo>
                  <a:cubicBezTo>
                    <a:pt x="1369" y="894"/>
                    <a:pt x="1369" y="894"/>
                    <a:pt x="1369" y="894"/>
                  </a:cubicBezTo>
                  <a:cubicBezTo>
                    <a:pt x="1369" y="897"/>
                    <a:pt x="1369" y="897"/>
                    <a:pt x="1369" y="897"/>
                  </a:cubicBezTo>
                  <a:cubicBezTo>
                    <a:pt x="1365" y="900"/>
                    <a:pt x="1365" y="900"/>
                    <a:pt x="1365" y="900"/>
                  </a:cubicBezTo>
                  <a:cubicBezTo>
                    <a:pt x="1364" y="902"/>
                    <a:pt x="1364" y="902"/>
                    <a:pt x="1364" y="902"/>
                  </a:cubicBezTo>
                  <a:cubicBezTo>
                    <a:pt x="1360" y="902"/>
                    <a:pt x="1360" y="902"/>
                    <a:pt x="1360" y="902"/>
                  </a:cubicBezTo>
                  <a:cubicBezTo>
                    <a:pt x="1360" y="904"/>
                    <a:pt x="1360" y="904"/>
                    <a:pt x="1360" y="904"/>
                  </a:cubicBezTo>
                  <a:cubicBezTo>
                    <a:pt x="1353" y="909"/>
                    <a:pt x="1353" y="909"/>
                    <a:pt x="1353" y="909"/>
                  </a:cubicBezTo>
                  <a:cubicBezTo>
                    <a:pt x="1352" y="909"/>
                    <a:pt x="1355" y="904"/>
                    <a:pt x="1355" y="911"/>
                  </a:cubicBezTo>
                  <a:cubicBezTo>
                    <a:pt x="1352" y="912"/>
                    <a:pt x="1352" y="912"/>
                    <a:pt x="1352" y="912"/>
                  </a:cubicBezTo>
                  <a:cubicBezTo>
                    <a:pt x="1350" y="915"/>
                    <a:pt x="1350" y="915"/>
                    <a:pt x="1350" y="915"/>
                  </a:cubicBezTo>
                  <a:cubicBezTo>
                    <a:pt x="1345" y="916"/>
                    <a:pt x="1345" y="916"/>
                    <a:pt x="1345" y="916"/>
                  </a:cubicBezTo>
                  <a:cubicBezTo>
                    <a:pt x="1345" y="919"/>
                    <a:pt x="1345" y="919"/>
                    <a:pt x="1345" y="919"/>
                  </a:cubicBezTo>
                  <a:cubicBezTo>
                    <a:pt x="1341" y="922"/>
                    <a:pt x="1341" y="922"/>
                    <a:pt x="1341" y="922"/>
                  </a:cubicBezTo>
                  <a:cubicBezTo>
                    <a:pt x="1338" y="922"/>
                    <a:pt x="1338" y="922"/>
                    <a:pt x="1338" y="922"/>
                  </a:cubicBezTo>
                  <a:cubicBezTo>
                    <a:pt x="1339" y="925"/>
                    <a:pt x="1339" y="925"/>
                    <a:pt x="1339" y="925"/>
                  </a:cubicBezTo>
                  <a:cubicBezTo>
                    <a:pt x="1335" y="929"/>
                    <a:pt x="1335" y="929"/>
                    <a:pt x="1335" y="929"/>
                  </a:cubicBezTo>
                  <a:cubicBezTo>
                    <a:pt x="1333" y="929"/>
                    <a:pt x="1333" y="929"/>
                    <a:pt x="1333" y="929"/>
                  </a:cubicBezTo>
                  <a:cubicBezTo>
                    <a:pt x="1320" y="939"/>
                    <a:pt x="1320" y="939"/>
                    <a:pt x="1320" y="939"/>
                  </a:cubicBezTo>
                  <a:cubicBezTo>
                    <a:pt x="1321" y="940"/>
                    <a:pt x="1321" y="940"/>
                    <a:pt x="1321" y="940"/>
                  </a:cubicBezTo>
                  <a:cubicBezTo>
                    <a:pt x="1318" y="942"/>
                    <a:pt x="1318" y="942"/>
                    <a:pt x="1318" y="942"/>
                  </a:cubicBezTo>
                  <a:cubicBezTo>
                    <a:pt x="1318" y="944"/>
                    <a:pt x="1314" y="939"/>
                    <a:pt x="1319" y="944"/>
                  </a:cubicBezTo>
                  <a:cubicBezTo>
                    <a:pt x="1317" y="942"/>
                    <a:pt x="1317" y="942"/>
                    <a:pt x="1317" y="942"/>
                  </a:cubicBezTo>
                  <a:cubicBezTo>
                    <a:pt x="1313" y="947"/>
                    <a:pt x="1313" y="947"/>
                    <a:pt x="1313" y="947"/>
                  </a:cubicBezTo>
                  <a:cubicBezTo>
                    <a:pt x="1309" y="948"/>
                    <a:pt x="1309" y="948"/>
                    <a:pt x="1309" y="948"/>
                  </a:cubicBezTo>
                  <a:cubicBezTo>
                    <a:pt x="1311" y="949"/>
                    <a:pt x="1310" y="950"/>
                    <a:pt x="1309" y="951"/>
                  </a:cubicBezTo>
                  <a:cubicBezTo>
                    <a:pt x="1304" y="954"/>
                    <a:pt x="1304" y="954"/>
                    <a:pt x="1304" y="954"/>
                  </a:cubicBezTo>
                  <a:cubicBezTo>
                    <a:pt x="1303" y="957"/>
                    <a:pt x="1303" y="957"/>
                    <a:pt x="1303" y="957"/>
                  </a:cubicBezTo>
                  <a:cubicBezTo>
                    <a:pt x="1299" y="958"/>
                    <a:pt x="1299" y="958"/>
                    <a:pt x="1299" y="958"/>
                  </a:cubicBezTo>
                  <a:cubicBezTo>
                    <a:pt x="1296" y="963"/>
                    <a:pt x="1296" y="963"/>
                    <a:pt x="1296" y="963"/>
                  </a:cubicBezTo>
                  <a:cubicBezTo>
                    <a:pt x="1276" y="981"/>
                    <a:pt x="1255" y="1001"/>
                    <a:pt x="1234" y="1020"/>
                  </a:cubicBezTo>
                  <a:cubicBezTo>
                    <a:pt x="1235" y="1021"/>
                    <a:pt x="1235" y="1021"/>
                    <a:pt x="1235" y="1021"/>
                  </a:cubicBezTo>
                  <a:cubicBezTo>
                    <a:pt x="1228" y="1024"/>
                    <a:pt x="1224" y="1034"/>
                    <a:pt x="1217" y="1034"/>
                  </a:cubicBezTo>
                  <a:cubicBezTo>
                    <a:pt x="1218" y="1035"/>
                    <a:pt x="1218" y="1035"/>
                    <a:pt x="1218" y="1035"/>
                  </a:cubicBezTo>
                  <a:cubicBezTo>
                    <a:pt x="1214" y="1040"/>
                    <a:pt x="1205" y="1047"/>
                    <a:pt x="1203" y="1051"/>
                  </a:cubicBezTo>
                  <a:cubicBezTo>
                    <a:pt x="1203" y="1054"/>
                    <a:pt x="1200" y="1055"/>
                    <a:pt x="1198" y="1056"/>
                  </a:cubicBezTo>
                  <a:cubicBezTo>
                    <a:pt x="1199" y="1057"/>
                    <a:pt x="1199" y="1057"/>
                    <a:pt x="1199" y="1057"/>
                  </a:cubicBezTo>
                  <a:cubicBezTo>
                    <a:pt x="1199" y="1057"/>
                    <a:pt x="1203" y="1056"/>
                    <a:pt x="1198" y="1059"/>
                  </a:cubicBezTo>
                  <a:cubicBezTo>
                    <a:pt x="1200" y="1060"/>
                    <a:pt x="1200" y="1060"/>
                    <a:pt x="1200" y="1060"/>
                  </a:cubicBezTo>
                  <a:cubicBezTo>
                    <a:pt x="1200" y="1062"/>
                    <a:pt x="1198" y="1056"/>
                    <a:pt x="1199" y="1062"/>
                  </a:cubicBezTo>
                  <a:cubicBezTo>
                    <a:pt x="1195" y="1060"/>
                    <a:pt x="1195" y="1060"/>
                    <a:pt x="1195" y="1060"/>
                  </a:cubicBezTo>
                  <a:cubicBezTo>
                    <a:pt x="1189" y="1063"/>
                    <a:pt x="1183" y="1068"/>
                    <a:pt x="1179" y="1073"/>
                  </a:cubicBezTo>
                  <a:cubicBezTo>
                    <a:pt x="1178" y="1076"/>
                    <a:pt x="1178" y="1076"/>
                    <a:pt x="1178" y="1076"/>
                  </a:cubicBezTo>
                  <a:cubicBezTo>
                    <a:pt x="1172" y="1078"/>
                    <a:pt x="1172" y="1078"/>
                    <a:pt x="1172" y="1078"/>
                  </a:cubicBezTo>
                  <a:cubicBezTo>
                    <a:pt x="1158" y="1078"/>
                    <a:pt x="1158" y="1078"/>
                    <a:pt x="1158" y="1078"/>
                  </a:cubicBezTo>
                  <a:cubicBezTo>
                    <a:pt x="1154" y="1075"/>
                    <a:pt x="1154" y="1075"/>
                    <a:pt x="1154" y="1075"/>
                  </a:cubicBezTo>
                  <a:cubicBezTo>
                    <a:pt x="1157" y="1074"/>
                    <a:pt x="1157" y="1074"/>
                    <a:pt x="1157" y="1074"/>
                  </a:cubicBezTo>
                  <a:cubicBezTo>
                    <a:pt x="1157" y="1072"/>
                    <a:pt x="1157" y="1072"/>
                    <a:pt x="1157" y="1072"/>
                  </a:cubicBezTo>
                  <a:cubicBezTo>
                    <a:pt x="1162" y="1066"/>
                    <a:pt x="1162" y="1066"/>
                    <a:pt x="1162" y="1066"/>
                  </a:cubicBezTo>
                  <a:cubicBezTo>
                    <a:pt x="1161" y="1065"/>
                    <a:pt x="1161" y="1065"/>
                    <a:pt x="1161" y="1065"/>
                  </a:cubicBezTo>
                  <a:cubicBezTo>
                    <a:pt x="1163" y="1063"/>
                    <a:pt x="1163" y="1063"/>
                    <a:pt x="1163" y="1063"/>
                  </a:cubicBezTo>
                  <a:cubicBezTo>
                    <a:pt x="1162" y="1062"/>
                    <a:pt x="1162" y="1062"/>
                    <a:pt x="1162" y="1062"/>
                  </a:cubicBezTo>
                  <a:cubicBezTo>
                    <a:pt x="1160" y="1064"/>
                    <a:pt x="1156" y="1064"/>
                    <a:pt x="1154" y="1066"/>
                  </a:cubicBezTo>
                  <a:cubicBezTo>
                    <a:pt x="1151" y="1072"/>
                    <a:pt x="1151" y="1072"/>
                    <a:pt x="1151" y="1072"/>
                  </a:cubicBezTo>
                  <a:cubicBezTo>
                    <a:pt x="1147" y="1074"/>
                    <a:pt x="1147" y="1074"/>
                    <a:pt x="1147" y="1074"/>
                  </a:cubicBezTo>
                  <a:cubicBezTo>
                    <a:pt x="1148" y="1075"/>
                    <a:pt x="1148" y="1075"/>
                    <a:pt x="1148" y="1075"/>
                  </a:cubicBezTo>
                  <a:cubicBezTo>
                    <a:pt x="1145" y="1078"/>
                    <a:pt x="1145" y="1078"/>
                    <a:pt x="1145" y="1078"/>
                  </a:cubicBezTo>
                  <a:cubicBezTo>
                    <a:pt x="1127" y="1078"/>
                    <a:pt x="1127" y="1078"/>
                    <a:pt x="1127" y="1078"/>
                  </a:cubicBezTo>
                  <a:cubicBezTo>
                    <a:pt x="1127" y="1076"/>
                    <a:pt x="1127" y="1076"/>
                    <a:pt x="1127" y="1076"/>
                  </a:cubicBezTo>
                  <a:cubicBezTo>
                    <a:pt x="1133" y="1074"/>
                    <a:pt x="1133" y="1074"/>
                    <a:pt x="1133" y="1074"/>
                  </a:cubicBezTo>
                  <a:cubicBezTo>
                    <a:pt x="1136" y="1071"/>
                    <a:pt x="1136" y="1071"/>
                    <a:pt x="1136" y="1071"/>
                  </a:cubicBezTo>
                  <a:cubicBezTo>
                    <a:pt x="1135" y="1069"/>
                    <a:pt x="1135" y="1069"/>
                    <a:pt x="1135" y="1069"/>
                  </a:cubicBezTo>
                  <a:cubicBezTo>
                    <a:pt x="1141" y="1065"/>
                    <a:pt x="1141" y="1065"/>
                    <a:pt x="1141" y="1065"/>
                  </a:cubicBezTo>
                  <a:cubicBezTo>
                    <a:pt x="1141" y="1064"/>
                    <a:pt x="1142" y="1067"/>
                    <a:pt x="1140" y="1064"/>
                  </a:cubicBezTo>
                  <a:cubicBezTo>
                    <a:pt x="1146" y="1067"/>
                    <a:pt x="1146" y="1067"/>
                    <a:pt x="1146" y="1067"/>
                  </a:cubicBezTo>
                  <a:cubicBezTo>
                    <a:pt x="1147" y="1066"/>
                    <a:pt x="1147" y="1066"/>
                    <a:pt x="1147" y="1066"/>
                  </a:cubicBezTo>
                  <a:cubicBezTo>
                    <a:pt x="1146" y="1065"/>
                    <a:pt x="1146" y="1065"/>
                    <a:pt x="1146" y="1065"/>
                  </a:cubicBezTo>
                  <a:cubicBezTo>
                    <a:pt x="1143" y="1064"/>
                    <a:pt x="1143" y="1064"/>
                    <a:pt x="1143" y="1064"/>
                  </a:cubicBezTo>
                  <a:cubicBezTo>
                    <a:pt x="1145" y="1062"/>
                    <a:pt x="1145" y="1062"/>
                    <a:pt x="1145" y="1062"/>
                  </a:cubicBezTo>
                  <a:cubicBezTo>
                    <a:pt x="1145" y="1060"/>
                    <a:pt x="1145" y="1060"/>
                    <a:pt x="1145" y="1060"/>
                  </a:cubicBezTo>
                  <a:cubicBezTo>
                    <a:pt x="1142" y="1066"/>
                    <a:pt x="1135" y="1060"/>
                    <a:pt x="1133" y="1062"/>
                  </a:cubicBezTo>
                  <a:cubicBezTo>
                    <a:pt x="1126" y="1068"/>
                    <a:pt x="1126" y="1068"/>
                    <a:pt x="1126" y="1068"/>
                  </a:cubicBezTo>
                  <a:cubicBezTo>
                    <a:pt x="1127" y="1068"/>
                    <a:pt x="1127" y="1068"/>
                    <a:pt x="1127" y="1068"/>
                  </a:cubicBezTo>
                  <a:cubicBezTo>
                    <a:pt x="1117" y="1078"/>
                    <a:pt x="1117" y="1078"/>
                    <a:pt x="1117" y="1078"/>
                  </a:cubicBezTo>
                  <a:cubicBezTo>
                    <a:pt x="1100" y="1078"/>
                    <a:pt x="1100" y="1078"/>
                    <a:pt x="1100" y="1078"/>
                  </a:cubicBezTo>
                  <a:cubicBezTo>
                    <a:pt x="1102" y="1076"/>
                    <a:pt x="1096" y="1079"/>
                    <a:pt x="1101" y="1075"/>
                  </a:cubicBezTo>
                  <a:cubicBezTo>
                    <a:pt x="1098" y="1076"/>
                    <a:pt x="1098" y="1076"/>
                    <a:pt x="1098" y="1076"/>
                  </a:cubicBezTo>
                  <a:cubicBezTo>
                    <a:pt x="1098" y="1076"/>
                    <a:pt x="1098" y="1076"/>
                    <a:pt x="1098" y="1076"/>
                  </a:cubicBezTo>
                  <a:cubicBezTo>
                    <a:pt x="1098" y="1075"/>
                    <a:pt x="1098" y="1075"/>
                    <a:pt x="1098" y="1075"/>
                  </a:cubicBezTo>
                  <a:cubicBezTo>
                    <a:pt x="1095" y="1078"/>
                    <a:pt x="1095" y="1078"/>
                    <a:pt x="1095" y="1078"/>
                  </a:cubicBezTo>
                  <a:cubicBezTo>
                    <a:pt x="1091" y="1078"/>
                    <a:pt x="1091" y="1078"/>
                    <a:pt x="1091" y="1078"/>
                  </a:cubicBezTo>
                  <a:cubicBezTo>
                    <a:pt x="1093" y="1075"/>
                    <a:pt x="1093" y="1075"/>
                    <a:pt x="1093" y="1075"/>
                  </a:cubicBezTo>
                  <a:cubicBezTo>
                    <a:pt x="1095" y="1073"/>
                    <a:pt x="1095" y="1077"/>
                    <a:pt x="1097" y="1074"/>
                  </a:cubicBezTo>
                  <a:cubicBezTo>
                    <a:pt x="1098" y="1076"/>
                    <a:pt x="1098" y="1076"/>
                    <a:pt x="1098" y="1076"/>
                  </a:cubicBezTo>
                  <a:cubicBezTo>
                    <a:pt x="1100" y="1071"/>
                    <a:pt x="1100" y="1071"/>
                    <a:pt x="1100" y="1071"/>
                  </a:cubicBezTo>
                  <a:cubicBezTo>
                    <a:pt x="1104" y="1071"/>
                    <a:pt x="1097" y="1069"/>
                    <a:pt x="1104" y="1069"/>
                  </a:cubicBezTo>
                  <a:cubicBezTo>
                    <a:pt x="1103" y="1068"/>
                    <a:pt x="1103" y="1068"/>
                    <a:pt x="1103" y="1068"/>
                  </a:cubicBezTo>
                  <a:cubicBezTo>
                    <a:pt x="1100" y="1070"/>
                    <a:pt x="1096" y="1069"/>
                    <a:pt x="1095" y="1070"/>
                  </a:cubicBezTo>
                  <a:cubicBezTo>
                    <a:pt x="1104" y="1062"/>
                    <a:pt x="1104" y="1062"/>
                    <a:pt x="1104" y="1062"/>
                  </a:cubicBezTo>
                  <a:cubicBezTo>
                    <a:pt x="1114" y="1055"/>
                    <a:pt x="1114" y="1055"/>
                    <a:pt x="1114" y="1055"/>
                  </a:cubicBezTo>
                  <a:cubicBezTo>
                    <a:pt x="1114" y="1052"/>
                    <a:pt x="1114" y="1052"/>
                    <a:pt x="1114" y="1052"/>
                  </a:cubicBezTo>
                  <a:cubicBezTo>
                    <a:pt x="1117" y="1052"/>
                    <a:pt x="1117" y="1052"/>
                    <a:pt x="1117" y="1052"/>
                  </a:cubicBezTo>
                  <a:cubicBezTo>
                    <a:pt x="1120" y="1050"/>
                    <a:pt x="1122" y="1046"/>
                    <a:pt x="1122" y="1043"/>
                  </a:cubicBezTo>
                  <a:cubicBezTo>
                    <a:pt x="1119" y="1046"/>
                    <a:pt x="1119" y="1046"/>
                    <a:pt x="1119" y="1046"/>
                  </a:cubicBezTo>
                  <a:cubicBezTo>
                    <a:pt x="1108" y="1051"/>
                    <a:pt x="1098" y="1064"/>
                    <a:pt x="1088" y="1071"/>
                  </a:cubicBezTo>
                  <a:cubicBezTo>
                    <a:pt x="1088" y="1074"/>
                    <a:pt x="1088" y="1074"/>
                    <a:pt x="1088" y="1074"/>
                  </a:cubicBezTo>
                  <a:cubicBezTo>
                    <a:pt x="1084" y="1078"/>
                    <a:pt x="1084" y="1078"/>
                    <a:pt x="1084" y="1078"/>
                  </a:cubicBezTo>
                  <a:cubicBezTo>
                    <a:pt x="1070" y="1078"/>
                    <a:pt x="1070" y="1078"/>
                    <a:pt x="1070" y="1078"/>
                  </a:cubicBezTo>
                  <a:cubicBezTo>
                    <a:pt x="1077" y="1070"/>
                    <a:pt x="1077" y="1070"/>
                    <a:pt x="1077" y="1070"/>
                  </a:cubicBezTo>
                  <a:cubicBezTo>
                    <a:pt x="1077" y="1069"/>
                    <a:pt x="1077" y="1069"/>
                    <a:pt x="1077" y="1069"/>
                  </a:cubicBezTo>
                  <a:cubicBezTo>
                    <a:pt x="1088" y="1057"/>
                    <a:pt x="1088" y="1057"/>
                    <a:pt x="1088" y="1057"/>
                  </a:cubicBezTo>
                  <a:cubicBezTo>
                    <a:pt x="1084" y="1055"/>
                    <a:pt x="1088" y="1055"/>
                    <a:pt x="1087" y="1052"/>
                  </a:cubicBezTo>
                  <a:cubicBezTo>
                    <a:pt x="1087" y="1051"/>
                    <a:pt x="1087" y="1051"/>
                    <a:pt x="1087" y="1051"/>
                  </a:cubicBezTo>
                  <a:cubicBezTo>
                    <a:pt x="1081" y="1055"/>
                    <a:pt x="1081" y="1055"/>
                    <a:pt x="1081" y="1055"/>
                  </a:cubicBezTo>
                  <a:cubicBezTo>
                    <a:pt x="1075" y="1059"/>
                    <a:pt x="1075" y="1059"/>
                    <a:pt x="1075" y="1059"/>
                  </a:cubicBezTo>
                  <a:cubicBezTo>
                    <a:pt x="1081" y="1051"/>
                    <a:pt x="1081" y="1051"/>
                    <a:pt x="1081" y="1051"/>
                  </a:cubicBezTo>
                  <a:cubicBezTo>
                    <a:pt x="1083" y="1049"/>
                    <a:pt x="1083" y="1049"/>
                    <a:pt x="1083" y="1049"/>
                  </a:cubicBezTo>
                  <a:cubicBezTo>
                    <a:pt x="1082" y="1048"/>
                    <a:pt x="1082" y="1048"/>
                    <a:pt x="1082" y="1048"/>
                  </a:cubicBezTo>
                  <a:cubicBezTo>
                    <a:pt x="1084" y="1045"/>
                    <a:pt x="1084" y="1045"/>
                    <a:pt x="1084" y="1045"/>
                  </a:cubicBezTo>
                  <a:cubicBezTo>
                    <a:pt x="1083" y="1044"/>
                    <a:pt x="1083" y="1044"/>
                    <a:pt x="1083" y="1044"/>
                  </a:cubicBezTo>
                  <a:cubicBezTo>
                    <a:pt x="1080" y="1045"/>
                    <a:pt x="1080" y="1045"/>
                    <a:pt x="1080" y="1045"/>
                  </a:cubicBezTo>
                  <a:cubicBezTo>
                    <a:pt x="1077" y="1047"/>
                    <a:pt x="1083" y="1047"/>
                    <a:pt x="1079" y="1048"/>
                  </a:cubicBezTo>
                  <a:cubicBezTo>
                    <a:pt x="1080" y="1049"/>
                    <a:pt x="1080" y="1049"/>
                    <a:pt x="1080" y="1049"/>
                  </a:cubicBezTo>
                  <a:cubicBezTo>
                    <a:pt x="1078" y="1051"/>
                    <a:pt x="1078" y="1051"/>
                    <a:pt x="1078" y="1051"/>
                  </a:cubicBezTo>
                  <a:cubicBezTo>
                    <a:pt x="1077" y="1048"/>
                    <a:pt x="1077" y="1048"/>
                    <a:pt x="1077" y="1048"/>
                  </a:cubicBezTo>
                  <a:cubicBezTo>
                    <a:pt x="1067" y="1057"/>
                    <a:pt x="1067" y="1057"/>
                    <a:pt x="1067" y="1057"/>
                  </a:cubicBezTo>
                  <a:cubicBezTo>
                    <a:pt x="1065" y="1056"/>
                    <a:pt x="1065" y="1056"/>
                    <a:pt x="1065" y="1056"/>
                  </a:cubicBezTo>
                  <a:cubicBezTo>
                    <a:pt x="1069" y="1054"/>
                    <a:pt x="1064" y="1053"/>
                    <a:pt x="1066" y="1051"/>
                  </a:cubicBezTo>
                  <a:cubicBezTo>
                    <a:pt x="1069" y="1051"/>
                    <a:pt x="1069" y="1051"/>
                    <a:pt x="1069" y="1051"/>
                  </a:cubicBezTo>
                  <a:cubicBezTo>
                    <a:pt x="1067" y="1051"/>
                    <a:pt x="1067" y="1051"/>
                    <a:pt x="1067" y="1051"/>
                  </a:cubicBezTo>
                  <a:cubicBezTo>
                    <a:pt x="1070" y="1051"/>
                    <a:pt x="1070" y="1051"/>
                    <a:pt x="1070" y="1051"/>
                  </a:cubicBezTo>
                  <a:cubicBezTo>
                    <a:pt x="1071" y="1049"/>
                    <a:pt x="1071" y="1049"/>
                    <a:pt x="1071" y="1049"/>
                  </a:cubicBezTo>
                  <a:cubicBezTo>
                    <a:pt x="1070" y="1050"/>
                    <a:pt x="1073" y="1048"/>
                    <a:pt x="1069" y="1047"/>
                  </a:cubicBezTo>
                  <a:cubicBezTo>
                    <a:pt x="1069" y="1046"/>
                    <a:pt x="1069" y="1046"/>
                    <a:pt x="1069" y="1046"/>
                  </a:cubicBezTo>
                  <a:cubicBezTo>
                    <a:pt x="1063" y="1050"/>
                    <a:pt x="1063" y="1050"/>
                    <a:pt x="1063" y="1050"/>
                  </a:cubicBezTo>
                  <a:cubicBezTo>
                    <a:pt x="1061" y="1053"/>
                    <a:pt x="1061" y="1053"/>
                    <a:pt x="1061" y="1053"/>
                  </a:cubicBezTo>
                  <a:cubicBezTo>
                    <a:pt x="1059" y="1055"/>
                    <a:pt x="1059" y="1055"/>
                    <a:pt x="1059" y="1055"/>
                  </a:cubicBezTo>
                  <a:cubicBezTo>
                    <a:pt x="1058" y="1052"/>
                    <a:pt x="1058" y="1052"/>
                    <a:pt x="1058" y="1052"/>
                  </a:cubicBezTo>
                  <a:cubicBezTo>
                    <a:pt x="1053" y="1056"/>
                    <a:pt x="1053" y="1056"/>
                    <a:pt x="1053" y="1056"/>
                  </a:cubicBezTo>
                  <a:cubicBezTo>
                    <a:pt x="1053" y="1059"/>
                    <a:pt x="1053" y="1059"/>
                    <a:pt x="1053" y="1059"/>
                  </a:cubicBezTo>
                  <a:cubicBezTo>
                    <a:pt x="1049" y="1060"/>
                    <a:pt x="1049" y="1060"/>
                    <a:pt x="1049" y="1060"/>
                  </a:cubicBezTo>
                  <a:cubicBezTo>
                    <a:pt x="1045" y="1064"/>
                    <a:pt x="1045" y="1064"/>
                    <a:pt x="1045" y="1064"/>
                  </a:cubicBezTo>
                  <a:cubicBezTo>
                    <a:pt x="1045" y="1066"/>
                    <a:pt x="1045" y="1066"/>
                    <a:pt x="1045" y="1066"/>
                  </a:cubicBezTo>
                  <a:cubicBezTo>
                    <a:pt x="1043" y="1067"/>
                    <a:pt x="1043" y="1067"/>
                    <a:pt x="1043" y="1067"/>
                  </a:cubicBezTo>
                  <a:cubicBezTo>
                    <a:pt x="1039" y="1064"/>
                    <a:pt x="1039" y="1064"/>
                    <a:pt x="1039" y="1064"/>
                  </a:cubicBezTo>
                  <a:cubicBezTo>
                    <a:pt x="1037" y="1066"/>
                    <a:pt x="1037" y="1066"/>
                    <a:pt x="1037" y="1066"/>
                  </a:cubicBezTo>
                  <a:cubicBezTo>
                    <a:pt x="1033" y="1066"/>
                    <a:pt x="1033" y="1066"/>
                    <a:pt x="1033" y="1066"/>
                  </a:cubicBezTo>
                  <a:cubicBezTo>
                    <a:pt x="1036" y="1065"/>
                    <a:pt x="1031" y="1067"/>
                    <a:pt x="1036" y="1068"/>
                  </a:cubicBezTo>
                  <a:cubicBezTo>
                    <a:pt x="1030" y="1071"/>
                    <a:pt x="1030" y="1071"/>
                    <a:pt x="1030" y="1071"/>
                  </a:cubicBezTo>
                  <a:cubicBezTo>
                    <a:pt x="1029" y="1074"/>
                    <a:pt x="1029" y="1074"/>
                    <a:pt x="1029" y="1074"/>
                  </a:cubicBezTo>
                  <a:cubicBezTo>
                    <a:pt x="1028" y="1074"/>
                    <a:pt x="1028" y="1074"/>
                    <a:pt x="1028" y="1074"/>
                  </a:cubicBezTo>
                  <a:cubicBezTo>
                    <a:pt x="1027" y="1070"/>
                    <a:pt x="1038" y="1067"/>
                    <a:pt x="1033" y="1062"/>
                  </a:cubicBezTo>
                  <a:cubicBezTo>
                    <a:pt x="1042" y="1056"/>
                    <a:pt x="1042" y="1056"/>
                    <a:pt x="1042" y="1056"/>
                  </a:cubicBezTo>
                  <a:cubicBezTo>
                    <a:pt x="1042" y="1053"/>
                    <a:pt x="1042" y="1053"/>
                    <a:pt x="1042" y="1053"/>
                  </a:cubicBezTo>
                  <a:cubicBezTo>
                    <a:pt x="1038" y="1051"/>
                    <a:pt x="1038" y="1051"/>
                    <a:pt x="1038" y="1051"/>
                  </a:cubicBezTo>
                  <a:cubicBezTo>
                    <a:pt x="1036" y="1051"/>
                    <a:pt x="1036" y="1051"/>
                    <a:pt x="1036" y="1051"/>
                  </a:cubicBezTo>
                  <a:cubicBezTo>
                    <a:pt x="1033" y="1055"/>
                    <a:pt x="1033" y="1055"/>
                    <a:pt x="1033" y="1055"/>
                  </a:cubicBezTo>
                  <a:cubicBezTo>
                    <a:pt x="1032" y="1053"/>
                    <a:pt x="1032" y="1053"/>
                    <a:pt x="1032" y="1053"/>
                  </a:cubicBezTo>
                  <a:cubicBezTo>
                    <a:pt x="1028" y="1056"/>
                    <a:pt x="1028" y="1056"/>
                    <a:pt x="1028" y="1056"/>
                  </a:cubicBezTo>
                  <a:cubicBezTo>
                    <a:pt x="1027" y="1055"/>
                    <a:pt x="1027" y="1055"/>
                    <a:pt x="1027" y="1055"/>
                  </a:cubicBezTo>
                  <a:cubicBezTo>
                    <a:pt x="1024" y="1056"/>
                    <a:pt x="1024" y="1056"/>
                    <a:pt x="1024" y="1056"/>
                  </a:cubicBezTo>
                  <a:cubicBezTo>
                    <a:pt x="1023" y="1056"/>
                    <a:pt x="1023" y="1056"/>
                    <a:pt x="1023" y="1056"/>
                  </a:cubicBezTo>
                  <a:cubicBezTo>
                    <a:pt x="1027" y="1048"/>
                    <a:pt x="1034" y="1048"/>
                    <a:pt x="1036" y="1039"/>
                  </a:cubicBezTo>
                  <a:cubicBezTo>
                    <a:pt x="1035" y="1039"/>
                    <a:pt x="1035" y="1039"/>
                    <a:pt x="1035" y="1039"/>
                  </a:cubicBezTo>
                  <a:cubicBezTo>
                    <a:pt x="1031" y="1041"/>
                    <a:pt x="1028" y="1045"/>
                    <a:pt x="1022" y="1045"/>
                  </a:cubicBezTo>
                  <a:cubicBezTo>
                    <a:pt x="1024" y="1044"/>
                    <a:pt x="1024" y="1044"/>
                    <a:pt x="1024" y="1044"/>
                  </a:cubicBezTo>
                  <a:cubicBezTo>
                    <a:pt x="1025" y="1040"/>
                    <a:pt x="1025" y="1040"/>
                    <a:pt x="1025" y="1040"/>
                  </a:cubicBezTo>
                  <a:cubicBezTo>
                    <a:pt x="1023" y="1040"/>
                    <a:pt x="1023" y="1040"/>
                    <a:pt x="1023" y="1040"/>
                  </a:cubicBezTo>
                  <a:cubicBezTo>
                    <a:pt x="1020" y="1043"/>
                    <a:pt x="1016" y="1046"/>
                    <a:pt x="1014" y="1049"/>
                  </a:cubicBezTo>
                  <a:cubicBezTo>
                    <a:pt x="1012" y="1049"/>
                    <a:pt x="1014" y="1053"/>
                    <a:pt x="1012" y="1048"/>
                  </a:cubicBezTo>
                  <a:cubicBezTo>
                    <a:pt x="1011" y="1049"/>
                    <a:pt x="1011" y="1049"/>
                    <a:pt x="1011" y="1049"/>
                  </a:cubicBezTo>
                  <a:cubicBezTo>
                    <a:pt x="1012" y="1051"/>
                    <a:pt x="1012" y="1051"/>
                    <a:pt x="1012" y="1051"/>
                  </a:cubicBezTo>
                  <a:cubicBezTo>
                    <a:pt x="1010" y="1050"/>
                    <a:pt x="1010" y="1050"/>
                    <a:pt x="1010" y="1050"/>
                  </a:cubicBezTo>
                  <a:cubicBezTo>
                    <a:pt x="1007" y="1051"/>
                    <a:pt x="1012" y="1048"/>
                    <a:pt x="1006" y="1051"/>
                  </a:cubicBezTo>
                  <a:cubicBezTo>
                    <a:pt x="1009" y="1048"/>
                    <a:pt x="1009" y="1048"/>
                    <a:pt x="1009" y="1048"/>
                  </a:cubicBezTo>
                  <a:cubicBezTo>
                    <a:pt x="1009" y="1046"/>
                    <a:pt x="1009" y="1046"/>
                    <a:pt x="1009" y="1046"/>
                  </a:cubicBezTo>
                  <a:cubicBezTo>
                    <a:pt x="1016" y="1041"/>
                    <a:pt x="1016" y="1041"/>
                    <a:pt x="1016" y="1041"/>
                  </a:cubicBezTo>
                  <a:cubicBezTo>
                    <a:pt x="1017" y="1039"/>
                    <a:pt x="1017" y="1039"/>
                    <a:pt x="1017" y="1039"/>
                  </a:cubicBezTo>
                  <a:cubicBezTo>
                    <a:pt x="1016" y="1038"/>
                    <a:pt x="1016" y="1038"/>
                    <a:pt x="1016" y="1038"/>
                  </a:cubicBezTo>
                  <a:cubicBezTo>
                    <a:pt x="1015" y="1036"/>
                    <a:pt x="1015" y="1036"/>
                    <a:pt x="1015" y="1036"/>
                  </a:cubicBezTo>
                  <a:cubicBezTo>
                    <a:pt x="1017" y="1034"/>
                    <a:pt x="1017" y="1034"/>
                    <a:pt x="1017" y="1034"/>
                  </a:cubicBezTo>
                  <a:cubicBezTo>
                    <a:pt x="1016" y="1033"/>
                    <a:pt x="1016" y="1033"/>
                    <a:pt x="1016" y="1033"/>
                  </a:cubicBezTo>
                  <a:cubicBezTo>
                    <a:pt x="1012" y="1032"/>
                    <a:pt x="1011" y="1035"/>
                    <a:pt x="1009" y="1035"/>
                  </a:cubicBezTo>
                  <a:cubicBezTo>
                    <a:pt x="1008" y="1036"/>
                    <a:pt x="1008" y="1036"/>
                    <a:pt x="1008" y="1036"/>
                  </a:cubicBezTo>
                  <a:cubicBezTo>
                    <a:pt x="1013" y="1036"/>
                    <a:pt x="1013" y="1036"/>
                    <a:pt x="1013" y="1036"/>
                  </a:cubicBezTo>
                  <a:cubicBezTo>
                    <a:pt x="1009" y="1037"/>
                    <a:pt x="1007" y="1037"/>
                    <a:pt x="1003" y="1037"/>
                  </a:cubicBezTo>
                  <a:cubicBezTo>
                    <a:pt x="1006" y="1033"/>
                    <a:pt x="1006" y="1033"/>
                    <a:pt x="1006" y="1033"/>
                  </a:cubicBezTo>
                  <a:cubicBezTo>
                    <a:pt x="1005" y="1031"/>
                    <a:pt x="1005" y="1031"/>
                    <a:pt x="1005" y="1031"/>
                  </a:cubicBezTo>
                  <a:cubicBezTo>
                    <a:pt x="1005" y="1032"/>
                    <a:pt x="1003" y="1028"/>
                    <a:pt x="1004" y="1033"/>
                  </a:cubicBezTo>
                  <a:cubicBezTo>
                    <a:pt x="1002" y="1032"/>
                    <a:pt x="1002" y="1032"/>
                    <a:pt x="1002" y="1032"/>
                  </a:cubicBezTo>
                  <a:cubicBezTo>
                    <a:pt x="1005" y="1030"/>
                    <a:pt x="1005" y="1026"/>
                    <a:pt x="1006" y="1025"/>
                  </a:cubicBezTo>
                  <a:cubicBezTo>
                    <a:pt x="1012" y="1023"/>
                    <a:pt x="1012" y="1023"/>
                    <a:pt x="1012" y="1023"/>
                  </a:cubicBezTo>
                  <a:cubicBezTo>
                    <a:pt x="1015" y="1018"/>
                    <a:pt x="1015" y="1018"/>
                    <a:pt x="1015" y="1018"/>
                  </a:cubicBezTo>
                  <a:cubicBezTo>
                    <a:pt x="1018" y="1017"/>
                    <a:pt x="1018" y="1017"/>
                    <a:pt x="1018" y="1017"/>
                  </a:cubicBezTo>
                  <a:cubicBezTo>
                    <a:pt x="1019" y="1015"/>
                    <a:pt x="1019" y="1015"/>
                    <a:pt x="1019" y="1015"/>
                  </a:cubicBezTo>
                  <a:cubicBezTo>
                    <a:pt x="1015" y="1015"/>
                    <a:pt x="1015" y="1015"/>
                    <a:pt x="1015" y="1015"/>
                  </a:cubicBezTo>
                  <a:cubicBezTo>
                    <a:pt x="1013" y="1019"/>
                    <a:pt x="1013" y="1019"/>
                    <a:pt x="1013" y="1019"/>
                  </a:cubicBezTo>
                  <a:cubicBezTo>
                    <a:pt x="1011" y="1017"/>
                    <a:pt x="1011" y="1017"/>
                    <a:pt x="1011" y="1017"/>
                  </a:cubicBezTo>
                  <a:cubicBezTo>
                    <a:pt x="1012" y="1016"/>
                    <a:pt x="1012" y="1016"/>
                    <a:pt x="1012" y="1016"/>
                  </a:cubicBezTo>
                  <a:cubicBezTo>
                    <a:pt x="1011" y="1015"/>
                    <a:pt x="1011" y="1015"/>
                    <a:pt x="1011" y="1015"/>
                  </a:cubicBezTo>
                  <a:cubicBezTo>
                    <a:pt x="1015" y="1007"/>
                    <a:pt x="1015" y="1007"/>
                    <a:pt x="1015" y="1007"/>
                  </a:cubicBezTo>
                  <a:cubicBezTo>
                    <a:pt x="1024" y="1001"/>
                    <a:pt x="1024" y="1001"/>
                    <a:pt x="1024" y="1001"/>
                  </a:cubicBezTo>
                  <a:cubicBezTo>
                    <a:pt x="1024" y="1000"/>
                    <a:pt x="1024" y="1000"/>
                    <a:pt x="1024" y="1000"/>
                  </a:cubicBezTo>
                  <a:cubicBezTo>
                    <a:pt x="1023" y="999"/>
                    <a:pt x="1023" y="999"/>
                    <a:pt x="1023" y="999"/>
                  </a:cubicBezTo>
                  <a:cubicBezTo>
                    <a:pt x="1021" y="1001"/>
                    <a:pt x="1021" y="1001"/>
                    <a:pt x="1021" y="1001"/>
                  </a:cubicBezTo>
                  <a:cubicBezTo>
                    <a:pt x="1018" y="1002"/>
                    <a:pt x="1018" y="1002"/>
                    <a:pt x="1018" y="1002"/>
                  </a:cubicBezTo>
                  <a:cubicBezTo>
                    <a:pt x="1016" y="1010"/>
                    <a:pt x="1005" y="1009"/>
                    <a:pt x="1002" y="1018"/>
                  </a:cubicBezTo>
                  <a:cubicBezTo>
                    <a:pt x="998" y="1018"/>
                    <a:pt x="998" y="1018"/>
                    <a:pt x="998" y="1018"/>
                  </a:cubicBezTo>
                  <a:cubicBezTo>
                    <a:pt x="997" y="1020"/>
                    <a:pt x="997" y="1020"/>
                    <a:pt x="997" y="1020"/>
                  </a:cubicBezTo>
                  <a:cubicBezTo>
                    <a:pt x="992" y="1023"/>
                    <a:pt x="992" y="1023"/>
                    <a:pt x="992" y="1023"/>
                  </a:cubicBezTo>
                  <a:cubicBezTo>
                    <a:pt x="993" y="1024"/>
                    <a:pt x="993" y="1024"/>
                    <a:pt x="993" y="1024"/>
                  </a:cubicBezTo>
                  <a:cubicBezTo>
                    <a:pt x="988" y="1028"/>
                    <a:pt x="988" y="1028"/>
                    <a:pt x="988" y="1028"/>
                  </a:cubicBezTo>
                  <a:cubicBezTo>
                    <a:pt x="986" y="1027"/>
                    <a:pt x="986" y="1027"/>
                    <a:pt x="986" y="1027"/>
                  </a:cubicBezTo>
                  <a:cubicBezTo>
                    <a:pt x="986" y="1029"/>
                    <a:pt x="986" y="1029"/>
                    <a:pt x="986" y="1029"/>
                  </a:cubicBezTo>
                  <a:cubicBezTo>
                    <a:pt x="982" y="1034"/>
                    <a:pt x="982" y="1034"/>
                    <a:pt x="982" y="1034"/>
                  </a:cubicBezTo>
                  <a:cubicBezTo>
                    <a:pt x="982" y="1037"/>
                    <a:pt x="982" y="1037"/>
                    <a:pt x="982" y="1037"/>
                  </a:cubicBezTo>
                  <a:cubicBezTo>
                    <a:pt x="979" y="1037"/>
                    <a:pt x="979" y="1037"/>
                    <a:pt x="979" y="1037"/>
                  </a:cubicBezTo>
                  <a:cubicBezTo>
                    <a:pt x="979" y="1037"/>
                    <a:pt x="976" y="1037"/>
                    <a:pt x="980" y="1035"/>
                  </a:cubicBezTo>
                  <a:cubicBezTo>
                    <a:pt x="978" y="1034"/>
                    <a:pt x="978" y="1034"/>
                    <a:pt x="978" y="1034"/>
                  </a:cubicBezTo>
                  <a:cubicBezTo>
                    <a:pt x="976" y="1037"/>
                    <a:pt x="976" y="1037"/>
                    <a:pt x="976" y="1037"/>
                  </a:cubicBezTo>
                  <a:cubicBezTo>
                    <a:pt x="972" y="1035"/>
                    <a:pt x="972" y="1035"/>
                    <a:pt x="972" y="1035"/>
                  </a:cubicBezTo>
                  <a:cubicBezTo>
                    <a:pt x="970" y="1036"/>
                    <a:pt x="970" y="1036"/>
                    <a:pt x="970" y="1036"/>
                  </a:cubicBezTo>
                  <a:cubicBezTo>
                    <a:pt x="969" y="1039"/>
                    <a:pt x="969" y="1039"/>
                    <a:pt x="969" y="1039"/>
                  </a:cubicBezTo>
                  <a:cubicBezTo>
                    <a:pt x="968" y="1037"/>
                    <a:pt x="968" y="1037"/>
                    <a:pt x="968" y="1037"/>
                  </a:cubicBezTo>
                  <a:cubicBezTo>
                    <a:pt x="963" y="1040"/>
                    <a:pt x="963" y="1040"/>
                    <a:pt x="963" y="1040"/>
                  </a:cubicBezTo>
                  <a:cubicBezTo>
                    <a:pt x="961" y="1042"/>
                    <a:pt x="960" y="1044"/>
                    <a:pt x="959" y="1046"/>
                  </a:cubicBezTo>
                  <a:cubicBezTo>
                    <a:pt x="958" y="1046"/>
                    <a:pt x="958" y="1046"/>
                    <a:pt x="958" y="1046"/>
                  </a:cubicBezTo>
                  <a:cubicBezTo>
                    <a:pt x="958" y="1043"/>
                    <a:pt x="958" y="1043"/>
                    <a:pt x="958" y="1043"/>
                  </a:cubicBezTo>
                  <a:cubicBezTo>
                    <a:pt x="954" y="1043"/>
                    <a:pt x="954" y="1043"/>
                    <a:pt x="954" y="1043"/>
                  </a:cubicBezTo>
                  <a:cubicBezTo>
                    <a:pt x="958" y="1041"/>
                    <a:pt x="958" y="1041"/>
                    <a:pt x="958" y="1041"/>
                  </a:cubicBezTo>
                  <a:cubicBezTo>
                    <a:pt x="958" y="1039"/>
                    <a:pt x="958" y="1039"/>
                    <a:pt x="958" y="1039"/>
                  </a:cubicBezTo>
                  <a:cubicBezTo>
                    <a:pt x="959" y="1039"/>
                    <a:pt x="959" y="1039"/>
                    <a:pt x="959" y="1039"/>
                  </a:cubicBezTo>
                  <a:cubicBezTo>
                    <a:pt x="960" y="1035"/>
                    <a:pt x="960" y="1035"/>
                    <a:pt x="960" y="1035"/>
                  </a:cubicBezTo>
                  <a:cubicBezTo>
                    <a:pt x="963" y="1036"/>
                    <a:pt x="963" y="1036"/>
                    <a:pt x="963" y="1036"/>
                  </a:cubicBezTo>
                  <a:cubicBezTo>
                    <a:pt x="968" y="1033"/>
                    <a:pt x="968" y="1033"/>
                    <a:pt x="968" y="1033"/>
                  </a:cubicBezTo>
                  <a:cubicBezTo>
                    <a:pt x="969" y="1030"/>
                    <a:pt x="969" y="1030"/>
                    <a:pt x="969" y="1030"/>
                  </a:cubicBezTo>
                  <a:cubicBezTo>
                    <a:pt x="966" y="1030"/>
                    <a:pt x="966" y="1030"/>
                    <a:pt x="966" y="1030"/>
                  </a:cubicBezTo>
                  <a:cubicBezTo>
                    <a:pt x="964" y="1032"/>
                    <a:pt x="964" y="1032"/>
                    <a:pt x="964" y="1032"/>
                  </a:cubicBezTo>
                  <a:cubicBezTo>
                    <a:pt x="963" y="1031"/>
                    <a:pt x="967" y="1031"/>
                    <a:pt x="962" y="1032"/>
                  </a:cubicBezTo>
                  <a:cubicBezTo>
                    <a:pt x="962" y="1031"/>
                    <a:pt x="966" y="1030"/>
                    <a:pt x="966" y="1028"/>
                  </a:cubicBezTo>
                  <a:cubicBezTo>
                    <a:pt x="961" y="1028"/>
                    <a:pt x="961" y="1028"/>
                    <a:pt x="961" y="1028"/>
                  </a:cubicBezTo>
                  <a:cubicBezTo>
                    <a:pt x="964" y="1026"/>
                    <a:pt x="964" y="1026"/>
                    <a:pt x="964" y="1026"/>
                  </a:cubicBezTo>
                  <a:cubicBezTo>
                    <a:pt x="964" y="1023"/>
                    <a:pt x="964" y="1023"/>
                    <a:pt x="964" y="1023"/>
                  </a:cubicBezTo>
                  <a:cubicBezTo>
                    <a:pt x="962" y="1024"/>
                    <a:pt x="959" y="1028"/>
                    <a:pt x="955" y="1028"/>
                  </a:cubicBezTo>
                  <a:cubicBezTo>
                    <a:pt x="955" y="1025"/>
                    <a:pt x="955" y="1025"/>
                    <a:pt x="955" y="1025"/>
                  </a:cubicBezTo>
                  <a:cubicBezTo>
                    <a:pt x="952" y="1027"/>
                    <a:pt x="952" y="1027"/>
                    <a:pt x="952" y="1027"/>
                  </a:cubicBezTo>
                  <a:cubicBezTo>
                    <a:pt x="954" y="1024"/>
                    <a:pt x="954" y="1024"/>
                    <a:pt x="954" y="1024"/>
                  </a:cubicBezTo>
                  <a:cubicBezTo>
                    <a:pt x="956" y="1024"/>
                    <a:pt x="956" y="1024"/>
                    <a:pt x="956" y="1024"/>
                  </a:cubicBezTo>
                  <a:cubicBezTo>
                    <a:pt x="958" y="1022"/>
                    <a:pt x="958" y="1022"/>
                    <a:pt x="958" y="1022"/>
                  </a:cubicBezTo>
                  <a:cubicBezTo>
                    <a:pt x="960" y="1023"/>
                    <a:pt x="960" y="1023"/>
                    <a:pt x="960" y="1023"/>
                  </a:cubicBezTo>
                  <a:cubicBezTo>
                    <a:pt x="961" y="1022"/>
                    <a:pt x="957" y="1021"/>
                    <a:pt x="962" y="1022"/>
                  </a:cubicBezTo>
                  <a:cubicBezTo>
                    <a:pt x="961" y="1020"/>
                    <a:pt x="961" y="1020"/>
                    <a:pt x="961" y="1020"/>
                  </a:cubicBezTo>
                  <a:cubicBezTo>
                    <a:pt x="957" y="1019"/>
                    <a:pt x="957" y="1019"/>
                    <a:pt x="957" y="1019"/>
                  </a:cubicBezTo>
                  <a:cubicBezTo>
                    <a:pt x="959" y="1017"/>
                    <a:pt x="959" y="1017"/>
                    <a:pt x="959" y="1017"/>
                  </a:cubicBezTo>
                  <a:cubicBezTo>
                    <a:pt x="958" y="1017"/>
                    <a:pt x="958" y="1017"/>
                    <a:pt x="958" y="1017"/>
                  </a:cubicBezTo>
                  <a:cubicBezTo>
                    <a:pt x="961" y="1017"/>
                    <a:pt x="956" y="1012"/>
                    <a:pt x="959" y="1014"/>
                  </a:cubicBezTo>
                  <a:cubicBezTo>
                    <a:pt x="958" y="1013"/>
                    <a:pt x="958" y="1013"/>
                    <a:pt x="958" y="1013"/>
                  </a:cubicBezTo>
                  <a:cubicBezTo>
                    <a:pt x="956" y="1015"/>
                    <a:pt x="956" y="1015"/>
                    <a:pt x="956" y="1015"/>
                  </a:cubicBezTo>
                  <a:cubicBezTo>
                    <a:pt x="959" y="1010"/>
                    <a:pt x="959" y="1010"/>
                    <a:pt x="959" y="1010"/>
                  </a:cubicBezTo>
                  <a:cubicBezTo>
                    <a:pt x="957" y="1005"/>
                    <a:pt x="957" y="1005"/>
                    <a:pt x="957" y="1005"/>
                  </a:cubicBezTo>
                  <a:cubicBezTo>
                    <a:pt x="959" y="1002"/>
                    <a:pt x="959" y="1002"/>
                    <a:pt x="959" y="1002"/>
                  </a:cubicBezTo>
                  <a:cubicBezTo>
                    <a:pt x="963" y="1003"/>
                    <a:pt x="963" y="1003"/>
                    <a:pt x="963" y="1003"/>
                  </a:cubicBezTo>
                  <a:cubicBezTo>
                    <a:pt x="964" y="1003"/>
                    <a:pt x="964" y="1003"/>
                    <a:pt x="964" y="1003"/>
                  </a:cubicBezTo>
                  <a:cubicBezTo>
                    <a:pt x="966" y="1002"/>
                    <a:pt x="966" y="1002"/>
                    <a:pt x="966" y="1002"/>
                  </a:cubicBezTo>
                  <a:cubicBezTo>
                    <a:pt x="963" y="999"/>
                    <a:pt x="963" y="999"/>
                    <a:pt x="963" y="999"/>
                  </a:cubicBezTo>
                  <a:cubicBezTo>
                    <a:pt x="966" y="997"/>
                    <a:pt x="964" y="994"/>
                    <a:pt x="966" y="992"/>
                  </a:cubicBezTo>
                  <a:cubicBezTo>
                    <a:pt x="969" y="992"/>
                    <a:pt x="969" y="992"/>
                    <a:pt x="969" y="992"/>
                  </a:cubicBezTo>
                  <a:cubicBezTo>
                    <a:pt x="974" y="985"/>
                    <a:pt x="974" y="985"/>
                    <a:pt x="974" y="985"/>
                  </a:cubicBezTo>
                  <a:cubicBezTo>
                    <a:pt x="975" y="982"/>
                    <a:pt x="975" y="982"/>
                    <a:pt x="975" y="982"/>
                  </a:cubicBezTo>
                  <a:cubicBezTo>
                    <a:pt x="976" y="981"/>
                    <a:pt x="976" y="981"/>
                    <a:pt x="976" y="981"/>
                  </a:cubicBezTo>
                  <a:cubicBezTo>
                    <a:pt x="977" y="984"/>
                    <a:pt x="977" y="984"/>
                    <a:pt x="977" y="984"/>
                  </a:cubicBezTo>
                  <a:cubicBezTo>
                    <a:pt x="980" y="984"/>
                    <a:pt x="980" y="984"/>
                    <a:pt x="980" y="984"/>
                  </a:cubicBezTo>
                  <a:cubicBezTo>
                    <a:pt x="980" y="982"/>
                    <a:pt x="980" y="982"/>
                    <a:pt x="980" y="982"/>
                  </a:cubicBezTo>
                  <a:cubicBezTo>
                    <a:pt x="983" y="980"/>
                    <a:pt x="983" y="980"/>
                    <a:pt x="983" y="980"/>
                  </a:cubicBezTo>
                  <a:cubicBezTo>
                    <a:pt x="986" y="976"/>
                    <a:pt x="986" y="976"/>
                    <a:pt x="986" y="976"/>
                  </a:cubicBezTo>
                  <a:cubicBezTo>
                    <a:pt x="992" y="973"/>
                    <a:pt x="992" y="973"/>
                    <a:pt x="992" y="973"/>
                  </a:cubicBezTo>
                  <a:cubicBezTo>
                    <a:pt x="992" y="970"/>
                    <a:pt x="992" y="970"/>
                    <a:pt x="992" y="970"/>
                  </a:cubicBezTo>
                  <a:cubicBezTo>
                    <a:pt x="1001" y="965"/>
                    <a:pt x="1004" y="959"/>
                    <a:pt x="1014" y="953"/>
                  </a:cubicBezTo>
                  <a:cubicBezTo>
                    <a:pt x="1014" y="950"/>
                    <a:pt x="1014" y="950"/>
                    <a:pt x="1014" y="950"/>
                  </a:cubicBezTo>
                  <a:cubicBezTo>
                    <a:pt x="1015" y="951"/>
                    <a:pt x="1015" y="951"/>
                    <a:pt x="1015" y="951"/>
                  </a:cubicBezTo>
                  <a:cubicBezTo>
                    <a:pt x="1018" y="950"/>
                    <a:pt x="1018" y="950"/>
                    <a:pt x="1018" y="950"/>
                  </a:cubicBezTo>
                  <a:cubicBezTo>
                    <a:pt x="1019" y="946"/>
                    <a:pt x="1019" y="946"/>
                    <a:pt x="1019" y="946"/>
                  </a:cubicBezTo>
                  <a:cubicBezTo>
                    <a:pt x="1021" y="947"/>
                    <a:pt x="1021" y="947"/>
                    <a:pt x="1021" y="947"/>
                  </a:cubicBezTo>
                  <a:cubicBezTo>
                    <a:pt x="1025" y="941"/>
                    <a:pt x="1025" y="941"/>
                    <a:pt x="1025" y="941"/>
                  </a:cubicBezTo>
                  <a:cubicBezTo>
                    <a:pt x="1021" y="939"/>
                    <a:pt x="1021" y="939"/>
                    <a:pt x="1021" y="939"/>
                  </a:cubicBezTo>
                  <a:cubicBezTo>
                    <a:pt x="1025" y="939"/>
                    <a:pt x="1026" y="933"/>
                    <a:pt x="1026" y="934"/>
                  </a:cubicBezTo>
                  <a:cubicBezTo>
                    <a:pt x="1029" y="934"/>
                    <a:pt x="1029" y="934"/>
                    <a:pt x="1029" y="934"/>
                  </a:cubicBezTo>
                  <a:cubicBezTo>
                    <a:pt x="1029" y="933"/>
                    <a:pt x="1029" y="933"/>
                    <a:pt x="1029" y="933"/>
                  </a:cubicBezTo>
                  <a:cubicBezTo>
                    <a:pt x="1032" y="935"/>
                    <a:pt x="1030" y="930"/>
                    <a:pt x="1034" y="931"/>
                  </a:cubicBezTo>
                  <a:cubicBezTo>
                    <a:pt x="1031" y="930"/>
                    <a:pt x="1031" y="930"/>
                    <a:pt x="1031" y="930"/>
                  </a:cubicBezTo>
                  <a:cubicBezTo>
                    <a:pt x="1034" y="929"/>
                    <a:pt x="1034" y="929"/>
                    <a:pt x="1034" y="929"/>
                  </a:cubicBezTo>
                  <a:cubicBezTo>
                    <a:pt x="1036" y="928"/>
                    <a:pt x="1036" y="928"/>
                    <a:pt x="1036" y="928"/>
                  </a:cubicBezTo>
                  <a:cubicBezTo>
                    <a:pt x="1034" y="927"/>
                    <a:pt x="1034" y="927"/>
                    <a:pt x="1034" y="927"/>
                  </a:cubicBezTo>
                  <a:cubicBezTo>
                    <a:pt x="1040" y="924"/>
                    <a:pt x="1040" y="924"/>
                    <a:pt x="1040" y="924"/>
                  </a:cubicBezTo>
                  <a:cubicBezTo>
                    <a:pt x="1042" y="924"/>
                    <a:pt x="1042" y="924"/>
                    <a:pt x="1042" y="924"/>
                  </a:cubicBezTo>
                  <a:cubicBezTo>
                    <a:pt x="1043" y="924"/>
                    <a:pt x="1043" y="924"/>
                    <a:pt x="1043" y="924"/>
                  </a:cubicBezTo>
                  <a:cubicBezTo>
                    <a:pt x="1045" y="923"/>
                    <a:pt x="1045" y="923"/>
                    <a:pt x="1045" y="923"/>
                  </a:cubicBezTo>
                  <a:cubicBezTo>
                    <a:pt x="1039" y="922"/>
                    <a:pt x="1039" y="922"/>
                    <a:pt x="1039" y="922"/>
                  </a:cubicBezTo>
                  <a:cubicBezTo>
                    <a:pt x="1042" y="921"/>
                    <a:pt x="1042" y="921"/>
                    <a:pt x="1042" y="921"/>
                  </a:cubicBezTo>
                  <a:cubicBezTo>
                    <a:pt x="1046" y="922"/>
                    <a:pt x="1046" y="922"/>
                    <a:pt x="1046" y="922"/>
                  </a:cubicBezTo>
                  <a:cubicBezTo>
                    <a:pt x="1047" y="921"/>
                    <a:pt x="1047" y="921"/>
                    <a:pt x="1047" y="921"/>
                  </a:cubicBezTo>
                  <a:cubicBezTo>
                    <a:pt x="1045" y="917"/>
                    <a:pt x="1045" y="917"/>
                    <a:pt x="1045" y="917"/>
                  </a:cubicBezTo>
                  <a:cubicBezTo>
                    <a:pt x="1051" y="909"/>
                    <a:pt x="1051" y="909"/>
                    <a:pt x="1051" y="909"/>
                  </a:cubicBezTo>
                  <a:cubicBezTo>
                    <a:pt x="1052" y="911"/>
                    <a:pt x="1052" y="911"/>
                    <a:pt x="1052" y="911"/>
                  </a:cubicBezTo>
                  <a:cubicBezTo>
                    <a:pt x="1056" y="908"/>
                    <a:pt x="1056" y="908"/>
                    <a:pt x="1056" y="908"/>
                  </a:cubicBezTo>
                  <a:cubicBezTo>
                    <a:pt x="1056" y="910"/>
                    <a:pt x="1056" y="910"/>
                    <a:pt x="1056" y="910"/>
                  </a:cubicBezTo>
                  <a:cubicBezTo>
                    <a:pt x="1059" y="909"/>
                    <a:pt x="1059" y="909"/>
                    <a:pt x="1059" y="909"/>
                  </a:cubicBezTo>
                  <a:cubicBezTo>
                    <a:pt x="1060" y="907"/>
                    <a:pt x="1060" y="907"/>
                    <a:pt x="1060" y="907"/>
                  </a:cubicBezTo>
                  <a:cubicBezTo>
                    <a:pt x="1059" y="904"/>
                    <a:pt x="1059" y="904"/>
                    <a:pt x="1059" y="904"/>
                  </a:cubicBezTo>
                  <a:cubicBezTo>
                    <a:pt x="1056" y="904"/>
                    <a:pt x="1056" y="904"/>
                    <a:pt x="1056" y="904"/>
                  </a:cubicBezTo>
                  <a:cubicBezTo>
                    <a:pt x="1053" y="907"/>
                    <a:pt x="1053" y="907"/>
                    <a:pt x="1053" y="907"/>
                  </a:cubicBezTo>
                  <a:cubicBezTo>
                    <a:pt x="1046" y="906"/>
                    <a:pt x="1046" y="906"/>
                    <a:pt x="1046" y="906"/>
                  </a:cubicBezTo>
                  <a:cubicBezTo>
                    <a:pt x="1045" y="904"/>
                    <a:pt x="1045" y="904"/>
                    <a:pt x="1045" y="904"/>
                  </a:cubicBezTo>
                  <a:cubicBezTo>
                    <a:pt x="1048" y="903"/>
                    <a:pt x="1048" y="903"/>
                    <a:pt x="1048" y="903"/>
                  </a:cubicBezTo>
                  <a:cubicBezTo>
                    <a:pt x="1048" y="900"/>
                    <a:pt x="1050" y="902"/>
                    <a:pt x="1051" y="899"/>
                  </a:cubicBezTo>
                  <a:cubicBezTo>
                    <a:pt x="1051" y="901"/>
                    <a:pt x="1051" y="901"/>
                    <a:pt x="1051" y="901"/>
                  </a:cubicBezTo>
                  <a:cubicBezTo>
                    <a:pt x="1057" y="899"/>
                    <a:pt x="1057" y="899"/>
                    <a:pt x="1057" y="899"/>
                  </a:cubicBezTo>
                  <a:cubicBezTo>
                    <a:pt x="1059" y="901"/>
                    <a:pt x="1059" y="901"/>
                    <a:pt x="1059" y="901"/>
                  </a:cubicBezTo>
                  <a:cubicBezTo>
                    <a:pt x="1060" y="897"/>
                    <a:pt x="1060" y="897"/>
                    <a:pt x="1060" y="897"/>
                  </a:cubicBezTo>
                  <a:cubicBezTo>
                    <a:pt x="1064" y="895"/>
                    <a:pt x="1064" y="895"/>
                    <a:pt x="1064" y="895"/>
                  </a:cubicBezTo>
                  <a:cubicBezTo>
                    <a:pt x="1066" y="897"/>
                    <a:pt x="1066" y="897"/>
                    <a:pt x="1066" y="897"/>
                  </a:cubicBezTo>
                  <a:cubicBezTo>
                    <a:pt x="1069" y="893"/>
                    <a:pt x="1069" y="893"/>
                    <a:pt x="1069" y="893"/>
                  </a:cubicBezTo>
                  <a:cubicBezTo>
                    <a:pt x="1074" y="892"/>
                    <a:pt x="1074" y="892"/>
                    <a:pt x="1074" y="892"/>
                  </a:cubicBezTo>
                  <a:cubicBezTo>
                    <a:pt x="1073" y="891"/>
                    <a:pt x="1071" y="895"/>
                    <a:pt x="1073" y="890"/>
                  </a:cubicBezTo>
                  <a:cubicBezTo>
                    <a:pt x="1067" y="892"/>
                    <a:pt x="1067" y="892"/>
                    <a:pt x="1067" y="892"/>
                  </a:cubicBezTo>
                  <a:cubicBezTo>
                    <a:pt x="1070" y="888"/>
                    <a:pt x="1070" y="888"/>
                    <a:pt x="1070" y="888"/>
                  </a:cubicBezTo>
                  <a:cubicBezTo>
                    <a:pt x="1066" y="888"/>
                    <a:pt x="1066" y="890"/>
                    <a:pt x="1063" y="889"/>
                  </a:cubicBezTo>
                  <a:cubicBezTo>
                    <a:pt x="1066" y="890"/>
                    <a:pt x="1066" y="890"/>
                    <a:pt x="1066" y="890"/>
                  </a:cubicBezTo>
                  <a:cubicBezTo>
                    <a:pt x="1064" y="893"/>
                    <a:pt x="1064" y="893"/>
                    <a:pt x="1064" y="893"/>
                  </a:cubicBezTo>
                  <a:cubicBezTo>
                    <a:pt x="1061" y="892"/>
                    <a:pt x="1061" y="892"/>
                    <a:pt x="1061" y="892"/>
                  </a:cubicBezTo>
                  <a:cubicBezTo>
                    <a:pt x="1063" y="890"/>
                    <a:pt x="1063" y="890"/>
                    <a:pt x="1063" y="890"/>
                  </a:cubicBezTo>
                  <a:cubicBezTo>
                    <a:pt x="1057" y="890"/>
                    <a:pt x="1057" y="890"/>
                    <a:pt x="1057" y="890"/>
                  </a:cubicBezTo>
                  <a:cubicBezTo>
                    <a:pt x="1059" y="894"/>
                    <a:pt x="1059" y="894"/>
                    <a:pt x="1059" y="894"/>
                  </a:cubicBezTo>
                  <a:cubicBezTo>
                    <a:pt x="1057" y="893"/>
                    <a:pt x="1057" y="893"/>
                    <a:pt x="1057" y="893"/>
                  </a:cubicBezTo>
                  <a:cubicBezTo>
                    <a:pt x="1056" y="893"/>
                    <a:pt x="1056" y="893"/>
                    <a:pt x="1056" y="893"/>
                  </a:cubicBezTo>
                  <a:cubicBezTo>
                    <a:pt x="1056" y="895"/>
                    <a:pt x="1056" y="895"/>
                    <a:pt x="1056" y="895"/>
                  </a:cubicBezTo>
                  <a:cubicBezTo>
                    <a:pt x="1047" y="896"/>
                    <a:pt x="1047" y="896"/>
                    <a:pt x="1047" y="896"/>
                  </a:cubicBezTo>
                  <a:cubicBezTo>
                    <a:pt x="1042" y="898"/>
                    <a:pt x="1042" y="898"/>
                    <a:pt x="1042" y="898"/>
                  </a:cubicBezTo>
                  <a:cubicBezTo>
                    <a:pt x="1040" y="897"/>
                    <a:pt x="1040" y="897"/>
                    <a:pt x="1040" y="897"/>
                  </a:cubicBezTo>
                  <a:cubicBezTo>
                    <a:pt x="1038" y="899"/>
                    <a:pt x="1038" y="899"/>
                    <a:pt x="1038" y="899"/>
                  </a:cubicBezTo>
                  <a:cubicBezTo>
                    <a:pt x="1036" y="901"/>
                    <a:pt x="1033" y="898"/>
                    <a:pt x="1032" y="899"/>
                  </a:cubicBezTo>
                  <a:cubicBezTo>
                    <a:pt x="1032" y="898"/>
                    <a:pt x="1032" y="898"/>
                    <a:pt x="1032" y="898"/>
                  </a:cubicBezTo>
                  <a:cubicBezTo>
                    <a:pt x="1037" y="897"/>
                    <a:pt x="1037" y="897"/>
                    <a:pt x="1037" y="897"/>
                  </a:cubicBezTo>
                  <a:cubicBezTo>
                    <a:pt x="1039" y="894"/>
                    <a:pt x="1039" y="894"/>
                    <a:pt x="1039" y="894"/>
                  </a:cubicBezTo>
                  <a:cubicBezTo>
                    <a:pt x="1039" y="893"/>
                    <a:pt x="1039" y="893"/>
                    <a:pt x="1039" y="893"/>
                  </a:cubicBezTo>
                  <a:cubicBezTo>
                    <a:pt x="1038" y="894"/>
                    <a:pt x="1037" y="896"/>
                    <a:pt x="1034" y="895"/>
                  </a:cubicBezTo>
                  <a:cubicBezTo>
                    <a:pt x="1034" y="896"/>
                    <a:pt x="1034" y="896"/>
                    <a:pt x="1034" y="896"/>
                  </a:cubicBezTo>
                  <a:cubicBezTo>
                    <a:pt x="1032" y="892"/>
                    <a:pt x="1032" y="892"/>
                    <a:pt x="1032" y="892"/>
                  </a:cubicBezTo>
                  <a:cubicBezTo>
                    <a:pt x="1032" y="890"/>
                    <a:pt x="1032" y="890"/>
                    <a:pt x="1032" y="890"/>
                  </a:cubicBezTo>
                  <a:cubicBezTo>
                    <a:pt x="1036" y="890"/>
                    <a:pt x="1036" y="890"/>
                    <a:pt x="1036" y="890"/>
                  </a:cubicBezTo>
                  <a:cubicBezTo>
                    <a:pt x="1038" y="889"/>
                    <a:pt x="1038" y="889"/>
                    <a:pt x="1038" y="889"/>
                  </a:cubicBezTo>
                  <a:cubicBezTo>
                    <a:pt x="1039" y="890"/>
                    <a:pt x="1039" y="890"/>
                    <a:pt x="1039" y="890"/>
                  </a:cubicBezTo>
                  <a:cubicBezTo>
                    <a:pt x="1039" y="891"/>
                    <a:pt x="1042" y="891"/>
                    <a:pt x="1038" y="891"/>
                  </a:cubicBezTo>
                  <a:cubicBezTo>
                    <a:pt x="1038" y="892"/>
                    <a:pt x="1038" y="892"/>
                    <a:pt x="1038" y="892"/>
                  </a:cubicBezTo>
                  <a:cubicBezTo>
                    <a:pt x="1043" y="891"/>
                    <a:pt x="1043" y="891"/>
                    <a:pt x="1043" y="891"/>
                  </a:cubicBezTo>
                  <a:cubicBezTo>
                    <a:pt x="1044" y="889"/>
                    <a:pt x="1044" y="889"/>
                    <a:pt x="1044" y="889"/>
                  </a:cubicBezTo>
                  <a:cubicBezTo>
                    <a:pt x="1044" y="888"/>
                    <a:pt x="1041" y="887"/>
                    <a:pt x="1043" y="886"/>
                  </a:cubicBezTo>
                  <a:cubicBezTo>
                    <a:pt x="1042" y="885"/>
                    <a:pt x="1042" y="885"/>
                    <a:pt x="1042" y="885"/>
                  </a:cubicBezTo>
                  <a:cubicBezTo>
                    <a:pt x="1039" y="886"/>
                    <a:pt x="1039" y="886"/>
                    <a:pt x="1039" y="886"/>
                  </a:cubicBezTo>
                  <a:cubicBezTo>
                    <a:pt x="1038" y="884"/>
                    <a:pt x="1038" y="884"/>
                    <a:pt x="1038" y="884"/>
                  </a:cubicBezTo>
                  <a:cubicBezTo>
                    <a:pt x="1042" y="881"/>
                    <a:pt x="1042" y="881"/>
                    <a:pt x="1042" y="881"/>
                  </a:cubicBezTo>
                  <a:cubicBezTo>
                    <a:pt x="1039" y="880"/>
                    <a:pt x="1039" y="880"/>
                    <a:pt x="1039" y="880"/>
                  </a:cubicBezTo>
                  <a:cubicBezTo>
                    <a:pt x="1039" y="878"/>
                    <a:pt x="1039" y="878"/>
                    <a:pt x="1039" y="878"/>
                  </a:cubicBezTo>
                  <a:cubicBezTo>
                    <a:pt x="1043" y="877"/>
                    <a:pt x="1037" y="882"/>
                    <a:pt x="1043" y="877"/>
                  </a:cubicBezTo>
                  <a:cubicBezTo>
                    <a:pt x="1044" y="878"/>
                    <a:pt x="1042" y="879"/>
                    <a:pt x="1043" y="881"/>
                  </a:cubicBezTo>
                  <a:cubicBezTo>
                    <a:pt x="1042" y="882"/>
                    <a:pt x="1042" y="882"/>
                    <a:pt x="1042" y="882"/>
                  </a:cubicBezTo>
                  <a:cubicBezTo>
                    <a:pt x="1045" y="882"/>
                    <a:pt x="1045" y="882"/>
                    <a:pt x="1045" y="882"/>
                  </a:cubicBezTo>
                  <a:cubicBezTo>
                    <a:pt x="1044" y="882"/>
                    <a:pt x="1044" y="882"/>
                    <a:pt x="1044" y="882"/>
                  </a:cubicBezTo>
                  <a:cubicBezTo>
                    <a:pt x="1046" y="885"/>
                    <a:pt x="1046" y="885"/>
                    <a:pt x="1046" y="885"/>
                  </a:cubicBezTo>
                  <a:cubicBezTo>
                    <a:pt x="1047" y="885"/>
                    <a:pt x="1047" y="885"/>
                    <a:pt x="1047" y="885"/>
                  </a:cubicBezTo>
                  <a:cubicBezTo>
                    <a:pt x="1051" y="883"/>
                    <a:pt x="1051" y="883"/>
                    <a:pt x="1051" y="883"/>
                  </a:cubicBezTo>
                  <a:cubicBezTo>
                    <a:pt x="1051" y="881"/>
                    <a:pt x="1051" y="881"/>
                    <a:pt x="1051" y="881"/>
                  </a:cubicBezTo>
                  <a:cubicBezTo>
                    <a:pt x="1055" y="880"/>
                    <a:pt x="1055" y="880"/>
                    <a:pt x="1055" y="880"/>
                  </a:cubicBezTo>
                  <a:cubicBezTo>
                    <a:pt x="1056" y="877"/>
                    <a:pt x="1056" y="877"/>
                    <a:pt x="1056" y="877"/>
                  </a:cubicBezTo>
                  <a:cubicBezTo>
                    <a:pt x="1060" y="879"/>
                    <a:pt x="1060" y="879"/>
                    <a:pt x="1060" y="879"/>
                  </a:cubicBezTo>
                  <a:cubicBezTo>
                    <a:pt x="1063" y="877"/>
                    <a:pt x="1063" y="877"/>
                    <a:pt x="1063" y="877"/>
                  </a:cubicBezTo>
                  <a:cubicBezTo>
                    <a:pt x="1060" y="881"/>
                    <a:pt x="1060" y="881"/>
                    <a:pt x="1060" y="881"/>
                  </a:cubicBezTo>
                  <a:cubicBezTo>
                    <a:pt x="1057" y="879"/>
                    <a:pt x="1057" y="879"/>
                    <a:pt x="1057" y="879"/>
                  </a:cubicBezTo>
                  <a:cubicBezTo>
                    <a:pt x="1056" y="880"/>
                    <a:pt x="1056" y="880"/>
                    <a:pt x="1056" y="880"/>
                  </a:cubicBezTo>
                  <a:cubicBezTo>
                    <a:pt x="1055" y="880"/>
                    <a:pt x="1059" y="880"/>
                    <a:pt x="1055" y="882"/>
                  </a:cubicBezTo>
                  <a:cubicBezTo>
                    <a:pt x="1059" y="883"/>
                    <a:pt x="1059" y="883"/>
                    <a:pt x="1059" y="883"/>
                  </a:cubicBezTo>
                  <a:cubicBezTo>
                    <a:pt x="1056" y="884"/>
                    <a:pt x="1056" y="884"/>
                    <a:pt x="1056" y="884"/>
                  </a:cubicBezTo>
                  <a:cubicBezTo>
                    <a:pt x="1055" y="885"/>
                    <a:pt x="1055" y="885"/>
                    <a:pt x="1055" y="885"/>
                  </a:cubicBezTo>
                  <a:cubicBezTo>
                    <a:pt x="1056" y="886"/>
                    <a:pt x="1056" y="886"/>
                    <a:pt x="1056" y="886"/>
                  </a:cubicBezTo>
                  <a:cubicBezTo>
                    <a:pt x="1063" y="882"/>
                    <a:pt x="1063" y="882"/>
                    <a:pt x="1063" y="882"/>
                  </a:cubicBezTo>
                  <a:cubicBezTo>
                    <a:pt x="1064" y="880"/>
                    <a:pt x="1064" y="880"/>
                    <a:pt x="1064" y="880"/>
                  </a:cubicBezTo>
                  <a:cubicBezTo>
                    <a:pt x="1063" y="879"/>
                    <a:pt x="1063" y="879"/>
                    <a:pt x="1063" y="879"/>
                  </a:cubicBezTo>
                  <a:cubicBezTo>
                    <a:pt x="1066" y="878"/>
                    <a:pt x="1066" y="878"/>
                    <a:pt x="1066" y="878"/>
                  </a:cubicBezTo>
                  <a:cubicBezTo>
                    <a:pt x="1074" y="873"/>
                    <a:pt x="1074" y="873"/>
                    <a:pt x="1074" y="873"/>
                  </a:cubicBezTo>
                  <a:cubicBezTo>
                    <a:pt x="1075" y="873"/>
                    <a:pt x="1075" y="873"/>
                    <a:pt x="1075" y="873"/>
                  </a:cubicBezTo>
                  <a:cubicBezTo>
                    <a:pt x="1078" y="872"/>
                    <a:pt x="1078" y="872"/>
                    <a:pt x="1078" y="872"/>
                  </a:cubicBezTo>
                  <a:cubicBezTo>
                    <a:pt x="1078" y="873"/>
                    <a:pt x="1072" y="871"/>
                    <a:pt x="1079" y="875"/>
                  </a:cubicBezTo>
                  <a:cubicBezTo>
                    <a:pt x="1082" y="875"/>
                    <a:pt x="1082" y="875"/>
                    <a:pt x="1082" y="875"/>
                  </a:cubicBezTo>
                  <a:cubicBezTo>
                    <a:pt x="1081" y="875"/>
                    <a:pt x="1084" y="870"/>
                    <a:pt x="1081" y="877"/>
                  </a:cubicBezTo>
                  <a:cubicBezTo>
                    <a:pt x="1084" y="873"/>
                    <a:pt x="1084" y="873"/>
                    <a:pt x="1084" y="873"/>
                  </a:cubicBezTo>
                  <a:cubicBezTo>
                    <a:pt x="1084" y="874"/>
                    <a:pt x="1087" y="876"/>
                    <a:pt x="1087" y="872"/>
                  </a:cubicBezTo>
                  <a:cubicBezTo>
                    <a:pt x="1091" y="871"/>
                    <a:pt x="1093" y="872"/>
                    <a:pt x="1096" y="869"/>
                  </a:cubicBezTo>
                  <a:cubicBezTo>
                    <a:pt x="1100" y="862"/>
                    <a:pt x="1100" y="862"/>
                    <a:pt x="1100" y="862"/>
                  </a:cubicBezTo>
                  <a:cubicBezTo>
                    <a:pt x="1102" y="861"/>
                    <a:pt x="1102" y="861"/>
                    <a:pt x="1102" y="861"/>
                  </a:cubicBezTo>
                  <a:cubicBezTo>
                    <a:pt x="1104" y="858"/>
                    <a:pt x="1104" y="858"/>
                    <a:pt x="1104" y="858"/>
                  </a:cubicBezTo>
                  <a:cubicBezTo>
                    <a:pt x="1106" y="858"/>
                    <a:pt x="1106" y="858"/>
                    <a:pt x="1106" y="858"/>
                  </a:cubicBezTo>
                  <a:cubicBezTo>
                    <a:pt x="1106" y="858"/>
                    <a:pt x="1101" y="856"/>
                    <a:pt x="1107" y="860"/>
                  </a:cubicBezTo>
                  <a:cubicBezTo>
                    <a:pt x="1109" y="857"/>
                    <a:pt x="1109" y="857"/>
                    <a:pt x="1109" y="857"/>
                  </a:cubicBezTo>
                  <a:cubicBezTo>
                    <a:pt x="1114" y="859"/>
                    <a:pt x="1114" y="859"/>
                    <a:pt x="1114" y="859"/>
                  </a:cubicBezTo>
                  <a:cubicBezTo>
                    <a:pt x="1116" y="856"/>
                    <a:pt x="1116" y="856"/>
                    <a:pt x="1116" y="856"/>
                  </a:cubicBezTo>
                  <a:cubicBezTo>
                    <a:pt x="1115" y="855"/>
                    <a:pt x="1115" y="855"/>
                    <a:pt x="1115" y="855"/>
                  </a:cubicBezTo>
                  <a:cubicBezTo>
                    <a:pt x="1114" y="854"/>
                    <a:pt x="1114" y="854"/>
                    <a:pt x="1114" y="854"/>
                  </a:cubicBezTo>
                  <a:cubicBezTo>
                    <a:pt x="1114" y="855"/>
                    <a:pt x="1112" y="854"/>
                    <a:pt x="1111" y="855"/>
                  </a:cubicBezTo>
                  <a:cubicBezTo>
                    <a:pt x="1116" y="851"/>
                    <a:pt x="1116" y="851"/>
                    <a:pt x="1116" y="851"/>
                  </a:cubicBezTo>
                  <a:cubicBezTo>
                    <a:pt x="1121" y="848"/>
                    <a:pt x="1121" y="848"/>
                    <a:pt x="1121" y="848"/>
                  </a:cubicBezTo>
                  <a:cubicBezTo>
                    <a:pt x="1121" y="849"/>
                    <a:pt x="1117" y="848"/>
                    <a:pt x="1121" y="850"/>
                  </a:cubicBezTo>
                  <a:cubicBezTo>
                    <a:pt x="1124" y="848"/>
                    <a:pt x="1124" y="848"/>
                    <a:pt x="1124" y="848"/>
                  </a:cubicBezTo>
                  <a:cubicBezTo>
                    <a:pt x="1120" y="846"/>
                    <a:pt x="1120" y="846"/>
                    <a:pt x="1120" y="846"/>
                  </a:cubicBezTo>
                  <a:cubicBezTo>
                    <a:pt x="1125" y="842"/>
                    <a:pt x="1125" y="842"/>
                    <a:pt x="1125" y="842"/>
                  </a:cubicBezTo>
                  <a:cubicBezTo>
                    <a:pt x="1124" y="843"/>
                    <a:pt x="1124" y="843"/>
                    <a:pt x="1124" y="843"/>
                  </a:cubicBezTo>
                  <a:cubicBezTo>
                    <a:pt x="1129" y="842"/>
                    <a:pt x="1129" y="842"/>
                    <a:pt x="1129" y="842"/>
                  </a:cubicBezTo>
                  <a:cubicBezTo>
                    <a:pt x="1131" y="838"/>
                    <a:pt x="1131" y="838"/>
                    <a:pt x="1131" y="838"/>
                  </a:cubicBezTo>
                  <a:cubicBezTo>
                    <a:pt x="1139" y="831"/>
                    <a:pt x="1139" y="831"/>
                    <a:pt x="1139" y="831"/>
                  </a:cubicBezTo>
                  <a:cubicBezTo>
                    <a:pt x="1139" y="830"/>
                    <a:pt x="1142" y="834"/>
                    <a:pt x="1138" y="830"/>
                  </a:cubicBezTo>
                  <a:cubicBezTo>
                    <a:pt x="1134" y="832"/>
                    <a:pt x="1134" y="832"/>
                    <a:pt x="1134" y="832"/>
                  </a:cubicBezTo>
                  <a:cubicBezTo>
                    <a:pt x="1131" y="831"/>
                    <a:pt x="1131" y="831"/>
                    <a:pt x="1131" y="831"/>
                  </a:cubicBezTo>
                  <a:cubicBezTo>
                    <a:pt x="1129" y="831"/>
                    <a:pt x="1129" y="831"/>
                    <a:pt x="1129" y="831"/>
                  </a:cubicBezTo>
                  <a:cubicBezTo>
                    <a:pt x="1127" y="834"/>
                    <a:pt x="1127" y="834"/>
                    <a:pt x="1127" y="834"/>
                  </a:cubicBezTo>
                  <a:cubicBezTo>
                    <a:pt x="1117" y="836"/>
                    <a:pt x="1117" y="836"/>
                    <a:pt x="1117" y="836"/>
                  </a:cubicBezTo>
                  <a:cubicBezTo>
                    <a:pt x="1115" y="837"/>
                    <a:pt x="1115" y="837"/>
                    <a:pt x="1115" y="837"/>
                  </a:cubicBezTo>
                  <a:cubicBezTo>
                    <a:pt x="1109" y="839"/>
                    <a:pt x="1109" y="839"/>
                    <a:pt x="1109" y="839"/>
                  </a:cubicBezTo>
                  <a:cubicBezTo>
                    <a:pt x="1105" y="836"/>
                    <a:pt x="1105" y="836"/>
                    <a:pt x="1105" y="836"/>
                  </a:cubicBezTo>
                  <a:cubicBezTo>
                    <a:pt x="1099" y="837"/>
                    <a:pt x="1099" y="837"/>
                    <a:pt x="1099" y="837"/>
                  </a:cubicBezTo>
                  <a:cubicBezTo>
                    <a:pt x="1101" y="838"/>
                    <a:pt x="1094" y="839"/>
                    <a:pt x="1100" y="840"/>
                  </a:cubicBezTo>
                  <a:cubicBezTo>
                    <a:pt x="1098" y="842"/>
                    <a:pt x="1098" y="842"/>
                    <a:pt x="1098" y="842"/>
                  </a:cubicBezTo>
                  <a:cubicBezTo>
                    <a:pt x="1097" y="841"/>
                    <a:pt x="1097" y="841"/>
                    <a:pt x="1097" y="841"/>
                  </a:cubicBezTo>
                  <a:cubicBezTo>
                    <a:pt x="1091" y="843"/>
                    <a:pt x="1091" y="843"/>
                    <a:pt x="1091" y="843"/>
                  </a:cubicBezTo>
                  <a:cubicBezTo>
                    <a:pt x="1088" y="840"/>
                    <a:pt x="1088" y="840"/>
                    <a:pt x="1088" y="840"/>
                  </a:cubicBezTo>
                  <a:cubicBezTo>
                    <a:pt x="1071" y="844"/>
                    <a:pt x="1071" y="844"/>
                    <a:pt x="1071" y="844"/>
                  </a:cubicBezTo>
                  <a:cubicBezTo>
                    <a:pt x="1065" y="845"/>
                    <a:pt x="1065" y="845"/>
                    <a:pt x="1065" y="845"/>
                  </a:cubicBezTo>
                  <a:cubicBezTo>
                    <a:pt x="1064" y="849"/>
                    <a:pt x="1071" y="843"/>
                    <a:pt x="1064" y="848"/>
                  </a:cubicBezTo>
                  <a:cubicBezTo>
                    <a:pt x="1067" y="847"/>
                    <a:pt x="1071" y="848"/>
                    <a:pt x="1074" y="846"/>
                  </a:cubicBezTo>
                  <a:cubicBezTo>
                    <a:pt x="1075" y="848"/>
                    <a:pt x="1075" y="848"/>
                    <a:pt x="1075" y="848"/>
                  </a:cubicBezTo>
                  <a:cubicBezTo>
                    <a:pt x="1063" y="851"/>
                    <a:pt x="1063" y="851"/>
                    <a:pt x="1063" y="851"/>
                  </a:cubicBezTo>
                  <a:cubicBezTo>
                    <a:pt x="1054" y="852"/>
                    <a:pt x="1054" y="852"/>
                    <a:pt x="1054" y="852"/>
                  </a:cubicBezTo>
                  <a:cubicBezTo>
                    <a:pt x="1057" y="849"/>
                    <a:pt x="1057" y="849"/>
                    <a:pt x="1057" y="849"/>
                  </a:cubicBezTo>
                  <a:cubicBezTo>
                    <a:pt x="1059" y="850"/>
                    <a:pt x="1059" y="850"/>
                    <a:pt x="1059" y="850"/>
                  </a:cubicBezTo>
                  <a:cubicBezTo>
                    <a:pt x="1063" y="848"/>
                    <a:pt x="1063" y="848"/>
                    <a:pt x="1063" y="848"/>
                  </a:cubicBezTo>
                  <a:cubicBezTo>
                    <a:pt x="1059" y="847"/>
                    <a:pt x="1059" y="847"/>
                    <a:pt x="1059" y="847"/>
                  </a:cubicBezTo>
                  <a:cubicBezTo>
                    <a:pt x="1047" y="851"/>
                    <a:pt x="1047" y="851"/>
                    <a:pt x="1047" y="851"/>
                  </a:cubicBezTo>
                  <a:cubicBezTo>
                    <a:pt x="1048" y="853"/>
                    <a:pt x="1048" y="853"/>
                    <a:pt x="1048" y="853"/>
                  </a:cubicBezTo>
                  <a:cubicBezTo>
                    <a:pt x="1050" y="853"/>
                    <a:pt x="1050" y="853"/>
                    <a:pt x="1050" y="853"/>
                  </a:cubicBezTo>
                  <a:cubicBezTo>
                    <a:pt x="1048" y="854"/>
                    <a:pt x="1048" y="854"/>
                    <a:pt x="1048" y="854"/>
                  </a:cubicBezTo>
                  <a:cubicBezTo>
                    <a:pt x="1047" y="854"/>
                    <a:pt x="1047" y="854"/>
                    <a:pt x="1047" y="854"/>
                  </a:cubicBezTo>
                  <a:cubicBezTo>
                    <a:pt x="1041" y="856"/>
                    <a:pt x="1041" y="856"/>
                    <a:pt x="1041" y="856"/>
                  </a:cubicBezTo>
                  <a:cubicBezTo>
                    <a:pt x="1041" y="856"/>
                    <a:pt x="1041" y="856"/>
                    <a:pt x="1041" y="856"/>
                  </a:cubicBezTo>
                  <a:cubicBezTo>
                    <a:pt x="1041" y="854"/>
                    <a:pt x="1041" y="854"/>
                    <a:pt x="1041" y="854"/>
                  </a:cubicBezTo>
                  <a:cubicBezTo>
                    <a:pt x="1045" y="854"/>
                    <a:pt x="1045" y="854"/>
                    <a:pt x="1045" y="854"/>
                  </a:cubicBezTo>
                  <a:cubicBezTo>
                    <a:pt x="1045" y="852"/>
                    <a:pt x="1045" y="852"/>
                    <a:pt x="1045" y="852"/>
                  </a:cubicBezTo>
                  <a:cubicBezTo>
                    <a:pt x="1046" y="852"/>
                    <a:pt x="1044" y="849"/>
                    <a:pt x="1046" y="853"/>
                  </a:cubicBezTo>
                  <a:cubicBezTo>
                    <a:pt x="1043" y="850"/>
                    <a:pt x="1043" y="850"/>
                    <a:pt x="1043" y="850"/>
                  </a:cubicBezTo>
                  <a:cubicBezTo>
                    <a:pt x="1040" y="852"/>
                    <a:pt x="1040" y="852"/>
                    <a:pt x="1040" y="852"/>
                  </a:cubicBezTo>
                  <a:cubicBezTo>
                    <a:pt x="1034" y="850"/>
                    <a:pt x="1049" y="851"/>
                    <a:pt x="1035" y="852"/>
                  </a:cubicBezTo>
                  <a:cubicBezTo>
                    <a:pt x="1027" y="855"/>
                    <a:pt x="1027" y="855"/>
                    <a:pt x="1027" y="855"/>
                  </a:cubicBezTo>
                  <a:cubicBezTo>
                    <a:pt x="1022" y="855"/>
                    <a:pt x="1022" y="855"/>
                    <a:pt x="1022" y="855"/>
                  </a:cubicBezTo>
                  <a:cubicBezTo>
                    <a:pt x="1010" y="857"/>
                    <a:pt x="1010" y="857"/>
                    <a:pt x="1010" y="857"/>
                  </a:cubicBezTo>
                  <a:cubicBezTo>
                    <a:pt x="1009" y="858"/>
                    <a:pt x="1009" y="858"/>
                    <a:pt x="1009" y="858"/>
                  </a:cubicBezTo>
                  <a:cubicBezTo>
                    <a:pt x="1005" y="858"/>
                    <a:pt x="1005" y="858"/>
                    <a:pt x="1005" y="858"/>
                  </a:cubicBezTo>
                  <a:cubicBezTo>
                    <a:pt x="1001" y="860"/>
                    <a:pt x="1001" y="860"/>
                    <a:pt x="1001" y="860"/>
                  </a:cubicBezTo>
                  <a:cubicBezTo>
                    <a:pt x="996" y="861"/>
                    <a:pt x="996" y="861"/>
                    <a:pt x="996" y="861"/>
                  </a:cubicBezTo>
                  <a:cubicBezTo>
                    <a:pt x="995" y="860"/>
                    <a:pt x="995" y="860"/>
                    <a:pt x="995" y="860"/>
                  </a:cubicBezTo>
                  <a:cubicBezTo>
                    <a:pt x="992" y="862"/>
                    <a:pt x="992" y="862"/>
                    <a:pt x="992" y="862"/>
                  </a:cubicBezTo>
                  <a:cubicBezTo>
                    <a:pt x="989" y="862"/>
                    <a:pt x="1000" y="855"/>
                    <a:pt x="987" y="864"/>
                  </a:cubicBezTo>
                  <a:cubicBezTo>
                    <a:pt x="986" y="861"/>
                    <a:pt x="986" y="861"/>
                    <a:pt x="986" y="861"/>
                  </a:cubicBezTo>
                  <a:cubicBezTo>
                    <a:pt x="985" y="861"/>
                    <a:pt x="1006" y="861"/>
                    <a:pt x="976" y="865"/>
                  </a:cubicBezTo>
                  <a:cubicBezTo>
                    <a:pt x="965" y="867"/>
                    <a:pt x="965" y="867"/>
                    <a:pt x="965" y="867"/>
                  </a:cubicBezTo>
                  <a:cubicBezTo>
                    <a:pt x="944" y="870"/>
                    <a:pt x="944" y="870"/>
                    <a:pt x="944" y="870"/>
                  </a:cubicBezTo>
                  <a:cubicBezTo>
                    <a:pt x="942" y="868"/>
                    <a:pt x="942" y="868"/>
                    <a:pt x="942" y="868"/>
                  </a:cubicBezTo>
                  <a:cubicBezTo>
                    <a:pt x="941" y="868"/>
                    <a:pt x="941" y="868"/>
                    <a:pt x="941" y="868"/>
                  </a:cubicBezTo>
                  <a:cubicBezTo>
                    <a:pt x="941" y="870"/>
                    <a:pt x="941" y="870"/>
                    <a:pt x="941" y="870"/>
                  </a:cubicBezTo>
                  <a:cubicBezTo>
                    <a:pt x="935" y="873"/>
                    <a:pt x="935" y="873"/>
                    <a:pt x="935" y="873"/>
                  </a:cubicBezTo>
                  <a:cubicBezTo>
                    <a:pt x="918" y="874"/>
                    <a:pt x="918" y="874"/>
                    <a:pt x="918" y="874"/>
                  </a:cubicBezTo>
                  <a:cubicBezTo>
                    <a:pt x="918" y="873"/>
                    <a:pt x="918" y="873"/>
                    <a:pt x="918" y="873"/>
                  </a:cubicBezTo>
                  <a:cubicBezTo>
                    <a:pt x="914" y="873"/>
                    <a:pt x="914" y="873"/>
                    <a:pt x="914" y="873"/>
                  </a:cubicBezTo>
                  <a:cubicBezTo>
                    <a:pt x="912" y="875"/>
                    <a:pt x="912" y="875"/>
                    <a:pt x="912" y="875"/>
                  </a:cubicBezTo>
                  <a:cubicBezTo>
                    <a:pt x="903" y="877"/>
                    <a:pt x="903" y="877"/>
                    <a:pt x="903" y="877"/>
                  </a:cubicBezTo>
                  <a:cubicBezTo>
                    <a:pt x="899" y="875"/>
                    <a:pt x="899" y="875"/>
                    <a:pt x="899" y="875"/>
                  </a:cubicBezTo>
                  <a:cubicBezTo>
                    <a:pt x="898" y="873"/>
                    <a:pt x="895" y="873"/>
                    <a:pt x="896" y="878"/>
                  </a:cubicBezTo>
                  <a:cubicBezTo>
                    <a:pt x="895" y="879"/>
                    <a:pt x="895" y="879"/>
                    <a:pt x="895" y="879"/>
                  </a:cubicBezTo>
                  <a:cubicBezTo>
                    <a:pt x="891" y="875"/>
                    <a:pt x="891" y="875"/>
                    <a:pt x="891" y="875"/>
                  </a:cubicBezTo>
                  <a:cubicBezTo>
                    <a:pt x="889" y="876"/>
                    <a:pt x="889" y="876"/>
                    <a:pt x="889" y="876"/>
                  </a:cubicBezTo>
                  <a:cubicBezTo>
                    <a:pt x="886" y="879"/>
                    <a:pt x="886" y="879"/>
                    <a:pt x="886" y="879"/>
                  </a:cubicBezTo>
                  <a:cubicBezTo>
                    <a:pt x="881" y="881"/>
                    <a:pt x="881" y="881"/>
                    <a:pt x="881" y="881"/>
                  </a:cubicBezTo>
                  <a:cubicBezTo>
                    <a:pt x="863" y="882"/>
                    <a:pt x="863" y="882"/>
                    <a:pt x="863" y="882"/>
                  </a:cubicBezTo>
                  <a:cubicBezTo>
                    <a:pt x="862" y="883"/>
                    <a:pt x="862" y="883"/>
                    <a:pt x="862" y="883"/>
                  </a:cubicBezTo>
                  <a:cubicBezTo>
                    <a:pt x="860" y="883"/>
                    <a:pt x="860" y="883"/>
                    <a:pt x="860" y="883"/>
                  </a:cubicBezTo>
                  <a:cubicBezTo>
                    <a:pt x="859" y="882"/>
                    <a:pt x="859" y="882"/>
                    <a:pt x="859" y="882"/>
                  </a:cubicBezTo>
                  <a:cubicBezTo>
                    <a:pt x="858" y="883"/>
                    <a:pt x="858" y="883"/>
                    <a:pt x="858" y="883"/>
                  </a:cubicBezTo>
                  <a:cubicBezTo>
                    <a:pt x="853" y="884"/>
                    <a:pt x="853" y="884"/>
                    <a:pt x="853" y="884"/>
                  </a:cubicBezTo>
                  <a:cubicBezTo>
                    <a:pt x="835" y="886"/>
                    <a:pt x="835" y="886"/>
                    <a:pt x="835" y="886"/>
                  </a:cubicBezTo>
                  <a:cubicBezTo>
                    <a:pt x="832" y="887"/>
                    <a:pt x="832" y="887"/>
                    <a:pt x="832" y="887"/>
                  </a:cubicBezTo>
                  <a:cubicBezTo>
                    <a:pt x="821" y="889"/>
                    <a:pt x="821" y="889"/>
                    <a:pt x="821" y="889"/>
                  </a:cubicBezTo>
                  <a:cubicBezTo>
                    <a:pt x="815" y="890"/>
                    <a:pt x="815" y="890"/>
                    <a:pt x="815" y="890"/>
                  </a:cubicBezTo>
                  <a:cubicBezTo>
                    <a:pt x="813" y="889"/>
                    <a:pt x="813" y="889"/>
                    <a:pt x="813" y="889"/>
                  </a:cubicBezTo>
                  <a:cubicBezTo>
                    <a:pt x="808" y="890"/>
                    <a:pt x="808" y="890"/>
                    <a:pt x="808" y="890"/>
                  </a:cubicBezTo>
                  <a:cubicBezTo>
                    <a:pt x="807" y="890"/>
                    <a:pt x="807" y="890"/>
                    <a:pt x="807" y="890"/>
                  </a:cubicBezTo>
                  <a:cubicBezTo>
                    <a:pt x="806" y="889"/>
                    <a:pt x="806" y="889"/>
                    <a:pt x="806" y="889"/>
                  </a:cubicBezTo>
                  <a:cubicBezTo>
                    <a:pt x="797" y="892"/>
                    <a:pt x="797" y="892"/>
                    <a:pt x="797" y="892"/>
                  </a:cubicBezTo>
                  <a:cubicBezTo>
                    <a:pt x="786" y="893"/>
                    <a:pt x="786" y="893"/>
                    <a:pt x="786" y="893"/>
                  </a:cubicBezTo>
                  <a:cubicBezTo>
                    <a:pt x="775" y="894"/>
                    <a:pt x="775" y="894"/>
                    <a:pt x="775" y="894"/>
                  </a:cubicBezTo>
                  <a:cubicBezTo>
                    <a:pt x="774" y="894"/>
                    <a:pt x="774" y="894"/>
                    <a:pt x="774" y="894"/>
                  </a:cubicBezTo>
                  <a:cubicBezTo>
                    <a:pt x="771" y="895"/>
                    <a:pt x="771" y="895"/>
                    <a:pt x="771" y="895"/>
                  </a:cubicBezTo>
                  <a:cubicBezTo>
                    <a:pt x="770" y="894"/>
                    <a:pt x="770" y="894"/>
                    <a:pt x="770" y="894"/>
                  </a:cubicBezTo>
                  <a:cubicBezTo>
                    <a:pt x="762" y="897"/>
                    <a:pt x="762" y="897"/>
                    <a:pt x="762" y="897"/>
                  </a:cubicBezTo>
                  <a:cubicBezTo>
                    <a:pt x="753" y="897"/>
                    <a:pt x="753" y="897"/>
                    <a:pt x="753" y="897"/>
                  </a:cubicBezTo>
                  <a:cubicBezTo>
                    <a:pt x="751" y="898"/>
                    <a:pt x="751" y="898"/>
                    <a:pt x="751" y="898"/>
                  </a:cubicBezTo>
                  <a:cubicBezTo>
                    <a:pt x="747" y="897"/>
                    <a:pt x="747" y="897"/>
                    <a:pt x="747" y="897"/>
                  </a:cubicBezTo>
                  <a:cubicBezTo>
                    <a:pt x="735" y="899"/>
                    <a:pt x="735" y="899"/>
                    <a:pt x="735" y="899"/>
                  </a:cubicBezTo>
                  <a:cubicBezTo>
                    <a:pt x="732" y="899"/>
                    <a:pt x="732" y="899"/>
                    <a:pt x="732" y="899"/>
                  </a:cubicBezTo>
                  <a:cubicBezTo>
                    <a:pt x="731" y="901"/>
                    <a:pt x="731" y="901"/>
                    <a:pt x="731" y="901"/>
                  </a:cubicBezTo>
                  <a:cubicBezTo>
                    <a:pt x="700" y="905"/>
                    <a:pt x="700" y="905"/>
                    <a:pt x="700" y="905"/>
                  </a:cubicBezTo>
                  <a:cubicBezTo>
                    <a:pt x="692" y="906"/>
                    <a:pt x="692" y="906"/>
                    <a:pt x="692" y="906"/>
                  </a:cubicBezTo>
                  <a:cubicBezTo>
                    <a:pt x="691" y="908"/>
                    <a:pt x="691" y="908"/>
                    <a:pt x="691" y="908"/>
                  </a:cubicBezTo>
                  <a:cubicBezTo>
                    <a:pt x="691" y="909"/>
                    <a:pt x="690" y="910"/>
                    <a:pt x="688" y="909"/>
                  </a:cubicBezTo>
                  <a:cubicBezTo>
                    <a:pt x="691" y="906"/>
                    <a:pt x="691" y="906"/>
                    <a:pt x="691" y="906"/>
                  </a:cubicBezTo>
                  <a:cubicBezTo>
                    <a:pt x="686" y="906"/>
                    <a:pt x="686" y="906"/>
                    <a:pt x="686" y="906"/>
                  </a:cubicBezTo>
                  <a:cubicBezTo>
                    <a:pt x="677" y="907"/>
                    <a:pt x="677" y="907"/>
                    <a:pt x="677" y="907"/>
                  </a:cubicBezTo>
                  <a:cubicBezTo>
                    <a:pt x="674" y="909"/>
                    <a:pt x="674" y="909"/>
                    <a:pt x="674" y="909"/>
                  </a:cubicBezTo>
                  <a:cubicBezTo>
                    <a:pt x="669" y="908"/>
                    <a:pt x="669" y="908"/>
                    <a:pt x="669" y="908"/>
                  </a:cubicBezTo>
                  <a:cubicBezTo>
                    <a:pt x="663" y="910"/>
                    <a:pt x="663" y="910"/>
                    <a:pt x="663" y="910"/>
                  </a:cubicBezTo>
                  <a:cubicBezTo>
                    <a:pt x="660" y="909"/>
                    <a:pt x="660" y="909"/>
                    <a:pt x="660" y="909"/>
                  </a:cubicBezTo>
                  <a:cubicBezTo>
                    <a:pt x="649" y="911"/>
                    <a:pt x="649" y="911"/>
                    <a:pt x="649" y="911"/>
                  </a:cubicBezTo>
                  <a:cubicBezTo>
                    <a:pt x="640" y="912"/>
                    <a:pt x="640" y="912"/>
                    <a:pt x="640" y="912"/>
                  </a:cubicBezTo>
                  <a:cubicBezTo>
                    <a:pt x="635" y="913"/>
                    <a:pt x="635" y="913"/>
                    <a:pt x="635" y="913"/>
                  </a:cubicBezTo>
                  <a:cubicBezTo>
                    <a:pt x="625" y="914"/>
                    <a:pt x="625" y="914"/>
                    <a:pt x="625" y="914"/>
                  </a:cubicBezTo>
                  <a:cubicBezTo>
                    <a:pt x="623" y="915"/>
                    <a:pt x="623" y="915"/>
                    <a:pt x="623" y="915"/>
                  </a:cubicBezTo>
                  <a:cubicBezTo>
                    <a:pt x="620" y="915"/>
                    <a:pt x="620" y="915"/>
                    <a:pt x="620" y="915"/>
                  </a:cubicBezTo>
                  <a:cubicBezTo>
                    <a:pt x="615" y="917"/>
                    <a:pt x="615" y="917"/>
                    <a:pt x="615" y="917"/>
                  </a:cubicBezTo>
                  <a:cubicBezTo>
                    <a:pt x="596" y="918"/>
                    <a:pt x="596" y="918"/>
                    <a:pt x="596" y="918"/>
                  </a:cubicBezTo>
                  <a:cubicBezTo>
                    <a:pt x="585" y="919"/>
                    <a:pt x="585" y="919"/>
                    <a:pt x="585" y="919"/>
                  </a:cubicBezTo>
                  <a:cubicBezTo>
                    <a:pt x="583" y="922"/>
                    <a:pt x="583" y="922"/>
                    <a:pt x="583" y="922"/>
                  </a:cubicBezTo>
                  <a:cubicBezTo>
                    <a:pt x="583" y="920"/>
                    <a:pt x="583" y="920"/>
                    <a:pt x="583" y="920"/>
                  </a:cubicBezTo>
                  <a:cubicBezTo>
                    <a:pt x="581" y="922"/>
                    <a:pt x="581" y="922"/>
                    <a:pt x="581" y="922"/>
                  </a:cubicBezTo>
                  <a:cubicBezTo>
                    <a:pt x="581" y="921"/>
                    <a:pt x="587" y="924"/>
                    <a:pt x="579" y="921"/>
                  </a:cubicBezTo>
                  <a:cubicBezTo>
                    <a:pt x="579" y="923"/>
                    <a:pt x="579" y="923"/>
                    <a:pt x="579" y="923"/>
                  </a:cubicBezTo>
                  <a:cubicBezTo>
                    <a:pt x="576" y="922"/>
                    <a:pt x="576" y="922"/>
                    <a:pt x="576" y="922"/>
                  </a:cubicBezTo>
                  <a:cubicBezTo>
                    <a:pt x="576" y="922"/>
                    <a:pt x="577" y="924"/>
                    <a:pt x="577" y="921"/>
                  </a:cubicBezTo>
                  <a:cubicBezTo>
                    <a:pt x="572" y="922"/>
                    <a:pt x="572" y="922"/>
                    <a:pt x="572" y="922"/>
                  </a:cubicBezTo>
                  <a:cubicBezTo>
                    <a:pt x="570" y="921"/>
                    <a:pt x="570" y="921"/>
                    <a:pt x="570" y="921"/>
                  </a:cubicBezTo>
                  <a:cubicBezTo>
                    <a:pt x="556" y="925"/>
                    <a:pt x="556" y="925"/>
                    <a:pt x="556" y="925"/>
                  </a:cubicBezTo>
                  <a:cubicBezTo>
                    <a:pt x="561" y="927"/>
                    <a:pt x="565" y="920"/>
                    <a:pt x="568" y="925"/>
                  </a:cubicBezTo>
                  <a:cubicBezTo>
                    <a:pt x="573" y="924"/>
                    <a:pt x="573" y="924"/>
                    <a:pt x="573" y="924"/>
                  </a:cubicBezTo>
                  <a:cubicBezTo>
                    <a:pt x="573" y="925"/>
                    <a:pt x="573" y="925"/>
                    <a:pt x="573" y="925"/>
                  </a:cubicBezTo>
                  <a:cubicBezTo>
                    <a:pt x="575" y="925"/>
                    <a:pt x="575" y="925"/>
                    <a:pt x="575" y="925"/>
                  </a:cubicBezTo>
                  <a:cubicBezTo>
                    <a:pt x="573" y="926"/>
                    <a:pt x="573" y="926"/>
                    <a:pt x="573" y="926"/>
                  </a:cubicBezTo>
                  <a:cubicBezTo>
                    <a:pt x="571" y="924"/>
                    <a:pt x="571" y="924"/>
                    <a:pt x="571" y="924"/>
                  </a:cubicBezTo>
                  <a:cubicBezTo>
                    <a:pt x="565" y="928"/>
                    <a:pt x="565" y="928"/>
                    <a:pt x="565" y="928"/>
                  </a:cubicBezTo>
                  <a:cubicBezTo>
                    <a:pt x="555" y="928"/>
                    <a:pt x="555" y="928"/>
                    <a:pt x="555" y="928"/>
                  </a:cubicBezTo>
                  <a:cubicBezTo>
                    <a:pt x="551" y="933"/>
                    <a:pt x="551" y="933"/>
                    <a:pt x="551" y="933"/>
                  </a:cubicBezTo>
                  <a:cubicBezTo>
                    <a:pt x="546" y="933"/>
                    <a:pt x="546" y="933"/>
                    <a:pt x="546" y="933"/>
                  </a:cubicBezTo>
                  <a:cubicBezTo>
                    <a:pt x="548" y="932"/>
                    <a:pt x="541" y="929"/>
                    <a:pt x="550" y="929"/>
                  </a:cubicBezTo>
                  <a:cubicBezTo>
                    <a:pt x="545" y="930"/>
                    <a:pt x="545" y="930"/>
                    <a:pt x="545" y="930"/>
                  </a:cubicBezTo>
                  <a:cubicBezTo>
                    <a:pt x="543" y="929"/>
                    <a:pt x="543" y="929"/>
                    <a:pt x="543" y="929"/>
                  </a:cubicBezTo>
                  <a:cubicBezTo>
                    <a:pt x="540" y="931"/>
                    <a:pt x="540" y="931"/>
                    <a:pt x="540" y="931"/>
                  </a:cubicBezTo>
                  <a:cubicBezTo>
                    <a:pt x="543" y="933"/>
                    <a:pt x="543" y="933"/>
                    <a:pt x="543" y="933"/>
                  </a:cubicBezTo>
                  <a:cubicBezTo>
                    <a:pt x="538" y="933"/>
                    <a:pt x="538" y="933"/>
                    <a:pt x="538" y="933"/>
                  </a:cubicBezTo>
                  <a:cubicBezTo>
                    <a:pt x="538" y="932"/>
                    <a:pt x="538" y="932"/>
                    <a:pt x="538" y="932"/>
                  </a:cubicBezTo>
                  <a:cubicBezTo>
                    <a:pt x="538" y="932"/>
                    <a:pt x="540" y="930"/>
                    <a:pt x="536" y="931"/>
                  </a:cubicBezTo>
                  <a:cubicBezTo>
                    <a:pt x="535" y="933"/>
                    <a:pt x="535" y="933"/>
                    <a:pt x="535" y="933"/>
                  </a:cubicBezTo>
                  <a:cubicBezTo>
                    <a:pt x="535" y="936"/>
                    <a:pt x="543" y="922"/>
                    <a:pt x="536" y="939"/>
                  </a:cubicBezTo>
                  <a:cubicBezTo>
                    <a:pt x="535" y="939"/>
                    <a:pt x="535" y="939"/>
                    <a:pt x="535" y="939"/>
                  </a:cubicBezTo>
                  <a:cubicBezTo>
                    <a:pt x="536" y="937"/>
                    <a:pt x="536" y="937"/>
                    <a:pt x="536" y="937"/>
                  </a:cubicBezTo>
                  <a:cubicBezTo>
                    <a:pt x="536" y="935"/>
                    <a:pt x="536" y="935"/>
                    <a:pt x="536" y="935"/>
                  </a:cubicBezTo>
                  <a:cubicBezTo>
                    <a:pt x="531" y="934"/>
                    <a:pt x="531" y="934"/>
                    <a:pt x="531" y="934"/>
                  </a:cubicBezTo>
                  <a:cubicBezTo>
                    <a:pt x="532" y="934"/>
                    <a:pt x="532" y="934"/>
                    <a:pt x="532" y="934"/>
                  </a:cubicBezTo>
                  <a:cubicBezTo>
                    <a:pt x="531" y="933"/>
                    <a:pt x="531" y="933"/>
                    <a:pt x="531" y="933"/>
                  </a:cubicBezTo>
                  <a:cubicBezTo>
                    <a:pt x="527" y="934"/>
                    <a:pt x="527" y="934"/>
                    <a:pt x="527" y="934"/>
                  </a:cubicBezTo>
                  <a:cubicBezTo>
                    <a:pt x="526" y="935"/>
                    <a:pt x="526" y="935"/>
                    <a:pt x="526" y="935"/>
                  </a:cubicBezTo>
                  <a:cubicBezTo>
                    <a:pt x="518" y="933"/>
                    <a:pt x="518" y="933"/>
                    <a:pt x="518" y="933"/>
                  </a:cubicBezTo>
                  <a:cubicBezTo>
                    <a:pt x="517" y="934"/>
                    <a:pt x="517" y="934"/>
                    <a:pt x="517" y="934"/>
                  </a:cubicBezTo>
                  <a:cubicBezTo>
                    <a:pt x="517" y="933"/>
                    <a:pt x="521" y="934"/>
                    <a:pt x="517" y="932"/>
                  </a:cubicBezTo>
                  <a:cubicBezTo>
                    <a:pt x="524" y="930"/>
                    <a:pt x="524" y="930"/>
                    <a:pt x="524" y="930"/>
                  </a:cubicBezTo>
                  <a:cubicBezTo>
                    <a:pt x="526" y="929"/>
                    <a:pt x="528" y="926"/>
                    <a:pt x="529" y="928"/>
                  </a:cubicBezTo>
                  <a:cubicBezTo>
                    <a:pt x="529" y="928"/>
                    <a:pt x="531" y="926"/>
                    <a:pt x="530" y="929"/>
                  </a:cubicBezTo>
                  <a:cubicBezTo>
                    <a:pt x="532" y="929"/>
                    <a:pt x="532" y="929"/>
                    <a:pt x="532" y="929"/>
                  </a:cubicBezTo>
                  <a:cubicBezTo>
                    <a:pt x="530" y="927"/>
                    <a:pt x="533" y="929"/>
                    <a:pt x="533" y="926"/>
                  </a:cubicBezTo>
                  <a:cubicBezTo>
                    <a:pt x="535" y="924"/>
                    <a:pt x="535" y="924"/>
                    <a:pt x="535" y="924"/>
                  </a:cubicBezTo>
                  <a:cubicBezTo>
                    <a:pt x="529" y="924"/>
                    <a:pt x="529" y="924"/>
                    <a:pt x="529" y="924"/>
                  </a:cubicBezTo>
                  <a:cubicBezTo>
                    <a:pt x="527" y="925"/>
                    <a:pt x="527" y="925"/>
                    <a:pt x="527" y="925"/>
                  </a:cubicBezTo>
                  <a:cubicBezTo>
                    <a:pt x="530" y="925"/>
                    <a:pt x="519" y="931"/>
                    <a:pt x="532" y="925"/>
                  </a:cubicBezTo>
                  <a:cubicBezTo>
                    <a:pt x="526" y="925"/>
                    <a:pt x="536" y="936"/>
                    <a:pt x="523" y="927"/>
                  </a:cubicBezTo>
                  <a:cubicBezTo>
                    <a:pt x="522" y="926"/>
                    <a:pt x="522" y="926"/>
                    <a:pt x="522" y="926"/>
                  </a:cubicBezTo>
                  <a:cubicBezTo>
                    <a:pt x="521" y="927"/>
                    <a:pt x="521" y="927"/>
                    <a:pt x="521" y="927"/>
                  </a:cubicBezTo>
                  <a:cubicBezTo>
                    <a:pt x="520" y="927"/>
                    <a:pt x="517" y="935"/>
                    <a:pt x="515" y="927"/>
                  </a:cubicBezTo>
                  <a:cubicBezTo>
                    <a:pt x="514" y="927"/>
                    <a:pt x="514" y="927"/>
                    <a:pt x="514" y="927"/>
                  </a:cubicBezTo>
                  <a:cubicBezTo>
                    <a:pt x="514" y="929"/>
                    <a:pt x="514" y="929"/>
                    <a:pt x="514" y="929"/>
                  </a:cubicBezTo>
                  <a:cubicBezTo>
                    <a:pt x="516" y="930"/>
                    <a:pt x="516" y="930"/>
                    <a:pt x="516" y="930"/>
                  </a:cubicBezTo>
                  <a:cubicBezTo>
                    <a:pt x="513" y="931"/>
                    <a:pt x="513" y="931"/>
                    <a:pt x="513" y="931"/>
                  </a:cubicBezTo>
                  <a:cubicBezTo>
                    <a:pt x="512" y="928"/>
                    <a:pt x="512" y="928"/>
                    <a:pt x="512" y="928"/>
                  </a:cubicBezTo>
                  <a:cubicBezTo>
                    <a:pt x="508" y="928"/>
                    <a:pt x="508" y="928"/>
                    <a:pt x="508" y="928"/>
                  </a:cubicBezTo>
                  <a:cubicBezTo>
                    <a:pt x="511" y="927"/>
                    <a:pt x="511" y="927"/>
                    <a:pt x="511" y="927"/>
                  </a:cubicBezTo>
                  <a:cubicBezTo>
                    <a:pt x="510" y="925"/>
                    <a:pt x="510" y="925"/>
                    <a:pt x="510" y="925"/>
                  </a:cubicBezTo>
                  <a:cubicBezTo>
                    <a:pt x="511" y="921"/>
                    <a:pt x="511" y="921"/>
                    <a:pt x="511" y="921"/>
                  </a:cubicBezTo>
                  <a:cubicBezTo>
                    <a:pt x="516" y="921"/>
                    <a:pt x="516" y="921"/>
                    <a:pt x="516" y="921"/>
                  </a:cubicBezTo>
                  <a:cubicBezTo>
                    <a:pt x="518" y="920"/>
                    <a:pt x="518" y="920"/>
                    <a:pt x="518" y="920"/>
                  </a:cubicBezTo>
                  <a:cubicBezTo>
                    <a:pt x="521" y="920"/>
                    <a:pt x="521" y="920"/>
                    <a:pt x="521" y="920"/>
                  </a:cubicBezTo>
                  <a:cubicBezTo>
                    <a:pt x="526" y="919"/>
                    <a:pt x="526" y="919"/>
                    <a:pt x="526" y="919"/>
                  </a:cubicBezTo>
                  <a:cubicBezTo>
                    <a:pt x="526" y="918"/>
                    <a:pt x="526" y="918"/>
                    <a:pt x="526" y="918"/>
                  </a:cubicBezTo>
                  <a:cubicBezTo>
                    <a:pt x="526" y="917"/>
                    <a:pt x="528" y="914"/>
                    <a:pt x="530" y="919"/>
                  </a:cubicBezTo>
                  <a:cubicBezTo>
                    <a:pt x="527" y="920"/>
                    <a:pt x="533" y="912"/>
                    <a:pt x="528" y="922"/>
                  </a:cubicBezTo>
                  <a:cubicBezTo>
                    <a:pt x="527" y="920"/>
                    <a:pt x="538" y="916"/>
                    <a:pt x="521" y="923"/>
                  </a:cubicBezTo>
                  <a:cubicBezTo>
                    <a:pt x="521" y="923"/>
                    <a:pt x="521" y="923"/>
                    <a:pt x="521" y="923"/>
                  </a:cubicBezTo>
                  <a:cubicBezTo>
                    <a:pt x="516" y="925"/>
                    <a:pt x="516" y="925"/>
                    <a:pt x="516" y="925"/>
                  </a:cubicBezTo>
                  <a:cubicBezTo>
                    <a:pt x="518" y="926"/>
                    <a:pt x="518" y="926"/>
                    <a:pt x="518" y="926"/>
                  </a:cubicBezTo>
                  <a:cubicBezTo>
                    <a:pt x="526" y="925"/>
                    <a:pt x="526" y="925"/>
                    <a:pt x="526" y="925"/>
                  </a:cubicBezTo>
                  <a:cubicBezTo>
                    <a:pt x="527" y="923"/>
                    <a:pt x="527" y="923"/>
                    <a:pt x="527" y="923"/>
                  </a:cubicBezTo>
                  <a:cubicBezTo>
                    <a:pt x="532" y="922"/>
                    <a:pt x="532" y="922"/>
                    <a:pt x="532" y="922"/>
                  </a:cubicBezTo>
                  <a:cubicBezTo>
                    <a:pt x="531" y="920"/>
                    <a:pt x="531" y="920"/>
                    <a:pt x="531" y="920"/>
                  </a:cubicBezTo>
                  <a:cubicBezTo>
                    <a:pt x="535" y="920"/>
                    <a:pt x="535" y="920"/>
                    <a:pt x="535" y="920"/>
                  </a:cubicBezTo>
                  <a:cubicBezTo>
                    <a:pt x="535" y="922"/>
                    <a:pt x="535" y="922"/>
                    <a:pt x="535" y="922"/>
                  </a:cubicBezTo>
                  <a:cubicBezTo>
                    <a:pt x="538" y="922"/>
                    <a:pt x="538" y="922"/>
                    <a:pt x="538" y="922"/>
                  </a:cubicBezTo>
                  <a:cubicBezTo>
                    <a:pt x="539" y="920"/>
                    <a:pt x="539" y="920"/>
                    <a:pt x="539" y="920"/>
                  </a:cubicBezTo>
                  <a:cubicBezTo>
                    <a:pt x="552" y="918"/>
                    <a:pt x="552" y="918"/>
                    <a:pt x="552" y="918"/>
                  </a:cubicBezTo>
                  <a:cubicBezTo>
                    <a:pt x="551" y="916"/>
                    <a:pt x="551" y="916"/>
                    <a:pt x="551" y="916"/>
                  </a:cubicBezTo>
                  <a:cubicBezTo>
                    <a:pt x="547" y="916"/>
                    <a:pt x="547" y="916"/>
                    <a:pt x="547" y="916"/>
                  </a:cubicBezTo>
                  <a:cubicBezTo>
                    <a:pt x="548" y="916"/>
                    <a:pt x="548" y="916"/>
                    <a:pt x="548" y="916"/>
                  </a:cubicBezTo>
                  <a:cubicBezTo>
                    <a:pt x="544" y="916"/>
                    <a:pt x="544" y="916"/>
                    <a:pt x="544" y="916"/>
                  </a:cubicBezTo>
                  <a:cubicBezTo>
                    <a:pt x="542" y="914"/>
                    <a:pt x="542" y="914"/>
                    <a:pt x="542" y="914"/>
                  </a:cubicBezTo>
                  <a:cubicBezTo>
                    <a:pt x="536" y="916"/>
                    <a:pt x="536" y="916"/>
                    <a:pt x="536" y="916"/>
                  </a:cubicBezTo>
                  <a:cubicBezTo>
                    <a:pt x="535" y="915"/>
                    <a:pt x="535" y="915"/>
                    <a:pt x="535" y="915"/>
                  </a:cubicBezTo>
                  <a:cubicBezTo>
                    <a:pt x="531" y="917"/>
                    <a:pt x="531" y="917"/>
                    <a:pt x="531" y="917"/>
                  </a:cubicBezTo>
                  <a:cubicBezTo>
                    <a:pt x="528" y="915"/>
                    <a:pt x="528" y="915"/>
                    <a:pt x="528" y="915"/>
                  </a:cubicBezTo>
                  <a:cubicBezTo>
                    <a:pt x="529" y="912"/>
                    <a:pt x="529" y="912"/>
                    <a:pt x="529" y="912"/>
                  </a:cubicBezTo>
                  <a:cubicBezTo>
                    <a:pt x="536" y="913"/>
                    <a:pt x="536" y="913"/>
                    <a:pt x="536" y="913"/>
                  </a:cubicBezTo>
                  <a:cubicBezTo>
                    <a:pt x="536" y="911"/>
                    <a:pt x="536" y="911"/>
                    <a:pt x="536" y="911"/>
                  </a:cubicBezTo>
                  <a:cubicBezTo>
                    <a:pt x="541" y="910"/>
                    <a:pt x="541" y="910"/>
                    <a:pt x="541" y="910"/>
                  </a:cubicBezTo>
                  <a:cubicBezTo>
                    <a:pt x="542" y="910"/>
                    <a:pt x="536" y="910"/>
                    <a:pt x="544" y="913"/>
                  </a:cubicBezTo>
                  <a:cubicBezTo>
                    <a:pt x="549" y="910"/>
                    <a:pt x="549" y="910"/>
                    <a:pt x="549" y="910"/>
                  </a:cubicBezTo>
                  <a:cubicBezTo>
                    <a:pt x="553" y="911"/>
                    <a:pt x="553" y="911"/>
                    <a:pt x="553" y="911"/>
                  </a:cubicBezTo>
                  <a:cubicBezTo>
                    <a:pt x="557" y="909"/>
                    <a:pt x="557" y="909"/>
                    <a:pt x="557" y="909"/>
                  </a:cubicBezTo>
                  <a:cubicBezTo>
                    <a:pt x="581" y="906"/>
                    <a:pt x="581" y="906"/>
                    <a:pt x="581" y="906"/>
                  </a:cubicBezTo>
                  <a:cubicBezTo>
                    <a:pt x="585" y="906"/>
                    <a:pt x="585" y="906"/>
                    <a:pt x="585" y="906"/>
                  </a:cubicBezTo>
                  <a:cubicBezTo>
                    <a:pt x="589" y="904"/>
                    <a:pt x="589" y="904"/>
                    <a:pt x="589" y="904"/>
                  </a:cubicBezTo>
                  <a:cubicBezTo>
                    <a:pt x="584" y="902"/>
                    <a:pt x="583" y="906"/>
                    <a:pt x="570" y="906"/>
                  </a:cubicBezTo>
                  <a:cubicBezTo>
                    <a:pt x="569" y="903"/>
                    <a:pt x="569" y="903"/>
                    <a:pt x="569" y="903"/>
                  </a:cubicBezTo>
                  <a:cubicBezTo>
                    <a:pt x="568" y="905"/>
                    <a:pt x="568" y="905"/>
                    <a:pt x="568" y="905"/>
                  </a:cubicBezTo>
                  <a:cubicBezTo>
                    <a:pt x="568" y="901"/>
                    <a:pt x="568" y="901"/>
                    <a:pt x="568" y="901"/>
                  </a:cubicBezTo>
                  <a:cubicBezTo>
                    <a:pt x="571" y="899"/>
                    <a:pt x="571" y="899"/>
                    <a:pt x="571" y="899"/>
                  </a:cubicBezTo>
                  <a:cubicBezTo>
                    <a:pt x="571" y="901"/>
                    <a:pt x="571" y="901"/>
                    <a:pt x="571" y="901"/>
                  </a:cubicBezTo>
                  <a:cubicBezTo>
                    <a:pt x="573" y="901"/>
                    <a:pt x="573" y="901"/>
                    <a:pt x="573" y="901"/>
                  </a:cubicBezTo>
                  <a:cubicBezTo>
                    <a:pt x="570" y="903"/>
                    <a:pt x="570" y="903"/>
                    <a:pt x="570" y="903"/>
                  </a:cubicBezTo>
                  <a:cubicBezTo>
                    <a:pt x="588" y="903"/>
                    <a:pt x="517" y="919"/>
                    <a:pt x="599" y="901"/>
                  </a:cubicBezTo>
                  <a:cubicBezTo>
                    <a:pt x="607" y="897"/>
                    <a:pt x="607" y="897"/>
                    <a:pt x="607" y="897"/>
                  </a:cubicBezTo>
                  <a:cubicBezTo>
                    <a:pt x="614" y="896"/>
                    <a:pt x="614" y="896"/>
                    <a:pt x="614" y="896"/>
                  </a:cubicBezTo>
                  <a:cubicBezTo>
                    <a:pt x="614" y="894"/>
                    <a:pt x="614" y="894"/>
                    <a:pt x="614" y="894"/>
                  </a:cubicBezTo>
                  <a:cubicBezTo>
                    <a:pt x="615" y="894"/>
                    <a:pt x="615" y="894"/>
                    <a:pt x="615" y="894"/>
                  </a:cubicBezTo>
                  <a:cubicBezTo>
                    <a:pt x="615" y="895"/>
                    <a:pt x="614" y="895"/>
                    <a:pt x="615" y="895"/>
                  </a:cubicBezTo>
                  <a:cubicBezTo>
                    <a:pt x="617" y="897"/>
                    <a:pt x="617" y="897"/>
                    <a:pt x="617" y="897"/>
                  </a:cubicBezTo>
                  <a:cubicBezTo>
                    <a:pt x="618" y="896"/>
                    <a:pt x="618" y="896"/>
                    <a:pt x="618" y="896"/>
                  </a:cubicBezTo>
                  <a:cubicBezTo>
                    <a:pt x="617" y="894"/>
                    <a:pt x="613" y="901"/>
                    <a:pt x="618" y="893"/>
                  </a:cubicBezTo>
                  <a:cubicBezTo>
                    <a:pt x="622" y="890"/>
                    <a:pt x="622" y="890"/>
                    <a:pt x="622" y="890"/>
                  </a:cubicBezTo>
                  <a:cubicBezTo>
                    <a:pt x="631" y="888"/>
                    <a:pt x="631" y="888"/>
                    <a:pt x="631" y="888"/>
                  </a:cubicBezTo>
                  <a:cubicBezTo>
                    <a:pt x="638" y="887"/>
                    <a:pt x="638" y="887"/>
                    <a:pt x="638" y="887"/>
                  </a:cubicBezTo>
                  <a:cubicBezTo>
                    <a:pt x="639" y="886"/>
                    <a:pt x="639" y="886"/>
                    <a:pt x="639" y="886"/>
                  </a:cubicBezTo>
                  <a:cubicBezTo>
                    <a:pt x="629" y="885"/>
                    <a:pt x="629" y="885"/>
                    <a:pt x="629" y="885"/>
                  </a:cubicBezTo>
                  <a:cubicBezTo>
                    <a:pt x="632" y="883"/>
                    <a:pt x="632" y="883"/>
                    <a:pt x="632" y="883"/>
                  </a:cubicBezTo>
                  <a:cubicBezTo>
                    <a:pt x="628" y="881"/>
                    <a:pt x="628" y="881"/>
                    <a:pt x="628" y="881"/>
                  </a:cubicBezTo>
                  <a:cubicBezTo>
                    <a:pt x="623" y="884"/>
                    <a:pt x="623" y="884"/>
                    <a:pt x="623" y="884"/>
                  </a:cubicBezTo>
                  <a:cubicBezTo>
                    <a:pt x="624" y="884"/>
                    <a:pt x="626" y="883"/>
                    <a:pt x="627" y="885"/>
                  </a:cubicBezTo>
                  <a:cubicBezTo>
                    <a:pt x="623" y="888"/>
                    <a:pt x="623" y="888"/>
                    <a:pt x="623" y="888"/>
                  </a:cubicBezTo>
                  <a:cubicBezTo>
                    <a:pt x="621" y="888"/>
                    <a:pt x="635" y="886"/>
                    <a:pt x="618" y="888"/>
                  </a:cubicBezTo>
                  <a:cubicBezTo>
                    <a:pt x="617" y="889"/>
                    <a:pt x="617" y="889"/>
                    <a:pt x="617" y="889"/>
                  </a:cubicBezTo>
                  <a:cubicBezTo>
                    <a:pt x="619" y="887"/>
                    <a:pt x="619" y="887"/>
                    <a:pt x="619" y="887"/>
                  </a:cubicBezTo>
                  <a:cubicBezTo>
                    <a:pt x="620" y="888"/>
                    <a:pt x="622" y="888"/>
                    <a:pt x="623" y="887"/>
                  </a:cubicBezTo>
                  <a:cubicBezTo>
                    <a:pt x="621" y="883"/>
                    <a:pt x="621" y="883"/>
                    <a:pt x="621" y="883"/>
                  </a:cubicBezTo>
                  <a:cubicBezTo>
                    <a:pt x="620" y="884"/>
                    <a:pt x="627" y="882"/>
                    <a:pt x="618" y="884"/>
                  </a:cubicBezTo>
                  <a:cubicBezTo>
                    <a:pt x="618" y="885"/>
                    <a:pt x="618" y="885"/>
                    <a:pt x="618" y="885"/>
                  </a:cubicBezTo>
                  <a:cubicBezTo>
                    <a:pt x="615" y="882"/>
                    <a:pt x="615" y="882"/>
                    <a:pt x="615" y="882"/>
                  </a:cubicBezTo>
                  <a:cubicBezTo>
                    <a:pt x="619" y="882"/>
                    <a:pt x="622" y="880"/>
                    <a:pt x="626" y="879"/>
                  </a:cubicBezTo>
                  <a:cubicBezTo>
                    <a:pt x="629" y="880"/>
                    <a:pt x="629" y="880"/>
                    <a:pt x="629" y="880"/>
                  </a:cubicBezTo>
                  <a:cubicBezTo>
                    <a:pt x="632" y="879"/>
                    <a:pt x="635" y="879"/>
                    <a:pt x="637" y="880"/>
                  </a:cubicBezTo>
                  <a:cubicBezTo>
                    <a:pt x="639" y="877"/>
                    <a:pt x="639" y="877"/>
                    <a:pt x="639" y="877"/>
                  </a:cubicBezTo>
                  <a:cubicBezTo>
                    <a:pt x="640" y="876"/>
                    <a:pt x="640" y="876"/>
                    <a:pt x="640" y="876"/>
                  </a:cubicBezTo>
                  <a:cubicBezTo>
                    <a:pt x="642" y="878"/>
                    <a:pt x="642" y="878"/>
                    <a:pt x="642" y="878"/>
                  </a:cubicBezTo>
                  <a:cubicBezTo>
                    <a:pt x="646" y="877"/>
                    <a:pt x="646" y="877"/>
                    <a:pt x="646" y="877"/>
                  </a:cubicBezTo>
                  <a:cubicBezTo>
                    <a:pt x="649" y="880"/>
                    <a:pt x="649" y="880"/>
                    <a:pt x="649" y="880"/>
                  </a:cubicBezTo>
                  <a:cubicBezTo>
                    <a:pt x="651" y="879"/>
                    <a:pt x="651" y="879"/>
                    <a:pt x="651" y="879"/>
                  </a:cubicBezTo>
                  <a:cubicBezTo>
                    <a:pt x="650" y="877"/>
                    <a:pt x="650" y="877"/>
                    <a:pt x="650" y="877"/>
                  </a:cubicBezTo>
                  <a:cubicBezTo>
                    <a:pt x="656" y="873"/>
                    <a:pt x="656" y="873"/>
                    <a:pt x="656" y="873"/>
                  </a:cubicBezTo>
                  <a:cubicBezTo>
                    <a:pt x="646" y="873"/>
                    <a:pt x="646" y="873"/>
                    <a:pt x="646" y="873"/>
                  </a:cubicBezTo>
                  <a:cubicBezTo>
                    <a:pt x="641" y="875"/>
                    <a:pt x="641" y="875"/>
                    <a:pt x="641" y="875"/>
                  </a:cubicBezTo>
                  <a:cubicBezTo>
                    <a:pt x="640" y="875"/>
                    <a:pt x="640" y="875"/>
                    <a:pt x="640" y="875"/>
                  </a:cubicBezTo>
                  <a:cubicBezTo>
                    <a:pt x="640" y="873"/>
                    <a:pt x="640" y="873"/>
                    <a:pt x="640" y="873"/>
                  </a:cubicBezTo>
                  <a:cubicBezTo>
                    <a:pt x="634" y="871"/>
                    <a:pt x="634" y="871"/>
                    <a:pt x="634" y="871"/>
                  </a:cubicBezTo>
                  <a:cubicBezTo>
                    <a:pt x="624" y="873"/>
                    <a:pt x="624" y="873"/>
                    <a:pt x="624" y="873"/>
                  </a:cubicBezTo>
                  <a:cubicBezTo>
                    <a:pt x="623" y="875"/>
                    <a:pt x="623" y="875"/>
                    <a:pt x="623" y="875"/>
                  </a:cubicBezTo>
                  <a:cubicBezTo>
                    <a:pt x="627" y="875"/>
                    <a:pt x="627" y="875"/>
                    <a:pt x="627" y="875"/>
                  </a:cubicBezTo>
                  <a:cubicBezTo>
                    <a:pt x="622" y="877"/>
                    <a:pt x="622" y="877"/>
                    <a:pt x="622" y="877"/>
                  </a:cubicBezTo>
                  <a:cubicBezTo>
                    <a:pt x="619" y="877"/>
                    <a:pt x="643" y="872"/>
                    <a:pt x="613" y="878"/>
                  </a:cubicBezTo>
                  <a:cubicBezTo>
                    <a:pt x="611" y="877"/>
                    <a:pt x="611" y="877"/>
                    <a:pt x="611" y="877"/>
                  </a:cubicBezTo>
                  <a:cubicBezTo>
                    <a:pt x="609" y="878"/>
                    <a:pt x="609" y="878"/>
                    <a:pt x="609" y="878"/>
                  </a:cubicBezTo>
                  <a:cubicBezTo>
                    <a:pt x="596" y="880"/>
                    <a:pt x="596" y="880"/>
                    <a:pt x="596" y="880"/>
                  </a:cubicBezTo>
                  <a:cubicBezTo>
                    <a:pt x="595" y="879"/>
                    <a:pt x="595" y="879"/>
                    <a:pt x="595" y="879"/>
                  </a:cubicBezTo>
                  <a:cubicBezTo>
                    <a:pt x="590" y="882"/>
                    <a:pt x="590" y="882"/>
                    <a:pt x="590" y="882"/>
                  </a:cubicBezTo>
                  <a:cubicBezTo>
                    <a:pt x="588" y="881"/>
                    <a:pt x="588" y="881"/>
                    <a:pt x="588" y="881"/>
                  </a:cubicBezTo>
                  <a:cubicBezTo>
                    <a:pt x="569" y="884"/>
                    <a:pt x="569" y="884"/>
                    <a:pt x="569" y="884"/>
                  </a:cubicBezTo>
                  <a:cubicBezTo>
                    <a:pt x="568" y="886"/>
                    <a:pt x="568" y="886"/>
                    <a:pt x="568" y="886"/>
                  </a:cubicBezTo>
                  <a:cubicBezTo>
                    <a:pt x="568" y="887"/>
                    <a:pt x="570" y="883"/>
                    <a:pt x="569" y="888"/>
                  </a:cubicBezTo>
                  <a:cubicBezTo>
                    <a:pt x="571" y="886"/>
                    <a:pt x="571" y="886"/>
                    <a:pt x="571" y="886"/>
                  </a:cubicBezTo>
                  <a:cubicBezTo>
                    <a:pt x="578" y="887"/>
                    <a:pt x="575" y="882"/>
                    <a:pt x="583" y="887"/>
                  </a:cubicBezTo>
                  <a:cubicBezTo>
                    <a:pt x="583" y="888"/>
                    <a:pt x="583" y="888"/>
                    <a:pt x="583" y="888"/>
                  </a:cubicBezTo>
                  <a:cubicBezTo>
                    <a:pt x="579" y="887"/>
                    <a:pt x="579" y="887"/>
                    <a:pt x="579" y="887"/>
                  </a:cubicBezTo>
                  <a:cubicBezTo>
                    <a:pt x="576" y="891"/>
                    <a:pt x="576" y="891"/>
                    <a:pt x="576" y="891"/>
                  </a:cubicBezTo>
                  <a:cubicBezTo>
                    <a:pt x="578" y="892"/>
                    <a:pt x="578" y="892"/>
                    <a:pt x="578" y="892"/>
                  </a:cubicBezTo>
                  <a:cubicBezTo>
                    <a:pt x="572" y="891"/>
                    <a:pt x="572" y="891"/>
                    <a:pt x="572" y="891"/>
                  </a:cubicBezTo>
                  <a:cubicBezTo>
                    <a:pt x="569" y="891"/>
                    <a:pt x="569" y="891"/>
                    <a:pt x="569" y="891"/>
                  </a:cubicBezTo>
                  <a:cubicBezTo>
                    <a:pt x="567" y="886"/>
                    <a:pt x="567" y="886"/>
                    <a:pt x="567" y="886"/>
                  </a:cubicBezTo>
                  <a:cubicBezTo>
                    <a:pt x="566" y="886"/>
                    <a:pt x="564" y="884"/>
                    <a:pt x="563" y="888"/>
                  </a:cubicBezTo>
                  <a:cubicBezTo>
                    <a:pt x="565" y="890"/>
                    <a:pt x="565" y="890"/>
                    <a:pt x="565" y="890"/>
                  </a:cubicBezTo>
                  <a:cubicBezTo>
                    <a:pt x="559" y="891"/>
                    <a:pt x="559" y="891"/>
                    <a:pt x="559" y="891"/>
                  </a:cubicBezTo>
                  <a:cubicBezTo>
                    <a:pt x="556" y="895"/>
                    <a:pt x="556" y="895"/>
                    <a:pt x="556" y="895"/>
                  </a:cubicBezTo>
                  <a:cubicBezTo>
                    <a:pt x="554" y="894"/>
                    <a:pt x="554" y="894"/>
                    <a:pt x="554" y="894"/>
                  </a:cubicBezTo>
                  <a:cubicBezTo>
                    <a:pt x="552" y="896"/>
                    <a:pt x="552" y="896"/>
                    <a:pt x="552" y="896"/>
                  </a:cubicBezTo>
                  <a:cubicBezTo>
                    <a:pt x="551" y="893"/>
                    <a:pt x="551" y="893"/>
                    <a:pt x="551" y="893"/>
                  </a:cubicBezTo>
                  <a:cubicBezTo>
                    <a:pt x="550" y="892"/>
                    <a:pt x="548" y="896"/>
                    <a:pt x="548" y="892"/>
                  </a:cubicBezTo>
                  <a:cubicBezTo>
                    <a:pt x="544" y="894"/>
                    <a:pt x="544" y="894"/>
                    <a:pt x="544" y="894"/>
                  </a:cubicBezTo>
                  <a:cubicBezTo>
                    <a:pt x="544" y="899"/>
                    <a:pt x="540" y="890"/>
                    <a:pt x="541" y="898"/>
                  </a:cubicBezTo>
                  <a:cubicBezTo>
                    <a:pt x="538" y="895"/>
                    <a:pt x="538" y="895"/>
                    <a:pt x="538" y="895"/>
                  </a:cubicBezTo>
                  <a:cubicBezTo>
                    <a:pt x="536" y="896"/>
                    <a:pt x="536" y="896"/>
                    <a:pt x="536" y="896"/>
                  </a:cubicBezTo>
                  <a:cubicBezTo>
                    <a:pt x="537" y="899"/>
                    <a:pt x="529" y="894"/>
                    <a:pt x="539" y="898"/>
                  </a:cubicBezTo>
                  <a:cubicBezTo>
                    <a:pt x="534" y="898"/>
                    <a:pt x="534" y="898"/>
                    <a:pt x="534" y="898"/>
                  </a:cubicBezTo>
                  <a:cubicBezTo>
                    <a:pt x="534" y="896"/>
                    <a:pt x="534" y="896"/>
                    <a:pt x="534" y="896"/>
                  </a:cubicBezTo>
                  <a:cubicBezTo>
                    <a:pt x="543" y="893"/>
                    <a:pt x="543" y="893"/>
                    <a:pt x="543" y="893"/>
                  </a:cubicBezTo>
                  <a:cubicBezTo>
                    <a:pt x="542" y="891"/>
                    <a:pt x="542" y="891"/>
                    <a:pt x="542" y="891"/>
                  </a:cubicBezTo>
                  <a:cubicBezTo>
                    <a:pt x="541" y="890"/>
                    <a:pt x="541" y="890"/>
                    <a:pt x="541" y="890"/>
                  </a:cubicBezTo>
                  <a:cubicBezTo>
                    <a:pt x="538" y="892"/>
                    <a:pt x="538" y="892"/>
                    <a:pt x="538" y="892"/>
                  </a:cubicBezTo>
                  <a:cubicBezTo>
                    <a:pt x="538" y="892"/>
                    <a:pt x="538" y="892"/>
                    <a:pt x="538" y="892"/>
                  </a:cubicBezTo>
                  <a:cubicBezTo>
                    <a:pt x="526" y="895"/>
                    <a:pt x="526" y="895"/>
                    <a:pt x="526" y="895"/>
                  </a:cubicBezTo>
                  <a:cubicBezTo>
                    <a:pt x="522" y="897"/>
                    <a:pt x="522" y="897"/>
                    <a:pt x="522" y="897"/>
                  </a:cubicBezTo>
                  <a:cubicBezTo>
                    <a:pt x="526" y="900"/>
                    <a:pt x="526" y="900"/>
                    <a:pt x="526" y="900"/>
                  </a:cubicBezTo>
                  <a:cubicBezTo>
                    <a:pt x="528" y="898"/>
                    <a:pt x="528" y="898"/>
                    <a:pt x="528" y="898"/>
                  </a:cubicBezTo>
                  <a:cubicBezTo>
                    <a:pt x="533" y="898"/>
                    <a:pt x="533" y="898"/>
                    <a:pt x="533" y="898"/>
                  </a:cubicBezTo>
                  <a:cubicBezTo>
                    <a:pt x="526" y="902"/>
                    <a:pt x="526" y="902"/>
                    <a:pt x="526" y="902"/>
                  </a:cubicBezTo>
                  <a:cubicBezTo>
                    <a:pt x="520" y="902"/>
                    <a:pt x="520" y="902"/>
                    <a:pt x="520" y="902"/>
                  </a:cubicBezTo>
                  <a:cubicBezTo>
                    <a:pt x="515" y="901"/>
                    <a:pt x="515" y="901"/>
                    <a:pt x="515" y="901"/>
                  </a:cubicBezTo>
                  <a:cubicBezTo>
                    <a:pt x="510" y="903"/>
                    <a:pt x="510" y="903"/>
                    <a:pt x="510" y="903"/>
                  </a:cubicBezTo>
                  <a:cubicBezTo>
                    <a:pt x="506" y="902"/>
                    <a:pt x="506" y="902"/>
                    <a:pt x="506" y="902"/>
                  </a:cubicBezTo>
                  <a:cubicBezTo>
                    <a:pt x="482" y="906"/>
                    <a:pt x="482" y="906"/>
                    <a:pt x="482" y="906"/>
                  </a:cubicBezTo>
                  <a:cubicBezTo>
                    <a:pt x="479" y="908"/>
                    <a:pt x="474" y="906"/>
                    <a:pt x="472" y="910"/>
                  </a:cubicBezTo>
                  <a:cubicBezTo>
                    <a:pt x="474" y="911"/>
                    <a:pt x="474" y="911"/>
                    <a:pt x="474" y="911"/>
                  </a:cubicBezTo>
                  <a:cubicBezTo>
                    <a:pt x="480" y="909"/>
                    <a:pt x="480" y="909"/>
                    <a:pt x="480" y="909"/>
                  </a:cubicBezTo>
                  <a:cubicBezTo>
                    <a:pt x="485" y="909"/>
                    <a:pt x="485" y="909"/>
                    <a:pt x="485" y="909"/>
                  </a:cubicBezTo>
                  <a:cubicBezTo>
                    <a:pt x="484" y="909"/>
                    <a:pt x="487" y="909"/>
                    <a:pt x="484" y="910"/>
                  </a:cubicBezTo>
                  <a:cubicBezTo>
                    <a:pt x="484" y="911"/>
                    <a:pt x="484" y="911"/>
                    <a:pt x="484" y="911"/>
                  </a:cubicBezTo>
                  <a:cubicBezTo>
                    <a:pt x="506" y="909"/>
                    <a:pt x="506" y="909"/>
                    <a:pt x="506" y="909"/>
                  </a:cubicBezTo>
                  <a:cubicBezTo>
                    <a:pt x="513" y="909"/>
                    <a:pt x="513" y="909"/>
                    <a:pt x="513" y="909"/>
                  </a:cubicBezTo>
                  <a:cubicBezTo>
                    <a:pt x="515" y="912"/>
                    <a:pt x="515" y="912"/>
                    <a:pt x="515" y="912"/>
                  </a:cubicBezTo>
                  <a:cubicBezTo>
                    <a:pt x="511" y="912"/>
                    <a:pt x="511" y="912"/>
                    <a:pt x="511" y="912"/>
                  </a:cubicBezTo>
                  <a:cubicBezTo>
                    <a:pt x="504" y="910"/>
                    <a:pt x="504" y="910"/>
                    <a:pt x="504" y="910"/>
                  </a:cubicBezTo>
                  <a:cubicBezTo>
                    <a:pt x="488" y="912"/>
                    <a:pt x="488" y="912"/>
                    <a:pt x="488" y="912"/>
                  </a:cubicBezTo>
                  <a:cubicBezTo>
                    <a:pt x="487" y="911"/>
                    <a:pt x="487" y="911"/>
                    <a:pt x="487" y="911"/>
                  </a:cubicBezTo>
                  <a:cubicBezTo>
                    <a:pt x="468" y="913"/>
                    <a:pt x="468" y="913"/>
                    <a:pt x="468" y="913"/>
                  </a:cubicBezTo>
                  <a:cubicBezTo>
                    <a:pt x="462" y="912"/>
                    <a:pt x="462" y="912"/>
                    <a:pt x="462" y="912"/>
                  </a:cubicBezTo>
                  <a:cubicBezTo>
                    <a:pt x="457" y="913"/>
                    <a:pt x="457" y="913"/>
                    <a:pt x="457" y="913"/>
                  </a:cubicBezTo>
                  <a:cubicBezTo>
                    <a:pt x="456" y="915"/>
                    <a:pt x="456" y="915"/>
                    <a:pt x="456" y="915"/>
                  </a:cubicBezTo>
                  <a:cubicBezTo>
                    <a:pt x="452" y="914"/>
                    <a:pt x="452" y="914"/>
                    <a:pt x="452" y="914"/>
                  </a:cubicBezTo>
                  <a:cubicBezTo>
                    <a:pt x="446" y="915"/>
                    <a:pt x="446" y="915"/>
                    <a:pt x="446" y="915"/>
                  </a:cubicBezTo>
                  <a:cubicBezTo>
                    <a:pt x="443" y="918"/>
                    <a:pt x="438" y="919"/>
                    <a:pt x="431" y="919"/>
                  </a:cubicBezTo>
                  <a:cubicBezTo>
                    <a:pt x="431" y="920"/>
                    <a:pt x="431" y="920"/>
                    <a:pt x="431" y="920"/>
                  </a:cubicBezTo>
                  <a:cubicBezTo>
                    <a:pt x="438" y="920"/>
                    <a:pt x="438" y="920"/>
                    <a:pt x="438" y="920"/>
                  </a:cubicBezTo>
                  <a:cubicBezTo>
                    <a:pt x="439" y="918"/>
                    <a:pt x="439" y="918"/>
                    <a:pt x="439" y="918"/>
                  </a:cubicBezTo>
                  <a:cubicBezTo>
                    <a:pt x="443" y="918"/>
                    <a:pt x="443" y="918"/>
                    <a:pt x="443" y="918"/>
                  </a:cubicBezTo>
                  <a:cubicBezTo>
                    <a:pt x="443" y="920"/>
                    <a:pt x="451" y="914"/>
                    <a:pt x="438" y="920"/>
                  </a:cubicBezTo>
                  <a:cubicBezTo>
                    <a:pt x="448" y="919"/>
                    <a:pt x="448" y="919"/>
                    <a:pt x="448" y="919"/>
                  </a:cubicBezTo>
                  <a:cubicBezTo>
                    <a:pt x="452" y="921"/>
                    <a:pt x="452" y="921"/>
                    <a:pt x="452" y="921"/>
                  </a:cubicBezTo>
                  <a:cubicBezTo>
                    <a:pt x="456" y="920"/>
                    <a:pt x="456" y="920"/>
                    <a:pt x="456" y="920"/>
                  </a:cubicBezTo>
                  <a:cubicBezTo>
                    <a:pt x="456" y="921"/>
                    <a:pt x="456" y="921"/>
                    <a:pt x="456" y="921"/>
                  </a:cubicBezTo>
                  <a:cubicBezTo>
                    <a:pt x="461" y="921"/>
                    <a:pt x="461" y="921"/>
                    <a:pt x="461" y="921"/>
                  </a:cubicBezTo>
                  <a:cubicBezTo>
                    <a:pt x="468" y="928"/>
                    <a:pt x="453" y="917"/>
                    <a:pt x="473" y="921"/>
                  </a:cubicBezTo>
                  <a:cubicBezTo>
                    <a:pt x="481" y="919"/>
                    <a:pt x="481" y="919"/>
                    <a:pt x="481" y="919"/>
                  </a:cubicBezTo>
                  <a:cubicBezTo>
                    <a:pt x="479" y="921"/>
                    <a:pt x="479" y="921"/>
                    <a:pt x="479" y="921"/>
                  </a:cubicBezTo>
                  <a:cubicBezTo>
                    <a:pt x="482" y="922"/>
                    <a:pt x="482" y="922"/>
                    <a:pt x="482" y="922"/>
                  </a:cubicBezTo>
                  <a:cubicBezTo>
                    <a:pt x="486" y="921"/>
                    <a:pt x="489" y="922"/>
                    <a:pt x="492" y="921"/>
                  </a:cubicBezTo>
                  <a:cubicBezTo>
                    <a:pt x="489" y="923"/>
                    <a:pt x="489" y="923"/>
                    <a:pt x="489" y="923"/>
                  </a:cubicBezTo>
                  <a:cubicBezTo>
                    <a:pt x="491" y="924"/>
                    <a:pt x="491" y="924"/>
                    <a:pt x="491" y="924"/>
                  </a:cubicBezTo>
                  <a:cubicBezTo>
                    <a:pt x="493" y="924"/>
                    <a:pt x="493" y="925"/>
                    <a:pt x="494" y="921"/>
                  </a:cubicBezTo>
                  <a:cubicBezTo>
                    <a:pt x="496" y="923"/>
                    <a:pt x="496" y="923"/>
                    <a:pt x="496" y="923"/>
                  </a:cubicBezTo>
                  <a:cubicBezTo>
                    <a:pt x="496" y="921"/>
                    <a:pt x="496" y="921"/>
                    <a:pt x="496" y="921"/>
                  </a:cubicBezTo>
                  <a:cubicBezTo>
                    <a:pt x="498" y="922"/>
                    <a:pt x="498" y="922"/>
                    <a:pt x="498" y="922"/>
                  </a:cubicBezTo>
                  <a:cubicBezTo>
                    <a:pt x="501" y="922"/>
                    <a:pt x="506" y="918"/>
                    <a:pt x="508" y="921"/>
                  </a:cubicBezTo>
                  <a:cubicBezTo>
                    <a:pt x="506" y="922"/>
                    <a:pt x="506" y="922"/>
                    <a:pt x="506" y="922"/>
                  </a:cubicBezTo>
                  <a:cubicBezTo>
                    <a:pt x="505" y="923"/>
                    <a:pt x="513" y="916"/>
                    <a:pt x="504" y="925"/>
                  </a:cubicBezTo>
                  <a:cubicBezTo>
                    <a:pt x="503" y="924"/>
                    <a:pt x="503" y="924"/>
                    <a:pt x="503" y="924"/>
                  </a:cubicBezTo>
                  <a:cubicBezTo>
                    <a:pt x="501" y="926"/>
                    <a:pt x="501" y="926"/>
                    <a:pt x="501" y="926"/>
                  </a:cubicBezTo>
                  <a:cubicBezTo>
                    <a:pt x="492" y="927"/>
                    <a:pt x="492" y="927"/>
                    <a:pt x="492" y="927"/>
                  </a:cubicBezTo>
                  <a:cubicBezTo>
                    <a:pt x="489" y="926"/>
                    <a:pt x="489" y="926"/>
                    <a:pt x="489" y="926"/>
                  </a:cubicBezTo>
                  <a:cubicBezTo>
                    <a:pt x="485" y="925"/>
                    <a:pt x="485" y="925"/>
                    <a:pt x="485" y="925"/>
                  </a:cubicBezTo>
                  <a:cubicBezTo>
                    <a:pt x="485" y="929"/>
                    <a:pt x="485" y="929"/>
                    <a:pt x="485" y="929"/>
                  </a:cubicBezTo>
                  <a:cubicBezTo>
                    <a:pt x="484" y="929"/>
                    <a:pt x="484" y="929"/>
                    <a:pt x="484" y="929"/>
                  </a:cubicBezTo>
                  <a:cubicBezTo>
                    <a:pt x="484" y="926"/>
                    <a:pt x="484" y="926"/>
                    <a:pt x="484" y="926"/>
                  </a:cubicBezTo>
                  <a:cubicBezTo>
                    <a:pt x="474" y="928"/>
                    <a:pt x="474" y="928"/>
                    <a:pt x="474" y="928"/>
                  </a:cubicBezTo>
                  <a:cubicBezTo>
                    <a:pt x="472" y="930"/>
                    <a:pt x="472" y="930"/>
                    <a:pt x="472" y="930"/>
                  </a:cubicBezTo>
                  <a:cubicBezTo>
                    <a:pt x="470" y="930"/>
                    <a:pt x="470" y="930"/>
                    <a:pt x="470" y="930"/>
                  </a:cubicBezTo>
                  <a:cubicBezTo>
                    <a:pt x="472" y="929"/>
                    <a:pt x="472" y="929"/>
                    <a:pt x="472" y="929"/>
                  </a:cubicBezTo>
                  <a:cubicBezTo>
                    <a:pt x="468" y="927"/>
                    <a:pt x="468" y="927"/>
                    <a:pt x="468" y="927"/>
                  </a:cubicBezTo>
                  <a:cubicBezTo>
                    <a:pt x="465" y="927"/>
                    <a:pt x="480" y="933"/>
                    <a:pt x="464" y="923"/>
                  </a:cubicBezTo>
                  <a:cubicBezTo>
                    <a:pt x="462" y="927"/>
                    <a:pt x="462" y="927"/>
                    <a:pt x="462" y="927"/>
                  </a:cubicBezTo>
                  <a:cubicBezTo>
                    <a:pt x="460" y="928"/>
                    <a:pt x="460" y="928"/>
                    <a:pt x="460" y="928"/>
                  </a:cubicBezTo>
                  <a:cubicBezTo>
                    <a:pt x="458" y="926"/>
                    <a:pt x="458" y="926"/>
                    <a:pt x="458" y="926"/>
                  </a:cubicBezTo>
                  <a:cubicBezTo>
                    <a:pt x="452" y="930"/>
                    <a:pt x="452" y="930"/>
                    <a:pt x="452" y="930"/>
                  </a:cubicBezTo>
                  <a:cubicBezTo>
                    <a:pt x="450" y="929"/>
                    <a:pt x="450" y="929"/>
                    <a:pt x="450" y="929"/>
                  </a:cubicBezTo>
                  <a:cubicBezTo>
                    <a:pt x="443" y="931"/>
                    <a:pt x="443" y="931"/>
                    <a:pt x="443" y="931"/>
                  </a:cubicBezTo>
                  <a:cubicBezTo>
                    <a:pt x="434" y="930"/>
                    <a:pt x="434" y="930"/>
                    <a:pt x="434" y="930"/>
                  </a:cubicBezTo>
                  <a:cubicBezTo>
                    <a:pt x="430" y="933"/>
                    <a:pt x="430" y="933"/>
                    <a:pt x="430" y="933"/>
                  </a:cubicBezTo>
                  <a:cubicBezTo>
                    <a:pt x="430" y="933"/>
                    <a:pt x="437" y="933"/>
                    <a:pt x="428" y="931"/>
                  </a:cubicBezTo>
                  <a:cubicBezTo>
                    <a:pt x="426" y="932"/>
                    <a:pt x="438" y="931"/>
                    <a:pt x="424" y="933"/>
                  </a:cubicBezTo>
                  <a:cubicBezTo>
                    <a:pt x="421" y="930"/>
                    <a:pt x="421" y="930"/>
                    <a:pt x="421" y="930"/>
                  </a:cubicBezTo>
                  <a:cubicBezTo>
                    <a:pt x="421" y="931"/>
                    <a:pt x="424" y="928"/>
                    <a:pt x="421" y="932"/>
                  </a:cubicBezTo>
                  <a:cubicBezTo>
                    <a:pt x="421" y="931"/>
                    <a:pt x="421" y="931"/>
                    <a:pt x="421" y="931"/>
                  </a:cubicBezTo>
                  <a:cubicBezTo>
                    <a:pt x="418" y="932"/>
                    <a:pt x="418" y="932"/>
                    <a:pt x="418" y="932"/>
                  </a:cubicBezTo>
                  <a:cubicBezTo>
                    <a:pt x="418" y="934"/>
                    <a:pt x="418" y="934"/>
                    <a:pt x="418" y="934"/>
                  </a:cubicBezTo>
                  <a:cubicBezTo>
                    <a:pt x="409" y="933"/>
                    <a:pt x="409" y="933"/>
                    <a:pt x="409" y="933"/>
                  </a:cubicBezTo>
                  <a:cubicBezTo>
                    <a:pt x="414" y="931"/>
                    <a:pt x="414" y="931"/>
                    <a:pt x="414" y="931"/>
                  </a:cubicBezTo>
                  <a:cubicBezTo>
                    <a:pt x="413" y="930"/>
                    <a:pt x="419" y="933"/>
                    <a:pt x="412" y="929"/>
                  </a:cubicBezTo>
                  <a:cubicBezTo>
                    <a:pt x="407" y="931"/>
                    <a:pt x="407" y="931"/>
                    <a:pt x="407" y="931"/>
                  </a:cubicBezTo>
                  <a:cubicBezTo>
                    <a:pt x="405" y="932"/>
                    <a:pt x="420" y="934"/>
                    <a:pt x="402" y="929"/>
                  </a:cubicBezTo>
                  <a:cubicBezTo>
                    <a:pt x="401" y="931"/>
                    <a:pt x="401" y="931"/>
                    <a:pt x="401" y="931"/>
                  </a:cubicBezTo>
                  <a:cubicBezTo>
                    <a:pt x="400" y="933"/>
                    <a:pt x="400" y="933"/>
                    <a:pt x="400" y="933"/>
                  </a:cubicBezTo>
                  <a:cubicBezTo>
                    <a:pt x="402" y="934"/>
                    <a:pt x="402" y="934"/>
                    <a:pt x="402" y="934"/>
                  </a:cubicBezTo>
                  <a:cubicBezTo>
                    <a:pt x="390" y="934"/>
                    <a:pt x="390" y="934"/>
                    <a:pt x="390" y="934"/>
                  </a:cubicBezTo>
                  <a:cubicBezTo>
                    <a:pt x="392" y="932"/>
                    <a:pt x="392" y="932"/>
                    <a:pt x="392" y="932"/>
                  </a:cubicBezTo>
                  <a:cubicBezTo>
                    <a:pt x="396" y="934"/>
                    <a:pt x="386" y="934"/>
                    <a:pt x="395" y="931"/>
                  </a:cubicBezTo>
                  <a:cubicBezTo>
                    <a:pt x="390" y="930"/>
                    <a:pt x="390" y="930"/>
                    <a:pt x="390" y="930"/>
                  </a:cubicBezTo>
                  <a:cubicBezTo>
                    <a:pt x="389" y="931"/>
                    <a:pt x="389" y="931"/>
                    <a:pt x="389" y="931"/>
                  </a:cubicBezTo>
                  <a:cubicBezTo>
                    <a:pt x="388" y="930"/>
                    <a:pt x="388" y="930"/>
                    <a:pt x="388" y="930"/>
                  </a:cubicBezTo>
                  <a:cubicBezTo>
                    <a:pt x="386" y="931"/>
                    <a:pt x="386" y="931"/>
                    <a:pt x="386" y="931"/>
                  </a:cubicBezTo>
                  <a:cubicBezTo>
                    <a:pt x="387" y="933"/>
                    <a:pt x="373" y="932"/>
                    <a:pt x="388" y="934"/>
                  </a:cubicBezTo>
                  <a:cubicBezTo>
                    <a:pt x="387" y="935"/>
                    <a:pt x="387" y="935"/>
                    <a:pt x="387" y="935"/>
                  </a:cubicBezTo>
                  <a:cubicBezTo>
                    <a:pt x="386" y="934"/>
                    <a:pt x="386" y="934"/>
                    <a:pt x="386" y="934"/>
                  </a:cubicBezTo>
                  <a:cubicBezTo>
                    <a:pt x="385" y="934"/>
                    <a:pt x="384" y="934"/>
                    <a:pt x="383" y="935"/>
                  </a:cubicBezTo>
                  <a:cubicBezTo>
                    <a:pt x="384" y="933"/>
                    <a:pt x="384" y="933"/>
                    <a:pt x="384" y="933"/>
                  </a:cubicBezTo>
                  <a:cubicBezTo>
                    <a:pt x="385" y="933"/>
                    <a:pt x="382" y="935"/>
                    <a:pt x="386" y="933"/>
                  </a:cubicBezTo>
                  <a:cubicBezTo>
                    <a:pt x="380" y="931"/>
                    <a:pt x="380" y="931"/>
                    <a:pt x="380" y="931"/>
                  </a:cubicBezTo>
                  <a:cubicBezTo>
                    <a:pt x="375" y="933"/>
                    <a:pt x="375" y="933"/>
                    <a:pt x="375" y="933"/>
                  </a:cubicBezTo>
                  <a:cubicBezTo>
                    <a:pt x="375" y="933"/>
                    <a:pt x="373" y="933"/>
                    <a:pt x="376" y="934"/>
                  </a:cubicBezTo>
                  <a:cubicBezTo>
                    <a:pt x="375" y="932"/>
                    <a:pt x="375" y="932"/>
                    <a:pt x="375" y="932"/>
                  </a:cubicBezTo>
                  <a:cubicBezTo>
                    <a:pt x="374" y="935"/>
                    <a:pt x="374" y="935"/>
                    <a:pt x="374" y="935"/>
                  </a:cubicBezTo>
                  <a:cubicBezTo>
                    <a:pt x="373" y="934"/>
                    <a:pt x="373" y="934"/>
                    <a:pt x="373" y="934"/>
                  </a:cubicBezTo>
                  <a:cubicBezTo>
                    <a:pt x="371" y="936"/>
                    <a:pt x="371" y="936"/>
                    <a:pt x="371" y="936"/>
                  </a:cubicBezTo>
                  <a:cubicBezTo>
                    <a:pt x="371" y="936"/>
                    <a:pt x="369" y="938"/>
                    <a:pt x="371" y="935"/>
                  </a:cubicBezTo>
                  <a:cubicBezTo>
                    <a:pt x="370" y="934"/>
                    <a:pt x="370" y="934"/>
                    <a:pt x="370" y="934"/>
                  </a:cubicBezTo>
                  <a:cubicBezTo>
                    <a:pt x="362" y="936"/>
                    <a:pt x="362" y="936"/>
                    <a:pt x="362" y="936"/>
                  </a:cubicBezTo>
                  <a:cubicBezTo>
                    <a:pt x="363" y="934"/>
                    <a:pt x="363" y="934"/>
                    <a:pt x="363" y="934"/>
                  </a:cubicBezTo>
                  <a:cubicBezTo>
                    <a:pt x="359" y="933"/>
                    <a:pt x="359" y="933"/>
                    <a:pt x="359" y="933"/>
                  </a:cubicBezTo>
                  <a:cubicBezTo>
                    <a:pt x="358" y="933"/>
                    <a:pt x="367" y="931"/>
                    <a:pt x="356" y="934"/>
                  </a:cubicBezTo>
                  <a:cubicBezTo>
                    <a:pt x="360" y="935"/>
                    <a:pt x="360" y="935"/>
                    <a:pt x="360" y="935"/>
                  </a:cubicBezTo>
                  <a:cubicBezTo>
                    <a:pt x="357" y="935"/>
                    <a:pt x="357" y="935"/>
                    <a:pt x="357" y="935"/>
                  </a:cubicBezTo>
                  <a:cubicBezTo>
                    <a:pt x="356" y="937"/>
                    <a:pt x="356" y="937"/>
                    <a:pt x="356" y="937"/>
                  </a:cubicBezTo>
                  <a:cubicBezTo>
                    <a:pt x="357" y="937"/>
                    <a:pt x="356" y="933"/>
                    <a:pt x="357" y="938"/>
                  </a:cubicBezTo>
                  <a:cubicBezTo>
                    <a:pt x="356" y="937"/>
                    <a:pt x="356" y="937"/>
                    <a:pt x="356" y="937"/>
                  </a:cubicBezTo>
                  <a:cubicBezTo>
                    <a:pt x="355" y="935"/>
                    <a:pt x="360" y="937"/>
                    <a:pt x="354" y="937"/>
                  </a:cubicBezTo>
                  <a:cubicBezTo>
                    <a:pt x="356" y="936"/>
                    <a:pt x="353" y="934"/>
                    <a:pt x="356" y="934"/>
                  </a:cubicBezTo>
                  <a:cubicBezTo>
                    <a:pt x="355" y="934"/>
                    <a:pt x="355" y="934"/>
                    <a:pt x="355" y="934"/>
                  </a:cubicBezTo>
                  <a:cubicBezTo>
                    <a:pt x="350" y="935"/>
                    <a:pt x="350" y="935"/>
                    <a:pt x="350" y="935"/>
                  </a:cubicBezTo>
                  <a:cubicBezTo>
                    <a:pt x="347" y="935"/>
                    <a:pt x="347" y="935"/>
                    <a:pt x="347" y="935"/>
                  </a:cubicBezTo>
                  <a:cubicBezTo>
                    <a:pt x="347" y="938"/>
                    <a:pt x="347" y="938"/>
                    <a:pt x="347" y="938"/>
                  </a:cubicBezTo>
                  <a:cubicBezTo>
                    <a:pt x="342" y="938"/>
                    <a:pt x="357" y="944"/>
                    <a:pt x="342" y="936"/>
                  </a:cubicBezTo>
                  <a:cubicBezTo>
                    <a:pt x="341" y="938"/>
                    <a:pt x="341" y="938"/>
                    <a:pt x="341" y="938"/>
                  </a:cubicBezTo>
                  <a:cubicBezTo>
                    <a:pt x="334" y="935"/>
                    <a:pt x="334" y="935"/>
                    <a:pt x="334" y="935"/>
                  </a:cubicBezTo>
                  <a:cubicBezTo>
                    <a:pt x="339" y="935"/>
                    <a:pt x="339" y="935"/>
                    <a:pt x="339" y="935"/>
                  </a:cubicBezTo>
                  <a:cubicBezTo>
                    <a:pt x="339" y="932"/>
                    <a:pt x="339" y="932"/>
                    <a:pt x="339" y="932"/>
                  </a:cubicBezTo>
                  <a:cubicBezTo>
                    <a:pt x="340" y="931"/>
                    <a:pt x="336" y="932"/>
                    <a:pt x="341" y="931"/>
                  </a:cubicBezTo>
                  <a:cubicBezTo>
                    <a:pt x="339" y="931"/>
                    <a:pt x="339" y="931"/>
                    <a:pt x="339" y="931"/>
                  </a:cubicBezTo>
                  <a:cubicBezTo>
                    <a:pt x="335" y="934"/>
                    <a:pt x="335" y="934"/>
                    <a:pt x="335" y="934"/>
                  </a:cubicBezTo>
                  <a:cubicBezTo>
                    <a:pt x="327" y="933"/>
                    <a:pt x="327" y="933"/>
                    <a:pt x="327" y="933"/>
                  </a:cubicBezTo>
                  <a:cubicBezTo>
                    <a:pt x="323" y="934"/>
                    <a:pt x="323" y="934"/>
                    <a:pt x="323" y="934"/>
                  </a:cubicBezTo>
                  <a:cubicBezTo>
                    <a:pt x="332" y="933"/>
                    <a:pt x="315" y="937"/>
                    <a:pt x="331" y="935"/>
                  </a:cubicBezTo>
                  <a:cubicBezTo>
                    <a:pt x="329" y="937"/>
                    <a:pt x="329" y="937"/>
                    <a:pt x="329" y="937"/>
                  </a:cubicBezTo>
                  <a:cubicBezTo>
                    <a:pt x="330" y="937"/>
                    <a:pt x="328" y="939"/>
                    <a:pt x="331" y="937"/>
                  </a:cubicBezTo>
                  <a:cubicBezTo>
                    <a:pt x="327" y="938"/>
                    <a:pt x="327" y="938"/>
                    <a:pt x="327" y="938"/>
                  </a:cubicBezTo>
                  <a:cubicBezTo>
                    <a:pt x="325" y="939"/>
                    <a:pt x="325" y="939"/>
                    <a:pt x="325" y="939"/>
                  </a:cubicBezTo>
                  <a:cubicBezTo>
                    <a:pt x="328" y="941"/>
                    <a:pt x="328" y="941"/>
                    <a:pt x="328" y="941"/>
                  </a:cubicBezTo>
                  <a:cubicBezTo>
                    <a:pt x="319" y="944"/>
                    <a:pt x="319" y="944"/>
                    <a:pt x="319" y="944"/>
                  </a:cubicBezTo>
                  <a:cubicBezTo>
                    <a:pt x="315" y="943"/>
                    <a:pt x="315" y="943"/>
                    <a:pt x="315" y="943"/>
                  </a:cubicBezTo>
                  <a:cubicBezTo>
                    <a:pt x="318" y="942"/>
                    <a:pt x="318" y="942"/>
                    <a:pt x="318" y="942"/>
                  </a:cubicBezTo>
                  <a:cubicBezTo>
                    <a:pt x="314" y="940"/>
                    <a:pt x="314" y="940"/>
                    <a:pt x="314" y="940"/>
                  </a:cubicBezTo>
                  <a:cubicBezTo>
                    <a:pt x="310" y="942"/>
                    <a:pt x="310" y="942"/>
                    <a:pt x="310" y="942"/>
                  </a:cubicBezTo>
                  <a:cubicBezTo>
                    <a:pt x="309" y="944"/>
                    <a:pt x="309" y="944"/>
                    <a:pt x="309" y="944"/>
                  </a:cubicBezTo>
                  <a:cubicBezTo>
                    <a:pt x="306" y="947"/>
                    <a:pt x="306" y="947"/>
                    <a:pt x="306" y="947"/>
                  </a:cubicBezTo>
                  <a:cubicBezTo>
                    <a:pt x="307" y="949"/>
                    <a:pt x="307" y="949"/>
                    <a:pt x="307" y="949"/>
                  </a:cubicBezTo>
                  <a:cubicBezTo>
                    <a:pt x="308" y="950"/>
                    <a:pt x="308" y="950"/>
                    <a:pt x="308" y="950"/>
                  </a:cubicBezTo>
                  <a:cubicBezTo>
                    <a:pt x="310" y="948"/>
                    <a:pt x="310" y="948"/>
                    <a:pt x="310" y="948"/>
                  </a:cubicBezTo>
                  <a:cubicBezTo>
                    <a:pt x="314" y="948"/>
                    <a:pt x="314" y="948"/>
                    <a:pt x="314" y="948"/>
                  </a:cubicBezTo>
                  <a:cubicBezTo>
                    <a:pt x="313" y="949"/>
                    <a:pt x="313" y="949"/>
                    <a:pt x="313" y="949"/>
                  </a:cubicBezTo>
                  <a:cubicBezTo>
                    <a:pt x="314" y="951"/>
                    <a:pt x="314" y="951"/>
                    <a:pt x="314" y="951"/>
                  </a:cubicBezTo>
                  <a:cubicBezTo>
                    <a:pt x="312" y="952"/>
                    <a:pt x="312" y="952"/>
                    <a:pt x="312" y="952"/>
                  </a:cubicBezTo>
                  <a:cubicBezTo>
                    <a:pt x="312" y="952"/>
                    <a:pt x="312" y="952"/>
                    <a:pt x="312" y="952"/>
                  </a:cubicBezTo>
                  <a:cubicBezTo>
                    <a:pt x="315" y="954"/>
                    <a:pt x="315" y="954"/>
                    <a:pt x="315" y="954"/>
                  </a:cubicBezTo>
                  <a:cubicBezTo>
                    <a:pt x="316" y="956"/>
                    <a:pt x="316" y="956"/>
                    <a:pt x="316" y="956"/>
                  </a:cubicBezTo>
                  <a:cubicBezTo>
                    <a:pt x="318" y="955"/>
                    <a:pt x="318" y="955"/>
                    <a:pt x="318" y="955"/>
                  </a:cubicBezTo>
                  <a:cubicBezTo>
                    <a:pt x="317" y="954"/>
                    <a:pt x="317" y="954"/>
                    <a:pt x="317" y="954"/>
                  </a:cubicBezTo>
                  <a:cubicBezTo>
                    <a:pt x="322" y="950"/>
                    <a:pt x="322" y="950"/>
                    <a:pt x="322" y="950"/>
                  </a:cubicBezTo>
                  <a:cubicBezTo>
                    <a:pt x="325" y="951"/>
                    <a:pt x="325" y="951"/>
                    <a:pt x="325" y="951"/>
                  </a:cubicBezTo>
                  <a:cubicBezTo>
                    <a:pt x="329" y="941"/>
                    <a:pt x="329" y="941"/>
                    <a:pt x="329" y="941"/>
                  </a:cubicBezTo>
                  <a:cubicBezTo>
                    <a:pt x="329" y="941"/>
                    <a:pt x="327" y="945"/>
                    <a:pt x="332" y="940"/>
                  </a:cubicBezTo>
                  <a:cubicBezTo>
                    <a:pt x="332" y="939"/>
                    <a:pt x="334" y="942"/>
                    <a:pt x="330" y="940"/>
                  </a:cubicBezTo>
                  <a:cubicBezTo>
                    <a:pt x="332" y="938"/>
                    <a:pt x="332" y="938"/>
                    <a:pt x="332" y="938"/>
                  </a:cubicBezTo>
                  <a:cubicBezTo>
                    <a:pt x="333" y="938"/>
                    <a:pt x="333" y="938"/>
                    <a:pt x="333" y="938"/>
                  </a:cubicBezTo>
                  <a:cubicBezTo>
                    <a:pt x="332" y="939"/>
                    <a:pt x="332" y="939"/>
                    <a:pt x="332" y="939"/>
                  </a:cubicBezTo>
                  <a:cubicBezTo>
                    <a:pt x="335" y="936"/>
                    <a:pt x="332" y="946"/>
                    <a:pt x="339" y="938"/>
                  </a:cubicBezTo>
                  <a:cubicBezTo>
                    <a:pt x="341" y="937"/>
                    <a:pt x="340" y="941"/>
                    <a:pt x="343" y="939"/>
                  </a:cubicBezTo>
                  <a:cubicBezTo>
                    <a:pt x="342" y="940"/>
                    <a:pt x="342" y="940"/>
                    <a:pt x="342" y="940"/>
                  </a:cubicBezTo>
                  <a:cubicBezTo>
                    <a:pt x="350" y="939"/>
                    <a:pt x="350" y="939"/>
                    <a:pt x="350" y="939"/>
                  </a:cubicBezTo>
                  <a:cubicBezTo>
                    <a:pt x="343" y="942"/>
                    <a:pt x="343" y="942"/>
                    <a:pt x="343" y="942"/>
                  </a:cubicBezTo>
                  <a:cubicBezTo>
                    <a:pt x="339" y="943"/>
                    <a:pt x="339" y="943"/>
                    <a:pt x="339" y="943"/>
                  </a:cubicBezTo>
                  <a:cubicBezTo>
                    <a:pt x="336" y="945"/>
                    <a:pt x="336" y="945"/>
                    <a:pt x="336" y="945"/>
                  </a:cubicBezTo>
                  <a:cubicBezTo>
                    <a:pt x="333" y="944"/>
                    <a:pt x="333" y="944"/>
                    <a:pt x="333" y="944"/>
                  </a:cubicBezTo>
                  <a:cubicBezTo>
                    <a:pt x="332" y="945"/>
                    <a:pt x="332" y="945"/>
                    <a:pt x="332" y="945"/>
                  </a:cubicBezTo>
                  <a:cubicBezTo>
                    <a:pt x="332" y="942"/>
                    <a:pt x="332" y="942"/>
                    <a:pt x="332" y="942"/>
                  </a:cubicBezTo>
                  <a:cubicBezTo>
                    <a:pt x="329" y="943"/>
                    <a:pt x="329" y="943"/>
                    <a:pt x="329" y="943"/>
                  </a:cubicBezTo>
                  <a:cubicBezTo>
                    <a:pt x="329" y="943"/>
                    <a:pt x="325" y="944"/>
                    <a:pt x="330" y="946"/>
                  </a:cubicBezTo>
                  <a:cubicBezTo>
                    <a:pt x="328" y="946"/>
                    <a:pt x="328" y="946"/>
                    <a:pt x="328" y="946"/>
                  </a:cubicBezTo>
                  <a:cubicBezTo>
                    <a:pt x="325" y="947"/>
                    <a:pt x="325" y="948"/>
                    <a:pt x="332" y="949"/>
                  </a:cubicBezTo>
                  <a:cubicBezTo>
                    <a:pt x="336" y="950"/>
                    <a:pt x="330" y="948"/>
                    <a:pt x="335" y="947"/>
                  </a:cubicBezTo>
                  <a:cubicBezTo>
                    <a:pt x="337" y="948"/>
                    <a:pt x="337" y="948"/>
                    <a:pt x="337" y="948"/>
                  </a:cubicBezTo>
                  <a:cubicBezTo>
                    <a:pt x="335" y="950"/>
                    <a:pt x="335" y="950"/>
                    <a:pt x="335" y="950"/>
                  </a:cubicBezTo>
                  <a:cubicBezTo>
                    <a:pt x="338" y="953"/>
                    <a:pt x="338" y="953"/>
                    <a:pt x="338" y="953"/>
                  </a:cubicBezTo>
                  <a:cubicBezTo>
                    <a:pt x="343" y="952"/>
                    <a:pt x="343" y="952"/>
                    <a:pt x="343" y="952"/>
                  </a:cubicBezTo>
                  <a:cubicBezTo>
                    <a:pt x="349" y="952"/>
                    <a:pt x="349" y="952"/>
                    <a:pt x="349" y="952"/>
                  </a:cubicBezTo>
                  <a:cubicBezTo>
                    <a:pt x="349" y="953"/>
                    <a:pt x="349" y="953"/>
                    <a:pt x="349" y="953"/>
                  </a:cubicBezTo>
                  <a:cubicBezTo>
                    <a:pt x="342" y="956"/>
                    <a:pt x="342" y="956"/>
                    <a:pt x="342" y="956"/>
                  </a:cubicBezTo>
                  <a:cubicBezTo>
                    <a:pt x="339" y="962"/>
                    <a:pt x="339" y="962"/>
                    <a:pt x="339" y="962"/>
                  </a:cubicBezTo>
                  <a:cubicBezTo>
                    <a:pt x="329" y="962"/>
                    <a:pt x="329" y="962"/>
                    <a:pt x="329" y="962"/>
                  </a:cubicBezTo>
                  <a:cubicBezTo>
                    <a:pt x="329" y="961"/>
                    <a:pt x="329" y="961"/>
                    <a:pt x="329" y="961"/>
                  </a:cubicBezTo>
                  <a:cubicBezTo>
                    <a:pt x="332" y="961"/>
                    <a:pt x="332" y="961"/>
                    <a:pt x="332" y="961"/>
                  </a:cubicBezTo>
                  <a:cubicBezTo>
                    <a:pt x="330" y="959"/>
                    <a:pt x="330" y="959"/>
                    <a:pt x="330" y="959"/>
                  </a:cubicBezTo>
                  <a:cubicBezTo>
                    <a:pt x="323" y="959"/>
                    <a:pt x="323" y="959"/>
                    <a:pt x="323" y="959"/>
                  </a:cubicBezTo>
                  <a:cubicBezTo>
                    <a:pt x="322" y="958"/>
                    <a:pt x="322" y="958"/>
                    <a:pt x="322" y="958"/>
                  </a:cubicBezTo>
                  <a:cubicBezTo>
                    <a:pt x="319" y="959"/>
                    <a:pt x="319" y="959"/>
                    <a:pt x="319" y="959"/>
                  </a:cubicBezTo>
                  <a:cubicBezTo>
                    <a:pt x="321" y="962"/>
                    <a:pt x="321" y="962"/>
                    <a:pt x="321" y="962"/>
                  </a:cubicBezTo>
                  <a:cubicBezTo>
                    <a:pt x="318" y="963"/>
                    <a:pt x="318" y="963"/>
                    <a:pt x="318" y="963"/>
                  </a:cubicBezTo>
                  <a:cubicBezTo>
                    <a:pt x="320" y="964"/>
                    <a:pt x="320" y="964"/>
                    <a:pt x="320" y="964"/>
                  </a:cubicBezTo>
                  <a:cubicBezTo>
                    <a:pt x="320" y="966"/>
                    <a:pt x="320" y="966"/>
                    <a:pt x="320" y="966"/>
                  </a:cubicBezTo>
                  <a:cubicBezTo>
                    <a:pt x="317" y="967"/>
                    <a:pt x="317" y="967"/>
                    <a:pt x="317" y="967"/>
                  </a:cubicBezTo>
                  <a:cubicBezTo>
                    <a:pt x="317" y="969"/>
                    <a:pt x="317" y="969"/>
                    <a:pt x="317" y="969"/>
                  </a:cubicBezTo>
                  <a:cubicBezTo>
                    <a:pt x="321" y="967"/>
                    <a:pt x="321" y="967"/>
                    <a:pt x="321" y="967"/>
                  </a:cubicBezTo>
                  <a:cubicBezTo>
                    <a:pt x="317" y="971"/>
                    <a:pt x="317" y="971"/>
                    <a:pt x="317" y="971"/>
                  </a:cubicBezTo>
                  <a:cubicBezTo>
                    <a:pt x="325" y="971"/>
                    <a:pt x="325" y="971"/>
                    <a:pt x="325" y="971"/>
                  </a:cubicBezTo>
                  <a:cubicBezTo>
                    <a:pt x="322" y="973"/>
                    <a:pt x="322" y="975"/>
                    <a:pt x="331" y="973"/>
                  </a:cubicBezTo>
                  <a:cubicBezTo>
                    <a:pt x="332" y="974"/>
                    <a:pt x="332" y="974"/>
                    <a:pt x="332" y="974"/>
                  </a:cubicBezTo>
                  <a:cubicBezTo>
                    <a:pt x="333" y="972"/>
                    <a:pt x="333" y="972"/>
                    <a:pt x="333" y="972"/>
                  </a:cubicBezTo>
                  <a:cubicBezTo>
                    <a:pt x="339" y="974"/>
                    <a:pt x="339" y="974"/>
                    <a:pt x="339" y="974"/>
                  </a:cubicBezTo>
                  <a:cubicBezTo>
                    <a:pt x="339" y="975"/>
                    <a:pt x="339" y="975"/>
                    <a:pt x="339" y="975"/>
                  </a:cubicBezTo>
                  <a:cubicBezTo>
                    <a:pt x="345" y="972"/>
                    <a:pt x="345" y="972"/>
                    <a:pt x="345" y="972"/>
                  </a:cubicBezTo>
                  <a:cubicBezTo>
                    <a:pt x="344" y="969"/>
                    <a:pt x="344" y="969"/>
                    <a:pt x="344" y="969"/>
                  </a:cubicBezTo>
                  <a:cubicBezTo>
                    <a:pt x="349" y="970"/>
                    <a:pt x="349" y="970"/>
                    <a:pt x="349" y="970"/>
                  </a:cubicBezTo>
                  <a:cubicBezTo>
                    <a:pt x="350" y="969"/>
                    <a:pt x="350" y="969"/>
                    <a:pt x="350" y="969"/>
                  </a:cubicBezTo>
                  <a:cubicBezTo>
                    <a:pt x="351" y="968"/>
                    <a:pt x="351" y="968"/>
                    <a:pt x="351" y="968"/>
                  </a:cubicBezTo>
                  <a:cubicBezTo>
                    <a:pt x="351" y="968"/>
                    <a:pt x="353" y="969"/>
                    <a:pt x="351" y="969"/>
                  </a:cubicBezTo>
                  <a:cubicBezTo>
                    <a:pt x="353" y="970"/>
                    <a:pt x="353" y="970"/>
                    <a:pt x="353" y="970"/>
                  </a:cubicBezTo>
                  <a:cubicBezTo>
                    <a:pt x="353" y="969"/>
                    <a:pt x="353" y="969"/>
                    <a:pt x="353" y="969"/>
                  </a:cubicBezTo>
                  <a:cubicBezTo>
                    <a:pt x="355" y="972"/>
                    <a:pt x="355" y="972"/>
                    <a:pt x="355" y="972"/>
                  </a:cubicBezTo>
                  <a:cubicBezTo>
                    <a:pt x="370" y="969"/>
                    <a:pt x="370" y="969"/>
                    <a:pt x="370" y="969"/>
                  </a:cubicBezTo>
                  <a:cubicBezTo>
                    <a:pt x="369" y="970"/>
                    <a:pt x="369" y="970"/>
                    <a:pt x="369" y="970"/>
                  </a:cubicBezTo>
                  <a:cubicBezTo>
                    <a:pt x="363" y="972"/>
                    <a:pt x="363" y="972"/>
                    <a:pt x="363" y="972"/>
                  </a:cubicBezTo>
                  <a:cubicBezTo>
                    <a:pt x="357" y="974"/>
                    <a:pt x="357" y="974"/>
                    <a:pt x="357" y="974"/>
                  </a:cubicBezTo>
                  <a:cubicBezTo>
                    <a:pt x="357" y="976"/>
                    <a:pt x="357" y="976"/>
                    <a:pt x="357" y="976"/>
                  </a:cubicBezTo>
                  <a:cubicBezTo>
                    <a:pt x="357" y="976"/>
                    <a:pt x="362" y="977"/>
                    <a:pt x="356" y="976"/>
                  </a:cubicBezTo>
                  <a:cubicBezTo>
                    <a:pt x="356" y="977"/>
                    <a:pt x="356" y="977"/>
                    <a:pt x="356" y="977"/>
                  </a:cubicBezTo>
                  <a:cubicBezTo>
                    <a:pt x="360" y="976"/>
                    <a:pt x="360" y="976"/>
                    <a:pt x="360" y="976"/>
                  </a:cubicBezTo>
                  <a:cubicBezTo>
                    <a:pt x="367" y="977"/>
                    <a:pt x="367" y="977"/>
                    <a:pt x="367" y="977"/>
                  </a:cubicBezTo>
                  <a:cubicBezTo>
                    <a:pt x="373" y="974"/>
                    <a:pt x="373" y="974"/>
                    <a:pt x="373" y="974"/>
                  </a:cubicBezTo>
                  <a:cubicBezTo>
                    <a:pt x="376" y="974"/>
                    <a:pt x="376" y="974"/>
                    <a:pt x="376" y="974"/>
                  </a:cubicBezTo>
                  <a:cubicBezTo>
                    <a:pt x="379" y="970"/>
                    <a:pt x="379" y="970"/>
                    <a:pt x="379" y="970"/>
                  </a:cubicBezTo>
                  <a:cubicBezTo>
                    <a:pt x="381" y="971"/>
                    <a:pt x="381" y="971"/>
                    <a:pt x="381" y="971"/>
                  </a:cubicBezTo>
                  <a:cubicBezTo>
                    <a:pt x="388" y="970"/>
                    <a:pt x="388" y="970"/>
                    <a:pt x="388" y="970"/>
                  </a:cubicBezTo>
                  <a:cubicBezTo>
                    <a:pt x="387" y="973"/>
                    <a:pt x="387" y="973"/>
                    <a:pt x="387" y="973"/>
                  </a:cubicBezTo>
                  <a:cubicBezTo>
                    <a:pt x="387" y="971"/>
                    <a:pt x="387" y="971"/>
                    <a:pt x="387" y="971"/>
                  </a:cubicBezTo>
                  <a:cubicBezTo>
                    <a:pt x="383" y="972"/>
                    <a:pt x="383" y="972"/>
                    <a:pt x="383" y="972"/>
                  </a:cubicBezTo>
                  <a:cubicBezTo>
                    <a:pt x="380" y="975"/>
                    <a:pt x="380" y="975"/>
                    <a:pt x="380" y="975"/>
                  </a:cubicBezTo>
                  <a:cubicBezTo>
                    <a:pt x="380" y="975"/>
                    <a:pt x="380" y="977"/>
                    <a:pt x="379" y="974"/>
                  </a:cubicBezTo>
                  <a:cubicBezTo>
                    <a:pt x="379" y="977"/>
                    <a:pt x="379" y="977"/>
                    <a:pt x="379" y="977"/>
                  </a:cubicBezTo>
                  <a:cubicBezTo>
                    <a:pt x="383" y="977"/>
                    <a:pt x="383" y="977"/>
                    <a:pt x="383" y="977"/>
                  </a:cubicBezTo>
                  <a:cubicBezTo>
                    <a:pt x="386" y="979"/>
                    <a:pt x="386" y="979"/>
                    <a:pt x="386" y="979"/>
                  </a:cubicBezTo>
                  <a:cubicBezTo>
                    <a:pt x="391" y="978"/>
                    <a:pt x="391" y="978"/>
                    <a:pt x="391" y="978"/>
                  </a:cubicBezTo>
                  <a:cubicBezTo>
                    <a:pt x="391" y="975"/>
                    <a:pt x="391" y="975"/>
                    <a:pt x="391" y="975"/>
                  </a:cubicBezTo>
                  <a:cubicBezTo>
                    <a:pt x="393" y="975"/>
                    <a:pt x="392" y="971"/>
                    <a:pt x="394" y="974"/>
                  </a:cubicBezTo>
                  <a:cubicBezTo>
                    <a:pt x="395" y="974"/>
                    <a:pt x="389" y="971"/>
                    <a:pt x="396" y="977"/>
                  </a:cubicBezTo>
                  <a:cubicBezTo>
                    <a:pt x="397" y="976"/>
                    <a:pt x="397" y="976"/>
                    <a:pt x="397" y="976"/>
                  </a:cubicBezTo>
                  <a:cubicBezTo>
                    <a:pt x="397" y="978"/>
                    <a:pt x="397" y="978"/>
                    <a:pt x="397" y="978"/>
                  </a:cubicBezTo>
                  <a:cubicBezTo>
                    <a:pt x="402" y="974"/>
                    <a:pt x="402" y="974"/>
                    <a:pt x="402" y="974"/>
                  </a:cubicBezTo>
                  <a:cubicBezTo>
                    <a:pt x="402" y="973"/>
                    <a:pt x="402" y="973"/>
                    <a:pt x="402" y="973"/>
                  </a:cubicBezTo>
                  <a:cubicBezTo>
                    <a:pt x="400" y="972"/>
                    <a:pt x="400" y="972"/>
                    <a:pt x="400" y="972"/>
                  </a:cubicBezTo>
                  <a:cubicBezTo>
                    <a:pt x="400" y="971"/>
                    <a:pt x="400" y="971"/>
                    <a:pt x="400" y="971"/>
                  </a:cubicBezTo>
                  <a:cubicBezTo>
                    <a:pt x="402" y="971"/>
                    <a:pt x="402" y="971"/>
                    <a:pt x="402" y="971"/>
                  </a:cubicBezTo>
                  <a:cubicBezTo>
                    <a:pt x="404" y="974"/>
                    <a:pt x="404" y="974"/>
                    <a:pt x="404" y="974"/>
                  </a:cubicBezTo>
                  <a:cubicBezTo>
                    <a:pt x="406" y="973"/>
                    <a:pt x="406" y="973"/>
                    <a:pt x="406" y="973"/>
                  </a:cubicBezTo>
                  <a:cubicBezTo>
                    <a:pt x="407" y="971"/>
                    <a:pt x="409" y="976"/>
                    <a:pt x="407" y="970"/>
                  </a:cubicBezTo>
                  <a:cubicBezTo>
                    <a:pt x="409" y="973"/>
                    <a:pt x="409" y="973"/>
                    <a:pt x="409" y="973"/>
                  </a:cubicBezTo>
                  <a:cubicBezTo>
                    <a:pt x="411" y="971"/>
                    <a:pt x="411" y="971"/>
                    <a:pt x="411" y="971"/>
                  </a:cubicBezTo>
                  <a:cubicBezTo>
                    <a:pt x="412" y="974"/>
                    <a:pt x="412" y="974"/>
                    <a:pt x="412" y="974"/>
                  </a:cubicBezTo>
                  <a:cubicBezTo>
                    <a:pt x="411" y="976"/>
                    <a:pt x="411" y="976"/>
                    <a:pt x="411" y="976"/>
                  </a:cubicBezTo>
                  <a:cubicBezTo>
                    <a:pt x="412" y="977"/>
                    <a:pt x="412" y="977"/>
                    <a:pt x="412" y="977"/>
                  </a:cubicBezTo>
                  <a:cubicBezTo>
                    <a:pt x="419" y="976"/>
                    <a:pt x="419" y="976"/>
                    <a:pt x="419" y="976"/>
                  </a:cubicBezTo>
                  <a:cubicBezTo>
                    <a:pt x="419" y="975"/>
                    <a:pt x="419" y="975"/>
                    <a:pt x="419" y="975"/>
                  </a:cubicBezTo>
                  <a:cubicBezTo>
                    <a:pt x="424" y="976"/>
                    <a:pt x="424" y="976"/>
                    <a:pt x="424" y="976"/>
                  </a:cubicBezTo>
                  <a:cubicBezTo>
                    <a:pt x="427" y="975"/>
                    <a:pt x="427" y="975"/>
                    <a:pt x="427" y="975"/>
                  </a:cubicBezTo>
                  <a:cubicBezTo>
                    <a:pt x="429" y="976"/>
                    <a:pt x="429" y="976"/>
                    <a:pt x="429" y="976"/>
                  </a:cubicBezTo>
                  <a:cubicBezTo>
                    <a:pt x="436" y="973"/>
                    <a:pt x="436" y="973"/>
                    <a:pt x="436" y="973"/>
                  </a:cubicBezTo>
                  <a:cubicBezTo>
                    <a:pt x="438" y="971"/>
                    <a:pt x="438" y="971"/>
                    <a:pt x="438" y="971"/>
                  </a:cubicBezTo>
                  <a:cubicBezTo>
                    <a:pt x="437" y="970"/>
                    <a:pt x="442" y="972"/>
                    <a:pt x="437" y="969"/>
                  </a:cubicBezTo>
                  <a:cubicBezTo>
                    <a:pt x="438" y="967"/>
                    <a:pt x="438" y="967"/>
                    <a:pt x="438" y="967"/>
                  </a:cubicBezTo>
                  <a:cubicBezTo>
                    <a:pt x="444" y="969"/>
                    <a:pt x="444" y="969"/>
                    <a:pt x="444" y="969"/>
                  </a:cubicBezTo>
                  <a:cubicBezTo>
                    <a:pt x="447" y="972"/>
                    <a:pt x="447" y="972"/>
                    <a:pt x="447" y="972"/>
                  </a:cubicBezTo>
                  <a:cubicBezTo>
                    <a:pt x="447" y="973"/>
                    <a:pt x="449" y="974"/>
                    <a:pt x="455" y="972"/>
                  </a:cubicBezTo>
                  <a:cubicBezTo>
                    <a:pt x="460" y="974"/>
                    <a:pt x="460" y="974"/>
                    <a:pt x="460" y="974"/>
                  </a:cubicBezTo>
                  <a:cubicBezTo>
                    <a:pt x="469" y="972"/>
                    <a:pt x="469" y="972"/>
                    <a:pt x="469" y="972"/>
                  </a:cubicBezTo>
                  <a:cubicBezTo>
                    <a:pt x="472" y="969"/>
                    <a:pt x="472" y="969"/>
                    <a:pt x="472" y="969"/>
                  </a:cubicBezTo>
                  <a:cubicBezTo>
                    <a:pt x="477" y="971"/>
                    <a:pt x="477" y="971"/>
                    <a:pt x="477" y="971"/>
                  </a:cubicBezTo>
                  <a:cubicBezTo>
                    <a:pt x="479" y="967"/>
                    <a:pt x="479" y="967"/>
                    <a:pt x="479" y="967"/>
                  </a:cubicBezTo>
                  <a:cubicBezTo>
                    <a:pt x="481" y="967"/>
                    <a:pt x="477" y="965"/>
                    <a:pt x="481" y="966"/>
                  </a:cubicBezTo>
                  <a:cubicBezTo>
                    <a:pt x="483" y="966"/>
                    <a:pt x="482" y="969"/>
                    <a:pt x="484" y="967"/>
                  </a:cubicBezTo>
                  <a:cubicBezTo>
                    <a:pt x="485" y="965"/>
                    <a:pt x="485" y="965"/>
                    <a:pt x="485" y="965"/>
                  </a:cubicBezTo>
                  <a:cubicBezTo>
                    <a:pt x="482" y="964"/>
                    <a:pt x="482" y="964"/>
                    <a:pt x="482" y="964"/>
                  </a:cubicBezTo>
                  <a:cubicBezTo>
                    <a:pt x="498" y="963"/>
                    <a:pt x="498" y="963"/>
                    <a:pt x="498" y="963"/>
                  </a:cubicBezTo>
                  <a:cubicBezTo>
                    <a:pt x="500" y="963"/>
                    <a:pt x="500" y="963"/>
                    <a:pt x="500" y="963"/>
                  </a:cubicBezTo>
                  <a:cubicBezTo>
                    <a:pt x="498" y="963"/>
                    <a:pt x="501" y="974"/>
                    <a:pt x="492" y="965"/>
                  </a:cubicBezTo>
                  <a:cubicBezTo>
                    <a:pt x="492" y="965"/>
                    <a:pt x="493" y="967"/>
                    <a:pt x="489" y="966"/>
                  </a:cubicBezTo>
                  <a:cubicBezTo>
                    <a:pt x="488" y="965"/>
                    <a:pt x="488" y="965"/>
                    <a:pt x="488" y="965"/>
                  </a:cubicBezTo>
                  <a:cubicBezTo>
                    <a:pt x="488" y="967"/>
                    <a:pt x="487" y="961"/>
                    <a:pt x="485" y="967"/>
                  </a:cubicBezTo>
                  <a:cubicBezTo>
                    <a:pt x="493" y="967"/>
                    <a:pt x="493" y="967"/>
                    <a:pt x="493" y="967"/>
                  </a:cubicBezTo>
                  <a:cubicBezTo>
                    <a:pt x="503" y="965"/>
                    <a:pt x="503" y="965"/>
                    <a:pt x="503" y="965"/>
                  </a:cubicBezTo>
                  <a:cubicBezTo>
                    <a:pt x="501" y="970"/>
                    <a:pt x="498" y="966"/>
                    <a:pt x="492" y="969"/>
                  </a:cubicBezTo>
                  <a:cubicBezTo>
                    <a:pt x="493" y="970"/>
                    <a:pt x="487" y="969"/>
                    <a:pt x="494" y="971"/>
                  </a:cubicBezTo>
                  <a:cubicBezTo>
                    <a:pt x="498" y="971"/>
                    <a:pt x="498" y="971"/>
                    <a:pt x="498" y="971"/>
                  </a:cubicBezTo>
                  <a:cubicBezTo>
                    <a:pt x="499" y="971"/>
                    <a:pt x="499" y="971"/>
                    <a:pt x="499" y="971"/>
                  </a:cubicBezTo>
                  <a:cubicBezTo>
                    <a:pt x="496" y="975"/>
                    <a:pt x="496" y="975"/>
                    <a:pt x="496" y="975"/>
                  </a:cubicBezTo>
                  <a:cubicBezTo>
                    <a:pt x="499" y="975"/>
                    <a:pt x="499" y="975"/>
                    <a:pt x="499" y="975"/>
                  </a:cubicBezTo>
                  <a:cubicBezTo>
                    <a:pt x="499" y="975"/>
                    <a:pt x="502" y="974"/>
                    <a:pt x="498" y="975"/>
                  </a:cubicBezTo>
                  <a:cubicBezTo>
                    <a:pt x="500" y="972"/>
                    <a:pt x="499" y="980"/>
                    <a:pt x="507" y="972"/>
                  </a:cubicBezTo>
                  <a:cubicBezTo>
                    <a:pt x="506" y="971"/>
                    <a:pt x="506" y="971"/>
                    <a:pt x="506" y="971"/>
                  </a:cubicBezTo>
                  <a:cubicBezTo>
                    <a:pt x="510" y="967"/>
                    <a:pt x="510" y="967"/>
                    <a:pt x="510" y="967"/>
                  </a:cubicBezTo>
                  <a:cubicBezTo>
                    <a:pt x="511" y="967"/>
                    <a:pt x="511" y="967"/>
                    <a:pt x="511" y="967"/>
                  </a:cubicBezTo>
                  <a:cubicBezTo>
                    <a:pt x="511" y="963"/>
                    <a:pt x="511" y="963"/>
                    <a:pt x="511" y="963"/>
                  </a:cubicBezTo>
                  <a:cubicBezTo>
                    <a:pt x="521" y="965"/>
                    <a:pt x="521" y="965"/>
                    <a:pt x="521" y="965"/>
                  </a:cubicBezTo>
                  <a:cubicBezTo>
                    <a:pt x="524" y="963"/>
                    <a:pt x="524" y="963"/>
                    <a:pt x="524" y="963"/>
                  </a:cubicBezTo>
                  <a:cubicBezTo>
                    <a:pt x="530" y="965"/>
                    <a:pt x="530" y="965"/>
                    <a:pt x="530" y="965"/>
                  </a:cubicBezTo>
                  <a:cubicBezTo>
                    <a:pt x="538" y="962"/>
                    <a:pt x="538" y="962"/>
                    <a:pt x="538" y="962"/>
                  </a:cubicBezTo>
                  <a:cubicBezTo>
                    <a:pt x="538" y="963"/>
                    <a:pt x="540" y="961"/>
                    <a:pt x="538" y="964"/>
                  </a:cubicBezTo>
                  <a:cubicBezTo>
                    <a:pt x="539" y="964"/>
                    <a:pt x="539" y="964"/>
                    <a:pt x="539" y="964"/>
                  </a:cubicBezTo>
                  <a:cubicBezTo>
                    <a:pt x="540" y="961"/>
                    <a:pt x="540" y="961"/>
                    <a:pt x="540" y="961"/>
                  </a:cubicBezTo>
                  <a:cubicBezTo>
                    <a:pt x="541" y="962"/>
                    <a:pt x="541" y="962"/>
                    <a:pt x="541" y="962"/>
                  </a:cubicBezTo>
                  <a:cubicBezTo>
                    <a:pt x="547" y="962"/>
                    <a:pt x="547" y="962"/>
                    <a:pt x="547" y="962"/>
                  </a:cubicBezTo>
                  <a:cubicBezTo>
                    <a:pt x="548" y="961"/>
                    <a:pt x="548" y="961"/>
                    <a:pt x="548" y="961"/>
                  </a:cubicBezTo>
                  <a:cubicBezTo>
                    <a:pt x="546" y="960"/>
                    <a:pt x="546" y="960"/>
                    <a:pt x="546" y="960"/>
                  </a:cubicBezTo>
                  <a:cubicBezTo>
                    <a:pt x="551" y="957"/>
                    <a:pt x="551" y="957"/>
                    <a:pt x="551" y="957"/>
                  </a:cubicBezTo>
                  <a:cubicBezTo>
                    <a:pt x="558" y="958"/>
                    <a:pt x="558" y="958"/>
                    <a:pt x="558" y="958"/>
                  </a:cubicBezTo>
                  <a:cubicBezTo>
                    <a:pt x="575" y="954"/>
                    <a:pt x="575" y="954"/>
                    <a:pt x="575" y="954"/>
                  </a:cubicBezTo>
                  <a:cubicBezTo>
                    <a:pt x="576" y="954"/>
                    <a:pt x="578" y="958"/>
                    <a:pt x="580" y="952"/>
                  </a:cubicBezTo>
                  <a:cubicBezTo>
                    <a:pt x="579" y="954"/>
                    <a:pt x="579" y="954"/>
                    <a:pt x="579" y="954"/>
                  </a:cubicBezTo>
                  <a:cubicBezTo>
                    <a:pt x="581" y="954"/>
                    <a:pt x="581" y="954"/>
                    <a:pt x="581" y="954"/>
                  </a:cubicBezTo>
                  <a:cubicBezTo>
                    <a:pt x="582" y="952"/>
                    <a:pt x="582" y="952"/>
                    <a:pt x="582" y="952"/>
                  </a:cubicBezTo>
                  <a:cubicBezTo>
                    <a:pt x="583" y="953"/>
                    <a:pt x="583" y="953"/>
                    <a:pt x="583" y="953"/>
                  </a:cubicBezTo>
                  <a:cubicBezTo>
                    <a:pt x="579" y="956"/>
                    <a:pt x="579" y="956"/>
                    <a:pt x="579" y="956"/>
                  </a:cubicBezTo>
                  <a:cubicBezTo>
                    <a:pt x="578" y="956"/>
                    <a:pt x="576" y="953"/>
                    <a:pt x="575" y="955"/>
                  </a:cubicBezTo>
                  <a:cubicBezTo>
                    <a:pt x="577" y="956"/>
                    <a:pt x="577" y="956"/>
                    <a:pt x="577" y="956"/>
                  </a:cubicBezTo>
                  <a:cubicBezTo>
                    <a:pt x="575" y="958"/>
                    <a:pt x="575" y="958"/>
                    <a:pt x="575" y="958"/>
                  </a:cubicBezTo>
                  <a:cubicBezTo>
                    <a:pt x="577" y="960"/>
                    <a:pt x="577" y="960"/>
                    <a:pt x="577" y="960"/>
                  </a:cubicBezTo>
                  <a:cubicBezTo>
                    <a:pt x="589" y="958"/>
                    <a:pt x="589" y="958"/>
                    <a:pt x="589" y="958"/>
                  </a:cubicBezTo>
                  <a:cubicBezTo>
                    <a:pt x="590" y="956"/>
                    <a:pt x="590" y="956"/>
                    <a:pt x="590" y="956"/>
                  </a:cubicBezTo>
                  <a:cubicBezTo>
                    <a:pt x="589" y="955"/>
                    <a:pt x="583" y="965"/>
                    <a:pt x="597" y="953"/>
                  </a:cubicBezTo>
                  <a:cubicBezTo>
                    <a:pt x="597" y="948"/>
                    <a:pt x="597" y="948"/>
                    <a:pt x="597" y="948"/>
                  </a:cubicBezTo>
                  <a:cubicBezTo>
                    <a:pt x="599" y="947"/>
                    <a:pt x="599" y="947"/>
                    <a:pt x="599" y="947"/>
                  </a:cubicBezTo>
                  <a:cubicBezTo>
                    <a:pt x="600" y="948"/>
                    <a:pt x="596" y="950"/>
                    <a:pt x="601" y="948"/>
                  </a:cubicBezTo>
                  <a:cubicBezTo>
                    <a:pt x="598" y="951"/>
                    <a:pt x="598" y="951"/>
                    <a:pt x="598" y="951"/>
                  </a:cubicBezTo>
                  <a:cubicBezTo>
                    <a:pt x="600" y="954"/>
                    <a:pt x="600" y="954"/>
                    <a:pt x="600" y="954"/>
                  </a:cubicBezTo>
                  <a:cubicBezTo>
                    <a:pt x="601" y="953"/>
                    <a:pt x="601" y="953"/>
                    <a:pt x="601" y="953"/>
                  </a:cubicBezTo>
                  <a:cubicBezTo>
                    <a:pt x="602" y="951"/>
                    <a:pt x="602" y="951"/>
                    <a:pt x="602" y="951"/>
                  </a:cubicBezTo>
                  <a:cubicBezTo>
                    <a:pt x="605" y="950"/>
                    <a:pt x="605" y="950"/>
                    <a:pt x="605" y="950"/>
                  </a:cubicBezTo>
                  <a:cubicBezTo>
                    <a:pt x="607" y="950"/>
                    <a:pt x="607" y="950"/>
                    <a:pt x="607" y="950"/>
                  </a:cubicBezTo>
                  <a:cubicBezTo>
                    <a:pt x="606" y="952"/>
                    <a:pt x="606" y="952"/>
                    <a:pt x="606" y="952"/>
                  </a:cubicBezTo>
                  <a:cubicBezTo>
                    <a:pt x="604" y="953"/>
                    <a:pt x="604" y="953"/>
                    <a:pt x="604" y="953"/>
                  </a:cubicBezTo>
                  <a:cubicBezTo>
                    <a:pt x="607" y="955"/>
                    <a:pt x="607" y="955"/>
                    <a:pt x="607" y="955"/>
                  </a:cubicBezTo>
                  <a:cubicBezTo>
                    <a:pt x="613" y="956"/>
                    <a:pt x="613" y="956"/>
                    <a:pt x="613" y="956"/>
                  </a:cubicBezTo>
                  <a:cubicBezTo>
                    <a:pt x="612" y="957"/>
                    <a:pt x="606" y="955"/>
                    <a:pt x="620" y="953"/>
                  </a:cubicBezTo>
                  <a:cubicBezTo>
                    <a:pt x="622" y="954"/>
                    <a:pt x="622" y="954"/>
                    <a:pt x="622" y="954"/>
                  </a:cubicBezTo>
                  <a:cubicBezTo>
                    <a:pt x="627" y="951"/>
                    <a:pt x="627" y="951"/>
                    <a:pt x="627" y="951"/>
                  </a:cubicBezTo>
                  <a:cubicBezTo>
                    <a:pt x="628" y="953"/>
                    <a:pt x="628" y="953"/>
                    <a:pt x="628" y="953"/>
                  </a:cubicBezTo>
                  <a:cubicBezTo>
                    <a:pt x="633" y="950"/>
                    <a:pt x="633" y="950"/>
                    <a:pt x="633" y="950"/>
                  </a:cubicBezTo>
                  <a:cubicBezTo>
                    <a:pt x="654" y="947"/>
                    <a:pt x="654" y="947"/>
                    <a:pt x="654" y="947"/>
                  </a:cubicBezTo>
                  <a:cubicBezTo>
                    <a:pt x="656" y="945"/>
                    <a:pt x="656" y="945"/>
                    <a:pt x="656" y="945"/>
                  </a:cubicBezTo>
                  <a:cubicBezTo>
                    <a:pt x="662" y="947"/>
                    <a:pt x="662" y="947"/>
                    <a:pt x="662" y="947"/>
                  </a:cubicBezTo>
                  <a:cubicBezTo>
                    <a:pt x="666" y="948"/>
                    <a:pt x="666" y="948"/>
                    <a:pt x="666" y="948"/>
                  </a:cubicBezTo>
                  <a:cubicBezTo>
                    <a:pt x="667" y="950"/>
                    <a:pt x="654" y="951"/>
                    <a:pt x="667" y="941"/>
                  </a:cubicBezTo>
                  <a:cubicBezTo>
                    <a:pt x="667" y="942"/>
                    <a:pt x="666" y="942"/>
                    <a:pt x="668" y="943"/>
                  </a:cubicBezTo>
                  <a:cubicBezTo>
                    <a:pt x="669" y="944"/>
                    <a:pt x="659" y="947"/>
                    <a:pt x="670" y="938"/>
                  </a:cubicBezTo>
                  <a:cubicBezTo>
                    <a:pt x="674" y="939"/>
                    <a:pt x="674" y="939"/>
                    <a:pt x="674" y="939"/>
                  </a:cubicBezTo>
                  <a:cubicBezTo>
                    <a:pt x="680" y="937"/>
                    <a:pt x="680" y="937"/>
                    <a:pt x="680" y="937"/>
                  </a:cubicBezTo>
                  <a:cubicBezTo>
                    <a:pt x="681" y="937"/>
                    <a:pt x="672" y="939"/>
                    <a:pt x="683" y="938"/>
                  </a:cubicBezTo>
                  <a:cubicBezTo>
                    <a:pt x="684" y="936"/>
                    <a:pt x="684" y="936"/>
                    <a:pt x="684" y="936"/>
                  </a:cubicBezTo>
                  <a:cubicBezTo>
                    <a:pt x="685" y="937"/>
                    <a:pt x="685" y="937"/>
                    <a:pt x="685" y="937"/>
                  </a:cubicBezTo>
                  <a:cubicBezTo>
                    <a:pt x="681" y="940"/>
                    <a:pt x="681" y="940"/>
                    <a:pt x="681" y="940"/>
                  </a:cubicBezTo>
                  <a:cubicBezTo>
                    <a:pt x="680" y="938"/>
                    <a:pt x="680" y="938"/>
                    <a:pt x="680" y="938"/>
                  </a:cubicBezTo>
                  <a:cubicBezTo>
                    <a:pt x="678" y="940"/>
                    <a:pt x="676" y="939"/>
                    <a:pt x="676" y="940"/>
                  </a:cubicBezTo>
                  <a:cubicBezTo>
                    <a:pt x="670" y="945"/>
                    <a:pt x="670" y="945"/>
                    <a:pt x="670" y="945"/>
                  </a:cubicBezTo>
                  <a:cubicBezTo>
                    <a:pt x="671" y="947"/>
                    <a:pt x="671" y="947"/>
                    <a:pt x="671" y="947"/>
                  </a:cubicBezTo>
                  <a:cubicBezTo>
                    <a:pt x="679" y="946"/>
                    <a:pt x="679" y="946"/>
                    <a:pt x="679" y="946"/>
                  </a:cubicBezTo>
                  <a:cubicBezTo>
                    <a:pt x="682" y="944"/>
                    <a:pt x="682" y="944"/>
                    <a:pt x="682" y="944"/>
                  </a:cubicBezTo>
                  <a:cubicBezTo>
                    <a:pt x="690" y="944"/>
                    <a:pt x="690" y="944"/>
                    <a:pt x="690" y="944"/>
                  </a:cubicBezTo>
                  <a:cubicBezTo>
                    <a:pt x="697" y="941"/>
                    <a:pt x="697" y="941"/>
                    <a:pt x="697" y="941"/>
                  </a:cubicBezTo>
                  <a:cubicBezTo>
                    <a:pt x="702" y="942"/>
                    <a:pt x="702" y="942"/>
                    <a:pt x="702" y="942"/>
                  </a:cubicBezTo>
                  <a:cubicBezTo>
                    <a:pt x="712" y="941"/>
                    <a:pt x="712" y="941"/>
                    <a:pt x="712" y="941"/>
                  </a:cubicBezTo>
                  <a:cubicBezTo>
                    <a:pt x="712" y="940"/>
                    <a:pt x="712" y="940"/>
                    <a:pt x="712" y="940"/>
                  </a:cubicBezTo>
                  <a:cubicBezTo>
                    <a:pt x="706" y="941"/>
                    <a:pt x="711" y="948"/>
                    <a:pt x="720" y="934"/>
                  </a:cubicBezTo>
                  <a:cubicBezTo>
                    <a:pt x="720" y="933"/>
                    <a:pt x="720" y="933"/>
                    <a:pt x="720" y="933"/>
                  </a:cubicBezTo>
                  <a:cubicBezTo>
                    <a:pt x="722" y="933"/>
                    <a:pt x="722" y="933"/>
                    <a:pt x="722" y="933"/>
                  </a:cubicBezTo>
                  <a:cubicBezTo>
                    <a:pt x="723" y="931"/>
                    <a:pt x="723" y="931"/>
                    <a:pt x="723" y="931"/>
                  </a:cubicBezTo>
                  <a:cubicBezTo>
                    <a:pt x="726" y="934"/>
                    <a:pt x="726" y="934"/>
                    <a:pt x="726" y="934"/>
                  </a:cubicBezTo>
                  <a:cubicBezTo>
                    <a:pt x="726" y="932"/>
                    <a:pt x="736" y="935"/>
                    <a:pt x="725" y="930"/>
                  </a:cubicBezTo>
                  <a:cubicBezTo>
                    <a:pt x="726" y="931"/>
                    <a:pt x="727" y="930"/>
                    <a:pt x="728" y="930"/>
                  </a:cubicBezTo>
                  <a:cubicBezTo>
                    <a:pt x="728" y="936"/>
                    <a:pt x="728" y="936"/>
                    <a:pt x="728" y="936"/>
                  </a:cubicBezTo>
                  <a:cubicBezTo>
                    <a:pt x="723" y="937"/>
                    <a:pt x="723" y="937"/>
                    <a:pt x="723" y="937"/>
                  </a:cubicBezTo>
                  <a:cubicBezTo>
                    <a:pt x="723" y="938"/>
                    <a:pt x="723" y="938"/>
                    <a:pt x="723" y="938"/>
                  </a:cubicBezTo>
                  <a:cubicBezTo>
                    <a:pt x="747" y="937"/>
                    <a:pt x="747" y="937"/>
                    <a:pt x="747" y="937"/>
                  </a:cubicBezTo>
                  <a:cubicBezTo>
                    <a:pt x="750" y="935"/>
                    <a:pt x="750" y="935"/>
                    <a:pt x="750" y="935"/>
                  </a:cubicBezTo>
                  <a:cubicBezTo>
                    <a:pt x="748" y="933"/>
                    <a:pt x="748" y="933"/>
                    <a:pt x="748" y="933"/>
                  </a:cubicBezTo>
                  <a:cubicBezTo>
                    <a:pt x="744" y="933"/>
                    <a:pt x="744" y="933"/>
                    <a:pt x="744" y="933"/>
                  </a:cubicBezTo>
                  <a:cubicBezTo>
                    <a:pt x="746" y="931"/>
                    <a:pt x="746" y="931"/>
                    <a:pt x="746" y="931"/>
                  </a:cubicBezTo>
                  <a:cubicBezTo>
                    <a:pt x="751" y="932"/>
                    <a:pt x="751" y="932"/>
                    <a:pt x="751" y="932"/>
                  </a:cubicBezTo>
                  <a:cubicBezTo>
                    <a:pt x="752" y="931"/>
                    <a:pt x="752" y="931"/>
                    <a:pt x="752" y="931"/>
                  </a:cubicBezTo>
                  <a:cubicBezTo>
                    <a:pt x="751" y="930"/>
                    <a:pt x="751" y="930"/>
                    <a:pt x="751" y="930"/>
                  </a:cubicBezTo>
                  <a:cubicBezTo>
                    <a:pt x="751" y="927"/>
                    <a:pt x="751" y="927"/>
                    <a:pt x="751" y="927"/>
                  </a:cubicBezTo>
                  <a:cubicBezTo>
                    <a:pt x="756" y="925"/>
                    <a:pt x="756" y="925"/>
                    <a:pt x="756" y="925"/>
                  </a:cubicBezTo>
                  <a:cubicBezTo>
                    <a:pt x="761" y="924"/>
                    <a:pt x="752" y="927"/>
                    <a:pt x="760" y="926"/>
                  </a:cubicBezTo>
                  <a:cubicBezTo>
                    <a:pt x="760" y="925"/>
                    <a:pt x="760" y="925"/>
                    <a:pt x="760" y="925"/>
                  </a:cubicBezTo>
                  <a:cubicBezTo>
                    <a:pt x="762" y="927"/>
                    <a:pt x="764" y="922"/>
                    <a:pt x="764" y="929"/>
                  </a:cubicBezTo>
                  <a:cubicBezTo>
                    <a:pt x="764" y="926"/>
                    <a:pt x="764" y="926"/>
                    <a:pt x="764" y="926"/>
                  </a:cubicBezTo>
                  <a:cubicBezTo>
                    <a:pt x="765" y="926"/>
                    <a:pt x="765" y="926"/>
                    <a:pt x="765" y="926"/>
                  </a:cubicBezTo>
                  <a:cubicBezTo>
                    <a:pt x="766" y="927"/>
                    <a:pt x="766" y="927"/>
                    <a:pt x="766" y="927"/>
                  </a:cubicBezTo>
                  <a:cubicBezTo>
                    <a:pt x="761" y="931"/>
                    <a:pt x="761" y="931"/>
                    <a:pt x="761" y="931"/>
                  </a:cubicBezTo>
                  <a:cubicBezTo>
                    <a:pt x="762" y="933"/>
                    <a:pt x="762" y="933"/>
                    <a:pt x="762" y="933"/>
                  </a:cubicBezTo>
                  <a:cubicBezTo>
                    <a:pt x="765" y="933"/>
                    <a:pt x="765" y="933"/>
                    <a:pt x="765" y="933"/>
                  </a:cubicBezTo>
                  <a:cubicBezTo>
                    <a:pt x="765" y="934"/>
                    <a:pt x="765" y="934"/>
                    <a:pt x="765" y="934"/>
                  </a:cubicBezTo>
                  <a:cubicBezTo>
                    <a:pt x="770" y="934"/>
                    <a:pt x="770" y="934"/>
                    <a:pt x="770" y="934"/>
                  </a:cubicBezTo>
                  <a:cubicBezTo>
                    <a:pt x="771" y="934"/>
                    <a:pt x="771" y="934"/>
                    <a:pt x="771" y="934"/>
                  </a:cubicBezTo>
                  <a:cubicBezTo>
                    <a:pt x="767" y="932"/>
                    <a:pt x="767" y="932"/>
                    <a:pt x="767" y="932"/>
                  </a:cubicBezTo>
                  <a:cubicBezTo>
                    <a:pt x="769" y="930"/>
                    <a:pt x="769" y="930"/>
                    <a:pt x="769" y="930"/>
                  </a:cubicBezTo>
                  <a:cubicBezTo>
                    <a:pt x="770" y="930"/>
                    <a:pt x="762" y="929"/>
                    <a:pt x="772" y="930"/>
                  </a:cubicBezTo>
                  <a:cubicBezTo>
                    <a:pt x="768" y="924"/>
                    <a:pt x="770" y="940"/>
                    <a:pt x="769" y="925"/>
                  </a:cubicBezTo>
                  <a:cubicBezTo>
                    <a:pt x="766" y="926"/>
                    <a:pt x="770" y="928"/>
                    <a:pt x="772" y="923"/>
                  </a:cubicBezTo>
                  <a:cubicBezTo>
                    <a:pt x="775" y="926"/>
                    <a:pt x="770" y="924"/>
                    <a:pt x="770" y="927"/>
                  </a:cubicBezTo>
                  <a:cubicBezTo>
                    <a:pt x="772" y="927"/>
                    <a:pt x="772" y="927"/>
                    <a:pt x="772" y="927"/>
                  </a:cubicBezTo>
                  <a:cubicBezTo>
                    <a:pt x="773" y="929"/>
                    <a:pt x="773" y="929"/>
                    <a:pt x="773" y="929"/>
                  </a:cubicBezTo>
                  <a:cubicBezTo>
                    <a:pt x="780" y="926"/>
                    <a:pt x="780" y="926"/>
                    <a:pt x="780" y="926"/>
                  </a:cubicBezTo>
                  <a:cubicBezTo>
                    <a:pt x="780" y="926"/>
                    <a:pt x="773" y="930"/>
                    <a:pt x="783" y="927"/>
                  </a:cubicBezTo>
                  <a:cubicBezTo>
                    <a:pt x="783" y="925"/>
                    <a:pt x="783" y="925"/>
                    <a:pt x="783" y="925"/>
                  </a:cubicBezTo>
                  <a:cubicBezTo>
                    <a:pt x="785" y="926"/>
                    <a:pt x="785" y="926"/>
                    <a:pt x="785" y="926"/>
                  </a:cubicBezTo>
                  <a:cubicBezTo>
                    <a:pt x="792" y="923"/>
                    <a:pt x="792" y="923"/>
                    <a:pt x="792" y="923"/>
                  </a:cubicBezTo>
                  <a:cubicBezTo>
                    <a:pt x="793" y="922"/>
                    <a:pt x="793" y="922"/>
                    <a:pt x="793" y="922"/>
                  </a:cubicBezTo>
                  <a:cubicBezTo>
                    <a:pt x="797" y="923"/>
                    <a:pt x="797" y="923"/>
                    <a:pt x="797" y="923"/>
                  </a:cubicBezTo>
                  <a:cubicBezTo>
                    <a:pt x="792" y="926"/>
                    <a:pt x="792" y="926"/>
                    <a:pt x="792" y="926"/>
                  </a:cubicBezTo>
                  <a:cubicBezTo>
                    <a:pt x="796" y="930"/>
                    <a:pt x="796" y="930"/>
                    <a:pt x="796" y="930"/>
                  </a:cubicBezTo>
                  <a:cubicBezTo>
                    <a:pt x="807" y="929"/>
                    <a:pt x="807" y="929"/>
                    <a:pt x="807" y="929"/>
                  </a:cubicBezTo>
                  <a:cubicBezTo>
                    <a:pt x="808" y="928"/>
                    <a:pt x="808" y="928"/>
                    <a:pt x="808" y="928"/>
                  </a:cubicBezTo>
                  <a:cubicBezTo>
                    <a:pt x="808" y="927"/>
                    <a:pt x="808" y="927"/>
                    <a:pt x="808" y="927"/>
                  </a:cubicBezTo>
                  <a:cubicBezTo>
                    <a:pt x="813" y="929"/>
                    <a:pt x="813" y="929"/>
                    <a:pt x="813" y="929"/>
                  </a:cubicBezTo>
                  <a:cubicBezTo>
                    <a:pt x="814" y="929"/>
                    <a:pt x="808" y="931"/>
                    <a:pt x="815" y="926"/>
                  </a:cubicBezTo>
                  <a:cubicBezTo>
                    <a:pt x="817" y="927"/>
                    <a:pt x="817" y="927"/>
                    <a:pt x="817" y="927"/>
                  </a:cubicBezTo>
                  <a:cubicBezTo>
                    <a:pt x="823" y="925"/>
                    <a:pt x="823" y="925"/>
                    <a:pt x="823" y="925"/>
                  </a:cubicBezTo>
                  <a:cubicBezTo>
                    <a:pt x="824" y="925"/>
                    <a:pt x="826" y="927"/>
                    <a:pt x="827" y="925"/>
                  </a:cubicBezTo>
                  <a:cubicBezTo>
                    <a:pt x="827" y="921"/>
                    <a:pt x="830" y="929"/>
                    <a:pt x="830" y="922"/>
                  </a:cubicBezTo>
                  <a:cubicBezTo>
                    <a:pt x="831" y="925"/>
                    <a:pt x="831" y="925"/>
                    <a:pt x="831" y="925"/>
                  </a:cubicBezTo>
                  <a:cubicBezTo>
                    <a:pt x="834" y="925"/>
                    <a:pt x="832" y="922"/>
                    <a:pt x="834" y="922"/>
                  </a:cubicBezTo>
                  <a:cubicBezTo>
                    <a:pt x="837" y="921"/>
                    <a:pt x="837" y="921"/>
                    <a:pt x="837" y="921"/>
                  </a:cubicBezTo>
                  <a:cubicBezTo>
                    <a:pt x="839" y="917"/>
                    <a:pt x="839" y="917"/>
                    <a:pt x="839" y="917"/>
                  </a:cubicBezTo>
                  <a:cubicBezTo>
                    <a:pt x="845" y="918"/>
                    <a:pt x="845" y="918"/>
                    <a:pt x="845" y="918"/>
                  </a:cubicBezTo>
                  <a:cubicBezTo>
                    <a:pt x="850" y="912"/>
                    <a:pt x="850" y="912"/>
                    <a:pt x="850" y="912"/>
                  </a:cubicBezTo>
                  <a:cubicBezTo>
                    <a:pt x="850" y="916"/>
                    <a:pt x="850" y="916"/>
                    <a:pt x="850" y="916"/>
                  </a:cubicBezTo>
                  <a:cubicBezTo>
                    <a:pt x="853" y="918"/>
                    <a:pt x="853" y="918"/>
                    <a:pt x="853" y="918"/>
                  </a:cubicBezTo>
                  <a:cubicBezTo>
                    <a:pt x="856" y="914"/>
                    <a:pt x="856" y="914"/>
                    <a:pt x="856" y="914"/>
                  </a:cubicBezTo>
                  <a:cubicBezTo>
                    <a:pt x="858" y="915"/>
                    <a:pt x="858" y="915"/>
                    <a:pt x="858" y="915"/>
                  </a:cubicBezTo>
                  <a:cubicBezTo>
                    <a:pt x="853" y="919"/>
                    <a:pt x="853" y="919"/>
                    <a:pt x="853" y="919"/>
                  </a:cubicBezTo>
                  <a:cubicBezTo>
                    <a:pt x="857" y="919"/>
                    <a:pt x="857" y="919"/>
                    <a:pt x="857" y="919"/>
                  </a:cubicBezTo>
                  <a:cubicBezTo>
                    <a:pt x="856" y="921"/>
                    <a:pt x="853" y="919"/>
                    <a:pt x="853" y="921"/>
                  </a:cubicBezTo>
                  <a:cubicBezTo>
                    <a:pt x="854" y="923"/>
                    <a:pt x="854" y="923"/>
                    <a:pt x="854" y="923"/>
                  </a:cubicBezTo>
                  <a:cubicBezTo>
                    <a:pt x="855" y="922"/>
                    <a:pt x="855" y="922"/>
                    <a:pt x="855" y="922"/>
                  </a:cubicBezTo>
                  <a:cubicBezTo>
                    <a:pt x="858" y="923"/>
                    <a:pt x="847" y="926"/>
                    <a:pt x="859" y="922"/>
                  </a:cubicBezTo>
                  <a:cubicBezTo>
                    <a:pt x="859" y="917"/>
                    <a:pt x="859" y="917"/>
                    <a:pt x="859" y="917"/>
                  </a:cubicBezTo>
                  <a:cubicBezTo>
                    <a:pt x="858" y="917"/>
                    <a:pt x="858" y="917"/>
                    <a:pt x="858" y="917"/>
                  </a:cubicBezTo>
                  <a:cubicBezTo>
                    <a:pt x="862" y="916"/>
                    <a:pt x="862" y="916"/>
                    <a:pt x="862" y="916"/>
                  </a:cubicBezTo>
                  <a:cubicBezTo>
                    <a:pt x="863" y="914"/>
                    <a:pt x="863" y="914"/>
                    <a:pt x="863" y="914"/>
                  </a:cubicBezTo>
                  <a:cubicBezTo>
                    <a:pt x="869" y="914"/>
                    <a:pt x="869" y="914"/>
                    <a:pt x="869" y="914"/>
                  </a:cubicBezTo>
                  <a:cubicBezTo>
                    <a:pt x="869" y="912"/>
                    <a:pt x="869" y="912"/>
                    <a:pt x="869" y="912"/>
                  </a:cubicBezTo>
                  <a:cubicBezTo>
                    <a:pt x="872" y="912"/>
                    <a:pt x="872" y="912"/>
                    <a:pt x="872" y="912"/>
                  </a:cubicBezTo>
                  <a:cubicBezTo>
                    <a:pt x="873" y="914"/>
                    <a:pt x="873" y="914"/>
                    <a:pt x="873" y="914"/>
                  </a:cubicBezTo>
                  <a:cubicBezTo>
                    <a:pt x="877" y="911"/>
                    <a:pt x="877" y="911"/>
                    <a:pt x="877" y="911"/>
                  </a:cubicBezTo>
                  <a:cubicBezTo>
                    <a:pt x="888" y="910"/>
                    <a:pt x="888" y="910"/>
                    <a:pt x="888" y="910"/>
                  </a:cubicBezTo>
                  <a:cubicBezTo>
                    <a:pt x="884" y="914"/>
                    <a:pt x="884" y="914"/>
                    <a:pt x="884" y="914"/>
                  </a:cubicBezTo>
                  <a:cubicBezTo>
                    <a:pt x="885" y="916"/>
                    <a:pt x="885" y="916"/>
                    <a:pt x="885" y="916"/>
                  </a:cubicBezTo>
                  <a:cubicBezTo>
                    <a:pt x="880" y="916"/>
                    <a:pt x="880" y="916"/>
                    <a:pt x="880" y="916"/>
                  </a:cubicBezTo>
                  <a:cubicBezTo>
                    <a:pt x="879" y="917"/>
                    <a:pt x="879" y="917"/>
                    <a:pt x="879" y="917"/>
                  </a:cubicBezTo>
                  <a:cubicBezTo>
                    <a:pt x="880" y="917"/>
                    <a:pt x="880" y="917"/>
                    <a:pt x="880" y="917"/>
                  </a:cubicBezTo>
                  <a:cubicBezTo>
                    <a:pt x="882" y="920"/>
                    <a:pt x="882" y="920"/>
                    <a:pt x="882" y="920"/>
                  </a:cubicBezTo>
                  <a:cubicBezTo>
                    <a:pt x="884" y="920"/>
                    <a:pt x="873" y="922"/>
                    <a:pt x="886" y="917"/>
                  </a:cubicBezTo>
                  <a:cubicBezTo>
                    <a:pt x="887" y="918"/>
                    <a:pt x="887" y="918"/>
                    <a:pt x="887" y="918"/>
                  </a:cubicBezTo>
                  <a:cubicBezTo>
                    <a:pt x="893" y="909"/>
                    <a:pt x="893" y="909"/>
                    <a:pt x="893" y="909"/>
                  </a:cubicBezTo>
                  <a:cubicBezTo>
                    <a:pt x="896" y="909"/>
                    <a:pt x="896" y="905"/>
                    <a:pt x="899" y="906"/>
                  </a:cubicBezTo>
                  <a:cubicBezTo>
                    <a:pt x="900" y="909"/>
                    <a:pt x="900" y="909"/>
                    <a:pt x="900" y="909"/>
                  </a:cubicBezTo>
                  <a:cubicBezTo>
                    <a:pt x="902" y="908"/>
                    <a:pt x="902" y="908"/>
                    <a:pt x="902" y="908"/>
                  </a:cubicBezTo>
                  <a:cubicBezTo>
                    <a:pt x="905" y="911"/>
                    <a:pt x="905" y="911"/>
                    <a:pt x="905" y="911"/>
                  </a:cubicBezTo>
                  <a:cubicBezTo>
                    <a:pt x="905" y="911"/>
                    <a:pt x="906" y="911"/>
                    <a:pt x="907" y="910"/>
                  </a:cubicBezTo>
                  <a:cubicBezTo>
                    <a:pt x="903" y="912"/>
                    <a:pt x="903" y="912"/>
                    <a:pt x="903" y="912"/>
                  </a:cubicBezTo>
                  <a:cubicBezTo>
                    <a:pt x="900" y="910"/>
                    <a:pt x="896" y="909"/>
                    <a:pt x="893" y="913"/>
                  </a:cubicBezTo>
                  <a:cubicBezTo>
                    <a:pt x="892" y="914"/>
                    <a:pt x="892" y="914"/>
                    <a:pt x="892" y="914"/>
                  </a:cubicBezTo>
                  <a:cubicBezTo>
                    <a:pt x="894" y="915"/>
                    <a:pt x="894" y="915"/>
                    <a:pt x="894" y="915"/>
                  </a:cubicBezTo>
                  <a:cubicBezTo>
                    <a:pt x="896" y="914"/>
                    <a:pt x="896" y="914"/>
                    <a:pt x="896" y="914"/>
                  </a:cubicBezTo>
                  <a:cubicBezTo>
                    <a:pt x="896" y="914"/>
                    <a:pt x="896" y="914"/>
                    <a:pt x="896" y="914"/>
                  </a:cubicBezTo>
                  <a:cubicBezTo>
                    <a:pt x="899" y="914"/>
                    <a:pt x="899" y="914"/>
                    <a:pt x="899" y="914"/>
                  </a:cubicBezTo>
                  <a:cubicBezTo>
                    <a:pt x="904" y="918"/>
                    <a:pt x="904" y="918"/>
                    <a:pt x="904" y="918"/>
                  </a:cubicBezTo>
                  <a:cubicBezTo>
                    <a:pt x="909" y="915"/>
                    <a:pt x="909" y="915"/>
                    <a:pt x="909" y="915"/>
                  </a:cubicBezTo>
                  <a:cubicBezTo>
                    <a:pt x="910" y="916"/>
                    <a:pt x="910" y="916"/>
                    <a:pt x="910" y="916"/>
                  </a:cubicBezTo>
                  <a:cubicBezTo>
                    <a:pt x="924" y="911"/>
                    <a:pt x="924" y="911"/>
                    <a:pt x="924" y="911"/>
                  </a:cubicBezTo>
                  <a:cubicBezTo>
                    <a:pt x="931" y="910"/>
                    <a:pt x="931" y="910"/>
                    <a:pt x="931" y="910"/>
                  </a:cubicBezTo>
                  <a:cubicBezTo>
                    <a:pt x="932" y="909"/>
                    <a:pt x="932" y="909"/>
                    <a:pt x="932" y="909"/>
                  </a:cubicBezTo>
                  <a:cubicBezTo>
                    <a:pt x="933" y="909"/>
                    <a:pt x="927" y="912"/>
                    <a:pt x="932" y="906"/>
                  </a:cubicBezTo>
                  <a:cubicBezTo>
                    <a:pt x="932" y="909"/>
                    <a:pt x="932" y="909"/>
                    <a:pt x="932" y="909"/>
                  </a:cubicBezTo>
                  <a:cubicBezTo>
                    <a:pt x="933" y="909"/>
                    <a:pt x="928" y="910"/>
                    <a:pt x="934" y="909"/>
                  </a:cubicBezTo>
                  <a:cubicBezTo>
                    <a:pt x="932" y="913"/>
                    <a:pt x="932" y="913"/>
                    <a:pt x="932" y="913"/>
                  </a:cubicBezTo>
                  <a:cubicBezTo>
                    <a:pt x="927" y="911"/>
                    <a:pt x="921" y="923"/>
                    <a:pt x="921" y="912"/>
                  </a:cubicBezTo>
                  <a:cubicBezTo>
                    <a:pt x="919" y="912"/>
                    <a:pt x="920" y="916"/>
                    <a:pt x="919" y="914"/>
                  </a:cubicBezTo>
                  <a:cubicBezTo>
                    <a:pt x="914" y="919"/>
                    <a:pt x="911" y="907"/>
                    <a:pt x="914" y="922"/>
                  </a:cubicBezTo>
                  <a:cubicBezTo>
                    <a:pt x="914" y="924"/>
                    <a:pt x="911" y="921"/>
                    <a:pt x="913" y="924"/>
                  </a:cubicBezTo>
                  <a:cubicBezTo>
                    <a:pt x="909" y="921"/>
                    <a:pt x="909" y="921"/>
                    <a:pt x="909" y="921"/>
                  </a:cubicBezTo>
                  <a:cubicBezTo>
                    <a:pt x="911" y="918"/>
                    <a:pt x="899" y="922"/>
                    <a:pt x="912" y="918"/>
                  </a:cubicBezTo>
                  <a:cubicBezTo>
                    <a:pt x="909" y="917"/>
                    <a:pt x="909" y="917"/>
                    <a:pt x="909" y="917"/>
                  </a:cubicBezTo>
                  <a:cubicBezTo>
                    <a:pt x="907" y="919"/>
                    <a:pt x="907" y="919"/>
                    <a:pt x="907" y="919"/>
                  </a:cubicBezTo>
                  <a:cubicBezTo>
                    <a:pt x="905" y="918"/>
                    <a:pt x="905" y="918"/>
                    <a:pt x="905" y="918"/>
                  </a:cubicBezTo>
                  <a:cubicBezTo>
                    <a:pt x="902" y="919"/>
                    <a:pt x="902" y="919"/>
                    <a:pt x="902" y="919"/>
                  </a:cubicBezTo>
                  <a:cubicBezTo>
                    <a:pt x="896" y="918"/>
                    <a:pt x="896" y="918"/>
                    <a:pt x="896" y="918"/>
                  </a:cubicBezTo>
                  <a:cubicBezTo>
                    <a:pt x="895" y="921"/>
                    <a:pt x="895" y="921"/>
                    <a:pt x="895" y="921"/>
                  </a:cubicBezTo>
                  <a:cubicBezTo>
                    <a:pt x="894" y="919"/>
                    <a:pt x="894" y="919"/>
                    <a:pt x="894" y="919"/>
                  </a:cubicBezTo>
                  <a:cubicBezTo>
                    <a:pt x="885" y="920"/>
                    <a:pt x="885" y="920"/>
                    <a:pt x="885" y="920"/>
                  </a:cubicBezTo>
                  <a:cubicBezTo>
                    <a:pt x="881" y="920"/>
                    <a:pt x="881" y="920"/>
                    <a:pt x="881" y="920"/>
                  </a:cubicBezTo>
                  <a:cubicBezTo>
                    <a:pt x="880" y="922"/>
                    <a:pt x="880" y="922"/>
                    <a:pt x="880" y="922"/>
                  </a:cubicBezTo>
                  <a:cubicBezTo>
                    <a:pt x="879" y="921"/>
                    <a:pt x="879" y="921"/>
                    <a:pt x="879" y="921"/>
                  </a:cubicBezTo>
                  <a:cubicBezTo>
                    <a:pt x="877" y="922"/>
                    <a:pt x="875" y="925"/>
                    <a:pt x="873" y="921"/>
                  </a:cubicBezTo>
                  <a:cubicBezTo>
                    <a:pt x="872" y="924"/>
                    <a:pt x="872" y="924"/>
                    <a:pt x="872" y="924"/>
                  </a:cubicBezTo>
                  <a:cubicBezTo>
                    <a:pt x="861" y="924"/>
                    <a:pt x="861" y="924"/>
                    <a:pt x="861" y="924"/>
                  </a:cubicBezTo>
                  <a:cubicBezTo>
                    <a:pt x="849" y="926"/>
                    <a:pt x="849" y="926"/>
                    <a:pt x="849" y="926"/>
                  </a:cubicBezTo>
                  <a:cubicBezTo>
                    <a:pt x="841" y="926"/>
                    <a:pt x="841" y="926"/>
                    <a:pt x="841" y="926"/>
                  </a:cubicBezTo>
                  <a:cubicBezTo>
                    <a:pt x="839" y="928"/>
                    <a:pt x="839" y="928"/>
                    <a:pt x="839" y="928"/>
                  </a:cubicBezTo>
                  <a:cubicBezTo>
                    <a:pt x="823" y="929"/>
                    <a:pt x="823" y="929"/>
                    <a:pt x="823" y="929"/>
                  </a:cubicBezTo>
                  <a:cubicBezTo>
                    <a:pt x="819" y="932"/>
                    <a:pt x="819" y="932"/>
                    <a:pt x="819" y="932"/>
                  </a:cubicBezTo>
                  <a:cubicBezTo>
                    <a:pt x="820" y="933"/>
                    <a:pt x="820" y="933"/>
                    <a:pt x="820" y="933"/>
                  </a:cubicBezTo>
                  <a:cubicBezTo>
                    <a:pt x="826" y="931"/>
                    <a:pt x="826" y="931"/>
                    <a:pt x="826" y="931"/>
                  </a:cubicBezTo>
                  <a:cubicBezTo>
                    <a:pt x="826" y="935"/>
                    <a:pt x="826" y="935"/>
                    <a:pt x="826" y="935"/>
                  </a:cubicBezTo>
                  <a:cubicBezTo>
                    <a:pt x="816" y="933"/>
                    <a:pt x="816" y="933"/>
                    <a:pt x="816" y="933"/>
                  </a:cubicBezTo>
                  <a:cubicBezTo>
                    <a:pt x="815" y="929"/>
                    <a:pt x="815" y="929"/>
                    <a:pt x="815" y="929"/>
                  </a:cubicBezTo>
                  <a:cubicBezTo>
                    <a:pt x="807" y="931"/>
                    <a:pt x="807" y="931"/>
                    <a:pt x="807" y="931"/>
                  </a:cubicBezTo>
                  <a:cubicBezTo>
                    <a:pt x="801" y="931"/>
                    <a:pt x="801" y="931"/>
                    <a:pt x="801" y="931"/>
                  </a:cubicBezTo>
                  <a:cubicBezTo>
                    <a:pt x="797" y="934"/>
                    <a:pt x="797" y="934"/>
                    <a:pt x="797" y="934"/>
                  </a:cubicBezTo>
                  <a:cubicBezTo>
                    <a:pt x="793" y="931"/>
                    <a:pt x="793" y="931"/>
                    <a:pt x="793" y="931"/>
                  </a:cubicBezTo>
                  <a:cubicBezTo>
                    <a:pt x="792" y="933"/>
                    <a:pt x="791" y="934"/>
                    <a:pt x="785" y="933"/>
                  </a:cubicBezTo>
                  <a:cubicBezTo>
                    <a:pt x="783" y="934"/>
                    <a:pt x="783" y="934"/>
                    <a:pt x="783" y="934"/>
                  </a:cubicBezTo>
                  <a:cubicBezTo>
                    <a:pt x="783" y="934"/>
                    <a:pt x="783" y="934"/>
                    <a:pt x="783" y="934"/>
                  </a:cubicBezTo>
                  <a:cubicBezTo>
                    <a:pt x="777" y="934"/>
                    <a:pt x="777" y="934"/>
                    <a:pt x="777" y="934"/>
                  </a:cubicBezTo>
                  <a:cubicBezTo>
                    <a:pt x="776" y="935"/>
                    <a:pt x="776" y="935"/>
                    <a:pt x="776" y="935"/>
                  </a:cubicBezTo>
                  <a:cubicBezTo>
                    <a:pt x="774" y="935"/>
                    <a:pt x="774" y="935"/>
                    <a:pt x="774" y="935"/>
                  </a:cubicBezTo>
                  <a:cubicBezTo>
                    <a:pt x="774" y="933"/>
                    <a:pt x="774" y="933"/>
                    <a:pt x="774" y="933"/>
                  </a:cubicBezTo>
                  <a:cubicBezTo>
                    <a:pt x="769" y="937"/>
                    <a:pt x="769" y="937"/>
                    <a:pt x="769" y="937"/>
                  </a:cubicBezTo>
                  <a:cubicBezTo>
                    <a:pt x="766" y="938"/>
                    <a:pt x="766" y="938"/>
                    <a:pt x="766" y="938"/>
                  </a:cubicBezTo>
                  <a:cubicBezTo>
                    <a:pt x="762" y="935"/>
                    <a:pt x="762" y="935"/>
                    <a:pt x="762" y="935"/>
                  </a:cubicBezTo>
                  <a:cubicBezTo>
                    <a:pt x="757" y="936"/>
                    <a:pt x="757" y="936"/>
                    <a:pt x="757" y="936"/>
                  </a:cubicBezTo>
                  <a:cubicBezTo>
                    <a:pt x="757" y="939"/>
                    <a:pt x="757" y="939"/>
                    <a:pt x="757" y="939"/>
                  </a:cubicBezTo>
                  <a:cubicBezTo>
                    <a:pt x="755" y="938"/>
                    <a:pt x="755" y="938"/>
                    <a:pt x="755" y="938"/>
                  </a:cubicBezTo>
                  <a:cubicBezTo>
                    <a:pt x="753" y="938"/>
                    <a:pt x="753" y="938"/>
                    <a:pt x="753" y="938"/>
                  </a:cubicBezTo>
                  <a:cubicBezTo>
                    <a:pt x="752" y="939"/>
                    <a:pt x="752" y="939"/>
                    <a:pt x="752" y="939"/>
                  </a:cubicBezTo>
                  <a:cubicBezTo>
                    <a:pt x="750" y="938"/>
                    <a:pt x="750" y="938"/>
                    <a:pt x="750" y="938"/>
                  </a:cubicBezTo>
                  <a:cubicBezTo>
                    <a:pt x="740" y="940"/>
                    <a:pt x="740" y="940"/>
                    <a:pt x="740" y="940"/>
                  </a:cubicBezTo>
                  <a:cubicBezTo>
                    <a:pt x="736" y="941"/>
                    <a:pt x="736" y="941"/>
                    <a:pt x="736" y="941"/>
                  </a:cubicBezTo>
                  <a:cubicBezTo>
                    <a:pt x="729" y="940"/>
                    <a:pt x="729" y="940"/>
                    <a:pt x="729" y="940"/>
                  </a:cubicBezTo>
                  <a:cubicBezTo>
                    <a:pt x="729" y="941"/>
                    <a:pt x="727" y="937"/>
                    <a:pt x="729" y="942"/>
                  </a:cubicBezTo>
                  <a:cubicBezTo>
                    <a:pt x="728" y="942"/>
                    <a:pt x="728" y="942"/>
                    <a:pt x="728" y="942"/>
                  </a:cubicBezTo>
                  <a:cubicBezTo>
                    <a:pt x="728" y="941"/>
                    <a:pt x="728" y="941"/>
                    <a:pt x="728" y="941"/>
                  </a:cubicBezTo>
                  <a:cubicBezTo>
                    <a:pt x="727" y="940"/>
                    <a:pt x="727" y="940"/>
                    <a:pt x="727" y="940"/>
                  </a:cubicBezTo>
                  <a:cubicBezTo>
                    <a:pt x="722" y="942"/>
                    <a:pt x="722" y="942"/>
                    <a:pt x="722" y="942"/>
                  </a:cubicBezTo>
                  <a:cubicBezTo>
                    <a:pt x="721" y="941"/>
                    <a:pt x="731" y="942"/>
                    <a:pt x="720" y="940"/>
                  </a:cubicBezTo>
                  <a:cubicBezTo>
                    <a:pt x="719" y="945"/>
                    <a:pt x="719" y="945"/>
                    <a:pt x="719" y="945"/>
                  </a:cubicBezTo>
                  <a:cubicBezTo>
                    <a:pt x="716" y="946"/>
                    <a:pt x="716" y="946"/>
                    <a:pt x="716" y="946"/>
                  </a:cubicBezTo>
                  <a:cubicBezTo>
                    <a:pt x="704" y="943"/>
                    <a:pt x="704" y="943"/>
                    <a:pt x="704" y="943"/>
                  </a:cubicBezTo>
                  <a:cubicBezTo>
                    <a:pt x="704" y="944"/>
                    <a:pt x="704" y="944"/>
                    <a:pt x="704" y="944"/>
                  </a:cubicBezTo>
                  <a:cubicBezTo>
                    <a:pt x="706" y="945"/>
                    <a:pt x="706" y="945"/>
                    <a:pt x="706" y="945"/>
                  </a:cubicBezTo>
                  <a:cubicBezTo>
                    <a:pt x="698" y="948"/>
                    <a:pt x="698" y="948"/>
                    <a:pt x="698" y="948"/>
                  </a:cubicBezTo>
                  <a:cubicBezTo>
                    <a:pt x="696" y="947"/>
                    <a:pt x="696" y="947"/>
                    <a:pt x="696" y="947"/>
                  </a:cubicBezTo>
                  <a:cubicBezTo>
                    <a:pt x="694" y="948"/>
                    <a:pt x="694" y="948"/>
                    <a:pt x="694" y="948"/>
                  </a:cubicBezTo>
                  <a:cubicBezTo>
                    <a:pt x="690" y="946"/>
                    <a:pt x="690" y="946"/>
                    <a:pt x="690" y="946"/>
                  </a:cubicBezTo>
                  <a:cubicBezTo>
                    <a:pt x="684" y="949"/>
                    <a:pt x="684" y="949"/>
                    <a:pt x="684" y="949"/>
                  </a:cubicBezTo>
                  <a:cubicBezTo>
                    <a:pt x="679" y="948"/>
                    <a:pt x="679" y="948"/>
                    <a:pt x="679" y="948"/>
                  </a:cubicBezTo>
                  <a:cubicBezTo>
                    <a:pt x="677" y="948"/>
                    <a:pt x="687" y="940"/>
                    <a:pt x="676" y="950"/>
                  </a:cubicBezTo>
                  <a:cubicBezTo>
                    <a:pt x="670" y="951"/>
                    <a:pt x="670" y="951"/>
                    <a:pt x="670" y="951"/>
                  </a:cubicBezTo>
                  <a:cubicBezTo>
                    <a:pt x="666" y="952"/>
                    <a:pt x="666" y="952"/>
                    <a:pt x="666" y="952"/>
                  </a:cubicBezTo>
                  <a:cubicBezTo>
                    <a:pt x="668" y="950"/>
                    <a:pt x="668" y="950"/>
                    <a:pt x="668" y="950"/>
                  </a:cubicBezTo>
                  <a:cubicBezTo>
                    <a:pt x="664" y="949"/>
                    <a:pt x="664" y="949"/>
                    <a:pt x="664" y="949"/>
                  </a:cubicBezTo>
                  <a:cubicBezTo>
                    <a:pt x="663" y="948"/>
                    <a:pt x="669" y="957"/>
                    <a:pt x="658" y="951"/>
                  </a:cubicBezTo>
                  <a:cubicBezTo>
                    <a:pt x="653" y="953"/>
                    <a:pt x="653" y="953"/>
                    <a:pt x="653" y="953"/>
                  </a:cubicBezTo>
                  <a:cubicBezTo>
                    <a:pt x="651" y="953"/>
                    <a:pt x="651" y="953"/>
                    <a:pt x="651" y="953"/>
                  </a:cubicBezTo>
                  <a:cubicBezTo>
                    <a:pt x="652" y="953"/>
                    <a:pt x="653" y="952"/>
                    <a:pt x="652" y="951"/>
                  </a:cubicBezTo>
                  <a:cubicBezTo>
                    <a:pt x="640" y="955"/>
                    <a:pt x="640" y="955"/>
                    <a:pt x="640" y="955"/>
                  </a:cubicBezTo>
                  <a:cubicBezTo>
                    <a:pt x="633" y="956"/>
                    <a:pt x="633" y="956"/>
                    <a:pt x="633" y="956"/>
                  </a:cubicBezTo>
                  <a:cubicBezTo>
                    <a:pt x="632" y="955"/>
                    <a:pt x="632" y="955"/>
                    <a:pt x="632" y="955"/>
                  </a:cubicBezTo>
                  <a:cubicBezTo>
                    <a:pt x="627" y="957"/>
                    <a:pt x="627" y="957"/>
                    <a:pt x="627" y="957"/>
                  </a:cubicBezTo>
                  <a:cubicBezTo>
                    <a:pt x="623" y="956"/>
                    <a:pt x="623" y="956"/>
                    <a:pt x="623" y="956"/>
                  </a:cubicBezTo>
                  <a:cubicBezTo>
                    <a:pt x="621" y="958"/>
                    <a:pt x="621" y="958"/>
                    <a:pt x="621" y="958"/>
                  </a:cubicBezTo>
                  <a:cubicBezTo>
                    <a:pt x="621" y="957"/>
                    <a:pt x="628" y="958"/>
                    <a:pt x="619" y="957"/>
                  </a:cubicBezTo>
                  <a:cubicBezTo>
                    <a:pt x="619" y="956"/>
                    <a:pt x="619" y="956"/>
                    <a:pt x="619" y="956"/>
                  </a:cubicBezTo>
                  <a:cubicBezTo>
                    <a:pt x="615" y="958"/>
                    <a:pt x="615" y="958"/>
                    <a:pt x="615" y="958"/>
                  </a:cubicBezTo>
                  <a:cubicBezTo>
                    <a:pt x="615" y="958"/>
                    <a:pt x="616" y="959"/>
                    <a:pt x="615" y="957"/>
                  </a:cubicBezTo>
                  <a:cubicBezTo>
                    <a:pt x="614" y="959"/>
                    <a:pt x="628" y="955"/>
                    <a:pt x="609" y="957"/>
                  </a:cubicBezTo>
                  <a:cubicBezTo>
                    <a:pt x="611" y="958"/>
                    <a:pt x="611" y="958"/>
                    <a:pt x="611" y="958"/>
                  </a:cubicBezTo>
                  <a:cubicBezTo>
                    <a:pt x="610" y="960"/>
                    <a:pt x="610" y="960"/>
                    <a:pt x="610" y="960"/>
                  </a:cubicBezTo>
                  <a:cubicBezTo>
                    <a:pt x="608" y="959"/>
                    <a:pt x="608" y="959"/>
                    <a:pt x="608" y="959"/>
                  </a:cubicBezTo>
                  <a:cubicBezTo>
                    <a:pt x="604" y="960"/>
                    <a:pt x="604" y="960"/>
                    <a:pt x="604" y="960"/>
                  </a:cubicBezTo>
                  <a:cubicBezTo>
                    <a:pt x="607" y="960"/>
                    <a:pt x="601" y="959"/>
                    <a:pt x="607" y="958"/>
                  </a:cubicBezTo>
                  <a:cubicBezTo>
                    <a:pt x="604" y="957"/>
                    <a:pt x="604" y="957"/>
                    <a:pt x="604" y="957"/>
                  </a:cubicBezTo>
                  <a:cubicBezTo>
                    <a:pt x="599" y="959"/>
                    <a:pt x="599" y="959"/>
                    <a:pt x="599" y="959"/>
                  </a:cubicBezTo>
                  <a:cubicBezTo>
                    <a:pt x="600" y="959"/>
                    <a:pt x="598" y="956"/>
                    <a:pt x="600" y="959"/>
                  </a:cubicBezTo>
                  <a:cubicBezTo>
                    <a:pt x="599" y="961"/>
                    <a:pt x="599" y="961"/>
                    <a:pt x="599" y="961"/>
                  </a:cubicBezTo>
                  <a:cubicBezTo>
                    <a:pt x="591" y="961"/>
                    <a:pt x="591" y="961"/>
                    <a:pt x="591" y="961"/>
                  </a:cubicBezTo>
                  <a:cubicBezTo>
                    <a:pt x="591" y="960"/>
                    <a:pt x="590" y="963"/>
                    <a:pt x="590" y="959"/>
                  </a:cubicBezTo>
                  <a:cubicBezTo>
                    <a:pt x="586" y="962"/>
                    <a:pt x="597" y="952"/>
                    <a:pt x="585" y="963"/>
                  </a:cubicBezTo>
                  <a:cubicBezTo>
                    <a:pt x="583" y="965"/>
                    <a:pt x="583" y="965"/>
                    <a:pt x="583" y="965"/>
                  </a:cubicBezTo>
                  <a:cubicBezTo>
                    <a:pt x="590" y="965"/>
                    <a:pt x="590" y="965"/>
                    <a:pt x="590" y="965"/>
                  </a:cubicBezTo>
                  <a:cubicBezTo>
                    <a:pt x="591" y="963"/>
                    <a:pt x="591" y="963"/>
                    <a:pt x="591" y="963"/>
                  </a:cubicBezTo>
                  <a:cubicBezTo>
                    <a:pt x="593" y="967"/>
                    <a:pt x="593" y="967"/>
                    <a:pt x="593" y="967"/>
                  </a:cubicBezTo>
                  <a:cubicBezTo>
                    <a:pt x="593" y="966"/>
                    <a:pt x="593" y="966"/>
                    <a:pt x="594" y="966"/>
                  </a:cubicBezTo>
                  <a:cubicBezTo>
                    <a:pt x="594" y="967"/>
                    <a:pt x="594" y="967"/>
                    <a:pt x="594" y="967"/>
                  </a:cubicBezTo>
                  <a:cubicBezTo>
                    <a:pt x="591" y="967"/>
                    <a:pt x="591" y="967"/>
                    <a:pt x="591" y="967"/>
                  </a:cubicBezTo>
                  <a:cubicBezTo>
                    <a:pt x="591" y="967"/>
                    <a:pt x="591" y="967"/>
                    <a:pt x="591" y="967"/>
                  </a:cubicBezTo>
                  <a:cubicBezTo>
                    <a:pt x="590" y="966"/>
                    <a:pt x="590" y="966"/>
                    <a:pt x="590" y="966"/>
                  </a:cubicBezTo>
                  <a:cubicBezTo>
                    <a:pt x="587" y="967"/>
                    <a:pt x="587" y="967"/>
                    <a:pt x="587" y="967"/>
                  </a:cubicBezTo>
                  <a:cubicBezTo>
                    <a:pt x="590" y="969"/>
                    <a:pt x="590" y="969"/>
                    <a:pt x="590" y="969"/>
                  </a:cubicBezTo>
                  <a:cubicBezTo>
                    <a:pt x="589" y="970"/>
                    <a:pt x="589" y="970"/>
                    <a:pt x="589" y="970"/>
                  </a:cubicBezTo>
                  <a:cubicBezTo>
                    <a:pt x="584" y="969"/>
                    <a:pt x="584" y="969"/>
                    <a:pt x="584" y="969"/>
                  </a:cubicBezTo>
                  <a:cubicBezTo>
                    <a:pt x="586" y="967"/>
                    <a:pt x="586" y="967"/>
                    <a:pt x="586" y="967"/>
                  </a:cubicBezTo>
                  <a:cubicBezTo>
                    <a:pt x="583" y="965"/>
                    <a:pt x="583" y="965"/>
                    <a:pt x="583" y="965"/>
                  </a:cubicBezTo>
                  <a:cubicBezTo>
                    <a:pt x="583" y="965"/>
                    <a:pt x="583" y="965"/>
                    <a:pt x="583" y="965"/>
                  </a:cubicBezTo>
                  <a:cubicBezTo>
                    <a:pt x="583" y="960"/>
                    <a:pt x="583" y="960"/>
                    <a:pt x="583" y="960"/>
                  </a:cubicBezTo>
                  <a:cubicBezTo>
                    <a:pt x="566" y="963"/>
                    <a:pt x="566" y="963"/>
                    <a:pt x="566" y="963"/>
                  </a:cubicBezTo>
                  <a:cubicBezTo>
                    <a:pt x="565" y="965"/>
                    <a:pt x="565" y="965"/>
                    <a:pt x="565" y="965"/>
                  </a:cubicBezTo>
                  <a:cubicBezTo>
                    <a:pt x="563" y="965"/>
                    <a:pt x="576" y="963"/>
                    <a:pt x="559" y="965"/>
                  </a:cubicBezTo>
                  <a:cubicBezTo>
                    <a:pt x="564" y="967"/>
                    <a:pt x="564" y="967"/>
                    <a:pt x="564" y="967"/>
                  </a:cubicBezTo>
                  <a:cubicBezTo>
                    <a:pt x="560" y="967"/>
                    <a:pt x="560" y="967"/>
                    <a:pt x="560" y="967"/>
                  </a:cubicBezTo>
                  <a:cubicBezTo>
                    <a:pt x="556" y="968"/>
                    <a:pt x="556" y="968"/>
                    <a:pt x="556" y="968"/>
                  </a:cubicBezTo>
                  <a:cubicBezTo>
                    <a:pt x="553" y="965"/>
                    <a:pt x="553" y="965"/>
                    <a:pt x="553" y="965"/>
                  </a:cubicBezTo>
                  <a:cubicBezTo>
                    <a:pt x="554" y="962"/>
                    <a:pt x="554" y="962"/>
                    <a:pt x="554" y="962"/>
                  </a:cubicBezTo>
                  <a:cubicBezTo>
                    <a:pt x="550" y="962"/>
                    <a:pt x="550" y="962"/>
                    <a:pt x="550" y="962"/>
                  </a:cubicBezTo>
                  <a:cubicBezTo>
                    <a:pt x="550" y="963"/>
                    <a:pt x="550" y="963"/>
                    <a:pt x="550" y="963"/>
                  </a:cubicBezTo>
                  <a:cubicBezTo>
                    <a:pt x="552" y="965"/>
                    <a:pt x="552" y="965"/>
                    <a:pt x="552" y="965"/>
                  </a:cubicBezTo>
                  <a:cubicBezTo>
                    <a:pt x="545" y="967"/>
                    <a:pt x="545" y="967"/>
                    <a:pt x="545" y="967"/>
                  </a:cubicBezTo>
                  <a:cubicBezTo>
                    <a:pt x="545" y="967"/>
                    <a:pt x="542" y="968"/>
                    <a:pt x="547" y="967"/>
                  </a:cubicBezTo>
                  <a:cubicBezTo>
                    <a:pt x="546" y="968"/>
                    <a:pt x="549" y="968"/>
                    <a:pt x="545" y="969"/>
                  </a:cubicBezTo>
                  <a:cubicBezTo>
                    <a:pt x="545" y="967"/>
                    <a:pt x="545" y="967"/>
                    <a:pt x="545" y="967"/>
                  </a:cubicBezTo>
                  <a:cubicBezTo>
                    <a:pt x="544" y="967"/>
                    <a:pt x="543" y="966"/>
                    <a:pt x="542" y="969"/>
                  </a:cubicBezTo>
                  <a:cubicBezTo>
                    <a:pt x="543" y="970"/>
                    <a:pt x="543" y="970"/>
                    <a:pt x="543" y="970"/>
                  </a:cubicBezTo>
                  <a:cubicBezTo>
                    <a:pt x="546" y="970"/>
                    <a:pt x="546" y="970"/>
                    <a:pt x="546" y="970"/>
                  </a:cubicBezTo>
                  <a:cubicBezTo>
                    <a:pt x="543" y="972"/>
                    <a:pt x="543" y="972"/>
                    <a:pt x="543" y="972"/>
                  </a:cubicBezTo>
                  <a:cubicBezTo>
                    <a:pt x="536" y="970"/>
                    <a:pt x="536" y="970"/>
                    <a:pt x="536" y="970"/>
                  </a:cubicBezTo>
                  <a:cubicBezTo>
                    <a:pt x="535" y="972"/>
                    <a:pt x="535" y="972"/>
                    <a:pt x="535" y="972"/>
                  </a:cubicBezTo>
                  <a:cubicBezTo>
                    <a:pt x="533" y="972"/>
                    <a:pt x="531" y="976"/>
                    <a:pt x="529" y="972"/>
                  </a:cubicBezTo>
                  <a:cubicBezTo>
                    <a:pt x="527" y="974"/>
                    <a:pt x="527" y="974"/>
                    <a:pt x="527" y="974"/>
                  </a:cubicBezTo>
                  <a:cubicBezTo>
                    <a:pt x="529" y="976"/>
                    <a:pt x="529" y="976"/>
                    <a:pt x="529" y="976"/>
                  </a:cubicBezTo>
                  <a:cubicBezTo>
                    <a:pt x="523" y="974"/>
                    <a:pt x="523" y="974"/>
                    <a:pt x="523" y="974"/>
                  </a:cubicBezTo>
                  <a:cubicBezTo>
                    <a:pt x="522" y="974"/>
                    <a:pt x="520" y="973"/>
                    <a:pt x="519" y="975"/>
                  </a:cubicBezTo>
                  <a:cubicBezTo>
                    <a:pt x="520" y="977"/>
                    <a:pt x="520" y="977"/>
                    <a:pt x="520" y="977"/>
                  </a:cubicBezTo>
                  <a:cubicBezTo>
                    <a:pt x="516" y="974"/>
                    <a:pt x="516" y="974"/>
                    <a:pt x="516" y="974"/>
                  </a:cubicBezTo>
                  <a:cubicBezTo>
                    <a:pt x="511" y="977"/>
                    <a:pt x="511" y="977"/>
                    <a:pt x="511" y="977"/>
                  </a:cubicBezTo>
                  <a:cubicBezTo>
                    <a:pt x="511" y="974"/>
                    <a:pt x="511" y="974"/>
                    <a:pt x="511" y="974"/>
                  </a:cubicBezTo>
                  <a:cubicBezTo>
                    <a:pt x="508" y="975"/>
                    <a:pt x="508" y="975"/>
                    <a:pt x="508" y="975"/>
                  </a:cubicBezTo>
                  <a:cubicBezTo>
                    <a:pt x="508" y="975"/>
                    <a:pt x="509" y="975"/>
                    <a:pt x="508" y="974"/>
                  </a:cubicBezTo>
                  <a:cubicBezTo>
                    <a:pt x="508" y="973"/>
                    <a:pt x="508" y="973"/>
                    <a:pt x="508" y="973"/>
                  </a:cubicBezTo>
                  <a:cubicBezTo>
                    <a:pt x="503" y="977"/>
                    <a:pt x="503" y="977"/>
                    <a:pt x="503" y="977"/>
                  </a:cubicBezTo>
                  <a:cubicBezTo>
                    <a:pt x="498" y="977"/>
                    <a:pt x="498" y="977"/>
                    <a:pt x="498" y="977"/>
                  </a:cubicBezTo>
                  <a:cubicBezTo>
                    <a:pt x="499" y="979"/>
                    <a:pt x="499" y="979"/>
                    <a:pt x="499" y="979"/>
                  </a:cubicBezTo>
                  <a:cubicBezTo>
                    <a:pt x="498" y="979"/>
                    <a:pt x="498" y="979"/>
                    <a:pt x="498" y="979"/>
                  </a:cubicBezTo>
                  <a:cubicBezTo>
                    <a:pt x="499" y="982"/>
                    <a:pt x="499" y="982"/>
                    <a:pt x="499" y="982"/>
                  </a:cubicBezTo>
                  <a:cubicBezTo>
                    <a:pt x="485" y="983"/>
                    <a:pt x="485" y="983"/>
                    <a:pt x="485" y="983"/>
                  </a:cubicBezTo>
                  <a:cubicBezTo>
                    <a:pt x="474" y="984"/>
                    <a:pt x="474" y="984"/>
                    <a:pt x="474" y="984"/>
                  </a:cubicBezTo>
                  <a:cubicBezTo>
                    <a:pt x="473" y="983"/>
                    <a:pt x="473" y="983"/>
                    <a:pt x="473" y="983"/>
                  </a:cubicBezTo>
                  <a:cubicBezTo>
                    <a:pt x="486" y="980"/>
                    <a:pt x="486" y="980"/>
                    <a:pt x="486" y="980"/>
                  </a:cubicBezTo>
                  <a:cubicBezTo>
                    <a:pt x="489" y="979"/>
                    <a:pt x="489" y="979"/>
                    <a:pt x="489" y="979"/>
                  </a:cubicBezTo>
                  <a:cubicBezTo>
                    <a:pt x="490" y="978"/>
                    <a:pt x="490" y="978"/>
                    <a:pt x="490" y="978"/>
                  </a:cubicBezTo>
                  <a:cubicBezTo>
                    <a:pt x="485" y="978"/>
                    <a:pt x="485" y="978"/>
                    <a:pt x="485" y="978"/>
                  </a:cubicBezTo>
                  <a:cubicBezTo>
                    <a:pt x="484" y="976"/>
                    <a:pt x="484" y="976"/>
                    <a:pt x="484" y="976"/>
                  </a:cubicBezTo>
                  <a:cubicBezTo>
                    <a:pt x="477" y="978"/>
                    <a:pt x="477" y="978"/>
                    <a:pt x="477" y="978"/>
                  </a:cubicBezTo>
                  <a:cubicBezTo>
                    <a:pt x="475" y="978"/>
                    <a:pt x="475" y="978"/>
                    <a:pt x="475" y="978"/>
                  </a:cubicBezTo>
                  <a:cubicBezTo>
                    <a:pt x="470" y="981"/>
                    <a:pt x="470" y="981"/>
                    <a:pt x="470" y="981"/>
                  </a:cubicBezTo>
                  <a:cubicBezTo>
                    <a:pt x="469" y="980"/>
                    <a:pt x="469" y="980"/>
                    <a:pt x="469" y="980"/>
                  </a:cubicBezTo>
                  <a:cubicBezTo>
                    <a:pt x="465" y="981"/>
                    <a:pt x="465" y="981"/>
                    <a:pt x="465" y="981"/>
                  </a:cubicBezTo>
                  <a:cubicBezTo>
                    <a:pt x="465" y="981"/>
                    <a:pt x="469" y="978"/>
                    <a:pt x="463" y="980"/>
                  </a:cubicBezTo>
                  <a:cubicBezTo>
                    <a:pt x="466" y="975"/>
                    <a:pt x="466" y="975"/>
                    <a:pt x="466" y="975"/>
                  </a:cubicBezTo>
                  <a:cubicBezTo>
                    <a:pt x="462" y="976"/>
                    <a:pt x="462" y="976"/>
                    <a:pt x="462" y="976"/>
                  </a:cubicBezTo>
                  <a:cubicBezTo>
                    <a:pt x="460" y="981"/>
                    <a:pt x="460" y="981"/>
                    <a:pt x="460" y="981"/>
                  </a:cubicBezTo>
                  <a:cubicBezTo>
                    <a:pt x="453" y="978"/>
                    <a:pt x="473" y="980"/>
                    <a:pt x="453" y="981"/>
                  </a:cubicBezTo>
                  <a:cubicBezTo>
                    <a:pt x="448" y="979"/>
                    <a:pt x="448" y="979"/>
                    <a:pt x="448" y="979"/>
                  </a:cubicBezTo>
                  <a:cubicBezTo>
                    <a:pt x="447" y="977"/>
                    <a:pt x="447" y="977"/>
                    <a:pt x="447" y="977"/>
                  </a:cubicBezTo>
                  <a:cubicBezTo>
                    <a:pt x="438" y="978"/>
                    <a:pt x="438" y="978"/>
                    <a:pt x="438" y="978"/>
                  </a:cubicBezTo>
                  <a:cubicBezTo>
                    <a:pt x="440" y="979"/>
                    <a:pt x="440" y="979"/>
                    <a:pt x="440" y="979"/>
                  </a:cubicBezTo>
                  <a:cubicBezTo>
                    <a:pt x="447" y="979"/>
                    <a:pt x="447" y="979"/>
                    <a:pt x="447" y="979"/>
                  </a:cubicBezTo>
                  <a:cubicBezTo>
                    <a:pt x="443" y="983"/>
                    <a:pt x="443" y="983"/>
                    <a:pt x="443" y="983"/>
                  </a:cubicBezTo>
                  <a:cubicBezTo>
                    <a:pt x="436" y="984"/>
                    <a:pt x="436" y="984"/>
                    <a:pt x="436" y="984"/>
                  </a:cubicBezTo>
                  <a:cubicBezTo>
                    <a:pt x="437" y="983"/>
                    <a:pt x="437" y="983"/>
                    <a:pt x="437" y="983"/>
                  </a:cubicBezTo>
                  <a:cubicBezTo>
                    <a:pt x="434" y="982"/>
                    <a:pt x="434" y="982"/>
                    <a:pt x="434" y="982"/>
                  </a:cubicBezTo>
                  <a:cubicBezTo>
                    <a:pt x="428" y="983"/>
                    <a:pt x="428" y="983"/>
                    <a:pt x="428" y="983"/>
                  </a:cubicBezTo>
                  <a:cubicBezTo>
                    <a:pt x="420" y="983"/>
                    <a:pt x="420" y="983"/>
                    <a:pt x="420" y="983"/>
                  </a:cubicBezTo>
                  <a:cubicBezTo>
                    <a:pt x="412" y="982"/>
                    <a:pt x="412" y="982"/>
                    <a:pt x="412" y="982"/>
                  </a:cubicBezTo>
                  <a:cubicBezTo>
                    <a:pt x="402" y="984"/>
                    <a:pt x="402" y="984"/>
                    <a:pt x="402" y="984"/>
                  </a:cubicBezTo>
                  <a:cubicBezTo>
                    <a:pt x="399" y="983"/>
                    <a:pt x="399" y="983"/>
                    <a:pt x="399" y="983"/>
                  </a:cubicBezTo>
                  <a:cubicBezTo>
                    <a:pt x="397" y="984"/>
                    <a:pt x="397" y="984"/>
                    <a:pt x="397" y="984"/>
                  </a:cubicBezTo>
                  <a:cubicBezTo>
                    <a:pt x="389" y="984"/>
                    <a:pt x="389" y="984"/>
                    <a:pt x="389" y="984"/>
                  </a:cubicBezTo>
                  <a:cubicBezTo>
                    <a:pt x="391" y="985"/>
                    <a:pt x="393" y="984"/>
                    <a:pt x="394" y="983"/>
                  </a:cubicBezTo>
                  <a:cubicBezTo>
                    <a:pt x="392" y="982"/>
                    <a:pt x="400" y="981"/>
                    <a:pt x="391" y="981"/>
                  </a:cubicBezTo>
                  <a:cubicBezTo>
                    <a:pt x="391" y="982"/>
                    <a:pt x="391" y="982"/>
                    <a:pt x="391" y="982"/>
                  </a:cubicBezTo>
                  <a:cubicBezTo>
                    <a:pt x="390" y="981"/>
                    <a:pt x="398" y="978"/>
                    <a:pt x="384" y="982"/>
                  </a:cubicBezTo>
                  <a:cubicBezTo>
                    <a:pt x="379" y="981"/>
                    <a:pt x="379" y="981"/>
                    <a:pt x="379" y="981"/>
                  </a:cubicBezTo>
                  <a:cubicBezTo>
                    <a:pt x="378" y="981"/>
                    <a:pt x="383" y="979"/>
                    <a:pt x="377" y="982"/>
                  </a:cubicBezTo>
                  <a:cubicBezTo>
                    <a:pt x="379" y="985"/>
                    <a:pt x="379" y="985"/>
                    <a:pt x="379" y="985"/>
                  </a:cubicBezTo>
                  <a:cubicBezTo>
                    <a:pt x="377" y="986"/>
                    <a:pt x="377" y="986"/>
                    <a:pt x="377" y="986"/>
                  </a:cubicBezTo>
                  <a:cubicBezTo>
                    <a:pt x="375" y="986"/>
                    <a:pt x="375" y="986"/>
                    <a:pt x="375" y="986"/>
                  </a:cubicBezTo>
                  <a:cubicBezTo>
                    <a:pt x="374" y="984"/>
                    <a:pt x="374" y="984"/>
                    <a:pt x="374" y="984"/>
                  </a:cubicBezTo>
                  <a:cubicBezTo>
                    <a:pt x="376" y="981"/>
                    <a:pt x="385" y="985"/>
                    <a:pt x="367" y="987"/>
                  </a:cubicBezTo>
                  <a:cubicBezTo>
                    <a:pt x="364" y="988"/>
                    <a:pt x="364" y="988"/>
                    <a:pt x="364" y="988"/>
                  </a:cubicBezTo>
                  <a:cubicBezTo>
                    <a:pt x="361" y="988"/>
                    <a:pt x="361" y="988"/>
                    <a:pt x="361" y="988"/>
                  </a:cubicBezTo>
                  <a:cubicBezTo>
                    <a:pt x="363" y="987"/>
                    <a:pt x="363" y="987"/>
                    <a:pt x="363" y="987"/>
                  </a:cubicBezTo>
                  <a:cubicBezTo>
                    <a:pt x="356" y="984"/>
                    <a:pt x="356" y="984"/>
                    <a:pt x="356" y="984"/>
                  </a:cubicBezTo>
                  <a:cubicBezTo>
                    <a:pt x="353" y="984"/>
                    <a:pt x="353" y="984"/>
                    <a:pt x="353" y="984"/>
                  </a:cubicBezTo>
                  <a:cubicBezTo>
                    <a:pt x="353" y="983"/>
                    <a:pt x="353" y="983"/>
                    <a:pt x="353" y="983"/>
                  </a:cubicBezTo>
                  <a:cubicBezTo>
                    <a:pt x="355" y="982"/>
                    <a:pt x="355" y="982"/>
                    <a:pt x="355" y="982"/>
                  </a:cubicBezTo>
                  <a:cubicBezTo>
                    <a:pt x="352" y="981"/>
                    <a:pt x="352" y="981"/>
                    <a:pt x="352" y="981"/>
                  </a:cubicBezTo>
                  <a:cubicBezTo>
                    <a:pt x="351" y="984"/>
                    <a:pt x="351" y="984"/>
                    <a:pt x="351" y="984"/>
                  </a:cubicBezTo>
                  <a:cubicBezTo>
                    <a:pt x="350" y="984"/>
                    <a:pt x="353" y="983"/>
                    <a:pt x="349" y="983"/>
                  </a:cubicBezTo>
                  <a:cubicBezTo>
                    <a:pt x="350" y="982"/>
                    <a:pt x="350" y="982"/>
                    <a:pt x="350" y="982"/>
                  </a:cubicBezTo>
                  <a:cubicBezTo>
                    <a:pt x="350" y="981"/>
                    <a:pt x="350" y="981"/>
                    <a:pt x="350" y="981"/>
                  </a:cubicBezTo>
                  <a:cubicBezTo>
                    <a:pt x="346" y="983"/>
                    <a:pt x="346" y="983"/>
                    <a:pt x="346" y="983"/>
                  </a:cubicBezTo>
                  <a:cubicBezTo>
                    <a:pt x="347" y="981"/>
                    <a:pt x="347" y="981"/>
                    <a:pt x="347" y="981"/>
                  </a:cubicBezTo>
                  <a:cubicBezTo>
                    <a:pt x="342" y="982"/>
                    <a:pt x="342" y="982"/>
                    <a:pt x="342" y="982"/>
                  </a:cubicBezTo>
                  <a:cubicBezTo>
                    <a:pt x="341" y="984"/>
                    <a:pt x="341" y="984"/>
                    <a:pt x="341" y="984"/>
                  </a:cubicBezTo>
                  <a:cubicBezTo>
                    <a:pt x="338" y="983"/>
                    <a:pt x="346" y="980"/>
                    <a:pt x="339" y="982"/>
                  </a:cubicBezTo>
                  <a:cubicBezTo>
                    <a:pt x="337" y="985"/>
                    <a:pt x="337" y="985"/>
                    <a:pt x="337" y="985"/>
                  </a:cubicBezTo>
                  <a:cubicBezTo>
                    <a:pt x="337" y="984"/>
                    <a:pt x="337" y="984"/>
                    <a:pt x="337" y="984"/>
                  </a:cubicBezTo>
                  <a:cubicBezTo>
                    <a:pt x="335" y="986"/>
                    <a:pt x="335" y="986"/>
                    <a:pt x="335" y="986"/>
                  </a:cubicBezTo>
                  <a:cubicBezTo>
                    <a:pt x="337" y="983"/>
                    <a:pt x="337" y="983"/>
                    <a:pt x="337" y="983"/>
                  </a:cubicBezTo>
                  <a:cubicBezTo>
                    <a:pt x="334" y="980"/>
                    <a:pt x="334" y="980"/>
                    <a:pt x="334" y="980"/>
                  </a:cubicBezTo>
                  <a:cubicBezTo>
                    <a:pt x="331" y="982"/>
                    <a:pt x="331" y="982"/>
                    <a:pt x="331" y="982"/>
                  </a:cubicBezTo>
                  <a:cubicBezTo>
                    <a:pt x="330" y="983"/>
                    <a:pt x="330" y="983"/>
                    <a:pt x="332" y="983"/>
                  </a:cubicBezTo>
                  <a:cubicBezTo>
                    <a:pt x="332" y="984"/>
                    <a:pt x="332" y="984"/>
                    <a:pt x="331" y="984"/>
                  </a:cubicBezTo>
                  <a:cubicBezTo>
                    <a:pt x="329" y="983"/>
                    <a:pt x="329" y="983"/>
                    <a:pt x="329" y="983"/>
                  </a:cubicBezTo>
                  <a:cubicBezTo>
                    <a:pt x="327" y="984"/>
                    <a:pt x="327" y="984"/>
                    <a:pt x="327" y="984"/>
                  </a:cubicBezTo>
                  <a:cubicBezTo>
                    <a:pt x="327" y="986"/>
                    <a:pt x="327" y="986"/>
                    <a:pt x="327" y="986"/>
                  </a:cubicBezTo>
                  <a:cubicBezTo>
                    <a:pt x="327" y="987"/>
                    <a:pt x="327" y="987"/>
                    <a:pt x="327" y="987"/>
                  </a:cubicBezTo>
                  <a:cubicBezTo>
                    <a:pt x="325" y="987"/>
                    <a:pt x="325" y="987"/>
                    <a:pt x="325" y="987"/>
                  </a:cubicBezTo>
                  <a:cubicBezTo>
                    <a:pt x="325" y="983"/>
                    <a:pt x="325" y="983"/>
                    <a:pt x="325" y="983"/>
                  </a:cubicBezTo>
                  <a:cubicBezTo>
                    <a:pt x="321" y="982"/>
                    <a:pt x="321" y="982"/>
                    <a:pt x="321" y="982"/>
                  </a:cubicBezTo>
                  <a:cubicBezTo>
                    <a:pt x="327" y="981"/>
                    <a:pt x="327" y="981"/>
                    <a:pt x="327" y="981"/>
                  </a:cubicBezTo>
                  <a:cubicBezTo>
                    <a:pt x="327" y="978"/>
                    <a:pt x="319" y="986"/>
                    <a:pt x="328" y="978"/>
                  </a:cubicBezTo>
                  <a:cubicBezTo>
                    <a:pt x="327" y="978"/>
                    <a:pt x="327" y="978"/>
                    <a:pt x="327" y="978"/>
                  </a:cubicBezTo>
                  <a:cubicBezTo>
                    <a:pt x="325" y="975"/>
                    <a:pt x="325" y="975"/>
                    <a:pt x="325" y="975"/>
                  </a:cubicBezTo>
                  <a:cubicBezTo>
                    <a:pt x="325" y="973"/>
                    <a:pt x="325" y="973"/>
                    <a:pt x="325" y="973"/>
                  </a:cubicBezTo>
                  <a:cubicBezTo>
                    <a:pt x="323" y="972"/>
                    <a:pt x="323" y="972"/>
                    <a:pt x="323" y="972"/>
                  </a:cubicBezTo>
                  <a:cubicBezTo>
                    <a:pt x="319" y="975"/>
                    <a:pt x="319" y="975"/>
                    <a:pt x="319" y="975"/>
                  </a:cubicBezTo>
                  <a:cubicBezTo>
                    <a:pt x="314" y="976"/>
                    <a:pt x="314" y="976"/>
                    <a:pt x="314" y="976"/>
                  </a:cubicBezTo>
                  <a:cubicBezTo>
                    <a:pt x="314" y="973"/>
                    <a:pt x="314" y="973"/>
                    <a:pt x="314" y="973"/>
                  </a:cubicBezTo>
                  <a:cubicBezTo>
                    <a:pt x="312" y="970"/>
                    <a:pt x="312" y="970"/>
                    <a:pt x="312" y="970"/>
                  </a:cubicBezTo>
                  <a:cubicBezTo>
                    <a:pt x="313" y="968"/>
                    <a:pt x="313" y="968"/>
                    <a:pt x="313" y="968"/>
                  </a:cubicBezTo>
                  <a:cubicBezTo>
                    <a:pt x="317" y="967"/>
                    <a:pt x="317" y="967"/>
                    <a:pt x="317" y="967"/>
                  </a:cubicBezTo>
                  <a:cubicBezTo>
                    <a:pt x="315" y="965"/>
                    <a:pt x="315" y="965"/>
                    <a:pt x="315" y="965"/>
                  </a:cubicBezTo>
                  <a:cubicBezTo>
                    <a:pt x="314" y="966"/>
                    <a:pt x="314" y="966"/>
                    <a:pt x="314" y="966"/>
                  </a:cubicBezTo>
                  <a:cubicBezTo>
                    <a:pt x="314" y="962"/>
                    <a:pt x="314" y="962"/>
                    <a:pt x="314" y="962"/>
                  </a:cubicBezTo>
                  <a:cubicBezTo>
                    <a:pt x="312" y="963"/>
                    <a:pt x="312" y="963"/>
                    <a:pt x="312" y="963"/>
                  </a:cubicBezTo>
                  <a:cubicBezTo>
                    <a:pt x="311" y="961"/>
                    <a:pt x="323" y="976"/>
                    <a:pt x="314" y="955"/>
                  </a:cubicBezTo>
                  <a:cubicBezTo>
                    <a:pt x="313" y="955"/>
                    <a:pt x="313" y="955"/>
                    <a:pt x="313" y="955"/>
                  </a:cubicBezTo>
                  <a:cubicBezTo>
                    <a:pt x="310" y="957"/>
                    <a:pt x="310" y="957"/>
                    <a:pt x="310" y="957"/>
                  </a:cubicBezTo>
                  <a:cubicBezTo>
                    <a:pt x="307" y="954"/>
                    <a:pt x="307" y="954"/>
                    <a:pt x="307" y="954"/>
                  </a:cubicBezTo>
                  <a:cubicBezTo>
                    <a:pt x="304" y="955"/>
                    <a:pt x="304" y="955"/>
                    <a:pt x="304" y="955"/>
                  </a:cubicBezTo>
                  <a:cubicBezTo>
                    <a:pt x="301" y="958"/>
                    <a:pt x="301" y="958"/>
                    <a:pt x="301" y="958"/>
                  </a:cubicBezTo>
                  <a:cubicBezTo>
                    <a:pt x="301" y="959"/>
                    <a:pt x="297" y="958"/>
                    <a:pt x="302" y="960"/>
                  </a:cubicBezTo>
                  <a:cubicBezTo>
                    <a:pt x="300" y="960"/>
                    <a:pt x="300" y="960"/>
                    <a:pt x="300" y="960"/>
                  </a:cubicBezTo>
                  <a:cubicBezTo>
                    <a:pt x="301" y="962"/>
                    <a:pt x="301" y="962"/>
                    <a:pt x="301" y="962"/>
                  </a:cubicBezTo>
                  <a:cubicBezTo>
                    <a:pt x="300" y="965"/>
                    <a:pt x="300" y="965"/>
                    <a:pt x="300" y="965"/>
                  </a:cubicBezTo>
                  <a:cubicBezTo>
                    <a:pt x="297" y="964"/>
                    <a:pt x="297" y="964"/>
                    <a:pt x="297" y="964"/>
                  </a:cubicBezTo>
                  <a:cubicBezTo>
                    <a:pt x="296" y="961"/>
                    <a:pt x="296" y="961"/>
                    <a:pt x="296" y="961"/>
                  </a:cubicBezTo>
                  <a:cubicBezTo>
                    <a:pt x="297" y="958"/>
                    <a:pt x="297" y="958"/>
                    <a:pt x="297" y="958"/>
                  </a:cubicBezTo>
                  <a:cubicBezTo>
                    <a:pt x="296" y="955"/>
                    <a:pt x="296" y="955"/>
                    <a:pt x="296" y="955"/>
                  </a:cubicBezTo>
                  <a:cubicBezTo>
                    <a:pt x="294" y="953"/>
                    <a:pt x="294" y="953"/>
                    <a:pt x="294" y="953"/>
                  </a:cubicBezTo>
                  <a:cubicBezTo>
                    <a:pt x="288" y="954"/>
                    <a:pt x="288" y="954"/>
                    <a:pt x="288" y="954"/>
                  </a:cubicBezTo>
                  <a:cubicBezTo>
                    <a:pt x="285" y="956"/>
                    <a:pt x="285" y="956"/>
                    <a:pt x="285" y="956"/>
                  </a:cubicBezTo>
                  <a:cubicBezTo>
                    <a:pt x="282" y="951"/>
                    <a:pt x="282" y="951"/>
                    <a:pt x="282" y="951"/>
                  </a:cubicBezTo>
                  <a:cubicBezTo>
                    <a:pt x="284" y="952"/>
                    <a:pt x="278" y="954"/>
                    <a:pt x="285" y="950"/>
                  </a:cubicBezTo>
                  <a:cubicBezTo>
                    <a:pt x="285" y="952"/>
                    <a:pt x="285" y="952"/>
                    <a:pt x="285" y="952"/>
                  </a:cubicBezTo>
                  <a:cubicBezTo>
                    <a:pt x="287" y="954"/>
                    <a:pt x="287" y="954"/>
                    <a:pt x="287" y="954"/>
                  </a:cubicBezTo>
                  <a:cubicBezTo>
                    <a:pt x="289" y="952"/>
                    <a:pt x="289" y="952"/>
                    <a:pt x="289" y="952"/>
                  </a:cubicBezTo>
                  <a:cubicBezTo>
                    <a:pt x="289" y="950"/>
                    <a:pt x="280" y="957"/>
                    <a:pt x="294" y="952"/>
                  </a:cubicBezTo>
                  <a:cubicBezTo>
                    <a:pt x="292" y="950"/>
                    <a:pt x="292" y="950"/>
                    <a:pt x="292" y="950"/>
                  </a:cubicBezTo>
                  <a:cubicBezTo>
                    <a:pt x="295" y="951"/>
                    <a:pt x="278" y="953"/>
                    <a:pt x="298" y="950"/>
                  </a:cubicBezTo>
                  <a:cubicBezTo>
                    <a:pt x="301" y="946"/>
                    <a:pt x="301" y="946"/>
                    <a:pt x="301" y="946"/>
                  </a:cubicBezTo>
                  <a:cubicBezTo>
                    <a:pt x="305" y="946"/>
                    <a:pt x="305" y="946"/>
                    <a:pt x="305" y="946"/>
                  </a:cubicBezTo>
                  <a:cubicBezTo>
                    <a:pt x="306" y="945"/>
                    <a:pt x="306" y="945"/>
                    <a:pt x="306" y="945"/>
                  </a:cubicBezTo>
                  <a:cubicBezTo>
                    <a:pt x="301" y="944"/>
                    <a:pt x="301" y="944"/>
                    <a:pt x="301" y="944"/>
                  </a:cubicBezTo>
                  <a:cubicBezTo>
                    <a:pt x="305" y="942"/>
                    <a:pt x="305" y="942"/>
                    <a:pt x="305" y="942"/>
                  </a:cubicBezTo>
                  <a:cubicBezTo>
                    <a:pt x="315" y="938"/>
                    <a:pt x="315" y="938"/>
                    <a:pt x="315" y="938"/>
                  </a:cubicBezTo>
                  <a:cubicBezTo>
                    <a:pt x="310" y="937"/>
                    <a:pt x="310" y="937"/>
                    <a:pt x="310" y="937"/>
                  </a:cubicBezTo>
                  <a:cubicBezTo>
                    <a:pt x="311" y="934"/>
                    <a:pt x="311" y="934"/>
                    <a:pt x="311" y="934"/>
                  </a:cubicBezTo>
                  <a:cubicBezTo>
                    <a:pt x="314" y="933"/>
                    <a:pt x="314" y="933"/>
                    <a:pt x="314" y="933"/>
                  </a:cubicBezTo>
                  <a:cubicBezTo>
                    <a:pt x="319" y="931"/>
                    <a:pt x="319" y="931"/>
                    <a:pt x="319" y="931"/>
                  </a:cubicBezTo>
                  <a:cubicBezTo>
                    <a:pt x="318" y="927"/>
                    <a:pt x="318" y="927"/>
                    <a:pt x="318" y="927"/>
                  </a:cubicBezTo>
                  <a:cubicBezTo>
                    <a:pt x="321" y="926"/>
                    <a:pt x="321" y="926"/>
                    <a:pt x="321" y="926"/>
                  </a:cubicBezTo>
                  <a:cubicBezTo>
                    <a:pt x="323" y="928"/>
                    <a:pt x="323" y="928"/>
                    <a:pt x="323" y="928"/>
                  </a:cubicBezTo>
                  <a:cubicBezTo>
                    <a:pt x="331" y="925"/>
                    <a:pt x="331" y="925"/>
                    <a:pt x="331" y="925"/>
                  </a:cubicBezTo>
                  <a:cubicBezTo>
                    <a:pt x="331" y="926"/>
                    <a:pt x="319" y="928"/>
                    <a:pt x="337" y="926"/>
                  </a:cubicBezTo>
                  <a:cubicBezTo>
                    <a:pt x="336" y="924"/>
                    <a:pt x="336" y="924"/>
                    <a:pt x="336" y="924"/>
                  </a:cubicBezTo>
                  <a:cubicBezTo>
                    <a:pt x="337" y="924"/>
                    <a:pt x="335" y="928"/>
                    <a:pt x="337" y="923"/>
                  </a:cubicBezTo>
                  <a:cubicBezTo>
                    <a:pt x="332" y="924"/>
                    <a:pt x="332" y="924"/>
                    <a:pt x="332" y="924"/>
                  </a:cubicBezTo>
                  <a:cubicBezTo>
                    <a:pt x="332" y="921"/>
                    <a:pt x="332" y="921"/>
                    <a:pt x="332" y="921"/>
                  </a:cubicBezTo>
                  <a:cubicBezTo>
                    <a:pt x="335" y="921"/>
                    <a:pt x="335" y="921"/>
                    <a:pt x="335" y="921"/>
                  </a:cubicBezTo>
                  <a:cubicBezTo>
                    <a:pt x="335" y="919"/>
                    <a:pt x="335" y="919"/>
                    <a:pt x="335" y="919"/>
                  </a:cubicBezTo>
                  <a:cubicBezTo>
                    <a:pt x="336" y="918"/>
                    <a:pt x="336" y="918"/>
                    <a:pt x="336" y="918"/>
                  </a:cubicBezTo>
                  <a:cubicBezTo>
                    <a:pt x="335" y="916"/>
                    <a:pt x="335" y="916"/>
                    <a:pt x="335" y="916"/>
                  </a:cubicBezTo>
                  <a:cubicBezTo>
                    <a:pt x="331" y="916"/>
                    <a:pt x="331" y="916"/>
                    <a:pt x="331" y="916"/>
                  </a:cubicBezTo>
                  <a:cubicBezTo>
                    <a:pt x="332" y="914"/>
                    <a:pt x="332" y="914"/>
                    <a:pt x="332" y="914"/>
                  </a:cubicBezTo>
                  <a:cubicBezTo>
                    <a:pt x="326" y="908"/>
                    <a:pt x="326" y="908"/>
                    <a:pt x="326" y="908"/>
                  </a:cubicBezTo>
                  <a:cubicBezTo>
                    <a:pt x="325" y="908"/>
                    <a:pt x="331" y="908"/>
                    <a:pt x="324" y="910"/>
                  </a:cubicBezTo>
                  <a:cubicBezTo>
                    <a:pt x="325" y="908"/>
                    <a:pt x="325" y="908"/>
                    <a:pt x="325" y="908"/>
                  </a:cubicBezTo>
                  <a:cubicBezTo>
                    <a:pt x="318" y="906"/>
                    <a:pt x="318" y="906"/>
                    <a:pt x="318" y="906"/>
                  </a:cubicBezTo>
                  <a:cubicBezTo>
                    <a:pt x="316" y="909"/>
                    <a:pt x="316" y="909"/>
                    <a:pt x="316" y="909"/>
                  </a:cubicBezTo>
                  <a:cubicBezTo>
                    <a:pt x="314" y="907"/>
                    <a:pt x="314" y="907"/>
                    <a:pt x="314" y="907"/>
                  </a:cubicBezTo>
                  <a:cubicBezTo>
                    <a:pt x="315" y="907"/>
                    <a:pt x="315" y="910"/>
                    <a:pt x="316" y="906"/>
                  </a:cubicBezTo>
                  <a:cubicBezTo>
                    <a:pt x="313" y="906"/>
                    <a:pt x="313" y="906"/>
                    <a:pt x="313" y="906"/>
                  </a:cubicBezTo>
                  <a:cubicBezTo>
                    <a:pt x="313" y="907"/>
                    <a:pt x="310" y="907"/>
                    <a:pt x="311" y="908"/>
                  </a:cubicBezTo>
                  <a:cubicBezTo>
                    <a:pt x="310" y="910"/>
                    <a:pt x="310" y="910"/>
                    <a:pt x="310" y="910"/>
                  </a:cubicBezTo>
                  <a:cubicBezTo>
                    <a:pt x="310" y="907"/>
                    <a:pt x="310" y="907"/>
                    <a:pt x="310" y="907"/>
                  </a:cubicBezTo>
                  <a:cubicBezTo>
                    <a:pt x="304" y="905"/>
                    <a:pt x="304" y="905"/>
                    <a:pt x="304" y="905"/>
                  </a:cubicBezTo>
                  <a:cubicBezTo>
                    <a:pt x="303" y="909"/>
                    <a:pt x="300" y="903"/>
                    <a:pt x="297" y="909"/>
                  </a:cubicBezTo>
                  <a:cubicBezTo>
                    <a:pt x="295" y="908"/>
                    <a:pt x="295" y="908"/>
                    <a:pt x="295" y="908"/>
                  </a:cubicBezTo>
                  <a:cubicBezTo>
                    <a:pt x="291" y="912"/>
                    <a:pt x="291" y="912"/>
                    <a:pt x="291" y="912"/>
                  </a:cubicBezTo>
                  <a:cubicBezTo>
                    <a:pt x="285" y="911"/>
                    <a:pt x="285" y="911"/>
                    <a:pt x="285" y="911"/>
                  </a:cubicBezTo>
                  <a:cubicBezTo>
                    <a:pt x="287" y="911"/>
                    <a:pt x="287" y="911"/>
                    <a:pt x="287" y="911"/>
                  </a:cubicBezTo>
                  <a:cubicBezTo>
                    <a:pt x="287" y="909"/>
                    <a:pt x="287" y="909"/>
                    <a:pt x="287" y="909"/>
                  </a:cubicBezTo>
                  <a:cubicBezTo>
                    <a:pt x="288" y="907"/>
                    <a:pt x="275" y="916"/>
                    <a:pt x="293" y="908"/>
                  </a:cubicBezTo>
                  <a:cubicBezTo>
                    <a:pt x="291" y="906"/>
                    <a:pt x="291" y="906"/>
                    <a:pt x="291" y="906"/>
                  </a:cubicBezTo>
                  <a:cubicBezTo>
                    <a:pt x="287" y="910"/>
                    <a:pt x="290" y="901"/>
                    <a:pt x="282" y="909"/>
                  </a:cubicBezTo>
                  <a:cubicBezTo>
                    <a:pt x="282" y="908"/>
                    <a:pt x="282" y="908"/>
                    <a:pt x="282" y="908"/>
                  </a:cubicBezTo>
                  <a:cubicBezTo>
                    <a:pt x="286" y="905"/>
                    <a:pt x="286" y="905"/>
                    <a:pt x="286" y="905"/>
                  </a:cubicBezTo>
                  <a:cubicBezTo>
                    <a:pt x="286" y="905"/>
                    <a:pt x="286" y="905"/>
                    <a:pt x="286" y="905"/>
                  </a:cubicBezTo>
                  <a:cubicBezTo>
                    <a:pt x="290" y="906"/>
                    <a:pt x="290" y="906"/>
                    <a:pt x="290" y="906"/>
                  </a:cubicBezTo>
                  <a:cubicBezTo>
                    <a:pt x="295" y="903"/>
                    <a:pt x="295" y="903"/>
                    <a:pt x="295" y="903"/>
                  </a:cubicBezTo>
                  <a:cubicBezTo>
                    <a:pt x="292" y="899"/>
                    <a:pt x="292" y="899"/>
                    <a:pt x="292" y="899"/>
                  </a:cubicBezTo>
                  <a:cubicBezTo>
                    <a:pt x="294" y="897"/>
                    <a:pt x="294" y="897"/>
                    <a:pt x="294" y="897"/>
                  </a:cubicBezTo>
                  <a:cubicBezTo>
                    <a:pt x="293" y="899"/>
                    <a:pt x="293" y="899"/>
                    <a:pt x="293" y="899"/>
                  </a:cubicBezTo>
                  <a:cubicBezTo>
                    <a:pt x="294" y="900"/>
                    <a:pt x="294" y="900"/>
                    <a:pt x="294" y="900"/>
                  </a:cubicBezTo>
                  <a:cubicBezTo>
                    <a:pt x="301" y="897"/>
                    <a:pt x="301" y="897"/>
                    <a:pt x="301" y="897"/>
                  </a:cubicBezTo>
                  <a:cubicBezTo>
                    <a:pt x="304" y="898"/>
                    <a:pt x="304" y="898"/>
                    <a:pt x="304" y="898"/>
                  </a:cubicBezTo>
                  <a:cubicBezTo>
                    <a:pt x="312" y="894"/>
                    <a:pt x="312" y="894"/>
                    <a:pt x="312" y="894"/>
                  </a:cubicBezTo>
                  <a:cubicBezTo>
                    <a:pt x="311" y="894"/>
                    <a:pt x="311" y="894"/>
                    <a:pt x="311" y="894"/>
                  </a:cubicBezTo>
                  <a:cubicBezTo>
                    <a:pt x="309" y="892"/>
                    <a:pt x="309" y="892"/>
                    <a:pt x="309" y="892"/>
                  </a:cubicBezTo>
                  <a:cubicBezTo>
                    <a:pt x="309" y="893"/>
                    <a:pt x="311" y="889"/>
                    <a:pt x="308" y="893"/>
                  </a:cubicBezTo>
                  <a:cubicBezTo>
                    <a:pt x="307" y="893"/>
                    <a:pt x="307" y="893"/>
                    <a:pt x="307" y="893"/>
                  </a:cubicBezTo>
                  <a:cubicBezTo>
                    <a:pt x="306" y="891"/>
                    <a:pt x="320" y="898"/>
                    <a:pt x="303" y="889"/>
                  </a:cubicBezTo>
                  <a:cubicBezTo>
                    <a:pt x="303" y="887"/>
                    <a:pt x="303" y="887"/>
                    <a:pt x="303" y="887"/>
                  </a:cubicBezTo>
                  <a:cubicBezTo>
                    <a:pt x="303" y="887"/>
                    <a:pt x="302" y="886"/>
                    <a:pt x="304" y="886"/>
                  </a:cubicBezTo>
                  <a:cubicBezTo>
                    <a:pt x="300" y="885"/>
                    <a:pt x="300" y="885"/>
                    <a:pt x="300" y="885"/>
                  </a:cubicBezTo>
                  <a:cubicBezTo>
                    <a:pt x="300" y="884"/>
                    <a:pt x="300" y="884"/>
                    <a:pt x="300" y="884"/>
                  </a:cubicBezTo>
                  <a:cubicBezTo>
                    <a:pt x="298" y="883"/>
                    <a:pt x="298" y="883"/>
                    <a:pt x="298" y="883"/>
                  </a:cubicBezTo>
                  <a:cubicBezTo>
                    <a:pt x="297" y="883"/>
                    <a:pt x="303" y="880"/>
                    <a:pt x="296" y="884"/>
                  </a:cubicBezTo>
                  <a:cubicBezTo>
                    <a:pt x="297" y="885"/>
                    <a:pt x="297" y="883"/>
                    <a:pt x="298" y="885"/>
                  </a:cubicBezTo>
                  <a:cubicBezTo>
                    <a:pt x="295" y="886"/>
                    <a:pt x="295" y="886"/>
                    <a:pt x="295" y="886"/>
                  </a:cubicBezTo>
                  <a:cubicBezTo>
                    <a:pt x="298" y="887"/>
                    <a:pt x="298" y="887"/>
                    <a:pt x="298" y="887"/>
                  </a:cubicBezTo>
                  <a:cubicBezTo>
                    <a:pt x="294" y="892"/>
                    <a:pt x="294" y="892"/>
                    <a:pt x="294" y="892"/>
                  </a:cubicBezTo>
                  <a:cubicBezTo>
                    <a:pt x="291" y="892"/>
                    <a:pt x="291" y="892"/>
                    <a:pt x="291" y="892"/>
                  </a:cubicBezTo>
                  <a:cubicBezTo>
                    <a:pt x="291" y="892"/>
                    <a:pt x="295" y="889"/>
                    <a:pt x="291" y="894"/>
                  </a:cubicBezTo>
                  <a:cubicBezTo>
                    <a:pt x="289" y="893"/>
                    <a:pt x="289" y="893"/>
                    <a:pt x="289" y="893"/>
                  </a:cubicBezTo>
                  <a:cubicBezTo>
                    <a:pt x="294" y="887"/>
                    <a:pt x="294" y="887"/>
                    <a:pt x="294" y="887"/>
                  </a:cubicBezTo>
                  <a:cubicBezTo>
                    <a:pt x="292" y="887"/>
                    <a:pt x="297" y="885"/>
                    <a:pt x="291" y="886"/>
                  </a:cubicBezTo>
                  <a:cubicBezTo>
                    <a:pt x="291" y="888"/>
                    <a:pt x="291" y="888"/>
                    <a:pt x="291" y="888"/>
                  </a:cubicBezTo>
                  <a:cubicBezTo>
                    <a:pt x="289" y="885"/>
                    <a:pt x="289" y="885"/>
                    <a:pt x="289" y="885"/>
                  </a:cubicBezTo>
                  <a:cubicBezTo>
                    <a:pt x="286" y="885"/>
                    <a:pt x="299" y="879"/>
                    <a:pt x="285" y="888"/>
                  </a:cubicBezTo>
                  <a:cubicBezTo>
                    <a:pt x="285" y="889"/>
                    <a:pt x="285" y="889"/>
                    <a:pt x="285" y="889"/>
                  </a:cubicBezTo>
                  <a:cubicBezTo>
                    <a:pt x="287" y="889"/>
                    <a:pt x="287" y="889"/>
                    <a:pt x="287" y="889"/>
                  </a:cubicBezTo>
                  <a:cubicBezTo>
                    <a:pt x="279" y="895"/>
                    <a:pt x="279" y="895"/>
                    <a:pt x="279" y="895"/>
                  </a:cubicBezTo>
                  <a:cubicBezTo>
                    <a:pt x="284" y="889"/>
                    <a:pt x="284" y="889"/>
                    <a:pt x="284" y="889"/>
                  </a:cubicBezTo>
                  <a:cubicBezTo>
                    <a:pt x="281" y="889"/>
                    <a:pt x="281" y="889"/>
                    <a:pt x="281" y="889"/>
                  </a:cubicBezTo>
                  <a:cubicBezTo>
                    <a:pt x="286" y="890"/>
                    <a:pt x="279" y="887"/>
                    <a:pt x="285" y="885"/>
                  </a:cubicBezTo>
                  <a:cubicBezTo>
                    <a:pt x="283" y="884"/>
                    <a:pt x="283" y="884"/>
                    <a:pt x="283" y="884"/>
                  </a:cubicBezTo>
                  <a:cubicBezTo>
                    <a:pt x="287" y="883"/>
                    <a:pt x="287" y="883"/>
                    <a:pt x="287" y="883"/>
                  </a:cubicBezTo>
                  <a:cubicBezTo>
                    <a:pt x="288" y="883"/>
                    <a:pt x="289" y="882"/>
                    <a:pt x="288" y="884"/>
                  </a:cubicBezTo>
                  <a:cubicBezTo>
                    <a:pt x="289" y="883"/>
                    <a:pt x="289" y="883"/>
                    <a:pt x="289" y="883"/>
                  </a:cubicBezTo>
                  <a:cubicBezTo>
                    <a:pt x="293" y="878"/>
                    <a:pt x="287" y="886"/>
                    <a:pt x="296" y="878"/>
                  </a:cubicBezTo>
                  <a:cubicBezTo>
                    <a:pt x="299" y="876"/>
                    <a:pt x="299" y="876"/>
                    <a:pt x="299" y="876"/>
                  </a:cubicBezTo>
                  <a:cubicBezTo>
                    <a:pt x="293" y="875"/>
                    <a:pt x="293" y="875"/>
                    <a:pt x="293" y="875"/>
                  </a:cubicBezTo>
                  <a:cubicBezTo>
                    <a:pt x="291" y="877"/>
                    <a:pt x="291" y="877"/>
                    <a:pt x="291" y="877"/>
                  </a:cubicBezTo>
                  <a:cubicBezTo>
                    <a:pt x="289" y="877"/>
                    <a:pt x="289" y="877"/>
                    <a:pt x="289" y="877"/>
                  </a:cubicBezTo>
                  <a:cubicBezTo>
                    <a:pt x="287" y="875"/>
                    <a:pt x="304" y="875"/>
                    <a:pt x="285" y="873"/>
                  </a:cubicBezTo>
                  <a:cubicBezTo>
                    <a:pt x="289" y="871"/>
                    <a:pt x="289" y="871"/>
                    <a:pt x="289" y="871"/>
                  </a:cubicBezTo>
                  <a:cubicBezTo>
                    <a:pt x="287" y="873"/>
                    <a:pt x="287" y="873"/>
                    <a:pt x="287" y="873"/>
                  </a:cubicBezTo>
                  <a:cubicBezTo>
                    <a:pt x="292" y="874"/>
                    <a:pt x="292" y="874"/>
                    <a:pt x="292" y="874"/>
                  </a:cubicBezTo>
                  <a:cubicBezTo>
                    <a:pt x="297" y="872"/>
                    <a:pt x="297" y="872"/>
                    <a:pt x="297" y="872"/>
                  </a:cubicBezTo>
                  <a:cubicBezTo>
                    <a:pt x="298" y="871"/>
                    <a:pt x="301" y="870"/>
                    <a:pt x="299" y="868"/>
                  </a:cubicBezTo>
                  <a:cubicBezTo>
                    <a:pt x="295" y="869"/>
                    <a:pt x="295" y="869"/>
                    <a:pt x="295" y="869"/>
                  </a:cubicBezTo>
                  <a:cubicBezTo>
                    <a:pt x="296" y="866"/>
                    <a:pt x="300" y="866"/>
                    <a:pt x="302" y="864"/>
                  </a:cubicBezTo>
                  <a:cubicBezTo>
                    <a:pt x="302" y="865"/>
                    <a:pt x="302" y="865"/>
                    <a:pt x="302" y="865"/>
                  </a:cubicBezTo>
                  <a:cubicBezTo>
                    <a:pt x="299" y="866"/>
                    <a:pt x="299" y="866"/>
                    <a:pt x="299" y="866"/>
                  </a:cubicBezTo>
                  <a:cubicBezTo>
                    <a:pt x="301" y="869"/>
                    <a:pt x="301" y="869"/>
                    <a:pt x="301" y="869"/>
                  </a:cubicBezTo>
                  <a:cubicBezTo>
                    <a:pt x="304" y="869"/>
                    <a:pt x="304" y="869"/>
                    <a:pt x="304" y="869"/>
                  </a:cubicBezTo>
                  <a:cubicBezTo>
                    <a:pt x="303" y="869"/>
                    <a:pt x="307" y="869"/>
                    <a:pt x="304" y="866"/>
                  </a:cubicBezTo>
                  <a:cubicBezTo>
                    <a:pt x="305" y="867"/>
                    <a:pt x="305" y="867"/>
                    <a:pt x="305" y="867"/>
                  </a:cubicBezTo>
                  <a:cubicBezTo>
                    <a:pt x="307" y="866"/>
                    <a:pt x="307" y="865"/>
                    <a:pt x="310" y="865"/>
                  </a:cubicBezTo>
                  <a:cubicBezTo>
                    <a:pt x="310" y="865"/>
                    <a:pt x="310" y="865"/>
                    <a:pt x="310" y="865"/>
                  </a:cubicBezTo>
                  <a:cubicBezTo>
                    <a:pt x="311" y="865"/>
                    <a:pt x="311" y="865"/>
                    <a:pt x="311" y="865"/>
                  </a:cubicBezTo>
                  <a:cubicBezTo>
                    <a:pt x="308" y="863"/>
                    <a:pt x="308" y="863"/>
                    <a:pt x="308" y="863"/>
                  </a:cubicBezTo>
                  <a:cubicBezTo>
                    <a:pt x="309" y="860"/>
                    <a:pt x="309" y="860"/>
                    <a:pt x="309" y="860"/>
                  </a:cubicBezTo>
                  <a:cubicBezTo>
                    <a:pt x="312" y="863"/>
                    <a:pt x="316" y="853"/>
                    <a:pt x="315" y="863"/>
                  </a:cubicBezTo>
                  <a:cubicBezTo>
                    <a:pt x="318" y="862"/>
                    <a:pt x="318" y="862"/>
                    <a:pt x="318" y="862"/>
                  </a:cubicBezTo>
                  <a:cubicBezTo>
                    <a:pt x="318" y="861"/>
                    <a:pt x="320" y="862"/>
                    <a:pt x="319" y="860"/>
                  </a:cubicBezTo>
                  <a:cubicBezTo>
                    <a:pt x="317" y="860"/>
                    <a:pt x="317" y="860"/>
                    <a:pt x="317" y="860"/>
                  </a:cubicBezTo>
                  <a:cubicBezTo>
                    <a:pt x="316" y="859"/>
                    <a:pt x="325" y="864"/>
                    <a:pt x="314" y="859"/>
                  </a:cubicBezTo>
                  <a:cubicBezTo>
                    <a:pt x="316" y="856"/>
                    <a:pt x="297" y="870"/>
                    <a:pt x="321" y="854"/>
                  </a:cubicBezTo>
                  <a:cubicBezTo>
                    <a:pt x="320" y="854"/>
                    <a:pt x="322" y="854"/>
                    <a:pt x="320" y="855"/>
                  </a:cubicBezTo>
                  <a:cubicBezTo>
                    <a:pt x="322" y="852"/>
                    <a:pt x="325" y="855"/>
                    <a:pt x="326" y="852"/>
                  </a:cubicBezTo>
                  <a:cubicBezTo>
                    <a:pt x="327" y="853"/>
                    <a:pt x="330" y="854"/>
                    <a:pt x="331" y="852"/>
                  </a:cubicBezTo>
                  <a:cubicBezTo>
                    <a:pt x="332" y="851"/>
                    <a:pt x="332" y="851"/>
                    <a:pt x="332" y="851"/>
                  </a:cubicBezTo>
                  <a:cubicBezTo>
                    <a:pt x="325" y="850"/>
                    <a:pt x="325" y="850"/>
                    <a:pt x="325" y="850"/>
                  </a:cubicBezTo>
                  <a:cubicBezTo>
                    <a:pt x="319" y="847"/>
                    <a:pt x="319" y="847"/>
                    <a:pt x="319" y="847"/>
                  </a:cubicBezTo>
                  <a:cubicBezTo>
                    <a:pt x="313" y="847"/>
                    <a:pt x="313" y="847"/>
                    <a:pt x="313" y="847"/>
                  </a:cubicBezTo>
                  <a:cubicBezTo>
                    <a:pt x="308" y="852"/>
                    <a:pt x="308" y="852"/>
                    <a:pt x="308" y="852"/>
                  </a:cubicBezTo>
                  <a:cubicBezTo>
                    <a:pt x="310" y="848"/>
                    <a:pt x="310" y="848"/>
                    <a:pt x="310" y="848"/>
                  </a:cubicBezTo>
                  <a:cubicBezTo>
                    <a:pt x="307" y="848"/>
                    <a:pt x="307" y="848"/>
                    <a:pt x="307" y="848"/>
                  </a:cubicBezTo>
                  <a:cubicBezTo>
                    <a:pt x="303" y="851"/>
                    <a:pt x="303" y="851"/>
                    <a:pt x="303" y="851"/>
                  </a:cubicBezTo>
                  <a:cubicBezTo>
                    <a:pt x="305" y="852"/>
                    <a:pt x="305" y="852"/>
                    <a:pt x="305" y="852"/>
                  </a:cubicBezTo>
                  <a:cubicBezTo>
                    <a:pt x="305" y="854"/>
                    <a:pt x="305" y="854"/>
                    <a:pt x="305" y="854"/>
                  </a:cubicBezTo>
                  <a:cubicBezTo>
                    <a:pt x="305" y="854"/>
                    <a:pt x="304" y="855"/>
                    <a:pt x="303" y="854"/>
                  </a:cubicBezTo>
                  <a:cubicBezTo>
                    <a:pt x="303" y="851"/>
                    <a:pt x="303" y="851"/>
                    <a:pt x="303" y="851"/>
                  </a:cubicBezTo>
                  <a:cubicBezTo>
                    <a:pt x="297" y="853"/>
                    <a:pt x="297" y="853"/>
                    <a:pt x="297" y="853"/>
                  </a:cubicBezTo>
                  <a:cubicBezTo>
                    <a:pt x="296" y="854"/>
                    <a:pt x="296" y="854"/>
                    <a:pt x="296" y="854"/>
                  </a:cubicBezTo>
                  <a:cubicBezTo>
                    <a:pt x="299" y="856"/>
                    <a:pt x="299" y="856"/>
                    <a:pt x="299" y="856"/>
                  </a:cubicBezTo>
                  <a:cubicBezTo>
                    <a:pt x="297" y="856"/>
                    <a:pt x="297" y="856"/>
                    <a:pt x="297" y="856"/>
                  </a:cubicBezTo>
                  <a:cubicBezTo>
                    <a:pt x="296" y="854"/>
                    <a:pt x="296" y="854"/>
                    <a:pt x="296" y="854"/>
                  </a:cubicBezTo>
                  <a:cubicBezTo>
                    <a:pt x="295" y="856"/>
                    <a:pt x="295" y="856"/>
                    <a:pt x="295" y="856"/>
                  </a:cubicBezTo>
                  <a:cubicBezTo>
                    <a:pt x="294" y="855"/>
                    <a:pt x="294" y="855"/>
                    <a:pt x="294" y="855"/>
                  </a:cubicBezTo>
                  <a:cubicBezTo>
                    <a:pt x="298" y="856"/>
                    <a:pt x="299" y="854"/>
                    <a:pt x="292" y="860"/>
                  </a:cubicBezTo>
                  <a:cubicBezTo>
                    <a:pt x="293" y="860"/>
                    <a:pt x="293" y="860"/>
                    <a:pt x="293" y="860"/>
                  </a:cubicBezTo>
                  <a:cubicBezTo>
                    <a:pt x="292" y="858"/>
                    <a:pt x="292" y="858"/>
                    <a:pt x="292" y="858"/>
                  </a:cubicBezTo>
                  <a:cubicBezTo>
                    <a:pt x="290" y="861"/>
                    <a:pt x="295" y="853"/>
                    <a:pt x="287" y="859"/>
                  </a:cubicBezTo>
                  <a:cubicBezTo>
                    <a:pt x="290" y="861"/>
                    <a:pt x="290" y="861"/>
                    <a:pt x="290" y="861"/>
                  </a:cubicBezTo>
                  <a:cubicBezTo>
                    <a:pt x="291" y="862"/>
                    <a:pt x="291" y="862"/>
                    <a:pt x="291" y="862"/>
                  </a:cubicBezTo>
                  <a:cubicBezTo>
                    <a:pt x="291" y="863"/>
                    <a:pt x="291" y="863"/>
                    <a:pt x="291" y="863"/>
                  </a:cubicBezTo>
                  <a:cubicBezTo>
                    <a:pt x="285" y="864"/>
                    <a:pt x="285" y="864"/>
                    <a:pt x="285" y="864"/>
                  </a:cubicBezTo>
                  <a:cubicBezTo>
                    <a:pt x="285" y="865"/>
                    <a:pt x="290" y="866"/>
                    <a:pt x="287" y="866"/>
                  </a:cubicBezTo>
                  <a:cubicBezTo>
                    <a:pt x="287" y="867"/>
                    <a:pt x="287" y="867"/>
                    <a:pt x="287" y="867"/>
                  </a:cubicBezTo>
                  <a:cubicBezTo>
                    <a:pt x="283" y="866"/>
                    <a:pt x="283" y="866"/>
                    <a:pt x="283" y="866"/>
                  </a:cubicBezTo>
                  <a:cubicBezTo>
                    <a:pt x="282" y="866"/>
                    <a:pt x="282" y="866"/>
                    <a:pt x="282" y="866"/>
                  </a:cubicBezTo>
                  <a:cubicBezTo>
                    <a:pt x="281" y="870"/>
                    <a:pt x="281" y="870"/>
                    <a:pt x="281" y="870"/>
                  </a:cubicBezTo>
                  <a:cubicBezTo>
                    <a:pt x="277" y="872"/>
                    <a:pt x="277" y="872"/>
                    <a:pt x="277" y="872"/>
                  </a:cubicBezTo>
                  <a:cubicBezTo>
                    <a:pt x="275" y="872"/>
                    <a:pt x="275" y="872"/>
                    <a:pt x="275" y="872"/>
                  </a:cubicBezTo>
                  <a:cubicBezTo>
                    <a:pt x="275" y="872"/>
                    <a:pt x="275" y="872"/>
                    <a:pt x="275" y="872"/>
                  </a:cubicBezTo>
                  <a:cubicBezTo>
                    <a:pt x="276" y="870"/>
                    <a:pt x="276" y="870"/>
                    <a:pt x="276" y="870"/>
                  </a:cubicBezTo>
                  <a:cubicBezTo>
                    <a:pt x="277" y="870"/>
                    <a:pt x="270" y="875"/>
                    <a:pt x="276" y="867"/>
                  </a:cubicBezTo>
                  <a:cubicBezTo>
                    <a:pt x="272" y="868"/>
                    <a:pt x="272" y="868"/>
                    <a:pt x="272" y="868"/>
                  </a:cubicBezTo>
                  <a:cubicBezTo>
                    <a:pt x="272" y="868"/>
                    <a:pt x="271" y="871"/>
                    <a:pt x="272" y="867"/>
                  </a:cubicBezTo>
                  <a:cubicBezTo>
                    <a:pt x="275" y="866"/>
                    <a:pt x="275" y="866"/>
                    <a:pt x="275" y="866"/>
                  </a:cubicBezTo>
                  <a:cubicBezTo>
                    <a:pt x="277" y="861"/>
                    <a:pt x="277" y="861"/>
                    <a:pt x="277" y="861"/>
                  </a:cubicBezTo>
                  <a:cubicBezTo>
                    <a:pt x="275" y="860"/>
                    <a:pt x="275" y="860"/>
                    <a:pt x="275" y="860"/>
                  </a:cubicBezTo>
                  <a:cubicBezTo>
                    <a:pt x="277" y="858"/>
                    <a:pt x="277" y="858"/>
                    <a:pt x="277" y="858"/>
                  </a:cubicBezTo>
                  <a:cubicBezTo>
                    <a:pt x="277" y="858"/>
                    <a:pt x="277" y="858"/>
                    <a:pt x="277" y="858"/>
                  </a:cubicBezTo>
                  <a:cubicBezTo>
                    <a:pt x="285" y="854"/>
                    <a:pt x="285" y="854"/>
                    <a:pt x="285" y="854"/>
                  </a:cubicBezTo>
                  <a:cubicBezTo>
                    <a:pt x="286" y="854"/>
                    <a:pt x="286" y="854"/>
                    <a:pt x="286" y="854"/>
                  </a:cubicBezTo>
                  <a:cubicBezTo>
                    <a:pt x="293" y="853"/>
                    <a:pt x="293" y="853"/>
                    <a:pt x="293" y="853"/>
                  </a:cubicBezTo>
                  <a:cubicBezTo>
                    <a:pt x="293" y="854"/>
                    <a:pt x="293" y="854"/>
                    <a:pt x="292" y="854"/>
                  </a:cubicBezTo>
                  <a:cubicBezTo>
                    <a:pt x="293" y="855"/>
                    <a:pt x="293" y="855"/>
                    <a:pt x="293" y="855"/>
                  </a:cubicBezTo>
                  <a:cubicBezTo>
                    <a:pt x="295" y="853"/>
                    <a:pt x="295" y="853"/>
                    <a:pt x="295" y="853"/>
                  </a:cubicBezTo>
                  <a:cubicBezTo>
                    <a:pt x="293" y="851"/>
                    <a:pt x="293" y="851"/>
                    <a:pt x="293" y="851"/>
                  </a:cubicBezTo>
                  <a:cubicBezTo>
                    <a:pt x="295" y="848"/>
                    <a:pt x="293" y="857"/>
                    <a:pt x="295" y="848"/>
                  </a:cubicBezTo>
                  <a:cubicBezTo>
                    <a:pt x="292" y="847"/>
                    <a:pt x="292" y="847"/>
                    <a:pt x="292" y="847"/>
                  </a:cubicBezTo>
                  <a:cubicBezTo>
                    <a:pt x="295" y="847"/>
                    <a:pt x="288" y="849"/>
                    <a:pt x="295" y="845"/>
                  </a:cubicBezTo>
                  <a:cubicBezTo>
                    <a:pt x="296" y="847"/>
                    <a:pt x="296" y="847"/>
                    <a:pt x="296" y="847"/>
                  </a:cubicBezTo>
                  <a:cubicBezTo>
                    <a:pt x="298" y="841"/>
                    <a:pt x="298" y="841"/>
                    <a:pt x="298" y="841"/>
                  </a:cubicBezTo>
                  <a:cubicBezTo>
                    <a:pt x="297" y="840"/>
                    <a:pt x="297" y="840"/>
                    <a:pt x="297" y="840"/>
                  </a:cubicBezTo>
                  <a:cubicBezTo>
                    <a:pt x="297" y="837"/>
                    <a:pt x="297" y="837"/>
                    <a:pt x="297" y="837"/>
                  </a:cubicBezTo>
                  <a:cubicBezTo>
                    <a:pt x="300" y="840"/>
                    <a:pt x="300" y="840"/>
                    <a:pt x="300" y="840"/>
                  </a:cubicBezTo>
                  <a:cubicBezTo>
                    <a:pt x="301" y="840"/>
                    <a:pt x="301" y="840"/>
                    <a:pt x="301" y="840"/>
                  </a:cubicBezTo>
                  <a:cubicBezTo>
                    <a:pt x="302" y="837"/>
                    <a:pt x="302" y="837"/>
                    <a:pt x="302" y="837"/>
                  </a:cubicBezTo>
                  <a:cubicBezTo>
                    <a:pt x="302" y="838"/>
                    <a:pt x="302" y="838"/>
                    <a:pt x="302" y="838"/>
                  </a:cubicBezTo>
                  <a:cubicBezTo>
                    <a:pt x="304" y="838"/>
                    <a:pt x="300" y="844"/>
                    <a:pt x="305" y="837"/>
                  </a:cubicBezTo>
                  <a:cubicBezTo>
                    <a:pt x="301" y="835"/>
                    <a:pt x="301" y="835"/>
                    <a:pt x="301" y="835"/>
                  </a:cubicBezTo>
                  <a:cubicBezTo>
                    <a:pt x="302" y="836"/>
                    <a:pt x="292" y="839"/>
                    <a:pt x="305" y="837"/>
                  </a:cubicBezTo>
                  <a:cubicBezTo>
                    <a:pt x="306" y="837"/>
                    <a:pt x="306" y="837"/>
                    <a:pt x="306" y="837"/>
                  </a:cubicBezTo>
                  <a:cubicBezTo>
                    <a:pt x="308" y="835"/>
                    <a:pt x="308" y="835"/>
                    <a:pt x="308" y="835"/>
                  </a:cubicBezTo>
                  <a:cubicBezTo>
                    <a:pt x="311" y="835"/>
                    <a:pt x="311" y="835"/>
                    <a:pt x="311" y="835"/>
                  </a:cubicBezTo>
                  <a:cubicBezTo>
                    <a:pt x="309" y="833"/>
                    <a:pt x="309" y="833"/>
                    <a:pt x="309" y="833"/>
                  </a:cubicBezTo>
                  <a:cubicBezTo>
                    <a:pt x="308" y="833"/>
                    <a:pt x="308" y="832"/>
                    <a:pt x="307" y="833"/>
                  </a:cubicBezTo>
                  <a:cubicBezTo>
                    <a:pt x="309" y="832"/>
                    <a:pt x="309" y="832"/>
                    <a:pt x="309" y="832"/>
                  </a:cubicBezTo>
                  <a:cubicBezTo>
                    <a:pt x="310" y="832"/>
                    <a:pt x="306" y="835"/>
                    <a:pt x="312" y="832"/>
                  </a:cubicBezTo>
                  <a:cubicBezTo>
                    <a:pt x="313" y="831"/>
                    <a:pt x="313" y="831"/>
                    <a:pt x="313" y="831"/>
                  </a:cubicBezTo>
                  <a:cubicBezTo>
                    <a:pt x="311" y="830"/>
                    <a:pt x="311" y="830"/>
                    <a:pt x="311" y="830"/>
                  </a:cubicBezTo>
                  <a:cubicBezTo>
                    <a:pt x="315" y="825"/>
                    <a:pt x="315" y="825"/>
                    <a:pt x="315" y="825"/>
                  </a:cubicBezTo>
                  <a:cubicBezTo>
                    <a:pt x="312" y="822"/>
                    <a:pt x="312" y="822"/>
                    <a:pt x="312" y="822"/>
                  </a:cubicBezTo>
                  <a:cubicBezTo>
                    <a:pt x="315" y="821"/>
                    <a:pt x="315" y="821"/>
                    <a:pt x="315" y="821"/>
                  </a:cubicBezTo>
                  <a:cubicBezTo>
                    <a:pt x="316" y="821"/>
                    <a:pt x="310" y="819"/>
                    <a:pt x="318" y="822"/>
                  </a:cubicBezTo>
                  <a:cubicBezTo>
                    <a:pt x="315" y="825"/>
                    <a:pt x="315" y="825"/>
                    <a:pt x="315" y="825"/>
                  </a:cubicBezTo>
                  <a:cubicBezTo>
                    <a:pt x="314" y="824"/>
                    <a:pt x="312" y="824"/>
                    <a:pt x="314" y="828"/>
                  </a:cubicBezTo>
                  <a:cubicBezTo>
                    <a:pt x="314" y="828"/>
                    <a:pt x="314" y="828"/>
                    <a:pt x="314" y="828"/>
                  </a:cubicBezTo>
                  <a:cubicBezTo>
                    <a:pt x="314" y="828"/>
                    <a:pt x="311" y="827"/>
                    <a:pt x="313" y="829"/>
                  </a:cubicBezTo>
                  <a:cubicBezTo>
                    <a:pt x="317" y="832"/>
                    <a:pt x="298" y="835"/>
                    <a:pt x="322" y="827"/>
                  </a:cubicBezTo>
                  <a:cubicBezTo>
                    <a:pt x="324" y="827"/>
                    <a:pt x="324" y="827"/>
                    <a:pt x="324" y="827"/>
                  </a:cubicBezTo>
                  <a:cubicBezTo>
                    <a:pt x="323" y="828"/>
                    <a:pt x="323" y="828"/>
                    <a:pt x="323" y="828"/>
                  </a:cubicBezTo>
                  <a:cubicBezTo>
                    <a:pt x="325" y="829"/>
                    <a:pt x="325" y="829"/>
                    <a:pt x="325" y="829"/>
                  </a:cubicBezTo>
                  <a:cubicBezTo>
                    <a:pt x="324" y="830"/>
                    <a:pt x="324" y="830"/>
                    <a:pt x="324" y="830"/>
                  </a:cubicBezTo>
                  <a:cubicBezTo>
                    <a:pt x="328" y="833"/>
                    <a:pt x="328" y="833"/>
                    <a:pt x="328" y="833"/>
                  </a:cubicBezTo>
                  <a:cubicBezTo>
                    <a:pt x="327" y="833"/>
                    <a:pt x="330" y="836"/>
                    <a:pt x="325" y="834"/>
                  </a:cubicBezTo>
                  <a:cubicBezTo>
                    <a:pt x="329" y="837"/>
                    <a:pt x="317" y="835"/>
                    <a:pt x="329" y="835"/>
                  </a:cubicBezTo>
                  <a:cubicBezTo>
                    <a:pt x="329" y="832"/>
                    <a:pt x="329" y="832"/>
                    <a:pt x="329" y="832"/>
                  </a:cubicBezTo>
                  <a:cubicBezTo>
                    <a:pt x="332" y="834"/>
                    <a:pt x="332" y="829"/>
                    <a:pt x="332" y="830"/>
                  </a:cubicBezTo>
                  <a:cubicBezTo>
                    <a:pt x="341" y="829"/>
                    <a:pt x="341" y="829"/>
                    <a:pt x="341" y="829"/>
                  </a:cubicBezTo>
                  <a:cubicBezTo>
                    <a:pt x="340" y="829"/>
                    <a:pt x="341" y="828"/>
                    <a:pt x="341" y="827"/>
                  </a:cubicBezTo>
                  <a:cubicBezTo>
                    <a:pt x="336" y="827"/>
                    <a:pt x="336" y="827"/>
                    <a:pt x="336" y="827"/>
                  </a:cubicBezTo>
                  <a:cubicBezTo>
                    <a:pt x="328" y="825"/>
                    <a:pt x="328" y="825"/>
                    <a:pt x="328" y="825"/>
                  </a:cubicBezTo>
                  <a:cubicBezTo>
                    <a:pt x="327" y="826"/>
                    <a:pt x="331" y="826"/>
                    <a:pt x="328" y="822"/>
                  </a:cubicBezTo>
                  <a:cubicBezTo>
                    <a:pt x="322" y="824"/>
                    <a:pt x="322" y="824"/>
                    <a:pt x="322" y="824"/>
                  </a:cubicBezTo>
                  <a:cubicBezTo>
                    <a:pt x="319" y="822"/>
                    <a:pt x="319" y="822"/>
                    <a:pt x="319" y="822"/>
                  </a:cubicBezTo>
                  <a:cubicBezTo>
                    <a:pt x="322" y="822"/>
                    <a:pt x="322" y="822"/>
                    <a:pt x="322" y="822"/>
                  </a:cubicBezTo>
                  <a:cubicBezTo>
                    <a:pt x="323" y="822"/>
                    <a:pt x="323" y="822"/>
                    <a:pt x="323" y="822"/>
                  </a:cubicBezTo>
                  <a:cubicBezTo>
                    <a:pt x="322" y="820"/>
                    <a:pt x="322" y="820"/>
                    <a:pt x="322" y="820"/>
                  </a:cubicBezTo>
                  <a:cubicBezTo>
                    <a:pt x="327" y="822"/>
                    <a:pt x="327" y="822"/>
                    <a:pt x="327" y="822"/>
                  </a:cubicBezTo>
                  <a:cubicBezTo>
                    <a:pt x="326" y="819"/>
                    <a:pt x="326" y="819"/>
                    <a:pt x="326" y="819"/>
                  </a:cubicBezTo>
                  <a:cubicBezTo>
                    <a:pt x="319" y="818"/>
                    <a:pt x="319" y="818"/>
                    <a:pt x="319" y="818"/>
                  </a:cubicBezTo>
                  <a:cubicBezTo>
                    <a:pt x="318" y="817"/>
                    <a:pt x="318" y="817"/>
                    <a:pt x="318" y="817"/>
                  </a:cubicBezTo>
                  <a:cubicBezTo>
                    <a:pt x="314" y="816"/>
                    <a:pt x="314" y="816"/>
                    <a:pt x="314" y="816"/>
                  </a:cubicBezTo>
                  <a:cubicBezTo>
                    <a:pt x="311" y="818"/>
                    <a:pt x="311" y="818"/>
                    <a:pt x="311" y="818"/>
                  </a:cubicBezTo>
                  <a:cubicBezTo>
                    <a:pt x="309" y="816"/>
                    <a:pt x="309" y="816"/>
                    <a:pt x="309" y="816"/>
                  </a:cubicBezTo>
                  <a:cubicBezTo>
                    <a:pt x="304" y="817"/>
                    <a:pt x="304" y="817"/>
                    <a:pt x="304" y="817"/>
                  </a:cubicBezTo>
                  <a:cubicBezTo>
                    <a:pt x="307" y="819"/>
                    <a:pt x="307" y="819"/>
                    <a:pt x="307" y="819"/>
                  </a:cubicBezTo>
                  <a:cubicBezTo>
                    <a:pt x="310" y="817"/>
                    <a:pt x="310" y="817"/>
                    <a:pt x="310" y="817"/>
                  </a:cubicBezTo>
                  <a:cubicBezTo>
                    <a:pt x="310" y="817"/>
                    <a:pt x="314" y="814"/>
                    <a:pt x="310" y="820"/>
                  </a:cubicBezTo>
                  <a:cubicBezTo>
                    <a:pt x="307" y="820"/>
                    <a:pt x="307" y="820"/>
                    <a:pt x="307" y="820"/>
                  </a:cubicBezTo>
                  <a:cubicBezTo>
                    <a:pt x="306" y="819"/>
                    <a:pt x="307" y="819"/>
                    <a:pt x="307" y="819"/>
                  </a:cubicBezTo>
                  <a:cubicBezTo>
                    <a:pt x="304" y="819"/>
                    <a:pt x="304" y="819"/>
                    <a:pt x="304" y="819"/>
                  </a:cubicBezTo>
                  <a:cubicBezTo>
                    <a:pt x="302" y="817"/>
                    <a:pt x="302" y="817"/>
                    <a:pt x="302" y="817"/>
                  </a:cubicBezTo>
                  <a:cubicBezTo>
                    <a:pt x="296" y="818"/>
                    <a:pt x="296" y="818"/>
                    <a:pt x="296" y="818"/>
                  </a:cubicBezTo>
                  <a:cubicBezTo>
                    <a:pt x="293" y="822"/>
                    <a:pt x="293" y="822"/>
                    <a:pt x="293" y="822"/>
                  </a:cubicBezTo>
                  <a:cubicBezTo>
                    <a:pt x="291" y="820"/>
                    <a:pt x="291" y="820"/>
                    <a:pt x="291" y="820"/>
                  </a:cubicBezTo>
                  <a:cubicBezTo>
                    <a:pt x="293" y="819"/>
                    <a:pt x="293" y="819"/>
                    <a:pt x="293" y="819"/>
                  </a:cubicBezTo>
                  <a:cubicBezTo>
                    <a:pt x="285" y="818"/>
                    <a:pt x="285" y="818"/>
                    <a:pt x="285" y="818"/>
                  </a:cubicBezTo>
                  <a:cubicBezTo>
                    <a:pt x="284" y="818"/>
                    <a:pt x="293" y="815"/>
                    <a:pt x="282" y="820"/>
                  </a:cubicBezTo>
                  <a:cubicBezTo>
                    <a:pt x="286" y="820"/>
                    <a:pt x="281" y="818"/>
                    <a:pt x="285" y="816"/>
                  </a:cubicBezTo>
                  <a:cubicBezTo>
                    <a:pt x="286" y="818"/>
                    <a:pt x="286" y="818"/>
                    <a:pt x="286" y="818"/>
                  </a:cubicBezTo>
                  <a:cubicBezTo>
                    <a:pt x="289" y="819"/>
                    <a:pt x="291" y="812"/>
                    <a:pt x="292" y="818"/>
                  </a:cubicBezTo>
                  <a:cubicBezTo>
                    <a:pt x="293" y="817"/>
                    <a:pt x="298" y="821"/>
                    <a:pt x="292" y="815"/>
                  </a:cubicBezTo>
                  <a:cubicBezTo>
                    <a:pt x="291" y="812"/>
                    <a:pt x="291" y="816"/>
                    <a:pt x="296" y="813"/>
                  </a:cubicBezTo>
                  <a:cubicBezTo>
                    <a:pt x="295" y="812"/>
                    <a:pt x="299" y="810"/>
                    <a:pt x="293" y="811"/>
                  </a:cubicBezTo>
                  <a:cubicBezTo>
                    <a:pt x="292" y="812"/>
                    <a:pt x="292" y="812"/>
                    <a:pt x="292" y="812"/>
                  </a:cubicBezTo>
                  <a:cubicBezTo>
                    <a:pt x="291" y="811"/>
                    <a:pt x="291" y="811"/>
                    <a:pt x="291" y="811"/>
                  </a:cubicBezTo>
                  <a:cubicBezTo>
                    <a:pt x="288" y="814"/>
                    <a:pt x="288" y="814"/>
                    <a:pt x="288" y="814"/>
                  </a:cubicBezTo>
                  <a:cubicBezTo>
                    <a:pt x="289" y="812"/>
                    <a:pt x="289" y="812"/>
                    <a:pt x="289" y="812"/>
                  </a:cubicBezTo>
                  <a:cubicBezTo>
                    <a:pt x="288" y="812"/>
                    <a:pt x="297" y="808"/>
                    <a:pt x="286" y="811"/>
                  </a:cubicBezTo>
                  <a:cubicBezTo>
                    <a:pt x="292" y="810"/>
                    <a:pt x="292" y="810"/>
                    <a:pt x="292" y="810"/>
                  </a:cubicBezTo>
                  <a:cubicBezTo>
                    <a:pt x="290" y="808"/>
                    <a:pt x="290" y="808"/>
                    <a:pt x="290" y="808"/>
                  </a:cubicBezTo>
                  <a:cubicBezTo>
                    <a:pt x="286" y="809"/>
                    <a:pt x="286" y="809"/>
                    <a:pt x="286" y="809"/>
                  </a:cubicBezTo>
                  <a:cubicBezTo>
                    <a:pt x="286" y="809"/>
                    <a:pt x="286" y="809"/>
                    <a:pt x="286" y="809"/>
                  </a:cubicBezTo>
                  <a:cubicBezTo>
                    <a:pt x="282" y="804"/>
                    <a:pt x="294" y="809"/>
                    <a:pt x="286" y="802"/>
                  </a:cubicBezTo>
                  <a:cubicBezTo>
                    <a:pt x="289" y="802"/>
                    <a:pt x="289" y="802"/>
                    <a:pt x="289" y="802"/>
                  </a:cubicBezTo>
                  <a:cubicBezTo>
                    <a:pt x="290" y="800"/>
                    <a:pt x="290" y="800"/>
                    <a:pt x="290" y="800"/>
                  </a:cubicBezTo>
                  <a:cubicBezTo>
                    <a:pt x="294" y="800"/>
                    <a:pt x="294" y="800"/>
                    <a:pt x="294" y="800"/>
                  </a:cubicBezTo>
                  <a:cubicBezTo>
                    <a:pt x="294" y="799"/>
                    <a:pt x="294" y="799"/>
                    <a:pt x="294" y="799"/>
                  </a:cubicBezTo>
                  <a:cubicBezTo>
                    <a:pt x="299" y="798"/>
                    <a:pt x="299" y="798"/>
                    <a:pt x="299" y="798"/>
                  </a:cubicBezTo>
                  <a:cubicBezTo>
                    <a:pt x="297" y="797"/>
                    <a:pt x="297" y="797"/>
                    <a:pt x="297" y="797"/>
                  </a:cubicBezTo>
                  <a:cubicBezTo>
                    <a:pt x="299" y="797"/>
                    <a:pt x="299" y="796"/>
                    <a:pt x="300" y="795"/>
                  </a:cubicBezTo>
                  <a:cubicBezTo>
                    <a:pt x="295" y="793"/>
                    <a:pt x="295" y="793"/>
                    <a:pt x="295" y="793"/>
                  </a:cubicBezTo>
                  <a:cubicBezTo>
                    <a:pt x="291" y="794"/>
                    <a:pt x="310" y="803"/>
                    <a:pt x="287" y="793"/>
                  </a:cubicBezTo>
                  <a:cubicBezTo>
                    <a:pt x="284" y="790"/>
                    <a:pt x="284" y="790"/>
                    <a:pt x="284" y="790"/>
                  </a:cubicBezTo>
                  <a:cubicBezTo>
                    <a:pt x="283" y="791"/>
                    <a:pt x="283" y="791"/>
                    <a:pt x="283" y="791"/>
                  </a:cubicBezTo>
                  <a:cubicBezTo>
                    <a:pt x="287" y="787"/>
                    <a:pt x="287" y="787"/>
                    <a:pt x="287" y="787"/>
                  </a:cubicBezTo>
                  <a:cubicBezTo>
                    <a:pt x="291" y="788"/>
                    <a:pt x="291" y="788"/>
                    <a:pt x="291" y="788"/>
                  </a:cubicBezTo>
                  <a:cubicBezTo>
                    <a:pt x="292" y="787"/>
                    <a:pt x="292" y="787"/>
                    <a:pt x="292" y="787"/>
                  </a:cubicBezTo>
                  <a:cubicBezTo>
                    <a:pt x="291" y="786"/>
                    <a:pt x="291" y="786"/>
                    <a:pt x="291" y="786"/>
                  </a:cubicBezTo>
                  <a:cubicBezTo>
                    <a:pt x="295" y="784"/>
                    <a:pt x="295" y="784"/>
                    <a:pt x="295" y="784"/>
                  </a:cubicBezTo>
                  <a:cubicBezTo>
                    <a:pt x="292" y="783"/>
                    <a:pt x="292" y="783"/>
                    <a:pt x="292" y="783"/>
                  </a:cubicBezTo>
                  <a:cubicBezTo>
                    <a:pt x="294" y="781"/>
                    <a:pt x="294" y="781"/>
                    <a:pt x="294" y="781"/>
                  </a:cubicBezTo>
                  <a:cubicBezTo>
                    <a:pt x="294" y="778"/>
                    <a:pt x="294" y="778"/>
                    <a:pt x="294" y="778"/>
                  </a:cubicBezTo>
                  <a:cubicBezTo>
                    <a:pt x="290" y="776"/>
                    <a:pt x="290" y="776"/>
                    <a:pt x="290" y="776"/>
                  </a:cubicBezTo>
                  <a:cubicBezTo>
                    <a:pt x="292" y="774"/>
                    <a:pt x="292" y="774"/>
                    <a:pt x="292" y="774"/>
                  </a:cubicBezTo>
                  <a:cubicBezTo>
                    <a:pt x="286" y="770"/>
                    <a:pt x="286" y="770"/>
                    <a:pt x="286" y="770"/>
                  </a:cubicBezTo>
                  <a:cubicBezTo>
                    <a:pt x="286" y="765"/>
                    <a:pt x="286" y="765"/>
                    <a:pt x="286" y="765"/>
                  </a:cubicBezTo>
                  <a:cubicBezTo>
                    <a:pt x="289" y="764"/>
                    <a:pt x="289" y="764"/>
                    <a:pt x="289" y="764"/>
                  </a:cubicBezTo>
                  <a:cubicBezTo>
                    <a:pt x="289" y="760"/>
                    <a:pt x="289" y="760"/>
                    <a:pt x="289" y="760"/>
                  </a:cubicBezTo>
                  <a:cubicBezTo>
                    <a:pt x="289" y="760"/>
                    <a:pt x="286" y="761"/>
                    <a:pt x="290" y="760"/>
                  </a:cubicBezTo>
                  <a:cubicBezTo>
                    <a:pt x="286" y="758"/>
                    <a:pt x="286" y="758"/>
                    <a:pt x="286" y="758"/>
                  </a:cubicBezTo>
                  <a:cubicBezTo>
                    <a:pt x="288" y="757"/>
                    <a:pt x="288" y="757"/>
                    <a:pt x="288" y="757"/>
                  </a:cubicBezTo>
                  <a:cubicBezTo>
                    <a:pt x="295" y="758"/>
                    <a:pt x="295" y="758"/>
                    <a:pt x="295" y="758"/>
                  </a:cubicBezTo>
                  <a:cubicBezTo>
                    <a:pt x="296" y="758"/>
                    <a:pt x="296" y="758"/>
                    <a:pt x="296" y="758"/>
                  </a:cubicBezTo>
                  <a:cubicBezTo>
                    <a:pt x="296" y="756"/>
                    <a:pt x="296" y="756"/>
                    <a:pt x="296" y="756"/>
                  </a:cubicBezTo>
                  <a:cubicBezTo>
                    <a:pt x="297" y="755"/>
                    <a:pt x="297" y="755"/>
                    <a:pt x="297" y="755"/>
                  </a:cubicBezTo>
                  <a:cubicBezTo>
                    <a:pt x="293" y="752"/>
                    <a:pt x="293" y="752"/>
                    <a:pt x="293" y="752"/>
                  </a:cubicBezTo>
                  <a:cubicBezTo>
                    <a:pt x="292" y="752"/>
                    <a:pt x="292" y="752"/>
                    <a:pt x="292" y="752"/>
                  </a:cubicBezTo>
                  <a:cubicBezTo>
                    <a:pt x="298" y="750"/>
                    <a:pt x="298" y="750"/>
                    <a:pt x="298" y="750"/>
                  </a:cubicBezTo>
                  <a:cubicBezTo>
                    <a:pt x="299" y="750"/>
                    <a:pt x="299" y="750"/>
                    <a:pt x="299" y="750"/>
                  </a:cubicBezTo>
                  <a:cubicBezTo>
                    <a:pt x="300" y="750"/>
                    <a:pt x="296" y="753"/>
                    <a:pt x="297" y="751"/>
                  </a:cubicBezTo>
                  <a:cubicBezTo>
                    <a:pt x="301" y="752"/>
                    <a:pt x="301" y="752"/>
                    <a:pt x="301" y="752"/>
                  </a:cubicBezTo>
                  <a:cubicBezTo>
                    <a:pt x="305" y="751"/>
                    <a:pt x="305" y="751"/>
                    <a:pt x="305" y="751"/>
                  </a:cubicBezTo>
                  <a:cubicBezTo>
                    <a:pt x="305" y="747"/>
                    <a:pt x="305" y="747"/>
                    <a:pt x="305" y="747"/>
                  </a:cubicBezTo>
                  <a:cubicBezTo>
                    <a:pt x="310" y="747"/>
                    <a:pt x="310" y="747"/>
                    <a:pt x="310" y="747"/>
                  </a:cubicBezTo>
                  <a:cubicBezTo>
                    <a:pt x="310" y="746"/>
                    <a:pt x="310" y="746"/>
                    <a:pt x="310" y="746"/>
                  </a:cubicBezTo>
                  <a:cubicBezTo>
                    <a:pt x="315" y="745"/>
                    <a:pt x="315" y="745"/>
                    <a:pt x="315" y="745"/>
                  </a:cubicBezTo>
                  <a:cubicBezTo>
                    <a:pt x="318" y="745"/>
                    <a:pt x="318" y="745"/>
                    <a:pt x="318" y="745"/>
                  </a:cubicBezTo>
                  <a:cubicBezTo>
                    <a:pt x="321" y="741"/>
                    <a:pt x="321" y="741"/>
                    <a:pt x="321" y="741"/>
                  </a:cubicBezTo>
                  <a:cubicBezTo>
                    <a:pt x="319" y="738"/>
                    <a:pt x="319" y="738"/>
                    <a:pt x="319" y="738"/>
                  </a:cubicBezTo>
                  <a:cubicBezTo>
                    <a:pt x="317" y="737"/>
                    <a:pt x="319" y="743"/>
                    <a:pt x="315" y="738"/>
                  </a:cubicBezTo>
                  <a:cubicBezTo>
                    <a:pt x="313" y="740"/>
                    <a:pt x="313" y="740"/>
                    <a:pt x="313" y="740"/>
                  </a:cubicBezTo>
                  <a:cubicBezTo>
                    <a:pt x="312" y="736"/>
                    <a:pt x="312" y="736"/>
                    <a:pt x="312" y="736"/>
                  </a:cubicBezTo>
                  <a:cubicBezTo>
                    <a:pt x="309" y="736"/>
                    <a:pt x="309" y="736"/>
                    <a:pt x="309" y="736"/>
                  </a:cubicBezTo>
                  <a:cubicBezTo>
                    <a:pt x="309" y="737"/>
                    <a:pt x="304" y="738"/>
                    <a:pt x="309" y="739"/>
                  </a:cubicBezTo>
                  <a:cubicBezTo>
                    <a:pt x="303" y="742"/>
                    <a:pt x="303" y="742"/>
                    <a:pt x="303" y="742"/>
                  </a:cubicBezTo>
                  <a:cubicBezTo>
                    <a:pt x="300" y="742"/>
                    <a:pt x="300" y="742"/>
                    <a:pt x="300" y="742"/>
                  </a:cubicBezTo>
                  <a:cubicBezTo>
                    <a:pt x="299" y="739"/>
                    <a:pt x="299" y="739"/>
                    <a:pt x="299" y="739"/>
                  </a:cubicBezTo>
                  <a:cubicBezTo>
                    <a:pt x="296" y="738"/>
                    <a:pt x="296" y="738"/>
                    <a:pt x="296" y="738"/>
                  </a:cubicBezTo>
                  <a:cubicBezTo>
                    <a:pt x="300" y="736"/>
                    <a:pt x="300" y="736"/>
                    <a:pt x="300" y="736"/>
                  </a:cubicBezTo>
                  <a:cubicBezTo>
                    <a:pt x="304" y="739"/>
                    <a:pt x="304" y="739"/>
                    <a:pt x="304" y="739"/>
                  </a:cubicBezTo>
                  <a:cubicBezTo>
                    <a:pt x="306" y="736"/>
                    <a:pt x="306" y="736"/>
                    <a:pt x="306" y="736"/>
                  </a:cubicBezTo>
                  <a:cubicBezTo>
                    <a:pt x="305" y="735"/>
                    <a:pt x="305" y="735"/>
                    <a:pt x="305" y="735"/>
                  </a:cubicBezTo>
                  <a:cubicBezTo>
                    <a:pt x="302" y="736"/>
                    <a:pt x="302" y="736"/>
                    <a:pt x="302" y="736"/>
                  </a:cubicBezTo>
                  <a:cubicBezTo>
                    <a:pt x="301" y="733"/>
                    <a:pt x="301" y="733"/>
                    <a:pt x="301" y="733"/>
                  </a:cubicBezTo>
                  <a:cubicBezTo>
                    <a:pt x="301" y="732"/>
                    <a:pt x="301" y="732"/>
                    <a:pt x="301" y="732"/>
                  </a:cubicBezTo>
                  <a:cubicBezTo>
                    <a:pt x="303" y="731"/>
                    <a:pt x="303" y="731"/>
                    <a:pt x="303" y="731"/>
                  </a:cubicBezTo>
                  <a:cubicBezTo>
                    <a:pt x="304" y="732"/>
                    <a:pt x="304" y="732"/>
                    <a:pt x="304" y="732"/>
                  </a:cubicBezTo>
                  <a:cubicBezTo>
                    <a:pt x="307" y="731"/>
                    <a:pt x="307" y="731"/>
                    <a:pt x="307" y="731"/>
                  </a:cubicBezTo>
                  <a:cubicBezTo>
                    <a:pt x="305" y="729"/>
                    <a:pt x="305" y="729"/>
                    <a:pt x="305" y="729"/>
                  </a:cubicBezTo>
                  <a:cubicBezTo>
                    <a:pt x="307" y="728"/>
                    <a:pt x="307" y="728"/>
                    <a:pt x="307" y="728"/>
                  </a:cubicBezTo>
                  <a:cubicBezTo>
                    <a:pt x="305" y="727"/>
                    <a:pt x="305" y="727"/>
                    <a:pt x="305" y="727"/>
                  </a:cubicBezTo>
                  <a:cubicBezTo>
                    <a:pt x="289" y="736"/>
                    <a:pt x="289" y="736"/>
                    <a:pt x="289" y="736"/>
                  </a:cubicBezTo>
                  <a:cubicBezTo>
                    <a:pt x="291" y="738"/>
                    <a:pt x="291" y="738"/>
                    <a:pt x="291" y="738"/>
                  </a:cubicBezTo>
                  <a:cubicBezTo>
                    <a:pt x="289" y="739"/>
                    <a:pt x="289" y="739"/>
                    <a:pt x="289" y="739"/>
                  </a:cubicBezTo>
                  <a:cubicBezTo>
                    <a:pt x="286" y="736"/>
                    <a:pt x="286" y="736"/>
                    <a:pt x="286" y="736"/>
                  </a:cubicBezTo>
                  <a:cubicBezTo>
                    <a:pt x="286" y="736"/>
                    <a:pt x="291" y="733"/>
                    <a:pt x="285" y="738"/>
                  </a:cubicBezTo>
                  <a:cubicBezTo>
                    <a:pt x="285" y="740"/>
                    <a:pt x="285" y="740"/>
                    <a:pt x="285" y="740"/>
                  </a:cubicBezTo>
                  <a:cubicBezTo>
                    <a:pt x="278" y="743"/>
                    <a:pt x="278" y="743"/>
                    <a:pt x="278" y="743"/>
                  </a:cubicBezTo>
                  <a:cubicBezTo>
                    <a:pt x="276" y="741"/>
                    <a:pt x="276" y="741"/>
                    <a:pt x="276" y="741"/>
                  </a:cubicBezTo>
                  <a:cubicBezTo>
                    <a:pt x="272" y="740"/>
                    <a:pt x="272" y="740"/>
                    <a:pt x="272" y="740"/>
                  </a:cubicBezTo>
                  <a:cubicBezTo>
                    <a:pt x="272" y="738"/>
                    <a:pt x="272" y="738"/>
                    <a:pt x="272" y="738"/>
                  </a:cubicBezTo>
                  <a:cubicBezTo>
                    <a:pt x="267" y="738"/>
                    <a:pt x="267" y="738"/>
                    <a:pt x="267" y="738"/>
                  </a:cubicBezTo>
                  <a:cubicBezTo>
                    <a:pt x="269" y="734"/>
                    <a:pt x="269" y="734"/>
                    <a:pt x="269" y="734"/>
                  </a:cubicBezTo>
                  <a:cubicBezTo>
                    <a:pt x="261" y="734"/>
                    <a:pt x="261" y="734"/>
                    <a:pt x="261" y="734"/>
                  </a:cubicBezTo>
                  <a:cubicBezTo>
                    <a:pt x="260" y="734"/>
                    <a:pt x="260" y="735"/>
                    <a:pt x="260" y="736"/>
                  </a:cubicBezTo>
                  <a:cubicBezTo>
                    <a:pt x="262" y="736"/>
                    <a:pt x="262" y="736"/>
                    <a:pt x="262" y="736"/>
                  </a:cubicBezTo>
                  <a:cubicBezTo>
                    <a:pt x="261" y="736"/>
                    <a:pt x="259" y="736"/>
                    <a:pt x="259" y="739"/>
                  </a:cubicBezTo>
                  <a:cubicBezTo>
                    <a:pt x="264" y="743"/>
                    <a:pt x="264" y="743"/>
                    <a:pt x="264" y="743"/>
                  </a:cubicBezTo>
                  <a:cubicBezTo>
                    <a:pt x="258" y="742"/>
                    <a:pt x="258" y="742"/>
                    <a:pt x="258" y="742"/>
                  </a:cubicBezTo>
                  <a:cubicBezTo>
                    <a:pt x="258" y="743"/>
                    <a:pt x="258" y="743"/>
                    <a:pt x="258" y="743"/>
                  </a:cubicBezTo>
                  <a:cubicBezTo>
                    <a:pt x="255" y="743"/>
                    <a:pt x="255" y="743"/>
                    <a:pt x="255" y="743"/>
                  </a:cubicBezTo>
                  <a:cubicBezTo>
                    <a:pt x="258" y="742"/>
                    <a:pt x="258" y="742"/>
                    <a:pt x="258" y="742"/>
                  </a:cubicBezTo>
                  <a:cubicBezTo>
                    <a:pt x="259" y="741"/>
                    <a:pt x="259" y="741"/>
                    <a:pt x="259" y="741"/>
                  </a:cubicBezTo>
                  <a:cubicBezTo>
                    <a:pt x="256" y="738"/>
                    <a:pt x="256" y="738"/>
                    <a:pt x="256" y="738"/>
                  </a:cubicBezTo>
                  <a:cubicBezTo>
                    <a:pt x="255" y="739"/>
                    <a:pt x="251" y="741"/>
                    <a:pt x="253" y="742"/>
                  </a:cubicBezTo>
                  <a:cubicBezTo>
                    <a:pt x="248" y="743"/>
                    <a:pt x="248" y="743"/>
                    <a:pt x="248" y="743"/>
                  </a:cubicBezTo>
                  <a:cubicBezTo>
                    <a:pt x="246" y="745"/>
                    <a:pt x="246" y="745"/>
                    <a:pt x="246" y="745"/>
                  </a:cubicBezTo>
                  <a:cubicBezTo>
                    <a:pt x="245" y="746"/>
                    <a:pt x="245" y="746"/>
                    <a:pt x="245" y="746"/>
                  </a:cubicBezTo>
                  <a:cubicBezTo>
                    <a:pt x="240" y="743"/>
                    <a:pt x="240" y="743"/>
                    <a:pt x="240" y="743"/>
                  </a:cubicBezTo>
                  <a:cubicBezTo>
                    <a:pt x="240" y="742"/>
                    <a:pt x="240" y="742"/>
                    <a:pt x="240" y="742"/>
                  </a:cubicBezTo>
                  <a:cubicBezTo>
                    <a:pt x="236" y="746"/>
                    <a:pt x="236" y="746"/>
                    <a:pt x="236" y="746"/>
                  </a:cubicBezTo>
                  <a:cubicBezTo>
                    <a:pt x="239" y="748"/>
                    <a:pt x="239" y="748"/>
                    <a:pt x="239" y="748"/>
                  </a:cubicBezTo>
                  <a:cubicBezTo>
                    <a:pt x="237" y="750"/>
                    <a:pt x="237" y="750"/>
                    <a:pt x="237" y="750"/>
                  </a:cubicBezTo>
                  <a:cubicBezTo>
                    <a:pt x="239" y="751"/>
                    <a:pt x="239" y="751"/>
                    <a:pt x="239" y="751"/>
                  </a:cubicBezTo>
                  <a:cubicBezTo>
                    <a:pt x="234" y="751"/>
                    <a:pt x="234" y="751"/>
                    <a:pt x="234" y="751"/>
                  </a:cubicBezTo>
                  <a:cubicBezTo>
                    <a:pt x="234" y="750"/>
                    <a:pt x="234" y="750"/>
                    <a:pt x="234" y="750"/>
                  </a:cubicBezTo>
                  <a:cubicBezTo>
                    <a:pt x="231" y="748"/>
                    <a:pt x="231" y="748"/>
                    <a:pt x="231" y="748"/>
                  </a:cubicBezTo>
                  <a:cubicBezTo>
                    <a:pt x="230" y="748"/>
                    <a:pt x="230" y="748"/>
                    <a:pt x="230" y="748"/>
                  </a:cubicBezTo>
                  <a:cubicBezTo>
                    <a:pt x="237" y="744"/>
                    <a:pt x="237" y="744"/>
                    <a:pt x="237" y="744"/>
                  </a:cubicBezTo>
                  <a:cubicBezTo>
                    <a:pt x="236" y="744"/>
                    <a:pt x="236" y="744"/>
                    <a:pt x="236" y="744"/>
                  </a:cubicBezTo>
                  <a:cubicBezTo>
                    <a:pt x="239" y="741"/>
                    <a:pt x="239" y="741"/>
                    <a:pt x="239" y="741"/>
                  </a:cubicBezTo>
                  <a:cubicBezTo>
                    <a:pt x="242" y="741"/>
                    <a:pt x="242" y="741"/>
                    <a:pt x="242" y="741"/>
                  </a:cubicBezTo>
                  <a:cubicBezTo>
                    <a:pt x="243" y="738"/>
                    <a:pt x="243" y="738"/>
                    <a:pt x="243" y="738"/>
                  </a:cubicBezTo>
                  <a:cubicBezTo>
                    <a:pt x="245" y="739"/>
                    <a:pt x="245" y="739"/>
                    <a:pt x="245" y="739"/>
                  </a:cubicBezTo>
                  <a:cubicBezTo>
                    <a:pt x="246" y="741"/>
                    <a:pt x="239" y="739"/>
                    <a:pt x="246" y="742"/>
                  </a:cubicBezTo>
                  <a:cubicBezTo>
                    <a:pt x="250" y="741"/>
                    <a:pt x="250" y="741"/>
                    <a:pt x="250" y="741"/>
                  </a:cubicBezTo>
                  <a:cubicBezTo>
                    <a:pt x="255" y="737"/>
                    <a:pt x="255" y="737"/>
                    <a:pt x="255" y="737"/>
                  </a:cubicBezTo>
                  <a:cubicBezTo>
                    <a:pt x="258" y="733"/>
                    <a:pt x="258" y="733"/>
                    <a:pt x="258" y="733"/>
                  </a:cubicBezTo>
                  <a:cubicBezTo>
                    <a:pt x="257" y="732"/>
                    <a:pt x="257" y="732"/>
                    <a:pt x="257" y="732"/>
                  </a:cubicBezTo>
                  <a:cubicBezTo>
                    <a:pt x="258" y="731"/>
                    <a:pt x="258" y="731"/>
                    <a:pt x="258" y="731"/>
                  </a:cubicBezTo>
                  <a:cubicBezTo>
                    <a:pt x="258" y="730"/>
                    <a:pt x="258" y="730"/>
                    <a:pt x="258" y="730"/>
                  </a:cubicBezTo>
                  <a:cubicBezTo>
                    <a:pt x="260" y="732"/>
                    <a:pt x="260" y="732"/>
                    <a:pt x="260" y="732"/>
                  </a:cubicBezTo>
                  <a:cubicBezTo>
                    <a:pt x="263" y="730"/>
                    <a:pt x="263" y="730"/>
                    <a:pt x="263" y="730"/>
                  </a:cubicBezTo>
                  <a:cubicBezTo>
                    <a:pt x="258" y="729"/>
                    <a:pt x="258" y="729"/>
                    <a:pt x="258" y="729"/>
                  </a:cubicBezTo>
                  <a:cubicBezTo>
                    <a:pt x="246" y="734"/>
                    <a:pt x="246" y="734"/>
                    <a:pt x="246" y="734"/>
                  </a:cubicBezTo>
                  <a:cubicBezTo>
                    <a:pt x="224" y="748"/>
                    <a:pt x="224" y="748"/>
                    <a:pt x="224" y="748"/>
                  </a:cubicBezTo>
                  <a:cubicBezTo>
                    <a:pt x="223" y="750"/>
                    <a:pt x="223" y="750"/>
                    <a:pt x="223" y="750"/>
                  </a:cubicBezTo>
                  <a:cubicBezTo>
                    <a:pt x="227" y="750"/>
                    <a:pt x="227" y="750"/>
                    <a:pt x="227" y="750"/>
                  </a:cubicBezTo>
                  <a:cubicBezTo>
                    <a:pt x="231" y="751"/>
                    <a:pt x="231" y="751"/>
                    <a:pt x="231" y="751"/>
                  </a:cubicBezTo>
                  <a:cubicBezTo>
                    <a:pt x="232" y="752"/>
                    <a:pt x="232" y="752"/>
                    <a:pt x="232" y="752"/>
                  </a:cubicBezTo>
                  <a:cubicBezTo>
                    <a:pt x="220" y="759"/>
                    <a:pt x="220" y="759"/>
                    <a:pt x="220" y="759"/>
                  </a:cubicBezTo>
                  <a:cubicBezTo>
                    <a:pt x="214" y="762"/>
                    <a:pt x="214" y="762"/>
                    <a:pt x="214" y="762"/>
                  </a:cubicBezTo>
                  <a:cubicBezTo>
                    <a:pt x="210" y="766"/>
                    <a:pt x="210" y="766"/>
                    <a:pt x="210" y="766"/>
                  </a:cubicBezTo>
                  <a:cubicBezTo>
                    <a:pt x="207" y="764"/>
                    <a:pt x="207" y="764"/>
                    <a:pt x="207" y="764"/>
                  </a:cubicBezTo>
                  <a:cubicBezTo>
                    <a:pt x="190" y="776"/>
                    <a:pt x="190" y="776"/>
                    <a:pt x="190" y="776"/>
                  </a:cubicBezTo>
                  <a:cubicBezTo>
                    <a:pt x="190" y="778"/>
                    <a:pt x="190" y="778"/>
                    <a:pt x="190" y="778"/>
                  </a:cubicBezTo>
                  <a:cubicBezTo>
                    <a:pt x="186" y="779"/>
                    <a:pt x="186" y="779"/>
                    <a:pt x="186" y="779"/>
                  </a:cubicBezTo>
                  <a:cubicBezTo>
                    <a:pt x="185" y="780"/>
                    <a:pt x="185" y="780"/>
                    <a:pt x="185" y="780"/>
                  </a:cubicBezTo>
                  <a:cubicBezTo>
                    <a:pt x="180" y="783"/>
                    <a:pt x="180" y="783"/>
                    <a:pt x="180" y="783"/>
                  </a:cubicBezTo>
                  <a:cubicBezTo>
                    <a:pt x="179" y="785"/>
                    <a:pt x="189" y="777"/>
                    <a:pt x="176" y="786"/>
                  </a:cubicBezTo>
                  <a:cubicBezTo>
                    <a:pt x="181" y="779"/>
                    <a:pt x="181" y="779"/>
                    <a:pt x="181" y="779"/>
                  </a:cubicBezTo>
                  <a:cubicBezTo>
                    <a:pt x="185" y="778"/>
                    <a:pt x="185" y="778"/>
                    <a:pt x="185" y="778"/>
                  </a:cubicBezTo>
                  <a:cubicBezTo>
                    <a:pt x="182" y="775"/>
                    <a:pt x="182" y="775"/>
                    <a:pt x="182" y="775"/>
                  </a:cubicBezTo>
                  <a:cubicBezTo>
                    <a:pt x="179" y="779"/>
                    <a:pt x="179" y="779"/>
                    <a:pt x="179" y="779"/>
                  </a:cubicBezTo>
                  <a:cubicBezTo>
                    <a:pt x="175" y="779"/>
                    <a:pt x="175" y="779"/>
                    <a:pt x="175" y="779"/>
                  </a:cubicBezTo>
                  <a:cubicBezTo>
                    <a:pt x="177" y="778"/>
                    <a:pt x="177" y="775"/>
                    <a:pt x="176" y="774"/>
                  </a:cubicBezTo>
                  <a:cubicBezTo>
                    <a:pt x="172" y="774"/>
                    <a:pt x="172" y="774"/>
                    <a:pt x="172" y="774"/>
                  </a:cubicBezTo>
                  <a:cubicBezTo>
                    <a:pt x="170" y="779"/>
                    <a:pt x="170" y="779"/>
                    <a:pt x="170" y="779"/>
                  </a:cubicBezTo>
                  <a:cubicBezTo>
                    <a:pt x="172" y="778"/>
                    <a:pt x="169" y="783"/>
                    <a:pt x="174" y="780"/>
                  </a:cubicBezTo>
                  <a:cubicBezTo>
                    <a:pt x="172" y="783"/>
                    <a:pt x="172" y="783"/>
                    <a:pt x="172" y="783"/>
                  </a:cubicBezTo>
                  <a:cubicBezTo>
                    <a:pt x="167" y="784"/>
                    <a:pt x="167" y="784"/>
                    <a:pt x="167" y="784"/>
                  </a:cubicBezTo>
                  <a:cubicBezTo>
                    <a:pt x="165" y="782"/>
                    <a:pt x="165" y="782"/>
                    <a:pt x="165" y="782"/>
                  </a:cubicBezTo>
                  <a:cubicBezTo>
                    <a:pt x="161" y="776"/>
                    <a:pt x="161" y="776"/>
                    <a:pt x="161" y="776"/>
                  </a:cubicBezTo>
                  <a:cubicBezTo>
                    <a:pt x="160" y="776"/>
                    <a:pt x="160" y="776"/>
                    <a:pt x="160" y="776"/>
                  </a:cubicBezTo>
                  <a:cubicBezTo>
                    <a:pt x="161" y="773"/>
                    <a:pt x="169" y="774"/>
                    <a:pt x="170" y="768"/>
                  </a:cubicBezTo>
                  <a:cubicBezTo>
                    <a:pt x="173" y="768"/>
                    <a:pt x="173" y="768"/>
                    <a:pt x="173" y="768"/>
                  </a:cubicBezTo>
                  <a:cubicBezTo>
                    <a:pt x="178" y="761"/>
                    <a:pt x="178" y="761"/>
                    <a:pt x="178" y="761"/>
                  </a:cubicBezTo>
                  <a:cubicBezTo>
                    <a:pt x="176" y="760"/>
                    <a:pt x="176" y="760"/>
                    <a:pt x="176" y="760"/>
                  </a:cubicBezTo>
                  <a:cubicBezTo>
                    <a:pt x="179" y="756"/>
                    <a:pt x="179" y="756"/>
                    <a:pt x="179" y="756"/>
                  </a:cubicBezTo>
                  <a:cubicBezTo>
                    <a:pt x="170" y="754"/>
                    <a:pt x="170" y="754"/>
                    <a:pt x="170" y="754"/>
                  </a:cubicBezTo>
                  <a:cubicBezTo>
                    <a:pt x="169" y="752"/>
                    <a:pt x="169" y="752"/>
                    <a:pt x="169" y="752"/>
                  </a:cubicBezTo>
                  <a:cubicBezTo>
                    <a:pt x="166" y="754"/>
                    <a:pt x="166" y="754"/>
                    <a:pt x="166" y="754"/>
                  </a:cubicBezTo>
                  <a:cubicBezTo>
                    <a:pt x="167" y="755"/>
                    <a:pt x="167" y="755"/>
                    <a:pt x="167" y="755"/>
                  </a:cubicBezTo>
                  <a:cubicBezTo>
                    <a:pt x="158" y="757"/>
                    <a:pt x="158" y="757"/>
                    <a:pt x="158" y="757"/>
                  </a:cubicBezTo>
                  <a:cubicBezTo>
                    <a:pt x="153" y="760"/>
                    <a:pt x="153" y="760"/>
                    <a:pt x="153" y="760"/>
                  </a:cubicBezTo>
                  <a:cubicBezTo>
                    <a:pt x="152" y="764"/>
                    <a:pt x="167" y="751"/>
                    <a:pt x="146" y="763"/>
                  </a:cubicBezTo>
                  <a:cubicBezTo>
                    <a:pt x="144" y="763"/>
                    <a:pt x="144" y="763"/>
                    <a:pt x="144" y="763"/>
                  </a:cubicBezTo>
                  <a:cubicBezTo>
                    <a:pt x="143" y="762"/>
                    <a:pt x="143" y="762"/>
                    <a:pt x="143" y="762"/>
                  </a:cubicBezTo>
                  <a:cubicBezTo>
                    <a:pt x="147" y="761"/>
                    <a:pt x="147" y="761"/>
                    <a:pt x="147" y="761"/>
                  </a:cubicBezTo>
                  <a:cubicBezTo>
                    <a:pt x="151" y="757"/>
                    <a:pt x="151" y="757"/>
                    <a:pt x="151" y="757"/>
                  </a:cubicBezTo>
                  <a:cubicBezTo>
                    <a:pt x="151" y="753"/>
                    <a:pt x="151" y="753"/>
                    <a:pt x="151" y="753"/>
                  </a:cubicBezTo>
                  <a:cubicBezTo>
                    <a:pt x="153" y="754"/>
                    <a:pt x="153" y="754"/>
                    <a:pt x="153" y="754"/>
                  </a:cubicBezTo>
                  <a:cubicBezTo>
                    <a:pt x="156" y="751"/>
                    <a:pt x="156" y="751"/>
                    <a:pt x="156" y="751"/>
                  </a:cubicBezTo>
                  <a:cubicBezTo>
                    <a:pt x="154" y="750"/>
                    <a:pt x="154" y="750"/>
                    <a:pt x="154" y="750"/>
                  </a:cubicBezTo>
                  <a:cubicBezTo>
                    <a:pt x="150" y="748"/>
                    <a:pt x="150" y="748"/>
                    <a:pt x="150" y="748"/>
                  </a:cubicBezTo>
                  <a:cubicBezTo>
                    <a:pt x="142" y="751"/>
                    <a:pt x="142" y="751"/>
                    <a:pt x="142" y="751"/>
                  </a:cubicBezTo>
                  <a:cubicBezTo>
                    <a:pt x="139" y="755"/>
                    <a:pt x="139" y="755"/>
                    <a:pt x="139" y="755"/>
                  </a:cubicBezTo>
                  <a:cubicBezTo>
                    <a:pt x="136" y="754"/>
                    <a:pt x="145" y="749"/>
                    <a:pt x="135" y="755"/>
                  </a:cubicBezTo>
                  <a:cubicBezTo>
                    <a:pt x="138" y="752"/>
                    <a:pt x="138" y="752"/>
                    <a:pt x="138" y="752"/>
                  </a:cubicBezTo>
                  <a:cubicBezTo>
                    <a:pt x="142" y="750"/>
                    <a:pt x="142" y="750"/>
                    <a:pt x="142" y="750"/>
                  </a:cubicBezTo>
                  <a:cubicBezTo>
                    <a:pt x="142" y="748"/>
                    <a:pt x="142" y="748"/>
                    <a:pt x="142" y="748"/>
                  </a:cubicBezTo>
                  <a:cubicBezTo>
                    <a:pt x="137" y="749"/>
                    <a:pt x="137" y="749"/>
                    <a:pt x="137" y="749"/>
                  </a:cubicBezTo>
                  <a:cubicBezTo>
                    <a:pt x="130" y="757"/>
                    <a:pt x="130" y="757"/>
                    <a:pt x="130" y="757"/>
                  </a:cubicBezTo>
                  <a:cubicBezTo>
                    <a:pt x="135" y="756"/>
                    <a:pt x="135" y="756"/>
                    <a:pt x="135" y="756"/>
                  </a:cubicBezTo>
                  <a:cubicBezTo>
                    <a:pt x="130" y="760"/>
                    <a:pt x="130" y="760"/>
                    <a:pt x="130" y="760"/>
                  </a:cubicBezTo>
                  <a:cubicBezTo>
                    <a:pt x="130" y="758"/>
                    <a:pt x="130" y="758"/>
                    <a:pt x="130" y="758"/>
                  </a:cubicBezTo>
                  <a:cubicBezTo>
                    <a:pt x="128" y="760"/>
                    <a:pt x="128" y="760"/>
                    <a:pt x="128" y="760"/>
                  </a:cubicBezTo>
                  <a:cubicBezTo>
                    <a:pt x="123" y="760"/>
                    <a:pt x="123" y="760"/>
                    <a:pt x="123" y="760"/>
                  </a:cubicBezTo>
                  <a:cubicBezTo>
                    <a:pt x="119" y="764"/>
                    <a:pt x="119" y="764"/>
                    <a:pt x="119" y="764"/>
                  </a:cubicBezTo>
                  <a:cubicBezTo>
                    <a:pt x="113" y="763"/>
                    <a:pt x="113" y="763"/>
                    <a:pt x="113" y="763"/>
                  </a:cubicBezTo>
                  <a:cubicBezTo>
                    <a:pt x="111" y="761"/>
                    <a:pt x="111" y="761"/>
                    <a:pt x="111" y="761"/>
                  </a:cubicBezTo>
                  <a:cubicBezTo>
                    <a:pt x="112" y="759"/>
                    <a:pt x="112" y="759"/>
                    <a:pt x="112" y="759"/>
                  </a:cubicBezTo>
                  <a:cubicBezTo>
                    <a:pt x="110" y="756"/>
                    <a:pt x="110" y="756"/>
                    <a:pt x="110" y="756"/>
                  </a:cubicBezTo>
                  <a:cubicBezTo>
                    <a:pt x="112" y="756"/>
                    <a:pt x="114" y="754"/>
                    <a:pt x="115" y="754"/>
                  </a:cubicBezTo>
                  <a:cubicBezTo>
                    <a:pt x="112" y="754"/>
                    <a:pt x="112" y="754"/>
                    <a:pt x="112" y="754"/>
                  </a:cubicBezTo>
                  <a:cubicBezTo>
                    <a:pt x="120" y="744"/>
                    <a:pt x="120" y="744"/>
                    <a:pt x="120" y="744"/>
                  </a:cubicBezTo>
                  <a:cubicBezTo>
                    <a:pt x="117" y="744"/>
                    <a:pt x="117" y="744"/>
                    <a:pt x="117" y="744"/>
                  </a:cubicBezTo>
                  <a:cubicBezTo>
                    <a:pt x="118" y="744"/>
                    <a:pt x="114" y="747"/>
                    <a:pt x="117" y="743"/>
                  </a:cubicBezTo>
                  <a:cubicBezTo>
                    <a:pt x="115" y="743"/>
                    <a:pt x="115" y="743"/>
                    <a:pt x="115" y="743"/>
                  </a:cubicBezTo>
                  <a:cubicBezTo>
                    <a:pt x="119" y="739"/>
                    <a:pt x="120" y="747"/>
                    <a:pt x="122" y="739"/>
                  </a:cubicBezTo>
                  <a:cubicBezTo>
                    <a:pt x="117" y="739"/>
                    <a:pt x="117" y="739"/>
                    <a:pt x="117" y="739"/>
                  </a:cubicBezTo>
                  <a:cubicBezTo>
                    <a:pt x="105" y="750"/>
                    <a:pt x="105" y="750"/>
                    <a:pt x="105" y="750"/>
                  </a:cubicBezTo>
                  <a:cubicBezTo>
                    <a:pt x="99" y="755"/>
                    <a:pt x="99" y="755"/>
                    <a:pt x="99" y="755"/>
                  </a:cubicBezTo>
                  <a:cubicBezTo>
                    <a:pt x="99" y="755"/>
                    <a:pt x="99" y="755"/>
                    <a:pt x="99" y="756"/>
                  </a:cubicBezTo>
                  <a:cubicBezTo>
                    <a:pt x="96" y="755"/>
                    <a:pt x="96" y="755"/>
                    <a:pt x="96" y="755"/>
                  </a:cubicBezTo>
                  <a:cubicBezTo>
                    <a:pt x="102" y="750"/>
                    <a:pt x="102" y="750"/>
                    <a:pt x="102" y="750"/>
                  </a:cubicBezTo>
                  <a:cubicBezTo>
                    <a:pt x="101" y="749"/>
                    <a:pt x="101" y="749"/>
                    <a:pt x="101" y="749"/>
                  </a:cubicBezTo>
                  <a:cubicBezTo>
                    <a:pt x="105" y="745"/>
                    <a:pt x="105" y="745"/>
                    <a:pt x="105" y="745"/>
                  </a:cubicBezTo>
                  <a:cubicBezTo>
                    <a:pt x="103" y="744"/>
                    <a:pt x="103" y="744"/>
                    <a:pt x="103" y="744"/>
                  </a:cubicBezTo>
                  <a:cubicBezTo>
                    <a:pt x="104" y="747"/>
                    <a:pt x="99" y="743"/>
                    <a:pt x="99" y="749"/>
                  </a:cubicBezTo>
                  <a:cubicBezTo>
                    <a:pt x="98" y="750"/>
                    <a:pt x="98" y="750"/>
                    <a:pt x="98" y="750"/>
                  </a:cubicBezTo>
                  <a:cubicBezTo>
                    <a:pt x="96" y="748"/>
                    <a:pt x="96" y="748"/>
                    <a:pt x="96" y="748"/>
                  </a:cubicBezTo>
                  <a:cubicBezTo>
                    <a:pt x="91" y="750"/>
                    <a:pt x="91" y="750"/>
                    <a:pt x="91" y="750"/>
                  </a:cubicBezTo>
                  <a:cubicBezTo>
                    <a:pt x="86" y="745"/>
                    <a:pt x="86" y="745"/>
                    <a:pt x="86" y="745"/>
                  </a:cubicBezTo>
                  <a:cubicBezTo>
                    <a:pt x="89" y="740"/>
                    <a:pt x="89" y="740"/>
                    <a:pt x="89" y="740"/>
                  </a:cubicBezTo>
                  <a:cubicBezTo>
                    <a:pt x="85" y="737"/>
                    <a:pt x="85" y="737"/>
                    <a:pt x="85" y="737"/>
                  </a:cubicBezTo>
                  <a:cubicBezTo>
                    <a:pt x="91" y="735"/>
                    <a:pt x="91" y="735"/>
                    <a:pt x="91" y="735"/>
                  </a:cubicBezTo>
                  <a:cubicBezTo>
                    <a:pt x="89" y="733"/>
                    <a:pt x="89" y="733"/>
                    <a:pt x="89" y="733"/>
                  </a:cubicBezTo>
                  <a:cubicBezTo>
                    <a:pt x="92" y="733"/>
                    <a:pt x="92" y="733"/>
                    <a:pt x="92" y="733"/>
                  </a:cubicBezTo>
                  <a:cubicBezTo>
                    <a:pt x="91" y="729"/>
                    <a:pt x="91" y="729"/>
                    <a:pt x="91" y="729"/>
                  </a:cubicBezTo>
                  <a:cubicBezTo>
                    <a:pt x="95" y="726"/>
                    <a:pt x="95" y="726"/>
                    <a:pt x="95" y="726"/>
                  </a:cubicBezTo>
                  <a:cubicBezTo>
                    <a:pt x="94" y="728"/>
                    <a:pt x="99" y="720"/>
                    <a:pt x="89" y="725"/>
                  </a:cubicBezTo>
                  <a:cubicBezTo>
                    <a:pt x="85" y="726"/>
                    <a:pt x="85" y="726"/>
                    <a:pt x="85" y="726"/>
                  </a:cubicBezTo>
                  <a:cubicBezTo>
                    <a:pt x="81" y="730"/>
                    <a:pt x="81" y="730"/>
                    <a:pt x="81" y="730"/>
                  </a:cubicBezTo>
                  <a:cubicBezTo>
                    <a:pt x="78" y="731"/>
                    <a:pt x="78" y="731"/>
                    <a:pt x="78" y="731"/>
                  </a:cubicBezTo>
                  <a:cubicBezTo>
                    <a:pt x="81" y="728"/>
                    <a:pt x="81" y="728"/>
                    <a:pt x="81" y="728"/>
                  </a:cubicBezTo>
                  <a:cubicBezTo>
                    <a:pt x="81" y="726"/>
                    <a:pt x="81" y="726"/>
                    <a:pt x="81" y="726"/>
                  </a:cubicBezTo>
                  <a:cubicBezTo>
                    <a:pt x="81" y="723"/>
                    <a:pt x="82" y="729"/>
                    <a:pt x="81" y="723"/>
                  </a:cubicBezTo>
                  <a:cubicBezTo>
                    <a:pt x="83" y="724"/>
                    <a:pt x="73" y="727"/>
                    <a:pt x="85" y="723"/>
                  </a:cubicBezTo>
                  <a:cubicBezTo>
                    <a:pt x="87" y="722"/>
                    <a:pt x="87" y="722"/>
                    <a:pt x="87" y="722"/>
                  </a:cubicBezTo>
                  <a:cubicBezTo>
                    <a:pt x="87" y="717"/>
                    <a:pt x="87" y="717"/>
                    <a:pt x="87" y="717"/>
                  </a:cubicBezTo>
                  <a:cubicBezTo>
                    <a:pt x="86" y="717"/>
                    <a:pt x="86" y="717"/>
                    <a:pt x="86" y="717"/>
                  </a:cubicBezTo>
                  <a:cubicBezTo>
                    <a:pt x="78" y="723"/>
                    <a:pt x="78" y="723"/>
                    <a:pt x="78" y="723"/>
                  </a:cubicBezTo>
                  <a:cubicBezTo>
                    <a:pt x="77" y="723"/>
                    <a:pt x="77" y="723"/>
                    <a:pt x="77" y="723"/>
                  </a:cubicBezTo>
                  <a:cubicBezTo>
                    <a:pt x="77" y="722"/>
                    <a:pt x="77" y="722"/>
                    <a:pt x="77" y="722"/>
                  </a:cubicBezTo>
                  <a:cubicBezTo>
                    <a:pt x="79" y="721"/>
                    <a:pt x="79" y="721"/>
                    <a:pt x="79" y="721"/>
                  </a:cubicBezTo>
                  <a:cubicBezTo>
                    <a:pt x="81" y="717"/>
                    <a:pt x="81" y="717"/>
                    <a:pt x="81" y="717"/>
                  </a:cubicBezTo>
                  <a:cubicBezTo>
                    <a:pt x="84" y="715"/>
                    <a:pt x="84" y="715"/>
                    <a:pt x="84" y="715"/>
                  </a:cubicBezTo>
                  <a:cubicBezTo>
                    <a:pt x="82" y="710"/>
                    <a:pt x="82" y="710"/>
                    <a:pt x="82" y="710"/>
                  </a:cubicBezTo>
                  <a:cubicBezTo>
                    <a:pt x="84" y="707"/>
                    <a:pt x="84" y="707"/>
                    <a:pt x="84" y="707"/>
                  </a:cubicBezTo>
                  <a:cubicBezTo>
                    <a:pt x="84" y="707"/>
                    <a:pt x="81" y="708"/>
                    <a:pt x="85" y="708"/>
                  </a:cubicBezTo>
                  <a:cubicBezTo>
                    <a:pt x="86" y="707"/>
                    <a:pt x="86" y="707"/>
                    <a:pt x="86" y="707"/>
                  </a:cubicBezTo>
                  <a:cubicBezTo>
                    <a:pt x="84" y="706"/>
                    <a:pt x="84" y="706"/>
                    <a:pt x="84" y="706"/>
                  </a:cubicBezTo>
                  <a:cubicBezTo>
                    <a:pt x="83" y="704"/>
                    <a:pt x="83" y="704"/>
                    <a:pt x="83" y="704"/>
                  </a:cubicBezTo>
                  <a:cubicBezTo>
                    <a:pt x="77" y="708"/>
                    <a:pt x="77" y="708"/>
                    <a:pt x="77" y="708"/>
                  </a:cubicBezTo>
                  <a:cubicBezTo>
                    <a:pt x="79" y="711"/>
                    <a:pt x="73" y="708"/>
                    <a:pt x="73" y="715"/>
                  </a:cubicBezTo>
                  <a:cubicBezTo>
                    <a:pt x="71" y="715"/>
                    <a:pt x="71" y="715"/>
                    <a:pt x="71" y="715"/>
                  </a:cubicBezTo>
                  <a:cubicBezTo>
                    <a:pt x="73" y="719"/>
                    <a:pt x="73" y="719"/>
                    <a:pt x="73" y="719"/>
                  </a:cubicBezTo>
                  <a:cubicBezTo>
                    <a:pt x="72" y="723"/>
                    <a:pt x="72" y="723"/>
                    <a:pt x="72" y="723"/>
                  </a:cubicBezTo>
                  <a:cubicBezTo>
                    <a:pt x="74" y="723"/>
                    <a:pt x="74" y="723"/>
                    <a:pt x="74" y="723"/>
                  </a:cubicBezTo>
                  <a:cubicBezTo>
                    <a:pt x="71" y="728"/>
                    <a:pt x="82" y="720"/>
                    <a:pt x="70" y="725"/>
                  </a:cubicBezTo>
                  <a:cubicBezTo>
                    <a:pt x="70" y="726"/>
                    <a:pt x="70" y="726"/>
                    <a:pt x="70" y="726"/>
                  </a:cubicBezTo>
                  <a:cubicBezTo>
                    <a:pt x="69" y="725"/>
                    <a:pt x="77" y="727"/>
                    <a:pt x="68" y="725"/>
                  </a:cubicBezTo>
                  <a:cubicBezTo>
                    <a:pt x="71" y="721"/>
                    <a:pt x="71" y="721"/>
                    <a:pt x="71" y="721"/>
                  </a:cubicBezTo>
                  <a:cubicBezTo>
                    <a:pt x="70" y="720"/>
                    <a:pt x="70" y="720"/>
                    <a:pt x="70" y="720"/>
                  </a:cubicBezTo>
                  <a:cubicBezTo>
                    <a:pt x="67" y="723"/>
                    <a:pt x="67" y="723"/>
                    <a:pt x="67" y="723"/>
                  </a:cubicBezTo>
                  <a:cubicBezTo>
                    <a:pt x="67" y="717"/>
                    <a:pt x="67" y="717"/>
                    <a:pt x="67" y="717"/>
                  </a:cubicBezTo>
                  <a:cubicBezTo>
                    <a:pt x="70" y="716"/>
                    <a:pt x="70" y="716"/>
                    <a:pt x="70" y="716"/>
                  </a:cubicBezTo>
                  <a:cubicBezTo>
                    <a:pt x="69" y="714"/>
                    <a:pt x="69" y="714"/>
                    <a:pt x="69" y="714"/>
                  </a:cubicBezTo>
                  <a:cubicBezTo>
                    <a:pt x="69" y="710"/>
                    <a:pt x="69" y="710"/>
                    <a:pt x="69" y="710"/>
                  </a:cubicBezTo>
                  <a:cubicBezTo>
                    <a:pt x="59" y="714"/>
                    <a:pt x="59" y="714"/>
                    <a:pt x="59" y="714"/>
                  </a:cubicBezTo>
                  <a:cubicBezTo>
                    <a:pt x="54" y="718"/>
                    <a:pt x="54" y="718"/>
                    <a:pt x="54" y="718"/>
                  </a:cubicBezTo>
                  <a:cubicBezTo>
                    <a:pt x="53" y="718"/>
                    <a:pt x="53" y="718"/>
                    <a:pt x="53" y="718"/>
                  </a:cubicBezTo>
                  <a:cubicBezTo>
                    <a:pt x="52" y="719"/>
                    <a:pt x="52" y="719"/>
                    <a:pt x="52" y="719"/>
                  </a:cubicBezTo>
                  <a:cubicBezTo>
                    <a:pt x="52" y="721"/>
                    <a:pt x="52" y="721"/>
                    <a:pt x="52" y="721"/>
                  </a:cubicBezTo>
                  <a:cubicBezTo>
                    <a:pt x="53" y="722"/>
                    <a:pt x="53" y="722"/>
                    <a:pt x="53" y="722"/>
                  </a:cubicBezTo>
                  <a:cubicBezTo>
                    <a:pt x="54" y="721"/>
                    <a:pt x="56" y="721"/>
                    <a:pt x="58" y="721"/>
                  </a:cubicBezTo>
                  <a:cubicBezTo>
                    <a:pt x="52" y="724"/>
                    <a:pt x="52" y="724"/>
                    <a:pt x="52" y="724"/>
                  </a:cubicBezTo>
                  <a:cubicBezTo>
                    <a:pt x="52" y="723"/>
                    <a:pt x="52" y="723"/>
                    <a:pt x="52" y="723"/>
                  </a:cubicBezTo>
                  <a:cubicBezTo>
                    <a:pt x="45" y="725"/>
                    <a:pt x="45" y="725"/>
                    <a:pt x="45" y="725"/>
                  </a:cubicBezTo>
                  <a:cubicBezTo>
                    <a:pt x="47" y="721"/>
                    <a:pt x="47" y="721"/>
                    <a:pt x="47" y="721"/>
                  </a:cubicBezTo>
                  <a:cubicBezTo>
                    <a:pt x="49" y="719"/>
                    <a:pt x="49" y="719"/>
                    <a:pt x="49" y="719"/>
                  </a:cubicBezTo>
                  <a:cubicBezTo>
                    <a:pt x="47" y="718"/>
                    <a:pt x="47" y="718"/>
                    <a:pt x="47" y="718"/>
                  </a:cubicBezTo>
                  <a:cubicBezTo>
                    <a:pt x="51" y="713"/>
                    <a:pt x="51" y="713"/>
                    <a:pt x="51" y="713"/>
                  </a:cubicBezTo>
                  <a:cubicBezTo>
                    <a:pt x="54" y="712"/>
                    <a:pt x="49" y="718"/>
                    <a:pt x="47" y="710"/>
                  </a:cubicBezTo>
                  <a:cubicBezTo>
                    <a:pt x="49" y="709"/>
                    <a:pt x="49" y="709"/>
                    <a:pt x="49" y="709"/>
                  </a:cubicBezTo>
                  <a:cubicBezTo>
                    <a:pt x="49" y="708"/>
                    <a:pt x="49" y="708"/>
                    <a:pt x="49" y="708"/>
                  </a:cubicBezTo>
                  <a:cubicBezTo>
                    <a:pt x="44" y="704"/>
                    <a:pt x="48" y="715"/>
                    <a:pt x="44" y="705"/>
                  </a:cubicBezTo>
                  <a:cubicBezTo>
                    <a:pt x="49" y="705"/>
                    <a:pt x="49" y="705"/>
                    <a:pt x="49" y="705"/>
                  </a:cubicBezTo>
                  <a:cubicBezTo>
                    <a:pt x="49" y="703"/>
                    <a:pt x="49" y="703"/>
                    <a:pt x="49" y="703"/>
                  </a:cubicBezTo>
                  <a:cubicBezTo>
                    <a:pt x="47" y="701"/>
                    <a:pt x="42" y="711"/>
                    <a:pt x="47" y="699"/>
                  </a:cubicBezTo>
                  <a:cubicBezTo>
                    <a:pt x="50" y="695"/>
                    <a:pt x="50" y="695"/>
                    <a:pt x="50" y="695"/>
                  </a:cubicBezTo>
                  <a:cubicBezTo>
                    <a:pt x="49" y="697"/>
                    <a:pt x="48" y="697"/>
                    <a:pt x="47" y="691"/>
                  </a:cubicBezTo>
                  <a:cubicBezTo>
                    <a:pt x="49" y="690"/>
                    <a:pt x="49" y="690"/>
                    <a:pt x="49" y="690"/>
                  </a:cubicBezTo>
                  <a:cubicBezTo>
                    <a:pt x="44" y="689"/>
                    <a:pt x="44" y="689"/>
                    <a:pt x="44" y="689"/>
                  </a:cubicBezTo>
                  <a:cubicBezTo>
                    <a:pt x="50" y="688"/>
                    <a:pt x="50" y="688"/>
                    <a:pt x="50" y="688"/>
                  </a:cubicBezTo>
                  <a:cubicBezTo>
                    <a:pt x="51" y="688"/>
                    <a:pt x="51" y="688"/>
                    <a:pt x="51" y="688"/>
                  </a:cubicBezTo>
                  <a:cubicBezTo>
                    <a:pt x="50" y="686"/>
                    <a:pt x="50" y="686"/>
                    <a:pt x="50" y="686"/>
                  </a:cubicBezTo>
                  <a:cubicBezTo>
                    <a:pt x="50" y="686"/>
                    <a:pt x="48" y="689"/>
                    <a:pt x="50" y="685"/>
                  </a:cubicBezTo>
                  <a:cubicBezTo>
                    <a:pt x="47" y="685"/>
                    <a:pt x="47" y="685"/>
                    <a:pt x="47" y="685"/>
                  </a:cubicBezTo>
                  <a:cubicBezTo>
                    <a:pt x="49" y="683"/>
                    <a:pt x="49" y="683"/>
                    <a:pt x="49" y="683"/>
                  </a:cubicBezTo>
                  <a:cubicBezTo>
                    <a:pt x="51" y="684"/>
                    <a:pt x="51" y="684"/>
                    <a:pt x="51" y="684"/>
                  </a:cubicBezTo>
                  <a:cubicBezTo>
                    <a:pt x="59" y="678"/>
                    <a:pt x="59" y="678"/>
                    <a:pt x="59" y="678"/>
                  </a:cubicBezTo>
                  <a:cubicBezTo>
                    <a:pt x="51" y="677"/>
                    <a:pt x="51" y="677"/>
                    <a:pt x="51" y="677"/>
                  </a:cubicBezTo>
                  <a:cubicBezTo>
                    <a:pt x="51" y="676"/>
                    <a:pt x="51" y="676"/>
                    <a:pt x="51" y="676"/>
                  </a:cubicBezTo>
                  <a:cubicBezTo>
                    <a:pt x="55" y="676"/>
                    <a:pt x="55" y="676"/>
                    <a:pt x="55" y="676"/>
                  </a:cubicBezTo>
                  <a:cubicBezTo>
                    <a:pt x="55" y="670"/>
                    <a:pt x="55" y="670"/>
                    <a:pt x="55" y="670"/>
                  </a:cubicBezTo>
                  <a:cubicBezTo>
                    <a:pt x="59" y="669"/>
                    <a:pt x="59" y="669"/>
                    <a:pt x="59" y="669"/>
                  </a:cubicBezTo>
                  <a:cubicBezTo>
                    <a:pt x="59" y="668"/>
                    <a:pt x="60" y="671"/>
                    <a:pt x="59" y="667"/>
                  </a:cubicBezTo>
                  <a:cubicBezTo>
                    <a:pt x="49" y="668"/>
                    <a:pt x="49" y="668"/>
                    <a:pt x="49" y="668"/>
                  </a:cubicBezTo>
                  <a:cubicBezTo>
                    <a:pt x="49" y="671"/>
                    <a:pt x="46" y="670"/>
                    <a:pt x="45" y="670"/>
                  </a:cubicBezTo>
                  <a:cubicBezTo>
                    <a:pt x="43" y="672"/>
                    <a:pt x="43" y="672"/>
                    <a:pt x="43" y="672"/>
                  </a:cubicBezTo>
                  <a:cubicBezTo>
                    <a:pt x="38" y="671"/>
                    <a:pt x="38" y="671"/>
                    <a:pt x="38" y="671"/>
                  </a:cubicBezTo>
                  <a:cubicBezTo>
                    <a:pt x="34" y="675"/>
                    <a:pt x="34" y="675"/>
                    <a:pt x="34" y="675"/>
                  </a:cubicBezTo>
                  <a:cubicBezTo>
                    <a:pt x="33" y="674"/>
                    <a:pt x="33" y="674"/>
                    <a:pt x="33" y="674"/>
                  </a:cubicBezTo>
                  <a:cubicBezTo>
                    <a:pt x="31" y="677"/>
                    <a:pt x="31" y="677"/>
                    <a:pt x="31" y="677"/>
                  </a:cubicBezTo>
                  <a:cubicBezTo>
                    <a:pt x="23" y="680"/>
                    <a:pt x="23" y="680"/>
                    <a:pt x="23" y="680"/>
                  </a:cubicBezTo>
                  <a:cubicBezTo>
                    <a:pt x="22" y="682"/>
                    <a:pt x="38" y="669"/>
                    <a:pt x="19" y="685"/>
                  </a:cubicBezTo>
                  <a:cubicBezTo>
                    <a:pt x="18" y="682"/>
                    <a:pt x="18" y="682"/>
                    <a:pt x="18" y="682"/>
                  </a:cubicBezTo>
                  <a:cubicBezTo>
                    <a:pt x="19" y="680"/>
                    <a:pt x="19" y="680"/>
                    <a:pt x="19" y="680"/>
                  </a:cubicBezTo>
                  <a:cubicBezTo>
                    <a:pt x="17" y="680"/>
                    <a:pt x="17" y="680"/>
                    <a:pt x="17" y="680"/>
                  </a:cubicBezTo>
                  <a:cubicBezTo>
                    <a:pt x="18" y="679"/>
                    <a:pt x="22" y="676"/>
                    <a:pt x="23" y="678"/>
                  </a:cubicBezTo>
                  <a:cubicBezTo>
                    <a:pt x="30" y="676"/>
                    <a:pt x="30" y="676"/>
                    <a:pt x="30" y="676"/>
                  </a:cubicBezTo>
                  <a:cubicBezTo>
                    <a:pt x="27" y="673"/>
                    <a:pt x="27" y="673"/>
                    <a:pt x="27" y="673"/>
                  </a:cubicBezTo>
                  <a:cubicBezTo>
                    <a:pt x="27" y="667"/>
                    <a:pt x="27" y="667"/>
                    <a:pt x="27" y="667"/>
                  </a:cubicBezTo>
                  <a:cubicBezTo>
                    <a:pt x="31" y="667"/>
                    <a:pt x="31" y="667"/>
                    <a:pt x="31" y="667"/>
                  </a:cubicBezTo>
                  <a:cubicBezTo>
                    <a:pt x="32" y="666"/>
                    <a:pt x="32" y="666"/>
                    <a:pt x="32" y="666"/>
                  </a:cubicBezTo>
                  <a:cubicBezTo>
                    <a:pt x="32" y="664"/>
                    <a:pt x="32" y="664"/>
                    <a:pt x="32" y="664"/>
                  </a:cubicBezTo>
                  <a:cubicBezTo>
                    <a:pt x="29" y="663"/>
                    <a:pt x="45" y="656"/>
                    <a:pt x="25" y="664"/>
                  </a:cubicBezTo>
                  <a:cubicBezTo>
                    <a:pt x="25" y="666"/>
                    <a:pt x="25" y="666"/>
                    <a:pt x="25" y="666"/>
                  </a:cubicBezTo>
                  <a:cubicBezTo>
                    <a:pt x="24" y="666"/>
                    <a:pt x="24" y="666"/>
                    <a:pt x="24" y="666"/>
                  </a:cubicBezTo>
                  <a:cubicBezTo>
                    <a:pt x="25" y="662"/>
                    <a:pt x="25" y="662"/>
                    <a:pt x="25" y="662"/>
                  </a:cubicBezTo>
                  <a:cubicBezTo>
                    <a:pt x="33" y="661"/>
                    <a:pt x="33" y="661"/>
                    <a:pt x="33" y="661"/>
                  </a:cubicBezTo>
                  <a:cubicBezTo>
                    <a:pt x="34" y="660"/>
                    <a:pt x="34" y="660"/>
                    <a:pt x="34" y="660"/>
                  </a:cubicBezTo>
                  <a:cubicBezTo>
                    <a:pt x="34" y="657"/>
                    <a:pt x="34" y="657"/>
                    <a:pt x="34" y="657"/>
                  </a:cubicBezTo>
                  <a:cubicBezTo>
                    <a:pt x="35" y="655"/>
                    <a:pt x="39" y="658"/>
                    <a:pt x="37" y="653"/>
                  </a:cubicBezTo>
                  <a:cubicBezTo>
                    <a:pt x="37" y="652"/>
                    <a:pt x="37" y="652"/>
                    <a:pt x="37" y="652"/>
                  </a:cubicBezTo>
                  <a:cubicBezTo>
                    <a:pt x="33" y="652"/>
                    <a:pt x="33" y="652"/>
                    <a:pt x="33" y="652"/>
                  </a:cubicBezTo>
                  <a:cubicBezTo>
                    <a:pt x="38" y="648"/>
                    <a:pt x="38" y="648"/>
                    <a:pt x="38" y="648"/>
                  </a:cubicBezTo>
                  <a:cubicBezTo>
                    <a:pt x="37" y="647"/>
                    <a:pt x="37" y="647"/>
                    <a:pt x="37" y="647"/>
                  </a:cubicBezTo>
                  <a:cubicBezTo>
                    <a:pt x="39" y="645"/>
                    <a:pt x="39" y="645"/>
                    <a:pt x="39" y="645"/>
                  </a:cubicBezTo>
                  <a:cubicBezTo>
                    <a:pt x="39" y="644"/>
                    <a:pt x="32" y="654"/>
                    <a:pt x="39" y="641"/>
                  </a:cubicBezTo>
                  <a:cubicBezTo>
                    <a:pt x="39" y="636"/>
                    <a:pt x="39" y="636"/>
                    <a:pt x="39" y="636"/>
                  </a:cubicBezTo>
                  <a:cubicBezTo>
                    <a:pt x="33" y="637"/>
                    <a:pt x="33" y="637"/>
                    <a:pt x="33" y="637"/>
                  </a:cubicBezTo>
                  <a:cubicBezTo>
                    <a:pt x="36" y="641"/>
                    <a:pt x="36" y="641"/>
                    <a:pt x="36" y="641"/>
                  </a:cubicBezTo>
                  <a:cubicBezTo>
                    <a:pt x="35" y="642"/>
                    <a:pt x="35" y="642"/>
                    <a:pt x="35" y="642"/>
                  </a:cubicBezTo>
                  <a:cubicBezTo>
                    <a:pt x="30" y="640"/>
                    <a:pt x="30" y="640"/>
                    <a:pt x="30" y="640"/>
                  </a:cubicBezTo>
                  <a:cubicBezTo>
                    <a:pt x="29" y="641"/>
                    <a:pt x="29" y="641"/>
                    <a:pt x="29" y="641"/>
                  </a:cubicBezTo>
                  <a:cubicBezTo>
                    <a:pt x="29" y="638"/>
                    <a:pt x="29" y="638"/>
                    <a:pt x="29" y="638"/>
                  </a:cubicBezTo>
                  <a:cubicBezTo>
                    <a:pt x="30" y="638"/>
                    <a:pt x="30" y="642"/>
                    <a:pt x="31" y="637"/>
                  </a:cubicBezTo>
                  <a:cubicBezTo>
                    <a:pt x="25" y="635"/>
                    <a:pt x="25" y="635"/>
                    <a:pt x="25" y="635"/>
                  </a:cubicBezTo>
                  <a:cubicBezTo>
                    <a:pt x="25" y="636"/>
                    <a:pt x="25" y="636"/>
                    <a:pt x="25" y="636"/>
                  </a:cubicBezTo>
                  <a:cubicBezTo>
                    <a:pt x="28" y="636"/>
                    <a:pt x="24" y="630"/>
                    <a:pt x="23" y="640"/>
                  </a:cubicBezTo>
                  <a:cubicBezTo>
                    <a:pt x="19" y="641"/>
                    <a:pt x="19" y="641"/>
                    <a:pt x="19" y="641"/>
                  </a:cubicBezTo>
                  <a:cubicBezTo>
                    <a:pt x="22" y="642"/>
                    <a:pt x="22" y="642"/>
                    <a:pt x="22" y="642"/>
                  </a:cubicBezTo>
                  <a:cubicBezTo>
                    <a:pt x="20" y="649"/>
                    <a:pt x="20" y="649"/>
                    <a:pt x="20" y="649"/>
                  </a:cubicBezTo>
                  <a:cubicBezTo>
                    <a:pt x="24" y="648"/>
                    <a:pt x="14" y="646"/>
                    <a:pt x="24" y="648"/>
                  </a:cubicBezTo>
                  <a:cubicBezTo>
                    <a:pt x="20" y="652"/>
                    <a:pt x="27" y="645"/>
                    <a:pt x="20" y="649"/>
                  </a:cubicBezTo>
                  <a:cubicBezTo>
                    <a:pt x="19" y="651"/>
                    <a:pt x="19" y="651"/>
                    <a:pt x="19" y="651"/>
                  </a:cubicBezTo>
                  <a:cubicBezTo>
                    <a:pt x="15" y="655"/>
                    <a:pt x="15" y="655"/>
                    <a:pt x="15" y="655"/>
                  </a:cubicBezTo>
                  <a:cubicBezTo>
                    <a:pt x="15" y="657"/>
                    <a:pt x="15" y="657"/>
                    <a:pt x="15" y="657"/>
                  </a:cubicBezTo>
                  <a:cubicBezTo>
                    <a:pt x="13" y="658"/>
                    <a:pt x="13" y="658"/>
                    <a:pt x="13" y="658"/>
                  </a:cubicBezTo>
                  <a:cubicBezTo>
                    <a:pt x="13" y="659"/>
                    <a:pt x="13" y="659"/>
                    <a:pt x="13" y="659"/>
                  </a:cubicBezTo>
                  <a:cubicBezTo>
                    <a:pt x="11" y="661"/>
                    <a:pt x="11" y="661"/>
                    <a:pt x="11" y="661"/>
                  </a:cubicBezTo>
                  <a:cubicBezTo>
                    <a:pt x="9" y="660"/>
                    <a:pt x="9" y="660"/>
                    <a:pt x="9" y="660"/>
                  </a:cubicBezTo>
                  <a:cubicBezTo>
                    <a:pt x="8" y="659"/>
                    <a:pt x="8" y="659"/>
                    <a:pt x="8" y="659"/>
                  </a:cubicBezTo>
                  <a:cubicBezTo>
                    <a:pt x="8" y="658"/>
                    <a:pt x="8" y="658"/>
                    <a:pt x="8" y="658"/>
                  </a:cubicBezTo>
                  <a:cubicBezTo>
                    <a:pt x="10" y="657"/>
                    <a:pt x="10" y="657"/>
                    <a:pt x="10" y="657"/>
                  </a:cubicBezTo>
                  <a:cubicBezTo>
                    <a:pt x="5" y="654"/>
                    <a:pt x="5" y="654"/>
                    <a:pt x="5" y="654"/>
                  </a:cubicBezTo>
                  <a:cubicBezTo>
                    <a:pt x="4" y="651"/>
                    <a:pt x="4" y="651"/>
                    <a:pt x="4" y="651"/>
                  </a:cubicBezTo>
                  <a:cubicBezTo>
                    <a:pt x="9" y="652"/>
                    <a:pt x="2" y="646"/>
                    <a:pt x="9" y="650"/>
                  </a:cubicBezTo>
                  <a:cubicBezTo>
                    <a:pt x="14" y="650"/>
                    <a:pt x="14" y="650"/>
                    <a:pt x="14" y="650"/>
                  </a:cubicBezTo>
                  <a:cubicBezTo>
                    <a:pt x="14" y="645"/>
                    <a:pt x="14" y="645"/>
                    <a:pt x="14" y="645"/>
                  </a:cubicBezTo>
                  <a:cubicBezTo>
                    <a:pt x="16" y="642"/>
                    <a:pt x="16" y="642"/>
                    <a:pt x="16" y="642"/>
                  </a:cubicBezTo>
                  <a:cubicBezTo>
                    <a:pt x="11" y="638"/>
                    <a:pt x="11" y="638"/>
                    <a:pt x="11" y="638"/>
                  </a:cubicBezTo>
                  <a:cubicBezTo>
                    <a:pt x="15" y="635"/>
                    <a:pt x="15" y="635"/>
                    <a:pt x="15" y="635"/>
                  </a:cubicBezTo>
                  <a:cubicBezTo>
                    <a:pt x="16" y="637"/>
                    <a:pt x="16" y="637"/>
                    <a:pt x="16" y="637"/>
                  </a:cubicBezTo>
                  <a:cubicBezTo>
                    <a:pt x="23" y="633"/>
                    <a:pt x="23" y="633"/>
                    <a:pt x="23" y="633"/>
                  </a:cubicBezTo>
                  <a:cubicBezTo>
                    <a:pt x="23" y="633"/>
                    <a:pt x="23" y="633"/>
                    <a:pt x="23" y="633"/>
                  </a:cubicBezTo>
                  <a:cubicBezTo>
                    <a:pt x="23" y="630"/>
                    <a:pt x="23" y="630"/>
                    <a:pt x="23" y="630"/>
                  </a:cubicBezTo>
                  <a:cubicBezTo>
                    <a:pt x="24" y="630"/>
                    <a:pt x="24" y="628"/>
                    <a:pt x="25" y="631"/>
                  </a:cubicBezTo>
                  <a:cubicBezTo>
                    <a:pt x="27" y="628"/>
                    <a:pt x="27" y="628"/>
                    <a:pt x="27" y="628"/>
                  </a:cubicBezTo>
                  <a:cubicBezTo>
                    <a:pt x="28" y="628"/>
                    <a:pt x="28" y="628"/>
                    <a:pt x="28" y="628"/>
                  </a:cubicBezTo>
                  <a:cubicBezTo>
                    <a:pt x="28" y="626"/>
                    <a:pt x="28" y="626"/>
                    <a:pt x="28" y="626"/>
                  </a:cubicBezTo>
                  <a:cubicBezTo>
                    <a:pt x="23" y="627"/>
                    <a:pt x="23" y="627"/>
                    <a:pt x="23" y="627"/>
                  </a:cubicBezTo>
                  <a:cubicBezTo>
                    <a:pt x="22" y="628"/>
                    <a:pt x="22" y="628"/>
                    <a:pt x="22" y="628"/>
                  </a:cubicBezTo>
                  <a:cubicBezTo>
                    <a:pt x="19" y="628"/>
                    <a:pt x="19" y="628"/>
                    <a:pt x="19" y="628"/>
                  </a:cubicBezTo>
                  <a:cubicBezTo>
                    <a:pt x="15" y="634"/>
                    <a:pt x="15" y="634"/>
                    <a:pt x="15" y="634"/>
                  </a:cubicBezTo>
                  <a:cubicBezTo>
                    <a:pt x="8" y="635"/>
                    <a:pt x="8" y="635"/>
                    <a:pt x="8" y="635"/>
                  </a:cubicBezTo>
                  <a:cubicBezTo>
                    <a:pt x="11" y="633"/>
                    <a:pt x="17" y="640"/>
                    <a:pt x="15" y="627"/>
                  </a:cubicBezTo>
                  <a:cubicBezTo>
                    <a:pt x="23" y="625"/>
                    <a:pt x="23" y="625"/>
                    <a:pt x="23" y="625"/>
                  </a:cubicBezTo>
                  <a:cubicBezTo>
                    <a:pt x="28" y="621"/>
                    <a:pt x="28" y="621"/>
                    <a:pt x="28" y="621"/>
                  </a:cubicBezTo>
                  <a:cubicBezTo>
                    <a:pt x="31" y="621"/>
                    <a:pt x="31" y="621"/>
                    <a:pt x="31" y="621"/>
                  </a:cubicBezTo>
                  <a:cubicBezTo>
                    <a:pt x="30" y="620"/>
                    <a:pt x="35" y="621"/>
                    <a:pt x="31" y="618"/>
                  </a:cubicBezTo>
                  <a:cubicBezTo>
                    <a:pt x="29" y="617"/>
                    <a:pt x="29" y="617"/>
                    <a:pt x="29" y="617"/>
                  </a:cubicBezTo>
                  <a:cubicBezTo>
                    <a:pt x="27" y="617"/>
                    <a:pt x="38" y="614"/>
                    <a:pt x="25" y="618"/>
                  </a:cubicBezTo>
                  <a:cubicBezTo>
                    <a:pt x="30" y="615"/>
                    <a:pt x="30" y="615"/>
                    <a:pt x="30" y="615"/>
                  </a:cubicBezTo>
                  <a:cubicBezTo>
                    <a:pt x="31" y="615"/>
                    <a:pt x="31" y="616"/>
                    <a:pt x="32" y="615"/>
                  </a:cubicBezTo>
                  <a:cubicBezTo>
                    <a:pt x="32" y="614"/>
                    <a:pt x="32" y="614"/>
                    <a:pt x="32" y="614"/>
                  </a:cubicBezTo>
                  <a:cubicBezTo>
                    <a:pt x="27" y="612"/>
                    <a:pt x="27" y="612"/>
                    <a:pt x="27" y="612"/>
                  </a:cubicBezTo>
                  <a:cubicBezTo>
                    <a:pt x="32" y="610"/>
                    <a:pt x="32" y="610"/>
                    <a:pt x="32" y="610"/>
                  </a:cubicBezTo>
                  <a:cubicBezTo>
                    <a:pt x="35" y="606"/>
                    <a:pt x="40" y="614"/>
                    <a:pt x="39" y="604"/>
                  </a:cubicBezTo>
                  <a:cubicBezTo>
                    <a:pt x="37" y="600"/>
                    <a:pt x="37" y="600"/>
                    <a:pt x="37" y="600"/>
                  </a:cubicBezTo>
                  <a:cubicBezTo>
                    <a:pt x="40" y="600"/>
                    <a:pt x="40" y="600"/>
                    <a:pt x="40" y="600"/>
                  </a:cubicBezTo>
                  <a:cubicBezTo>
                    <a:pt x="39" y="598"/>
                    <a:pt x="39" y="598"/>
                    <a:pt x="39" y="598"/>
                  </a:cubicBezTo>
                  <a:cubicBezTo>
                    <a:pt x="41" y="598"/>
                    <a:pt x="41" y="598"/>
                    <a:pt x="41" y="598"/>
                  </a:cubicBezTo>
                  <a:cubicBezTo>
                    <a:pt x="42" y="600"/>
                    <a:pt x="42" y="600"/>
                    <a:pt x="42" y="600"/>
                  </a:cubicBezTo>
                  <a:cubicBezTo>
                    <a:pt x="43" y="600"/>
                    <a:pt x="43" y="600"/>
                    <a:pt x="43" y="600"/>
                  </a:cubicBezTo>
                  <a:cubicBezTo>
                    <a:pt x="43" y="602"/>
                    <a:pt x="43" y="602"/>
                    <a:pt x="43" y="602"/>
                  </a:cubicBezTo>
                  <a:cubicBezTo>
                    <a:pt x="47" y="602"/>
                    <a:pt x="47" y="602"/>
                    <a:pt x="47" y="602"/>
                  </a:cubicBezTo>
                  <a:cubicBezTo>
                    <a:pt x="39" y="606"/>
                    <a:pt x="39" y="606"/>
                    <a:pt x="39" y="606"/>
                  </a:cubicBezTo>
                  <a:cubicBezTo>
                    <a:pt x="38" y="610"/>
                    <a:pt x="38" y="610"/>
                    <a:pt x="38" y="610"/>
                  </a:cubicBezTo>
                  <a:cubicBezTo>
                    <a:pt x="42" y="610"/>
                    <a:pt x="42" y="610"/>
                    <a:pt x="42" y="610"/>
                  </a:cubicBezTo>
                  <a:cubicBezTo>
                    <a:pt x="47" y="608"/>
                    <a:pt x="47" y="608"/>
                    <a:pt x="47" y="608"/>
                  </a:cubicBezTo>
                  <a:cubicBezTo>
                    <a:pt x="51" y="603"/>
                    <a:pt x="51" y="603"/>
                    <a:pt x="51" y="603"/>
                  </a:cubicBezTo>
                  <a:cubicBezTo>
                    <a:pt x="56" y="600"/>
                    <a:pt x="56" y="600"/>
                    <a:pt x="56" y="600"/>
                  </a:cubicBezTo>
                  <a:cubicBezTo>
                    <a:pt x="60" y="595"/>
                    <a:pt x="60" y="595"/>
                    <a:pt x="60" y="595"/>
                  </a:cubicBezTo>
                  <a:cubicBezTo>
                    <a:pt x="59" y="595"/>
                    <a:pt x="59" y="595"/>
                    <a:pt x="59" y="595"/>
                  </a:cubicBezTo>
                  <a:cubicBezTo>
                    <a:pt x="62" y="595"/>
                    <a:pt x="63" y="592"/>
                    <a:pt x="64" y="594"/>
                  </a:cubicBezTo>
                  <a:cubicBezTo>
                    <a:pt x="66" y="592"/>
                    <a:pt x="66" y="592"/>
                    <a:pt x="66" y="592"/>
                  </a:cubicBezTo>
                  <a:cubicBezTo>
                    <a:pt x="63" y="589"/>
                    <a:pt x="63" y="589"/>
                    <a:pt x="63" y="589"/>
                  </a:cubicBezTo>
                  <a:cubicBezTo>
                    <a:pt x="55" y="591"/>
                    <a:pt x="55" y="591"/>
                    <a:pt x="55" y="591"/>
                  </a:cubicBezTo>
                  <a:cubicBezTo>
                    <a:pt x="56" y="595"/>
                    <a:pt x="56" y="595"/>
                    <a:pt x="56" y="595"/>
                  </a:cubicBezTo>
                  <a:cubicBezTo>
                    <a:pt x="55" y="594"/>
                    <a:pt x="55" y="594"/>
                    <a:pt x="55" y="594"/>
                  </a:cubicBezTo>
                  <a:cubicBezTo>
                    <a:pt x="50" y="597"/>
                    <a:pt x="50" y="597"/>
                    <a:pt x="50" y="597"/>
                  </a:cubicBezTo>
                  <a:cubicBezTo>
                    <a:pt x="47" y="593"/>
                    <a:pt x="62" y="600"/>
                    <a:pt x="45" y="595"/>
                  </a:cubicBezTo>
                  <a:cubicBezTo>
                    <a:pt x="50" y="593"/>
                    <a:pt x="50" y="593"/>
                    <a:pt x="50" y="593"/>
                  </a:cubicBezTo>
                  <a:cubicBezTo>
                    <a:pt x="43" y="594"/>
                    <a:pt x="52" y="586"/>
                    <a:pt x="41" y="588"/>
                  </a:cubicBezTo>
                  <a:cubicBezTo>
                    <a:pt x="42" y="588"/>
                    <a:pt x="47" y="587"/>
                    <a:pt x="41" y="585"/>
                  </a:cubicBezTo>
                  <a:cubicBezTo>
                    <a:pt x="39" y="585"/>
                    <a:pt x="39" y="585"/>
                    <a:pt x="39" y="585"/>
                  </a:cubicBezTo>
                  <a:cubicBezTo>
                    <a:pt x="43" y="581"/>
                    <a:pt x="43" y="581"/>
                    <a:pt x="43" y="581"/>
                  </a:cubicBezTo>
                  <a:cubicBezTo>
                    <a:pt x="44" y="580"/>
                    <a:pt x="45" y="579"/>
                    <a:pt x="45" y="581"/>
                  </a:cubicBezTo>
                  <a:cubicBezTo>
                    <a:pt x="44" y="589"/>
                    <a:pt x="44" y="589"/>
                    <a:pt x="44" y="589"/>
                  </a:cubicBezTo>
                  <a:cubicBezTo>
                    <a:pt x="49" y="591"/>
                    <a:pt x="49" y="591"/>
                    <a:pt x="49" y="591"/>
                  </a:cubicBezTo>
                  <a:cubicBezTo>
                    <a:pt x="49" y="589"/>
                    <a:pt x="49" y="589"/>
                    <a:pt x="49" y="589"/>
                  </a:cubicBezTo>
                  <a:cubicBezTo>
                    <a:pt x="55" y="589"/>
                    <a:pt x="55" y="589"/>
                    <a:pt x="55" y="589"/>
                  </a:cubicBezTo>
                  <a:cubicBezTo>
                    <a:pt x="56" y="590"/>
                    <a:pt x="56" y="590"/>
                    <a:pt x="56" y="590"/>
                  </a:cubicBezTo>
                  <a:cubicBezTo>
                    <a:pt x="56" y="590"/>
                    <a:pt x="59" y="597"/>
                    <a:pt x="57" y="587"/>
                  </a:cubicBezTo>
                  <a:cubicBezTo>
                    <a:pt x="50" y="585"/>
                    <a:pt x="50" y="585"/>
                    <a:pt x="50" y="585"/>
                  </a:cubicBezTo>
                  <a:cubicBezTo>
                    <a:pt x="52" y="582"/>
                    <a:pt x="52" y="582"/>
                    <a:pt x="52" y="582"/>
                  </a:cubicBezTo>
                  <a:cubicBezTo>
                    <a:pt x="51" y="581"/>
                    <a:pt x="51" y="581"/>
                    <a:pt x="51" y="581"/>
                  </a:cubicBezTo>
                  <a:cubicBezTo>
                    <a:pt x="50" y="580"/>
                    <a:pt x="50" y="580"/>
                    <a:pt x="50" y="580"/>
                  </a:cubicBezTo>
                  <a:cubicBezTo>
                    <a:pt x="47" y="580"/>
                    <a:pt x="47" y="580"/>
                    <a:pt x="47" y="580"/>
                  </a:cubicBezTo>
                  <a:cubicBezTo>
                    <a:pt x="45" y="580"/>
                    <a:pt x="45" y="580"/>
                    <a:pt x="45" y="580"/>
                  </a:cubicBezTo>
                  <a:cubicBezTo>
                    <a:pt x="51" y="573"/>
                    <a:pt x="51" y="573"/>
                    <a:pt x="51" y="573"/>
                  </a:cubicBezTo>
                  <a:cubicBezTo>
                    <a:pt x="49" y="571"/>
                    <a:pt x="49" y="571"/>
                    <a:pt x="49" y="571"/>
                  </a:cubicBezTo>
                  <a:cubicBezTo>
                    <a:pt x="49" y="570"/>
                    <a:pt x="57" y="574"/>
                    <a:pt x="43" y="572"/>
                  </a:cubicBezTo>
                  <a:cubicBezTo>
                    <a:pt x="43" y="570"/>
                    <a:pt x="43" y="570"/>
                    <a:pt x="43" y="570"/>
                  </a:cubicBezTo>
                  <a:cubicBezTo>
                    <a:pt x="39" y="569"/>
                    <a:pt x="39" y="569"/>
                    <a:pt x="39" y="569"/>
                  </a:cubicBezTo>
                  <a:cubicBezTo>
                    <a:pt x="37" y="569"/>
                    <a:pt x="37" y="569"/>
                    <a:pt x="37" y="569"/>
                  </a:cubicBezTo>
                  <a:cubicBezTo>
                    <a:pt x="35" y="570"/>
                    <a:pt x="41" y="562"/>
                    <a:pt x="34" y="571"/>
                  </a:cubicBezTo>
                  <a:cubicBezTo>
                    <a:pt x="33" y="570"/>
                    <a:pt x="33" y="570"/>
                    <a:pt x="33" y="570"/>
                  </a:cubicBezTo>
                  <a:cubicBezTo>
                    <a:pt x="39" y="565"/>
                    <a:pt x="39" y="565"/>
                    <a:pt x="39" y="565"/>
                  </a:cubicBezTo>
                  <a:cubicBezTo>
                    <a:pt x="41" y="567"/>
                    <a:pt x="41" y="567"/>
                    <a:pt x="41" y="567"/>
                  </a:cubicBezTo>
                  <a:cubicBezTo>
                    <a:pt x="45" y="567"/>
                    <a:pt x="45" y="567"/>
                    <a:pt x="45" y="567"/>
                  </a:cubicBezTo>
                  <a:cubicBezTo>
                    <a:pt x="49" y="560"/>
                    <a:pt x="49" y="560"/>
                    <a:pt x="49" y="560"/>
                  </a:cubicBezTo>
                  <a:cubicBezTo>
                    <a:pt x="60" y="553"/>
                    <a:pt x="60" y="553"/>
                    <a:pt x="60" y="553"/>
                  </a:cubicBezTo>
                  <a:cubicBezTo>
                    <a:pt x="60" y="553"/>
                    <a:pt x="62" y="552"/>
                    <a:pt x="59" y="552"/>
                  </a:cubicBezTo>
                  <a:cubicBezTo>
                    <a:pt x="56" y="553"/>
                    <a:pt x="56" y="553"/>
                    <a:pt x="56" y="553"/>
                  </a:cubicBezTo>
                  <a:cubicBezTo>
                    <a:pt x="54" y="552"/>
                    <a:pt x="54" y="552"/>
                    <a:pt x="54" y="552"/>
                  </a:cubicBezTo>
                  <a:cubicBezTo>
                    <a:pt x="56" y="550"/>
                    <a:pt x="56" y="550"/>
                    <a:pt x="56" y="550"/>
                  </a:cubicBezTo>
                  <a:cubicBezTo>
                    <a:pt x="53" y="544"/>
                    <a:pt x="53" y="544"/>
                    <a:pt x="53" y="544"/>
                  </a:cubicBezTo>
                  <a:cubicBezTo>
                    <a:pt x="51" y="543"/>
                    <a:pt x="51" y="543"/>
                    <a:pt x="51" y="543"/>
                  </a:cubicBezTo>
                  <a:cubicBezTo>
                    <a:pt x="50" y="544"/>
                    <a:pt x="50" y="544"/>
                    <a:pt x="50" y="544"/>
                  </a:cubicBezTo>
                  <a:cubicBezTo>
                    <a:pt x="49" y="543"/>
                    <a:pt x="49" y="543"/>
                    <a:pt x="49" y="543"/>
                  </a:cubicBezTo>
                  <a:cubicBezTo>
                    <a:pt x="50" y="541"/>
                    <a:pt x="50" y="541"/>
                    <a:pt x="50" y="541"/>
                  </a:cubicBezTo>
                  <a:cubicBezTo>
                    <a:pt x="45" y="542"/>
                    <a:pt x="45" y="542"/>
                    <a:pt x="45" y="542"/>
                  </a:cubicBezTo>
                  <a:cubicBezTo>
                    <a:pt x="43" y="544"/>
                    <a:pt x="43" y="544"/>
                    <a:pt x="43" y="544"/>
                  </a:cubicBezTo>
                  <a:cubicBezTo>
                    <a:pt x="42" y="548"/>
                    <a:pt x="42" y="548"/>
                    <a:pt x="42" y="548"/>
                  </a:cubicBezTo>
                  <a:cubicBezTo>
                    <a:pt x="44" y="549"/>
                    <a:pt x="44" y="549"/>
                    <a:pt x="44" y="549"/>
                  </a:cubicBezTo>
                  <a:cubicBezTo>
                    <a:pt x="43" y="551"/>
                    <a:pt x="43" y="551"/>
                    <a:pt x="43" y="551"/>
                  </a:cubicBezTo>
                  <a:cubicBezTo>
                    <a:pt x="44" y="552"/>
                    <a:pt x="44" y="552"/>
                    <a:pt x="44" y="552"/>
                  </a:cubicBezTo>
                  <a:cubicBezTo>
                    <a:pt x="43" y="551"/>
                    <a:pt x="38" y="553"/>
                    <a:pt x="39" y="549"/>
                  </a:cubicBezTo>
                  <a:cubicBezTo>
                    <a:pt x="36" y="546"/>
                    <a:pt x="46" y="549"/>
                    <a:pt x="38" y="545"/>
                  </a:cubicBezTo>
                  <a:cubicBezTo>
                    <a:pt x="38" y="543"/>
                    <a:pt x="38" y="543"/>
                    <a:pt x="38" y="543"/>
                  </a:cubicBezTo>
                  <a:cubicBezTo>
                    <a:pt x="40" y="540"/>
                    <a:pt x="43" y="544"/>
                    <a:pt x="42" y="540"/>
                  </a:cubicBezTo>
                  <a:cubicBezTo>
                    <a:pt x="40" y="540"/>
                    <a:pt x="40" y="540"/>
                    <a:pt x="40" y="540"/>
                  </a:cubicBezTo>
                  <a:cubicBezTo>
                    <a:pt x="39" y="538"/>
                    <a:pt x="39" y="538"/>
                    <a:pt x="39" y="538"/>
                  </a:cubicBezTo>
                  <a:cubicBezTo>
                    <a:pt x="45" y="536"/>
                    <a:pt x="45" y="536"/>
                    <a:pt x="45" y="536"/>
                  </a:cubicBezTo>
                  <a:cubicBezTo>
                    <a:pt x="47" y="530"/>
                    <a:pt x="49" y="528"/>
                    <a:pt x="57" y="527"/>
                  </a:cubicBezTo>
                  <a:cubicBezTo>
                    <a:pt x="60" y="524"/>
                    <a:pt x="60" y="524"/>
                    <a:pt x="60" y="524"/>
                  </a:cubicBezTo>
                  <a:cubicBezTo>
                    <a:pt x="63" y="524"/>
                    <a:pt x="63" y="524"/>
                    <a:pt x="63" y="524"/>
                  </a:cubicBezTo>
                  <a:cubicBezTo>
                    <a:pt x="64" y="522"/>
                    <a:pt x="64" y="522"/>
                    <a:pt x="64" y="522"/>
                  </a:cubicBezTo>
                  <a:cubicBezTo>
                    <a:pt x="70" y="519"/>
                    <a:pt x="70" y="519"/>
                    <a:pt x="70" y="519"/>
                  </a:cubicBezTo>
                  <a:cubicBezTo>
                    <a:pt x="83" y="511"/>
                    <a:pt x="83" y="511"/>
                    <a:pt x="83" y="511"/>
                  </a:cubicBezTo>
                  <a:cubicBezTo>
                    <a:pt x="84" y="508"/>
                    <a:pt x="84" y="508"/>
                    <a:pt x="84" y="508"/>
                  </a:cubicBezTo>
                  <a:cubicBezTo>
                    <a:pt x="87" y="509"/>
                    <a:pt x="87" y="509"/>
                    <a:pt x="87" y="509"/>
                  </a:cubicBezTo>
                  <a:cubicBezTo>
                    <a:pt x="88" y="509"/>
                    <a:pt x="88" y="512"/>
                    <a:pt x="89" y="508"/>
                  </a:cubicBezTo>
                  <a:cubicBezTo>
                    <a:pt x="88" y="508"/>
                    <a:pt x="88" y="508"/>
                    <a:pt x="88" y="508"/>
                  </a:cubicBezTo>
                  <a:cubicBezTo>
                    <a:pt x="95" y="505"/>
                    <a:pt x="95" y="505"/>
                    <a:pt x="95" y="505"/>
                  </a:cubicBezTo>
                  <a:cubicBezTo>
                    <a:pt x="93" y="503"/>
                    <a:pt x="93" y="503"/>
                    <a:pt x="93" y="503"/>
                  </a:cubicBezTo>
                  <a:cubicBezTo>
                    <a:pt x="97" y="503"/>
                    <a:pt x="97" y="503"/>
                    <a:pt x="97" y="503"/>
                  </a:cubicBezTo>
                  <a:cubicBezTo>
                    <a:pt x="95" y="500"/>
                    <a:pt x="95" y="500"/>
                    <a:pt x="95" y="500"/>
                  </a:cubicBezTo>
                  <a:cubicBezTo>
                    <a:pt x="98" y="498"/>
                    <a:pt x="98" y="498"/>
                    <a:pt x="98" y="498"/>
                  </a:cubicBezTo>
                  <a:cubicBezTo>
                    <a:pt x="101" y="500"/>
                    <a:pt x="101" y="500"/>
                    <a:pt x="101" y="500"/>
                  </a:cubicBezTo>
                  <a:cubicBezTo>
                    <a:pt x="101" y="496"/>
                    <a:pt x="101" y="496"/>
                    <a:pt x="101" y="496"/>
                  </a:cubicBezTo>
                  <a:cubicBezTo>
                    <a:pt x="101" y="498"/>
                    <a:pt x="101" y="498"/>
                    <a:pt x="101" y="498"/>
                  </a:cubicBezTo>
                  <a:cubicBezTo>
                    <a:pt x="103" y="498"/>
                    <a:pt x="103" y="498"/>
                    <a:pt x="103" y="498"/>
                  </a:cubicBezTo>
                  <a:cubicBezTo>
                    <a:pt x="112" y="495"/>
                    <a:pt x="112" y="495"/>
                    <a:pt x="112" y="495"/>
                  </a:cubicBezTo>
                  <a:cubicBezTo>
                    <a:pt x="115" y="493"/>
                    <a:pt x="115" y="493"/>
                    <a:pt x="115" y="493"/>
                  </a:cubicBezTo>
                  <a:cubicBezTo>
                    <a:pt x="123" y="489"/>
                    <a:pt x="123" y="489"/>
                    <a:pt x="123" y="489"/>
                  </a:cubicBezTo>
                  <a:cubicBezTo>
                    <a:pt x="123" y="487"/>
                    <a:pt x="123" y="487"/>
                    <a:pt x="123" y="487"/>
                  </a:cubicBezTo>
                  <a:cubicBezTo>
                    <a:pt x="125" y="488"/>
                    <a:pt x="125" y="488"/>
                    <a:pt x="125" y="488"/>
                  </a:cubicBezTo>
                  <a:cubicBezTo>
                    <a:pt x="129" y="483"/>
                    <a:pt x="127" y="493"/>
                    <a:pt x="132" y="484"/>
                  </a:cubicBezTo>
                  <a:cubicBezTo>
                    <a:pt x="124" y="484"/>
                    <a:pt x="124" y="484"/>
                    <a:pt x="124" y="484"/>
                  </a:cubicBezTo>
                  <a:cubicBezTo>
                    <a:pt x="125" y="483"/>
                    <a:pt x="125" y="483"/>
                    <a:pt x="125" y="483"/>
                  </a:cubicBezTo>
                  <a:cubicBezTo>
                    <a:pt x="130" y="482"/>
                    <a:pt x="130" y="482"/>
                    <a:pt x="130" y="482"/>
                  </a:cubicBezTo>
                  <a:cubicBezTo>
                    <a:pt x="135" y="482"/>
                    <a:pt x="135" y="482"/>
                    <a:pt x="135" y="482"/>
                  </a:cubicBezTo>
                  <a:cubicBezTo>
                    <a:pt x="146" y="478"/>
                    <a:pt x="146" y="478"/>
                    <a:pt x="146" y="478"/>
                  </a:cubicBezTo>
                  <a:cubicBezTo>
                    <a:pt x="153" y="475"/>
                    <a:pt x="153" y="475"/>
                    <a:pt x="153" y="475"/>
                  </a:cubicBezTo>
                  <a:cubicBezTo>
                    <a:pt x="155" y="473"/>
                    <a:pt x="155" y="473"/>
                    <a:pt x="155" y="473"/>
                  </a:cubicBezTo>
                  <a:cubicBezTo>
                    <a:pt x="154" y="468"/>
                    <a:pt x="154" y="468"/>
                    <a:pt x="154" y="468"/>
                  </a:cubicBezTo>
                  <a:cubicBezTo>
                    <a:pt x="157" y="468"/>
                    <a:pt x="157" y="468"/>
                    <a:pt x="157" y="468"/>
                  </a:cubicBezTo>
                  <a:cubicBezTo>
                    <a:pt x="156" y="470"/>
                    <a:pt x="156" y="470"/>
                    <a:pt x="156" y="470"/>
                  </a:cubicBezTo>
                  <a:cubicBezTo>
                    <a:pt x="158" y="471"/>
                    <a:pt x="158" y="471"/>
                    <a:pt x="158" y="471"/>
                  </a:cubicBezTo>
                  <a:cubicBezTo>
                    <a:pt x="160" y="472"/>
                    <a:pt x="161" y="470"/>
                    <a:pt x="161" y="470"/>
                  </a:cubicBezTo>
                  <a:cubicBezTo>
                    <a:pt x="156" y="466"/>
                    <a:pt x="170" y="468"/>
                    <a:pt x="158" y="466"/>
                  </a:cubicBezTo>
                  <a:cubicBezTo>
                    <a:pt x="163" y="467"/>
                    <a:pt x="163" y="467"/>
                    <a:pt x="163" y="467"/>
                  </a:cubicBezTo>
                  <a:cubicBezTo>
                    <a:pt x="162" y="465"/>
                    <a:pt x="162" y="465"/>
                    <a:pt x="162" y="465"/>
                  </a:cubicBezTo>
                  <a:cubicBezTo>
                    <a:pt x="167" y="467"/>
                    <a:pt x="167" y="467"/>
                    <a:pt x="167" y="467"/>
                  </a:cubicBezTo>
                  <a:cubicBezTo>
                    <a:pt x="169" y="468"/>
                    <a:pt x="168" y="465"/>
                    <a:pt x="171" y="466"/>
                  </a:cubicBezTo>
                  <a:cubicBezTo>
                    <a:pt x="167" y="464"/>
                    <a:pt x="167" y="464"/>
                    <a:pt x="167" y="464"/>
                  </a:cubicBezTo>
                  <a:cubicBezTo>
                    <a:pt x="157" y="463"/>
                    <a:pt x="157" y="463"/>
                    <a:pt x="157" y="463"/>
                  </a:cubicBezTo>
                  <a:cubicBezTo>
                    <a:pt x="152" y="461"/>
                    <a:pt x="152" y="461"/>
                    <a:pt x="152" y="461"/>
                  </a:cubicBezTo>
                  <a:cubicBezTo>
                    <a:pt x="143" y="462"/>
                    <a:pt x="143" y="462"/>
                    <a:pt x="143" y="462"/>
                  </a:cubicBezTo>
                  <a:cubicBezTo>
                    <a:pt x="140" y="460"/>
                    <a:pt x="140" y="460"/>
                    <a:pt x="140" y="460"/>
                  </a:cubicBezTo>
                  <a:cubicBezTo>
                    <a:pt x="139" y="462"/>
                    <a:pt x="139" y="462"/>
                    <a:pt x="139" y="462"/>
                  </a:cubicBezTo>
                  <a:cubicBezTo>
                    <a:pt x="139" y="461"/>
                    <a:pt x="139" y="461"/>
                    <a:pt x="139" y="461"/>
                  </a:cubicBezTo>
                  <a:cubicBezTo>
                    <a:pt x="136" y="461"/>
                    <a:pt x="136" y="461"/>
                    <a:pt x="136" y="461"/>
                  </a:cubicBezTo>
                  <a:cubicBezTo>
                    <a:pt x="138" y="459"/>
                    <a:pt x="138" y="459"/>
                    <a:pt x="138" y="459"/>
                  </a:cubicBezTo>
                  <a:cubicBezTo>
                    <a:pt x="130" y="457"/>
                    <a:pt x="130" y="457"/>
                    <a:pt x="130" y="457"/>
                  </a:cubicBezTo>
                  <a:cubicBezTo>
                    <a:pt x="121" y="461"/>
                    <a:pt x="121" y="461"/>
                    <a:pt x="121" y="461"/>
                  </a:cubicBezTo>
                  <a:cubicBezTo>
                    <a:pt x="119" y="459"/>
                    <a:pt x="119" y="459"/>
                    <a:pt x="119" y="459"/>
                  </a:cubicBezTo>
                  <a:cubicBezTo>
                    <a:pt x="116" y="462"/>
                    <a:pt x="116" y="462"/>
                    <a:pt x="116" y="462"/>
                  </a:cubicBezTo>
                  <a:cubicBezTo>
                    <a:pt x="111" y="462"/>
                    <a:pt x="111" y="462"/>
                    <a:pt x="111" y="462"/>
                  </a:cubicBezTo>
                  <a:cubicBezTo>
                    <a:pt x="103" y="470"/>
                    <a:pt x="103" y="470"/>
                    <a:pt x="103" y="470"/>
                  </a:cubicBezTo>
                  <a:cubicBezTo>
                    <a:pt x="105" y="470"/>
                    <a:pt x="105" y="470"/>
                    <a:pt x="105" y="470"/>
                  </a:cubicBezTo>
                  <a:cubicBezTo>
                    <a:pt x="109" y="470"/>
                    <a:pt x="109" y="470"/>
                    <a:pt x="109" y="470"/>
                  </a:cubicBezTo>
                  <a:cubicBezTo>
                    <a:pt x="110" y="472"/>
                    <a:pt x="110" y="472"/>
                    <a:pt x="110" y="472"/>
                  </a:cubicBezTo>
                  <a:cubicBezTo>
                    <a:pt x="115" y="475"/>
                    <a:pt x="115" y="475"/>
                    <a:pt x="115" y="475"/>
                  </a:cubicBezTo>
                  <a:cubicBezTo>
                    <a:pt x="113" y="475"/>
                    <a:pt x="113" y="475"/>
                    <a:pt x="113" y="475"/>
                  </a:cubicBezTo>
                  <a:cubicBezTo>
                    <a:pt x="108" y="472"/>
                    <a:pt x="108" y="472"/>
                    <a:pt x="108" y="472"/>
                  </a:cubicBezTo>
                  <a:cubicBezTo>
                    <a:pt x="107" y="473"/>
                    <a:pt x="107" y="473"/>
                    <a:pt x="107" y="473"/>
                  </a:cubicBezTo>
                  <a:cubicBezTo>
                    <a:pt x="107" y="474"/>
                    <a:pt x="107" y="474"/>
                    <a:pt x="107" y="474"/>
                  </a:cubicBezTo>
                  <a:cubicBezTo>
                    <a:pt x="106" y="472"/>
                    <a:pt x="106" y="472"/>
                    <a:pt x="106" y="472"/>
                  </a:cubicBezTo>
                  <a:cubicBezTo>
                    <a:pt x="104" y="472"/>
                    <a:pt x="104" y="472"/>
                    <a:pt x="104" y="472"/>
                  </a:cubicBezTo>
                  <a:cubicBezTo>
                    <a:pt x="105" y="472"/>
                    <a:pt x="105" y="472"/>
                    <a:pt x="105" y="472"/>
                  </a:cubicBezTo>
                  <a:cubicBezTo>
                    <a:pt x="103" y="470"/>
                    <a:pt x="103" y="470"/>
                    <a:pt x="103" y="470"/>
                  </a:cubicBezTo>
                  <a:cubicBezTo>
                    <a:pt x="96" y="471"/>
                    <a:pt x="96" y="471"/>
                    <a:pt x="96" y="471"/>
                  </a:cubicBezTo>
                  <a:cubicBezTo>
                    <a:pt x="91" y="474"/>
                    <a:pt x="91" y="474"/>
                    <a:pt x="91" y="474"/>
                  </a:cubicBezTo>
                  <a:cubicBezTo>
                    <a:pt x="90" y="473"/>
                    <a:pt x="99" y="474"/>
                    <a:pt x="88" y="474"/>
                  </a:cubicBezTo>
                  <a:cubicBezTo>
                    <a:pt x="87" y="478"/>
                    <a:pt x="95" y="471"/>
                    <a:pt x="89" y="478"/>
                  </a:cubicBezTo>
                  <a:cubicBezTo>
                    <a:pt x="84" y="476"/>
                    <a:pt x="84" y="476"/>
                    <a:pt x="84" y="476"/>
                  </a:cubicBezTo>
                  <a:cubicBezTo>
                    <a:pt x="84" y="475"/>
                    <a:pt x="84" y="475"/>
                    <a:pt x="84" y="475"/>
                  </a:cubicBezTo>
                  <a:cubicBezTo>
                    <a:pt x="74" y="479"/>
                    <a:pt x="74" y="479"/>
                    <a:pt x="74" y="479"/>
                  </a:cubicBezTo>
                  <a:cubicBezTo>
                    <a:pt x="76" y="480"/>
                    <a:pt x="76" y="480"/>
                    <a:pt x="76" y="480"/>
                  </a:cubicBezTo>
                  <a:cubicBezTo>
                    <a:pt x="73" y="481"/>
                    <a:pt x="73" y="481"/>
                    <a:pt x="73" y="481"/>
                  </a:cubicBezTo>
                  <a:cubicBezTo>
                    <a:pt x="73" y="482"/>
                    <a:pt x="73" y="482"/>
                    <a:pt x="73" y="482"/>
                  </a:cubicBezTo>
                  <a:cubicBezTo>
                    <a:pt x="68" y="484"/>
                    <a:pt x="68" y="484"/>
                    <a:pt x="68" y="484"/>
                  </a:cubicBezTo>
                  <a:cubicBezTo>
                    <a:pt x="67" y="485"/>
                    <a:pt x="66" y="490"/>
                    <a:pt x="63" y="488"/>
                  </a:cubicBezTo>
                  <a:cubicBezTo>
                    <a:pt x="63" y="489"/>
                    <a:pt x="67" y="488"/>
                    <a:pt x="63" y="491"/>
                  </a:cubicBezTo>
                  <a:cubicBezTo>
                    <a:pt x="65" y="491"/>
                    <a:pt x="65" y="491"/>
                    <a:pt x="65" y="491"/>
                  </a:cubicBezTo>
                  <a:cubicBezTo>
                    <a:pt x="65" y="491"/>
                    <a:pt x="67" y="489"/>
                    <a:pt x="64" y="492"/>
                  </a:cubicBezTo>
                  <a:cubicBezTo>
                    <a:pt x="62" y="491"/>
                    <a:pt x="62" y="491"/>
                    <a:pt x="62" y="491"/>
                  </a:cubicBezTo>
                  <a:cubicBezTo>
                    <a:pt x="57" y="491"/>
                    <a:pt x="57" y="491"/>
                    <a:pt x="57" y="491"/>
                  </a:cubicBezTo>
                  <a:cubicBezTo>
                    <a:pt x="56" y="489"/>
                    <a:pt x="72" y="489"/>
                    <a:pt x="52" y="495"/>
                  </a:cubicBezTo>
                  <a:cubicBezTo>
                    <a:pt x="48" y="495"/>
                    <a:pt x="48" y="495"/>
                    <a:pt x="48" y="495"/>
                  </a:cubicBezTo>
                  <a:cubicBezTo>
                    <a:pt x="49" y="494"/>
                    <a:pt x="49" y="494"/>
                    <a:pt x="49" y="494"/>
                  </a:cubicBezTo>
                  <a:cubicBezTo>
                    <a:pt x="46" y="491"/>
                    <a:pt x="46" y="491"/>
                    <a:pt x="46" y="491"/>
                  </a:cubicBezTo>
                  <a:cubicBezTo>
                    <a:pt x="50" y="491"/>
                    <a:pt x="50" y="491"/>
                    <a:pt x="50" y="491"/>
                  </a:cubicBezTo>
                  <a:cubicBezTo>
                    <a:pt x="54" y="487"/>
                    <a:pt x="54" y="487"/>
                    <a:pt x="54" y="487"/>
                  </a:cubicBezTo>
                  <a:cubicBezTo>
                    <a:pt x="48" y="483"/>
                    <a:pt x="48" y="483"/>
                    <a:pt x="48" y="483"/>
                  </a:cubicBezTo>
                  <a:cubicBezTo>
                    <a:pt x="44" y="483"/>
                    <a:pt x="44" y="483"/>
                    <a:pt x="44" y="483"/>
                  </a:cubicBezTo>
                  <a:cubicBezTo>
                    <a:pt x="45" y="481"/>
                    <a:pt x="45" y="481"/>
                    <a:pt x="45" y="481"/>
                  </a:cubicBezTo>
                  <a:cubicBezTo>
                    <a:pt x="50" y="483"/>
                    <a:pt x="50" y="483"/>
                    <a:pt x="50" y="483"/>
                  </a:cubicBezTo>
                  <a:cubicBezTo>
                    <a:pt x="49" y="478"/>
                    <a:pt x="49" y="478"/>
                    <a:pt x="49" y="478"/>
                  </a:cubicBezTo>
                  <a:cubicBezTo>
                    <a:pt x="56" y="475"/>
                    <a:pt x="56" y="475"/>
                    <a:pt x="56" y="475"/>
                  </a:cubicBezTo>
                  <a:cubicBezTo>
                    <a:pt x="56" y="477"/>
                    <a:pt x="56" y="477"/>
                    <a:pt x="56" y="477"/>
                  </a:cubicBezTo>
                  <a:cubicBezTo>
                    <a:pt x="58" y="477"/>
                    <a:pt x="58" y="477"/>
                    <a:pt x="58" y="477"/>
                  </a:cubicBezTo>
                  <a:cubicBezTo>
                    <a:pt x="56" y="479"/>
                    <a:pt x="56" y="479"/>
                    <a:pt x="56" y="479"/>
                  </a:cubicBezTo>
                  <a:cubicBezTo>
                    <a:pt x="58" y="479"/>
                    <a:pt x="58" y="479"/>
                    <a:pt x="58" y="479"/>
                  </a:cubicBezTo>
                  <a:cubicBezTo>
                    <a:pt x="60" y="479"/>
                    <a:pt x="60" y="479"/>
                    <a:pt x="60" y="479"/>
                  </a:cubicBezTo>
                  <a:cubicBezTo>
                    <a:pt x="60" y="478"/>
                    <a:pt x="60" y="478"/>
                    <a:pt x="60" y="478"/>
                  </a:cubicBezTo>
                  <a:cubicBezTo>
                    <a:pt x="64" y="481"/>
                    <a:pt x="64" y="481"/>
                    <a:pt x="64" y="481"/>
                  </a:cubicBezTo>
                  <a:cubicBezTo>
                    <a:pt x="70" y="478"/>
                    <a:pt x="70" y="478"/>
                    <a:pt x="70" y="478"/>
                  </a:cubicBezTo>
                  <a:cubicBezTo>
                    <a:pt x="67" y="473"/>
                    <a:pt x="67" y="473"/>
                    <a:pt x="67" y="473"/>
                  </a:cubicBezTo>
                  <a:cubicBezTo>
                    <a:pt x="70" y="471"/>
                    <a:pt x="70" y="471"/>
                    <a:pt x="70" y="471"/>
                  </a:cubicBezTo>
                  <a:cubicBezTo>
                    <a:pt x="72" y="470"/>
                    <a:pt x="63" y="476"/>
                    <a:pt x="74" y="472"/>
                  </a:cubicBezTo>
                  <a:cubicBezTo>
                    <a:pt x="72" y="470"/>
                    <a:pt x="72" y="470"/>
                    <a:pt x="72" y="470"/>
                  </a:cubicBezTo>
                  <a:cubicBezTo>
                    <a:pt x="77" y="469"/>
                    <a:pt x="77" y="469"/>
                    <a:pt x="77" y="469"/>
                  </a:cubicBezTo>
                  <a:cubicBezTo>
                    <a:pt x="75" y="467"/>
                    <a:pt x="75" y="467"/>
                    <a:pt x="75" y="467"/>
                  </a:cubicBezTo>
                  <a:cubicBezTo>
                    <a:pt x="70" y="468"/>
                    <a:pt x="70" y="468"/>
                    <a:pt x="70" y="468"/>
                  </a:cubicBezTo>
                  <a:cubicBezTo>
                    <a:pt x="71" y="466"/>
                    <a:pt x="71" y="466"/>
                    <a:pt x="71" y="466"/>
                  </a:cubicBezTo>
                  <a:cubicBezTo>
                    <a:pt x="74" y="466"/>
                    <a:pt x="74" y="466"/>
                    <a:pt x="74" y="466"/>
                  </a:cubicBezTo>
                  <a:cubicBezTo>
                    <a:pt x="73" y="464"/>
                    <a:pt x="69" y="475"/>
                    <a:pt x="74" y="462"/>
                  </a:cubicBezTo>
                  <a:cubicBezTo>
                    <a:pt x="77" y="461"/>
                    <a:pt x="77" y="461"/>
                    <a:pt x="77" y="461"/>
                  </a:cubicBezTo>
                  <a:cubicBezTo>
                    <a:pt x="78" y="463"/>
                    <a:pt x="69" y="465"/>
                    <a:pt x="77" y="465"/>
                  </a:cubicBezTo>
                  <a:cubicBezTo>
                    <a:pt x="77" y="464"/>
                    <a:pt x="77" y="464"/>
                    <a:pt x="77" y="464"/>
                  </a:cubicBezTo>
                  <a:cubicBezTo>
                    <a:pt x="78" y="464"/>
                    <a:pt x="70" y="470"/>
                    <a:pt x="81" y="465"/>
                  </a:cubicBezTo>
                  <a:cubicBezTo>
                    <a:pt x="83" y="464"/>
                    <a:pt x="83" y="464"/>
                    <a:pt x="83" y="464"/>
                  </a:cubicBezTo>
                  <a:cubicBezTo>
                    <a:pt x="81" y="462"/>
                    <a:pt x="81" y="462"/>
                    <a:pt x="81" y="462"/>
                  </a:cubicBezTo>
                  <a:cubicBezTo>
                    <a:pt x="87" y="460"/>
                    <a:pt x="87" y="460"/>
                    <a:pt x="87" y="460"/>
                  </a:cubicBezTo>
                  <a:cubicBezTo>
                    <a:pt x="88" y="460"/>
                    <a:pt x="84" y="462"/>
                    <a:pt x="88" y="459"/>
                  </a:cubicBezTo>
                  <a:cubicBezTo>
                    <a:pt x="91" y="464"/>
                    <a:pt x="74" y="458"/>
                    <a:pt x="94" y="461"/>
                  </a:cubicBezTo>
                  <a:cubicBezTo>
                    <a:pt x="95" y="459"/>
                    <a:pt x="95" y="459"/>
                    <a:pt x="95" y="459"/>
                  </a:cubicBezTo>
                  <a:cubicBezTo>
                    <a:pt x="88" y="456"/>
                    <a:pt x="88" y="456"/>
                    <a:pt x="88" y="456"/>
                  </a:cubicBezTo>
                  <a:cubicBezTo>
                    <a:pt x="88" y="454"/>
                    <a:pt x="88" y="454"/>
                    <a:pt x="88" y="454"/>
                  </a:cubicBezTo>
                  <a:cubicBezTo>
                    <a:pt x="87" y="453"/>
                    <a:pt x="87" y="453"/>
                    <a:pt x="87" y="453"/>
                  </a:cubicBezTo>
                  <a:cubicBezTo>
                    <a:pt x="91" y="451"/>
                    <a:pt x="91" y="451"/>
                    <a:pt x="91" y="451"/>
                  </a:cubicBezTo>
                  <a:cubicBezTo>
                    <a:pt x="92" y="455"/>
                    <a:pt x="92" y="455"/>
                    <a:pt x="92" y="455"/>
                  </a:cubicBezTo>
                  <a:cubicBezTo>
                    <a:pt x="95" y="456"/>
                    <a:pt x="82" y="462"/>
                    <a:pt x="97" y="453"/>
                  </a:cubicBezTo>
                  <a:cubicBezTo>
                    <a:pt x="93" y="451"/>
                    <a:pt x="93" y="451"/>
                    <a:pt x="93" y="451"/>
                  </a:cubicBezTo>
                  <a:cubicBezTo>
                    <a:pt x="95" y="450"/>
                    <a:pt x="95" y="450"/>
                    <a:pt x="95" y="450"/>
                  </a:cubicBezTo>
                  <a:cubicBezTo>
                    <a:pt x="96" y="451"/>
                    <a:pt x="88" y="453"/>
                    <a:pt x="98" y="451"/>
                  </a:cubicBezTo>
                  <a:cubicBezTo>
                    <a:pt x="96" y="449"/>
                    <a:pt x="96" y="449"/>
                    <a:pt x="96" y="449"/>
                  </a:cubicBezTo>
                  <a:cubicBezTo>
                    <a:pt x="92" y="448"/>
                    <a:pt x="92" y="448"/>
                    <a:pt x="92" y="448"/>
                  </a:cubicBezTo>
                  <a:cubicBezTo>
                    <a:pt x="95" y="444"/>
                    <a:pt x="95" y="444"/>
                    <a:pt x="95" y="444"/>
                  </a:cubicBezTo>
                  <a:cubicBezTo>
                    <a:pt x="98" y="443"/>
                    <a:pt x="98" y="443"/>
                    <a:pt x="98" y="443"/>
                  </a:cubicBezTo>
                  <a:cubicBezTo>
                    <a:pt x="99" y="443"/>
                    <a:pt x="99" y="443"/>
                    <a:pt x="99" y="443"/>
                  </a:cubicBezTo>
                  <a:cubicBezTo>
                    <a:pt x="100" y="439"/>
                    <a:pt x="94" y="447"/>
                    <a:pt x="101" y="439"/>
                  </a:cubicBezTo>
                  <a:cubicBezTo>
                    <a:pt x="106" y="437"/>
                    <a:pt x="100" y="447"/>
                    <a:pt x="106" y="438"/>
                  </a:cubicBezTo>
                  <a:cubicBezTo>
                    <a:pt x="109" y="439"/>
                    <a:pt x="109" y="439"/>
                    <a:pt x="109" y="439"/>
                  </a:cubicBezTo>
                  <a:cubicBezTo>
                    <a:pt x="113" y="438"/>
                    <a:pt x="113" y="438"/>
                    <a:pt x="113" y="438"/>
                  </a:cubicBezTo>
                  <a:cubicBezTo>
                    <a:pt x="115" y="437"/>
                    <a:pt x="102" y="445"/>
                    <a:pt x="119" y="437"/>
                  </a:cubicBezTo>
                  <a:cubicBezTo>
                    <a:pt x="119" y="437"/>
                    <a:pt x="114" y="436"/>
                    <a:pt x="120" y="437"/>
                  </a:cubicBezTo>
                  <a:cubicBezTo>
                    <a:pt x="124" y="433"/>
                    <a:pt x="124" y="433"/>
                    <a:pt x="124" y="433"/>
                  </a:cubicBezTo>
                  <a:cubicBezTo>
                    <a:pt x="122" y="431"/>
                    <a:pt x="122" y="431"/>
                    <a:pt x="122" y="431"/>
                  </a:cubicBezTo>
                  <a:cubicBezTo>
                    <a:pt x="119" y="431"/>
                    <a:pt x="122" y="436"/>
                    <a:pt x="117" y="433"/>
                  </a:cubicBezTo>
                  <a:cubicBezTo>
                    <a:pt x="117" y="430"/>
                    <a:pt x="117" y="430"/>
                    <a:pt x="117" y="430"/>
                  </a:cubicBezTo>
                  <a:cubicBezTo>
                    <a:pt x="121" y="430"/>
                    <a:pt x="121" y="430"/>
                    <a:pt x="121" y="430"/>
                  </a:cubicBezTo>
                  <a:cubicBezTo>
                    <a:pt x="121" y="429"/>
                    <a:pt x="121" y="429"/>
                    <a:pt x="121" y="429"/>
                  </a:cubicBezTo>
                  <a:cubicBezTo>
                    <a:pt x="122" y="428"/>
                    <a:pt x="122" y="428"/>
                    <a:pt x="122" y="428"/>
                  </a:cubicBezTo>
                  <a:cubicBezTo>
                    <a:pt x="129" y="430"/>
                    <a:pt x="129" y="430"/>
                    <a:pt x="129" y="430"/>
                  </a:cubicBezTo>
                  <a:cubicBezTo>
                    <a:pt x="129" y="428"/>
                    <a:pt x="129" y="428"/>
                    <a:pt x="129" y="428"/>
                  </a:cubicBezTo>
                  <a:cubicBezTo>
                    <a:pt x="130" y="428"/>
                    <a:pt x="130" y="428"/>
                    <a:pt x="130" y="428"/>
                  </a:cubicBezTo>
                  <a:cubicBezTo>
                    <a:pt x="144" y="423"/>
                    <a:pt x="144" y="423"/>
                    <a:pt x="144" y="423"/>
                  </a:cubicBezTo>
                  <a:cubicBezTo>
                    <a:pt x="146" y="423"/>
                    <a:pt x="146" y="423"/>
                    <a:pt x="146" y="423"/>
                  </a:cubicBezTo>
                  <a:cubicBezTo>
                    <a:pt x="147" y="421"/>
                    <a:pt x="147" y="421"/>
                    <a:pt x="147" y="421"/>
                  </a:cubicBezTo>
                  <a:cubicBezTo>
                    <a:pt x="136" y="420"/>
                    <a:pt x="136" y="420"/>
                    <a:pt x="136" y="420"/>
                  </a:cubicBezTo>
                  <a:cubicBezTo>
                    <a:pt x="139" y="419"/>
                    <a:pt x="139" y="419"/>
                    <a:pt x="139" y="419"/>
                  </a:cubicBezTo>
                  <a:cubicBezTo>
                    <a:pt x="135" y="418"/>
                    <a:pt x="135" y="418"/>
                    <a:pt x="135" y="418"/>
                  </a:cubicBezTo>
                  <a:cubicBezTo>
                    <a:pt x="137" y="416"/>
                    <a:pt x="137" y="416"/>
                    <a:pt x="137" y="416"/>
                  </a:cubicBezTo>
                  <a:cubicBezTo>
                    <a:pt x="146" y="413"/>
                    <a:pt x="146" y="413"/>
                    <a:pt x="146" y="413"/>
                  </a:cubicBezTo>
                  <a:cubicBezTo>
                    <a:pt x="146" y="409"/>
                    <a:pt x="146" y="409"/>
                    <a:pt x="146" y="409"/>
                  </a:cubicBezTo>
                  <a:cubicBezTo>
                    <a:pt x="146" y="408"/>
                    <a:pt x="142" y="411"/>
                    <a:pt x="147" y="409"/>
                  </a:cubicBezTo>
                  <a:cubicBezTo>
                    <a:pt x="146" y="408"/>
                    <a:pt x="146" y="408"/>
                    <a:pt x="146" y="408"/>
                  </a:cubicBezTo>
                  <a:cubicBezTo>
                    <a:pt x="138" y="411"/>
                    <a:pt x="144" y="416"/>
                    <a:pt x="126" y="417"/>
                  </a:cubicBezTo>
                  <a:cubicBezTo>
                    <a:pt x="124" y="419"/>
                    <a:pt x="125" y="423"/>
                    <a:pt x="120" y="421"/>
                  </a:cubicBezTo>
                  <a:cubicBezTo>
                    <a:pt x="121" y="422"/>
                    <a:pt x="121" y="422"/>
                    <a:pt x="121" y="422"/>
                  </a:cubicBezTo>
                  <a:cubicBezTo>
                    <a:pt x="124" y="420"/>
                    <a:pt x="124" y="420"/>
                    <a:pt x="124" y="420"/>
                  </a:cubicBezTo>
                  <a:cubicBezTo>
                    <a:pt x="128" y="422"/>
                    <a:pt x="128" y="422"/>
                    <a:pt x="128" y="422"/>
                  </a:cubicBezTo>
                  <a:cubicBezTo>
                    <a:pt x="129" y="421"/>
                    <a:pt x="129" y="421"/>
                    <a:pt x="129" y="421"/>
                  </a:cubicBezTo>
                  <a:cubicBezTo>
                    <a:pt x="130" y="421"/>
                    <a:pt x="126" y="427"/>
                    <a:pt x="134" y="421"/>
                  </a:cubicBezTo>
                  <a:cubicBezTo>
                    <a:pt x="135" y="421"/>
                    <a:pt x="135" y="421"/>
                    <a:pt x="135" y="421"/>
                  </a:cubicBezTo>
                  <a:cubicBezTo>
                    <a:pt x="126" y="424"/>
                    <a:pt x="126" y="424"/>
                    <a:pt x="126" y="424"/>
                  </a:cubicBezTo>
                  <a:cubicBezTo>
                    <a:pt x="124" y="424"/>
                    <a:pt x="124" y="424"/>
                    <a:pt x="124" y="424"/>
                  </a:cubicBezTo>
                  <a:cubicBezTo>
                    <a:pt x="126" y="426"/>
                    <a:pt x="126" y="426"/>
                    <a:pt x="126" y="426"/>
                  </a:cubicBezTo>
                  <a:cubicBezTo>
                    <a:pt x="125" y="425"/>
                    <a:pt x="123" y="433"/>
                    <a:pt x="123" y="424"/>
                  </a:cubicBezTo>
                  <a:cubicBezTo>
                    <a:pt x="114" y="427"/>
                    <a:pt x="114" y="427"/>
                    <a:pt x="114" y="427"/>
                  </a:cubicBezTo>
                  <a:cubicBezTo>
                    <a:pt x="114" y="427"/>
                    <a:pt x="112" y="430"/>
                    <a:pt x="115" y="426"/>
                  </a:cubicBezTo>
                  <a:cubicBezTo>
                    <a:pt x="113" y="425"/>
                    <a:pt x="113" y="425"/>
                    <a:pt x="113" y="425"/>
                  </a:cubicBezTo>
                  <a:cubicBezTo>
                    <a:pt x="111" y="428"/>
                    <a:pt x="111" y="428"/>
                    <a:pt x="111" y="428"/>
                  </a:cubicBezTo>
                  <a:cubicBezTo>
                    <a:pt x="112" y="429"/>
                    <a:pt x="112" y="429"/>
                    <a:pt x="112" y="429"/>
                  </a:cubicBezTo>
                  <a:cubicBezTo>
                    <a:pt x="110" y="431"/>
                    <a:pt x="110" y="431"/>
                    <a:pt x="110" y="431"/>
                  </a:cubicBezTo>
                  <a:cubicBezTo>
                    <a:pt x="106" y="431"/>
                    <a:pt x="106" y="431"/>
                    <a:pt x="106" y="431"/>
                  </a:cubicBezTo>
                  <a:cubicBezTo>
                    <a:pt x="106" y="432"/>
                    <a:pt x="106" y="432"/>
                    <a:pt x="106" y="432"/>
                  </a:cubicBezTo>
                  <a:cubicBezTo>
                    <a:pt x="105" y="431"/>
                    <a:pt x="105" y="431"/>
                    <a:pt x="105" y="431"/>
                  </a:cubicBezTo>
                  <a:cubicBezTo>
                    <a:pt x="100" y="433"/>
                    <a:pt x="100" y="433"/>
                    <a:pt x="100" y="433"/>
                  </a:cubicBezTo>
                  <a:cubicBezTo>
                    <a:pt x="100" y="434"/>
                    <a:pt x="100" y="434"/>
                    <a:pt x="100" y="434"/>
                  </a:cubicBezTo>
                  <a:cubicBezTo>
                    <a:pt x="98" y="434"/>
                    <a:pt x="98" y="434"/>
                    <a:pt x="98" y="434"/>
                  </a:cubicBezTo>
                  <a:cubicBezTo>
                    <a:pt x="87" y="439"/>
                    <a:pt x="87" y="439"/>
                    <a:pt x="87" y="439"/>
                  </a:cubicBezTo>
                  <a:cubicBezTo>
                    <a:pt x="84" y="439"/>
                    <a:pt x="84" y="439"/>
                    <a:pt x="84" y="439"/>
                  </a:cubicBezTo>
                  <a:cubicBezTo>
                    <a:pt x="81" y="440"/>
                    <a:pt x="81" y="440"/>
                    <a:pt x="81" y="440"/>
                  </a:cubicBezTo>
                  <a:cubicBezTo>
                    <a:pt x="87" y="437"/>
                    <a:pt x="87" y="437"/>
                    <a:pt x="87" y="437"/>
                  </a:cubicBezTo>
                  <a:cubicBezTo>
                    <a:pt x="79" y="437"/>
                    <a:pt x="79" y="437"/>
                    <a:pt x="79" y="437"/>
                  </a:cubicBezTo>
                  <a:cubicBezTo>
                    <a:pt x="79" y="441"/>
                    <a:pt x="79" y="441"/>
                    <a:pt x="79" y="441"/>
                  </a:cubicBezTo>
                  <a:cubicBezTo>
                    <a:pt x="73" y="440"/>
                    <a:pt x="73" y="440"/>
                    <a:pt x="73" y="440"/>
                  </a:cubicBezTo>
                  <a:cubicBezTo>
                    <a:pt x="75" y="441"/>
                    <a:pt x="72" y="442"/>
                    <a:pt x="73" y="443"/>
                  </a:cubicBezTo>
                  <a:cubicBezTo>
                    <a:pt x="77" y="442"/>
                    <a:pt x="77" y="442"/>
                    <a:pt x="77" y="442"/>
                  </a:cubicBezTo>
                  <a:cubicBezTo>
                    <a:pt x="70" y="445"/>
                    <a:pt x="70" y="445"/>
                    <a:pt x="70" y="445"/>
                  </a:cubicBezTo>
                  <a:cubicBezTo>
                    <a:pt x="73" y="447"/>
                    <a:pt x="73" y="447"/>
                    <a:pt x="73" y="447"/>
                  </a:cubicBezTo>
                  <a:cubicBezTo>
                    <a:pt x="75" y="445"/>
                    <a:pt x="75" y="445"/>
                    <a:pt x="75" y="445"/>
                  </a:cubicBezTo>
                  <a:cubicBezTo>
                    <a:pt x="79" y="445"/>
                    <a:pt x="79" y="445"/>
                    <a:pt x="79" y="445"/>
                  </a:cubicBezTo>
                  <a:cubicBezTo>
                    <a:pt x="74" y="448"/>
                    <a:pt x="74" y="448"/>
                    <a:pt x="74" y="448"/>
                  </a:cubicBezTo>
                  <a:cubicBezTo>
                    <a:pt x="73" y="450"/>
                    <a:pt x="73" y="450"/>
                    <a:pt x="73" y="450"/>
                  </a:cubicBezTo>
                  <a:cubicBezTo>
                    <a:pt x="78" y="451"/>
                    <a:pt x="78" y="451"/>
                    <a:pt x="78" y="451"/>
                  </a:cubicBezTo>
                  <a:cubicBezTo>
                    <a:pt x="86" y="448"/>
                    <a:pt x="86" y="448"/>
                    <a:pt x="86" y="448"/>
                  </a:cubicBezTo>
                  <a:cubicBezTo>
                    <a:pt x="76" y="454"/>
                    <a:pt x="76" y="454"/>
                    <a:pt x="76" y="454"/>
                  </a:cubicBezTo>
                  <a:cubicBezTo>
                    <a:pt x="74" y="452"/>
                    <a:pt x="74" y="452"/>
                    <a:pt x="74" y="452"/>
                  </a:cubicBezTo>
                  <a:cubicBezTo>
                    <a:pt x="69" y="450"/>
                    <a:pt x="69" y="450"/>
                    <a:pt x="69" y="450"/>
                  </a:cubicBezTo>
                  <a:cubicBezTo>
                    <a:pt x="65" y="453"/>
                    <a:pt x="65" y="453"/>
                    <a:pt x="65" y="453"/>
                  </a:cubicBezTo>
                  <a:cubicBezTo>
                    <a:pt x="66" y="454"/>
                    <a:pt x="63" y="455"/>
                    <a:pt x="67" y="454"/>
                  </a:cubicBezTo>
                  <a:cubicBezTo>
                    <a:pt x="67" y="454"/>
                    <a:pt x="67" y="454"/>
                    <a:pt x="67" y="454"/>
                  </a:cubicBezTo>
                  <a:cubicBezTo>
                    <a:pt x="60" y="454"/>
                    <a:pt x="60" y="454"/>
                    <a:pt x="60" y="454"/>
                  </a:cubicBezTo>
                  <a:cubicBezTo>
                    <a:pt x="55" y="453"/>
                    <a:pt x="55" y="453"/>
                    <a:pt x="55" y="453"/>
                  </a:cubicBezTo>
                  <a:cubicBezTo>
                    <a:pt x="53" y="452"/>
                    <a:pt x="53" y="452"/>
                    <a:pt x="53" y="452"/>
                  </a:cubicBezTo>
                  <a:cubicBezTo>
                    <a:pt x="50" y="454"/>
                    <a:pt x="50" y="454"/>
                    <a:pt x="50" y="454"/>
                  </a:cubicBezTo>
                  <a:cubicBezTo>
                    <a:pt x="51" y="455"/>
                    <a:pt x="51" y="455"/>
                    <a:pt x="51" y="455"/>
                  </a:cubicBezTo>
                  <a:cubicBezTo>
                    <a:pt x="47" y="458"/>
                    <a:pt x="47" y="458"/>
                    <a:pt x="47" y="458"/>
                  </a:cubicBezTo>
                  <a:cubicBezTo>
                    <a:pt x="45" y="455"/>
                    <a:pt x="45" y="455"/>
                    <a:pt x="45" y="455"/>
                  </a:cubicBezTo>
                  <a:cubicBezTo>
                    <a:pt x="44" y="462"/>
                    <a:pt x="39" y="449"/>
                    <a:pt x="44" y="462"/>
                  </a:cubicBezTo>
                  <a:cubicBezTo>
                    <a:pt x="37" y="465"/>
                    <a:pt x="37" y="465"/>
                    <a:pt x="37" y="465"/>
                  </a:cubicBezTo>
                  <a:cubicBezTo>
                    <a:pt x="33" y="465"/>
                    <a:pt x="33" y="465"/>
                    <a:pt x="33" y="465"/>
                  </a:cubicBezTo>
                  <a:cubicBezTo>
                    <a:pt x="29" y="470"/>
                    <a:pt x="29" y="470"/>
                    <a:pt x="29" y="470"/>
                  </a:cubicBezTo>
                  <a:cubicBezTo>
                    <a:pt x="34" y="468"/>
                    <a:pt x="34" y="468"/>
                    <a:pt x="34" y="468"/>
                  </a:cubicBezTo>
                  <a:cubicBezTo>
                    <a:pt x="37" y="468"/>
                    <a:pt x="37" y="468"/>
                    <a:pt x="37" y="468"/>
                  </a:cubicBezTo>
                  <a:cubicBezTo>
                    <a:pt x="37" y="467"/>
                    <a:pt x="37" y="467"/>
                    <a:pt x="37" y="467"/>
                  </a:cubicBezTo>
                  <a:cubicBezTo>
                    <a:pt x="37" y="468"/>
                    <a:pt x="37" y="468"/>
                    <a:pt x="37" y="468"/>
                  </a:cubicBezTo>
                  <a:cubicBezTo>
                    <a:pt x="30" y="475"/>
                    <a:pt x="30" y="475"/>
                    <a:pt x="30" y="475"/>
                  </a:cubicBezTo>
                  <a:cubicBezTo>
                    <a:pt x="30" y="478"/>
                    <a:pt x="30" y="478"/>
                    <a:pt x="30" y="478"/>
                  </a:cubicBezTo>
                  <a:cubicBezTo>
                    <a:pt x="31" y="478"/>
                    <a:pt x="34" y="476"/>
                    <a:pt x="33" y="480"/>
                  </a:cubicBezTo>
                  <a:cubicBezTo>
                    <a:pt x="28" y="483"/>
                    <a:pt x="28" y="483"/>
                    <a:pt x="28" y="483"/>
                  </a:cubicBezTo>
                  <a:cubicBezTo>
                    <a:pt x="27" y="482"/>
                    <a:pt x="27" y="482"/>
                    <a:pt x="27" y="482"/>
                  </a:cubicBezTo>
                  <a:cubicBezTo>
                    <a:pt x="24" y="483"/>
                    <a:pt x="24" y="483"/>
                    <a:pt x="24" y="483"/>
                  </a:cubicBezTo>
                  <a:cubicBezTo>
                    <a:pt x="18" y="481"/>
                    <a:pt x="18" y="481"/>
                    <a:pt x="18" y="481"/>
                  </a:cubicBezTo>
                  <a:cubicBezTo>
                    <a:pt x="18" y="480"/>
                    <a:pt x="18" y="480"/>
                    <a:pt x="18" y="480"/>
                  </a:cubicBezTo>
                  <a:cubicBezTo>
                    <a:pt x="20" y="481"/>
                    <a:pt x="20" y="481"/>
                    <a:pt x="20" y="481"/>
                  </a:cubicBezTo>
                  <a:cubicBezTo>
                    <a:pt x="19" y="478"/>
                    <a:pt x="19" y="478"/>
                    <a:pt x="19" y="478"/>
                  </a:cubicBezTo>
                  <a:cubicBezTo>
                    <a:pt x="11" y="475"/>
                    <a:pt x="11" y="475"/>
                    <a:pt x="11" y="475"/>
                  </a:cubicBezTo>
                  <a:cubicBezTo>
                    <a:pt x="8" y="477"/>
                    <a:pt x="8" y="477"/>
                    <a:pt x="8" y="477"/>
                  </a:cubicBezTo>
                  <a:cubicBezTo>
                    <a:pt x="6" y="473"/>
                    <a:pt x="6" y="473"/>
                    <a:pt x="6" y="473"/>
                  </a:cubicBezTo>
                  <a:cubicBezTo>
                    <a:pt x="4" y="473"/>
                    <a:pt x="4" y="473"/>
                    <a:pt x="4" y="473"/>
                  </a:cubicBezTo>
                  <a:cubicBezTo>
                    <a:pt x="3" y="471"/>
                    <a:pt x="0" y="474"/>
                    <a:pt x="2" y="470"/>
                  </a:cubicBezTo>
                  <a:cubicBezTo>
                    <a:pt x="2" y="469"/>
                    <a:pt x="2" y="469"/>
                    <a:pt x="2" y="469"/>
                  </a:cubicBezTo>
                  <a:cubicBezTo>
                    <a:pt x="6" y="473"/>
                    <a:pt x="6" y="473"/>
                    <a:pt x="6" y="473"/>
                  </a:cubicBezTo>
                  <a:cubicBezTo>
                    <a:pt x="7" y="473"/>
                    <a:pt x="7" y="473"/>
                    <a:pt x="7" y="473"/>
                  </a:cubicBezTo>
                  <a:cubicBezTo>
                    <a:pt x="7" y="470"/>
                    <a:pt x="7" y="470"/>
                    <a:pt x="7" y="470"/>
                  </a:cubicBezTo>
                  <a:cubicBezTo>
                    <a:pt x="11" y="473"/>
                    <a:pt x="11" y="473"/>
                    <a:pt x="11" y="473"/>
                  </a:cubicBezTo>
                  <a:cubicBezTo>
                    <a:pt x="18" y="467"/>
                    <a:pt x="18" y="467"/>
                    <a:pt x="18" y="467"/>
                  </a:cubicBezTo>
                  <a:cubicBezTo>
                    <a:pt x="24" y="468"/>
                    <a:pt x="24" y="468"/>
                    <a:pt x="24" y="468"/>
                  </a:cubicBezTo>
                  <a:cubicBezTo>
                    <a:pt x="27" y="465"/>
                    <a:pt x="27" y="465"/>
                    <a:pt x="27" y="465"/>
                  </a:cubicBezTo>
                  <a:cubicBezTo>
                    <a:pt x="27" y="466"/>
                    <a:pt x="25" y="462"/>
                    <a:pt x="29" y="466"/>
                  </a:cubicBezTo>
                  <a:cubicBezTo>
                    <a:pt x="30" y="465"/>
                    <a:pt x="30" y="465"/>
                    <a:pt x="30" y="465"/>
                  </a:cubicBezTo>
                  <a:cubicBezTo>
                    <a:pt x="28" y="464"/>
                    <a:pt x="28" y="464"/>
                    <a:pt x="28" y="464"/>
                  </a:cubicBezTo>
                  <a:cubicBezTo>
                    <a:pt x="34" y="461"/>
                    <a:pt x="34" y="461"/>
                    <a:pt x="34" y="461"/>
                  </a:cubicBezTo>
                  <a:cubicBezTo>
                    <a:pt x="36" y="462"/>
                    <a:pt x="36" y="462"/>
                    <a:pt x="36" y="462"/>
                  </a:cubicBezTo>
                  <a:cubicBezTo>
                    <a:pt x="36" y="461"/>
                    <a:pt x="32" y="463"/>
                    <a:pt x="36" y="461"/>
                  </a:cubicBezTo>
                  <a:cubicBezTo>
                    <a:pt x="38" y="461"/>
                    <a:pt x="38" y="461"/>
                    <a:pt x="38" y="461"/>
                  </a:cubicBezTo>
                  <a:cubicBezTo>
                    <a:pt x="37" y="462"/>
                    <a:pt x="37" y="462"/>
                    <a:pt x="37" y="462"/>
                  </a:cubicBezTo>
                  <a:cubicBezTo>
                    <a:pt x="37" y="460"/>
                    <a:pt x="40" y="474"/>
                    <a:pt x="43" y="456"/>
                  </a:cubicBezTo>
                  <a:cubicBezTo>
                    <a:pt x="38" y="455"/>
                    <a:pt x="38" y="455"/>
                    <a:pt x="38" y="455"/>
                  </a:cubicBezTo>
                  <a:cubicBezTo>
                    <a:pt x="39" y="453"/>
                    <a:pt x="39" y="453"/>
                    <a:pt x="39" y="453"/>
                  </a:cubicBezTo>
                  <a:cubicBezTo>
                    <a:pt x="42" y="453"/>
                    <a:pt x="42" y="453"/>
                    <a:pt x="42" y="453"/>
                  </a:cubicBezTo>
                  <a:cubicBezTo>
                    <a:pt x="42" y="452"/>
                    <a:pt x="42" y="452"/>
                    <a:pt x="42" y="452"/>
                  </a:cubicBezTo>
                  <a:cubicBezTo>
                    <a:pt x="44" y="451"/>
                    <a:pt x="44" y="451"/>
                    <a:pt x="44" y="451"/>
                  </a:cubicBezTo>
                  <a:cubicBezTo>
                    <a:pt x="42" y="448"/>
                    <a:pt x="42" y="448"/>
                    <a:pt x="42" y="448"/>
                  </a:cubicBezTo>
                  <a:cubicBezTo>
                    <a:pt x="43" y="446"/>
                    <a:pt x="43" y="446"/>
                    <a:pt x="43" y="446"/>
                  </a:cubicBezTo>
                  <a:cubicBezTo>
                    <a:pt x="41" y="444"/>
                    <a:pt x="41" y="444"/>
                    <a:pt x="41" y="444"/>
                  </a:cubicBezTo>
                  <a:cubicBezTo>
                    <a:pt x="38" y="446"/>
                    <a:pt x="38" y="446"/>
                    <a:pt x="38" y="446"/>
                  </a:cubicBezTo>
                  <a:cubicBezTo>
                    <a:pt x="38" y="440"/>
                    <a:pt x="38" y="440"/>
                    <a:pt x="38" y="440"/>
                  </a:cubicBezTo>
                  <a:cubicBezTo>
                    <a:pt x="36" y="441"/>
                    <a:pt x="36" y="441"/>
                    <a:pt x="36" y="441"/>
                  </a:cubicBezTo>
                  <a:cubicBezTo>
                    <a:pt x="34" y="439"/>
                    <a:pt x="43" y="441"/>
                    <a:pt x="33" y="439"/>
                  </a:cubicBezTo>
                  <a:cubicBezTo>
                    <a:pt x="32" y="439"/>
                    <a:pt x="32" y="439"/>
                    <a:pt x="32" y="439"/>
                  </a:cubicBezTo>
                  <a:cubicBezTo>
                    <a:pt x="33" y="437"/>
                    <a:pt x="33" y="437"/>
                    <a:pt x="33" y="437"/>
                  </a:cubicBezTo>
                  <a:cubicBezTo>
                    <a:pt x="32" y="437"/>
                    <a:pt x="32" y="437"/>
                    <a:pt x="32" y="437"/>
                  </a:cubicBezTo>
                  <a:cubicBezTo>
                    <a:pt x="29" y="437"/>
                    <a:pt x="29" y="437"/>
                    <a:pt x="29" y="437"/>
                  </a:cubicBezTo>
                  <a:cubicBezTo>
                    <a:pt x="31" y="434"/>
                    <a:pt x="28" y="436"/>
                    <a:pt x="26" y="433"/>
                  </a:cubicBezTo>
                  <a:cubicBezTo>
                    <a:pt x="30" y="432"/>
                    <a:pt x="30" y="432"/>
                    <a:pt x="30" y="432"/>
                  </a:cubicBezTo>
                  <a:cubicBezTo>
                    <a:pt x="28" y="434"/>
                    <a:pt x="30" y="426"/>
                    <a:pt x="23" y="432"/>
                  </a:cubicBezTo>
                  <a:cubicBezTo>
                    <a:pt x="24" y="432"/>
                    <a:pt x="24" y="432"/>
                    <a:pt x="24" y="432"/>
                  </a:cubicBezTo>
                  <a:cubicBezTo>
                    <a:pt x="17" y="426"/>
                    <a:pt x="17" y="426"/>
                    <a:pt x="17" y="426"/>
                  </a:cubicBezTo>
                  <a:cubicBezTo>
                    <a:pt x="13" y="429"/>
                    <a:pt x="13" y="429"/>
                    <a:pt x="13" y="429"/>
                  </a:cubicBezTo>
                  <a:cubicBezTo>
                    <a:pt x="12" y="432"/>
                    <a:pt x="12" y="432"/>
                    <a:pt x="12" y="432"/>
                  </a:cubicBezTo>
                  <a:cubicBezTo>
                    <a:pt x="10" y="432"/>
                    <a:pt x="10" y="432"/>
                    <a:pt x="10" y="432"/>
                  </a:cubicBezTo>
                  <a:cubicBezTo>
                    <a:pt x="13" y="427"/>
                    <a:pt x="13" y="427"/>
                    <a:pt x="13" y="427"/>
                  </a:cubicBezTo>
                  <a:cubicBezTo>
                    <a:pt x="6" y="425"/>
                    <a:pt x="6" y="425"/>
                    <a:pt x="6" y="425"/>
                  </a:cubicBezTo>
                  <a:cubicBezTo>
                    <a:pt x="6" y="419"/>
                    <a:pt x="6" y="419"/>
                    <a:pt x="6" y="419"/>
                  </a:cubicBezTo>
                  <a:cubicBezTo>
                    <a:pt x="8" y="419"/>
                    <a:pt x="8" y="419"/>
                    <a:pt x="8" y="419"/>
                  </a:cubicBezTo>
                  <a:cubicBezTo>
                    <a:pt x="6" y="420"/>
                    <a:pt x="6" y="420"/>
                    <a:pt x="6" y="420"/>
                  </a:cubicBezTo>
                  <a:cubicBezTo>
                    <a:pt x="9" y="422"/>
                    <a:pt x="9" y="422"/>
                    <a:pt x="9" y="422"/>
                  </a:cubicBezTo>
                  <a:cubicBezTo>
                    <a:pt x="13" y="422"/>
                    <a:pt x="13" y="422"/>
                    <a:pt x="13" y="422"/>
                  </a:cubicBezTo>
                  <a:cubicBezTo>
                    <a:pt x="15" y="419"/>
                    <a:pt x="15" y="419"/>
                    <a:pt x="15" y="419"/>
                  </a:cubicBezTo>
                  <a:cubicBezTo>
                    <a:pt x="5" y="413"/>
                    <a:pt x="5" y="413"/>
                    <a:pt x="5" y="413"/>
                  </a:cubicBezTo>
                  <a:cubicBezTo>
                    <a:pt x="5" y="405"/>
                    <a:pt x="5" y="405"/>
                    <a:pt x="5" y="405"/>
                  </a:cubicBezTo>
                  <a:cubicBezTo>
                    <a:pt x="7" y="404"/>
                    <a:pt x="7" y="404"/>
                    <a:pt x="7" y="404"/>
                  </a:cubicBezTo>
                  <a:cubicBezTo>
                    <a:pt x="8" y="406"/>
                    <a:pt x="8" y="406"/>
                    <a:pt x="8" y="406"/>
                  </a:cubicBezTo>
                  <a:cubicBezTo>
                    <a:pt x="10" y="406"/>
                    <a:pt x="10" y="406"/>
                    <a:pt x="10" y="406"/>
                  </a:cubicBezTo>
                  <a:cubicBezTo>
                    <a:pt x="11" y="404"/>
                    <a:pt x="11" y="404"/>
                    <a:pt x="11" y="404"/>
                  </a:cubicBezTo>
                  <a:cubicBezTo>
                    <a:pt x="11" y="402"/>
                    <a:pt x="11" y="402"/>
                    <a:pt x="11" y="402"/>
                  </a:cubicBezTo>
                  <a:cubicBezTo>
                    <a:pt x="13" y="403"/>
                    <a:pt x="13" y="403"/>
                    <a:pt x="13" y="403"/>
                  </a:cubicBezTo>
                  <a:cubicBezTo>
                    <a:pt x="12" y="407"/>
                    <a:pt x="12" y="407"/>
                    <a:pt x="12" y="407"/>
                  </a:cubicBezTo>
                  <a:cubicBezTo>
                    <a:pt x="15" y="413"/>
                    <a:pt x="15" y="413"/>
                    <a:pt x="15" y="413"/>
                  </a:cubicBezTo>
                  <a:cubicBezTo>
                    <a:pt x="15" y="419"/>
                    <a:pt x="15" y="419"/>
                    <a:pt x="15" y="419"/>
                  </a:cubicBezTo>
                  <a:cubicBezTo>
                    <a:pt x="17" y="420"/>
                    <a:pt x="17" y="420"/>
                    <a:pt x="17" y="420"/>
                  </a:cubicBezTo>
                  <a:cubicBezTo>
                    <a:pt x="23" y="414"/>
                    <a:pt x="23" y="414"/>
                    <a:pt x="23" y="414"/>
                  </a:cubicBezTo>
                  <a:cubicBezTo>
                    <a:pt x="23" y="413"/>
                    <a:pt x="20" y="414"/>
                    <a:pt x="22" y="412"/>
                  </a:cubicBezTo>
                  <a:cubicBezTo>
                    <a:pt x="31" y="409"/>
                    <a:pt x="31" y="409"/>
                    <a:pt x="31" y="409"/>
                  </a:cubicBezTo>
                  <a:cubicBezTo>
                    <a:pt x="33" y="407"/>
                    <a:pt x="33" y="407"/>
                    <a:pt x="33" y="407"/>
                  </a:cubicBezTo>
                  <a:cubicBezTo>
                    <a:pt x="33" y="406"/>
                    <a:pt x="33" y="406"/>
                    <a:pt x="33" y="406"/>
                  </a:cubicBezTo>
                  <a:cubicBezTo>
                    <a:pt x="38" y="403"/>
                    <a:pt x="38" y="403"/>
                    <a:pt x="38" y="403"/>
                  </a:cubicBezTo>
                  <a:cubicBezTo>
                    <a:pt x="41" y="405"/>
                    <a:pt x="41" y="405"/>
                    <a:pt x="41" y="405"/>
                  </a:cubicBezTo>
                  <a:cubicBezTo>
                    <a:pt x="42" y="405"/>
                    <a:pt x="42" y="405"/>
                    <a:pt x="42" y="405"/>
                  </a:cubicBezTo>
                  <a:cubicBezTo>
                    <a:pt x="42" y="402"/>
                    <a:pt x="42" y="402"/>
                    <a:pt x="42" y="402"/>
                  </a:cubicBezTo>
                  <a:cubicBezTo>
                    <a:pt x="49" y="400"/>
                    <a:pt x="49" y="400"/>
                    <a:pt x="49" y="400"/>
                  </a:cubicBezTo>
                  <a:cubicBezTo>
                    <a:pt x="47" y="399"/>
                    <a:pt x="47" y="399"/>
                    <a:pt x="47" y="399"/>
                  </a:cubicBezTo>
                  <a:cubicBezTo>
                    <a:pt x="52" y="399"/>
                    <a:pt x="42" y="394"/>
                    <a:pt x="52" y="399"/>
                  </a:cubicBezTo>
                  <a:cubicBezTo>
                    <a:pt x="55" y="402"/>
                    <a:pt x="55" y="402"/>
                    <a:pt x="55" y="402"/>
                  </a:cubicBezTo>
                  <a:cubicBezTo>
                    <a:pt x="56" y="401"/>
                    <a:pt x="56" y="401"/>
                    <a:pt x="56" y="401"/>
                  </a:cubicBezTo>
                  <a:cubicBezTo>
                    <a:pt x="60" y="404"/>
                    <a:pt x="60" y="404"/>
                    <a:pt x="60" y="404"/>
                  </a:cubicBezTo>
                  <a:cubicBezTo>
                    <a:pt x="61" y="402"/>
                    <a:pt x="61" y="402"/>
                    <a:pt x="61" y="402"/>
                  </a:cubicBezTo>
                  <a:cubicBezTo>
                    <a:pt x="59" y="400"/>
                    <a:pt x="59" y="400"/>
                    <a:pt x="59" y="400"/>
                  </a:cubicBezTo>
                  <a:cubicBezTo>
                    <a:pt x="62" y="397"/>
                    <a:pt x="62" y="397"/>
                    <a:pt x="62" y="397"/>
                  </a:cubicBezTo>
                  <a:cubicBezTo>
                    <a:pt x="64" y="401"/>
                    <a:pt x="64" y="401"/>
                    <a:pt x="64" y="401"/>
                  </a:cubicBezTo>
                  <a:cubicBezTo>
                    <a:pt x="65" y="400"/>
                    <a:pt x="65" y="400"/>
                    <a:pt x="65" y="400"/>
                  </a:cubicBezTo>
                  <a:cubicBezTo>
                    <a:pt x="69" y="402"/>
                    <a:pt x="69" y="402"/>
                    <a:pt x="69" y="402"/>
                  </a:cubicBezTo>
                  <a:cubicBezTo>
                    <a:pt x="70" y="400"/>
                    <a:pt x="71" y="404"/>
                    <a:pt x="72" y="400"/>
                  </a:cubicBezTo>
                  <a:cubicBezTo>
                    <a:pt x="67" y="398"/>
                    <a:pt x="67" y="398"/>
                    <a:pt x="67" y="398"/>
                  </a:cubicBezTo>
                  <a:cubicBezTo>
                    <a:pt x="61" y="394"/>
                    <a:pt x="61" y="394"/>
                    <a:pt x="61" y="394"/>
                  </a:cubicBezTo>
                  <a:cubicBezTo>
                    <a:pt x="61" y="394"/>
                    <a:pt x="64" y="394"/>
                    <a:pt x="60" y="394"/>
                  </a:cubicBezTo>
                  <a:cubicBezTo>
                    <a:pt x="61" y="393"/>
                    <a:pt x="61" y="393"/>
                    <a:pt x="61" y="393"/>
                  </a:cubicBezTo>
                  <a:cubicBezTo>
                    <a:pt x="67" y="394"/>
                    <a:pt x="67" y="394"/>
                    <a:pt x="67" y="394"/>
                  </a:cubicBezTo>
                  <a:cubicBezTo>
                    <a:pt x="73" y="395"/>
                    <a:pt x="73" y="395"/>
                    <a:pt x="73" y="395"/>
                  </a:cubicBezTo>
                  <a:cubicBezTo>
                    <a:pt x="74" y="395"/>
                    <a:pt x="74" y="395"/>
                    <a:pt x="74" y="395"/>
                  </a:cubicBezTo>
                  <a:cubicBezTo>
                    <a:pt x="74" y="393"/>
                    <a:pt x="74" y="393"/>
                    <a:pt x="74" y="393"/>
                  </a:cubicBezTo>
                  <a:cubicBezTo>
                    <a:pt x="75" y="394"/>
                    <a:pt x="75" y="394"/>
                    <a:pt x="75" y="394"/>
                  </a:cubicBezTo>
                  <a:cubicBezTo>
                    <a:pt x="78" y="393"/>
                    <a:pt x="78" y="393"/>
                    <a:pt x="78" y="393"/>
                  </a:cubicBezTo>
                  <a:cubicBezTo>
                    <a:pt x="78" y="389"/>
                    <a:pt x="78" y="389"/>
                    <a:pt x="78" y="389"/>
                  </a:cubicBezTo>
                  <a:cubicBezTo>
                    <a:pt x="78" y="388"/>
                    <a:pt x="78" y="388"/>
                    <a:pt x="78" y="388"/>
                  </a:cubicBezTo>
                  <a:cubicBezTo>
                    <a:pt x="75" y="386"/>
                    <a:pt x="75" y="386"/>
                    <a:pt x="75" y="386"/>
                  </a:cubicBezTo>
                  <a:cubicBezTo>
                    <a:pt x="74" y="389"/>
                    <a:pt x="74" y="389"/>
                    <a:pt x="74" y="389"/>
                  </a:cubicBezTo>
                  <a:cubicBezTo>
                    <a:pt x="69" y="388"/>
                    <a:pt x="69" y="388"/>
                    <a:pt x="69" y="388"/>
                  </a:cubicBezTo>
                  <a:cubicBezTo>
                    <a:pt x="70" y="385"/>
                    <a:pt x="70" y="385"/>
                    <a:pt x="70" y="385"/>
                  </a:cubicBezTo>
                  <a:cubicBezTo>
                    <a:pt x="74" y="385"/>
                    <a:pt x="79" y="382"/>
                    <a:pt x="81" y="385"/>
                  </a:cubicBezTo>
                  <a:cubicBezTo>
                    <a:pt x="80" y="386"/>
                    <a:pt x="80" y="386"/>
                    <a:pt x="80" y="386"/>
                  </a:cubicBezTo>
                  <a:cubicBezTo>
                    <a:pt x="81" y="386"/>
                    <a:pt x="81" y="386"/>
                    <a:pt x="81" y="386"/>
                  </a:cubicBezTo>
                  <a:cubicBezTo>
                    <a:pt x="83" y="386"/>
                    <a:pt x="83" y="386"/>
                    <a:pt x="83" y="386"/>
                  </a:cubicBezTo>
                  <a:cubicBezTo>
                    <a:pt x="80" y="388"/>
                    <a:pt x="80" y="388"/>
                    <a:pt x="80" y="388"/>
                  </a:cubicBezTo>
                  <a:cubicBezTo>
                    <a:pt x="85" y="388"/>
                    <a:pt x="85" y="388"/>
                    <a:pt x="85" y="388"/>
                  </a:cubicBezTo>
                  <a:cubicBezTo>
                    <a:pt x="86" y="385"/>
                    <a:pt x="86" y="385"/>
                    <a:pt x="86" y="385"/>
                  </a:cubicBezTo>
                  <a:cubicBezTo>
                    <a:pt x="97" y="383"/>
                    <a:pt x="97" y="383"/>
                    <a:pt x="97" y="383"/>
                  </a:cubicBezTo>
                  <a:cubicBezTo>
                    <a:pt x="101" y="381"/>
                    <a:pt x="101" y="381"/>
                    <a:pt x="101" y="381"/>
                  </a:cubicBezTo>
                  <a:cubicBezTo>
                    <a:pt x="107" y="379"/>
                    <a:pt x="107" y="379"/>
                    <a:pt x="107" y="379"/>
                  </a:cubicBezTo>
                  <a:cubicBezTo>
                    <a:pt x="112" y="379"/>
                    <a:pt x="112" y="379"/>
                    <a:pt x="112" y="379"/>
                  </a:cubicBezTo>
                  <a:cubicBezTo>
                    <a:pt x="113" y="379"/>
                    <a:pt x="106" y="380"/>
                    <a:pt x="114" y="378"/>
                  </a:cubicBezTo>
                  <a:cubicBezTo>
                    <a:pt x="113" y="380"/>
                    <a:pt x="113" y="380"/>
                    <a:pt x="113" y="380"/>
                  </a:cubicBezTo>
                  <a:cubicBezTo>
                    <a:pt x="118" y="381"/>
                    <a:pt x="118" y="381"/>
                    <a:pt x="118" y="381"/>
                  </a:cubicBezTo>
                  <a:cubicBezTo>
                    <a:pt x="118" y="381"/>
                    <a:pt x="119" y="382"/>
                    <a:pt x="119" y="381"/>
                  </a:cubicBezTo>
                  <a:cubicBezTo>
                    <a:pt x="120" y="381"/>
                    <a:pt x="120" y="381"/>
                    <a:pt x="120" y="381"/>
                  </a:cubicBezTo>
                  <a:cubicBezTo>
                    <a:pt x="121" y="382"/>
                    <a:pt x="122" y="374"/>
                    <a:pt x="118" y="383"/>
                  </a:cubicBezTo>
                  <a:cubicBezTo>
                    <a:pt x="124" y="381"/>
                    <a:pt x="124" y="381"/>
                    <a:pt x="124" y="381"/>
                  </a:cubicBezTo>
                  <a:cubicBezTo>
                    <a:pt x="125" y="382"/>
                    <a:pt x="128" y="381"/>
                    <a:pt x="125" y="378"/>
                  </a:cubicBezTo>
                  <a:cubicBezTo>
                    <a:pt x="118" y="378"/>
                    <a:pt x="118" y="378"/>
                    <a:pt x="118" y="378"/>
                  </a:cubicBezTo>
                  <a:cubicBezTo>
                    <a:pt x="112" y="373"/>
                    <a:pt x="112" y="373"/>
                    <a:pt x="112" y="373"/>
                  </a:cubicBezTo>
                  <a:cubicBezTo>
                    <a:pt x="110" y="373"/>
                    <a:pt x="110" y="373"/>
                    <a:pt x="110" y="373"/>
                  </a:cubicBezTo>
                  <a:cubicBezTo>
                    <a:pt x="108" y="377"/>
                    <a:pt x="108" y="377"/>
                    <a:pt x="108" y="377"/>
                  </a:cubicBezTo>
                  <a:cubicBezTo>
                    <a:pt x="103" y="374"/>
                    <a:pt x="103" y="374"/>
                    <a:pt x="103" y="374"/>
                  </a:cubicBezTo>
                  <a:cubicBezTo>
                    <a:pt x="99" y="377"/>
                    <a:pt x="99" y="377"/>
                    <a:pt x="99" y="377"/>
                  </a:cubicBezTo>
                  <a:cubicBezTo>
                    <a:pt x="97" y="376"/>
                    <a:pt x="97" y="376"/>
                    <a:pt x="97" y="376"/>
                  </a:cubicBezTo>
                  <a:cubicBezTo>
                    <a:pt x="95" y="380"/>
                    <a:pt x="104" y="374"/>
                    <a:pt x="93" y="376"/>
                  </a:cubicBezTo>
                  <a:cubicBezTo>
                    <a:pt x="93" y="380"/>
                    <a:pt x="93" y="380"/>
                    <a:pt x="93" y="380"/>
                  </a:cubicBezTo>
                  <a:cubicBezTo>
                    <a:pt x="91" y="378"/>
                    <a:pt x="91" y="378"/>
                    <a:pt x="91" y="378"/>
                  </a:cubicBezTo>
                  <a:cubicBezTo>
                    <a:pt x="89" y="380"/>
                    <a:pt x="89" y="380"/>
                    <a:pt x="89" y="380"/>
                  </a:cubicBezTo>
                  <a:cubicBezTo>
                    <a:pt x="88" y="383"/>
                    <a:pt x="88" y="383"/>
                    <a:pt x="88" y="383"/>
                  </a:cubicBezTo>
                  <a:cubicBezTo>
                    <a:pt x="85" y="383"/>
                    <a:pt x="85" y="383"/>
                    <a:pt x="85" y="383"/>
                  </a:cubicBezTo>
                  <a:cubicBezTo>
                    <a:pt x="87" y="381"/>
                    <a:pt x="87" y="381"/>
                    <a:pt x="87" y="381"/>
                  </a:cubicBezTo>
                  <a:cubicBezTo>
                    <a:pt x="85" y="380"/>
                    <a:pt x="94" y="378"/>
                    <a:pt x="84" y="381"/>
                  </a:cubicBezTo>
                  <a:cubicBezTo>
                    <a:pt x="88" y="377"/>
                    <a:pt x="88" y="377"/>
                    <a:pt x="88" y="377"/>
                  </a:cubicBezTo>
                  <a:cubicBezTo>
                    <a:pt x="87" y="377"/>
                    <a:pt x="87" y="377"/>
                    <a:pt x="87" y="377"/>
                  </a:cubicBezTo>
                  <a:cubicBezTo>
                    <a:pt x="93" y="374"/>
                    <a:pt x="93" y="374"/>
                    <a:pt x="93" y="374"/>
                  </a:cubicBezTo>
                  <a:cubicBezTo>
                    <a:pt x="97" y="371"/>
                    <a:pt x="97" y="371"/>
                    <a:pt x="97" y="371"/>
                  </a:cubicBezTo>
                  <a:cubicBezTo>
                    <a:pt x="109" y="370"/>
                    <a:pt x="80" y="380"/>
                    <a:pt x="107" y="366"/>
                  </a:cubicBezTo>
                  <a:cubicBezTo>
                    <a:pt x="111" y="366"/>
                    <a:pt x="111" y="366"/>
                    <a:pt x="111" y="366"/>
                  </a:cubicBezTo>
                  <a:cubicBezTo>
                    <a:pt x="112" y="365"/>
                    <a:pt x="112" y="365"/>
                    <a:pt x="112" y="365"/>
                  </a:cubicBezTo>
                  <a:cubicBezTo>
                    <a:pt x="112" y="365"/>
                    <a:pt x="108" y="366"/>
                    <a:pt x="113" y="366"/>
                  </a:cubicBezTo>
                  <a:cubicBezTo>
                    <a:pt x="113" y="363"/>
                    <a:pt x="113" y="363"/>
                    <a:pt x="113" y="363"/>
                  </a:cubicBezTo>
                  <a:cubicBezTo>
                    <a:pt x="116" y="364"/>
                    <a:pt x="113" y="357"/>
                    <a:pt x="119" y="361"/>
                  </a:cubicBezTo>
                  <a:cubicBezTo>
                    <a:pt x="123" y="359"/>
                    <a:pt x="123" y="359"/>
                    <a:pt x="123" y="359"/>
                  </a:cubicBezTo>
                  <a:cubicBezTo>
                    <a:pt x="125" y="355"/>
                    <a:pt x="125" y="355"/>
                    <a:pt x="125" y="355"/>
                  </a:cubicBezTo>
                  <a:cubicBezTo>
                    <a:pt x="127" y="357"/>
                    <a:pt x="127" y="357"/>
                    <a:pt x="127" y="357"/>
                  </a:cubicBezTo>
                  <a:cubicBezTo>
                    <a:pt x="130" y="356"/>
                    <a:pt x="135" y="352"/>
                    <a:pt x="137" y="357"/>
                  </a:cubicBezTo>
                  <a:cubicBezTo>
                    <a:pt x="138" y="356"/>
                    <a:pt x="131" y="359"/>
                    <a:pt x="139" y="355"/>
                  </a:cubicBezTo>
                  <a:cubicBezTo>
                    <a:pt x="140" y="356"/>
                    <a:pt x="140" y="356"/>
                    <a:pt x="140" y="356"/>
                  </a:cubicBezTo>
                  <a:cubicBezTo>
                    <a:pt x="145" y="353"/>
                    <a:pt x="145" y="353"/>
                    <a:pt x="145" y="353"/>
                  </a:cubicBezTo>
                  <a:cubicBezTo>
                    <a:pt x="140" y="353"/>
                    <a:pt x="140" y="353"/>
                    <a:pt x="140" y="353"/>
                  </a:cubicBezTo>
                  <a:cubicBezTo>
                    <a:pt x="135" y="354"/>
                    <a:pt x="135" y="354"/>
                    <a:pt x="135" y="354"/>
                  </a:cubicBezTo>
                  <a:cubicBezTo>
                    <a:pt x="138" y="352"/>
                    <a:pt x="138" y="352"/>
                    <a:pt x="138" y="352"/>
                  </a:cubicBezTo>
                  <a:cubicBezTo>
                    <a:pt x="137" y="351"/>
                    <a:pt x="137" y="351"/>
                    <a:pt x="137" y="351"/>
                  </a:cubicBezTo>
                  <a:cubicBezTo>
                    <a:pt x="140" y="347"/>
                    <a:pt x="140" y="347"/>
                    <a:pt x="140" y="347"/>
                  </a:cubicBezTo>
                  <a:cubicBezTo>
                    <a:pt x="140" y="348"/>
                    <a:pt x="140" y="348"/>
                    <a:pt x="140" y="348"/>
                  </a:cubicBezTo>
                  <a:cubicBezTo>
                    <a:pt x="143" y="347"/>
                    <a:pt x="143" y="347"/>
                    <a:pt x="143" y="347"/>
                  </a:cubicBezTo>
                  <a:cubicBezTo>
                    <a:pt x="144" y="346"/>
                    <a:pt x="136" y="349"/>
                    <a:pt x="147" y="348"/>
                  </a:cubicBezTo>
                  <a:cubicBezTo>
                    <a:pt x="146" y="344"/>
                    <a:pt x="146" y="344"/>
                    <a:pt x="146" y="344"/>
                  </a:cubicBezTo>
                  <a:cubicBezTo>
                    <a:pt x="152" y="342"/>
                    <a:pt x="152" y="342"/>
                    <a:pt x="152" y="342"/>
                  </a:cubicBezTo>
                  <a:cubicBezTo>
                    <a:pt x="153" y="342"/>
                    <a:pt x="144" y="346"/>
                    <a:pt x="156" y="340"/>
                  </a:cubicBezTo>
                  <a:cubicBezTo>
                    <a:pt x="158" y="340"/>
                    <a:pt x="158" y="340"/>
                    <a:pt x="158" y="340"/>
                  </a:cubicBezTo>
                  <a:cubicBezTo>
                    <a:pt x="162" y="335"/>
                    <a:pt x="162" y="335"/>
                    <a:pt x="162" y="335"/>
                  </a:cubicBezTo>
                  <a:cubicBezTo>
                    <a:pt x="162" y="334"/>
                    <a:pt x="162" y="334"/>
                    <a:pt x="162" y="334"/>
                  </a:cubicBezTo>
                  <a:cubicBezTo>
                    <a:pt x="160" y="334"/>
                    <a:pt x="160" y="334"/>
                    <a:pt x="160" y="334"/>
                  </a:cubicBezTo>
                  <a:cubicBezTo>
                    <a:pt x="161" y="334"/>
                    <a:pt x="157" y="339"/>
                    <a:pt x="161" y="333"/>
                  </a:cubicBezTo>
                  <a:cubicBezTo>
                    <a:pt x="156" y="334"/>
                    <a:pt x="156" y="334"/>
                    <a:pt x="156" y="334"/>
                  </a:cubicBezTo>
                  <a:cubicBezTo>
                    <a:pt x="153" y="336"/>
                    <a:pt x="153" y="336"/>
                    <a:pt x="153" y="336"/>
                  </a:cubicBezTo>
                  <a:cubicBezTo>
                    <a:pt x="152" y="336"/>
                    <a:pt x="152" y="336"/>
                    <a:pt x="152" y="336"/>
                  </a:cubicBezTo>
                  <a:cubicBezTo>
                    <a:pt x="151" y="335"/>
                    <a:pt x="151" y="335"/>
                    <a:pt x="151" y="335"/>
                  </a:cubicBezTo>
                  <a:cubicBezTo>
                    <a:pt x="156" y="332"/>
                    <a:pt x="156" y="332"/>
                    <a:pt x="156" y="332"/>
                  </a:cubicBezTo>
                  <a:cubicBezTo>
                    <a:pt x="163" y="331"/>
                    <a:pt x="163" y="331"/>
                    <a:pt x="163" y="331"/>
                  </a:cubicBezTo>
                  <a:cubicBezTo>
                    <a:pt x="167" y="328"/>
                    <a:pt x="167" y="328"/>
                    <a:pt x="167" y="328"/>
                  </a:cubicBezTo>
                  <a:cubicBezTo>
                    <a:pt x="171" y="327"/>
                    <a:pt x="171" y="327"/>
                    <a:pt x="171" y="327"/>
                  </a:cubicBezTo>
                  <a:cubicBezTo>
                    <a:pt x="172" y="326"/>
                    <a:pt x="172" y="326"/>
                    <a:pt x="172" y="326"/>
                  </a:cubicBezTo>
                  <a:cubicBezTo>
                    <a:pt x="170" y="325"/>
                    <a:pt x="170" y="325"/>
                    <a:pt x="170" y="325"/>
                  </a:cubicBezTo>
                  <a:cubicBezTo>
                    <a:pt x="176" y="320"/>
                    <a:pt x="176" y="320"/>
                    <a:pt x="176" y="320"/>
                  </a:cubicBezTo>
                  <a:cubicBezTo>
                    <a:pt x="179" y="320"/>
                    <a:pt x="179" y="320"/>
                    <a:pt x="179" y="320"/>
                  </a:cubicBezTo>
                  <a:cubicBezTo>
                    <a:pt x="179" y="319"/>
                    <a:pt x="179" y="319"/>
                    <a:pt x="179" y="319"/>
                  </a:cubicBezTo>
                  <a:cubicBezTo>
                    <a:pt x="180" y="319"/>
                    <a:pt x="172" y="325"/>
                    <a:pt x="185" y="317"/>
                  </a:cubicBezTo>
                  <a:cubicBezTo>
                    <a:pt x="183" y="316"/>
                    <a:pt x="183" y="316"/>
                    <a:pt x="183" y="316"/>
                  </a:cubicBezTo>
                  <a:cubicBezTo>
                    <a:pt x="180" y="315"/>
                    <a:pt x="185" y="325"/>
                    <a:pt x="174" y="317"/>
                  </a:cubicBezTo>
                  <a:cubicBezTo>
                    <a:pt x="173" y="318"/>
                    <a:pt x="169" y="320"/>
                    <a:pt x="165" y="321"/>
                  </a:cubicBezTo>
                  <a:cubicBezTo>
                    <a:pt x="165" y="321"/>
                    <a:pt x="167" y="325"/>
                    <a:pt x="165" y="320"/>
                  </a:cubicBezTo>
                  <a:cubicBezTo>
                    <a:pt x="163" y="322"/>
                    <a:pt x="163" y="322"/>
                    <a:pt x="163" y="322"/>
                  </a:cubicBezTo>
                  <a:cubicBezTo>
                    <a:pt x="156" y="325"/>
                    <a:pt x="156" y="325"/>
                    <a:pt x="156" y="325"/>
                  </a:cubicBezTo>
                  <a:cubicBezTo>
                    <a:pt x="154" y="327"/>
                    <a:pt x="154" y="327"/>
                    <a:pt x="154" y="327"/>
                  </a:cubicBezTo>
                  <a:cubicBezTo>
                    <a:pt x="154" y="325"/>
                    <a:pt x="154" y="325"/>
                    <a:pt x="154" y="325"/>
                  </a:cubicBezTo>
                  <a:cubicBezTo>
                    <a:pt x="151" y="323"/>
                    <a:pt x="151" y="323"/>
                    <a:pt x="151" y="323"/>
                  </a:cubicBezTo>
                  <a:cubicBezTo>
                    <a:pt x="151" y="320"/>
                    <a:pt x="151" y="320"/>
                    <a:pt x="151" y="320"/>
                  </a:cubicBezTo>
                  <a:cubicBezTo>
                    <a:pt x="143" y="316"/>
                    <a:pt x="143" y="316"/>
                    <a:pt x="143" y="316"/>
                  </a:cubicBezTo>
                  <a:cubicBezTo>
                    <a:pt x="141" y="316"/>
                    <a:pt x="141" y="316"/>
                    <a:pt x="141" y="316"/>
                  </a:cubicBezTo>
                  <a:cubicBezTo>
                    <a:pt x="142" y="319"/>
                    <a:pt x="142" y="319"/>
                    <a:pt x="142" y="319"/>
                  </a:cubicBezTo>
                  <a:cubicBezTo>
                    <a:pt x="137" y="319"/>
                    <a:pt x="137" y="319"/>
                    <a:pt x="137" y="319"/>
                  </a:cubicBezTo>
                  <a:cubicBezTo>
                    <a:pt x="139" y="315"/>
                    <a:pt x="139" y="315"/>
                    <a:pt x="139" y="315"/>
                  </a:cubicBezTo>
                  <a:cubicBezTo>
                    <a:pt x="139" y="313"/>
                    <a:pt x="132" y="326"/>
                    <a:pt x="140" y="311"/>
                  </a:cubicBezTo>
                  <a:cubicBezTo>
                    <a:pt x="135" y="311"/>
                    <a:pt x="135" y="311"/>
                    <a:pt x="135" y="311"/>
                  </a:cubicBezTo>
                  <a:cubicBezTo>
                    <a:pt x="137" y="313"/>
                    <a:pt x="137" y="313"/>
                    <a:pt x="137" y="313"/>
                  </a:cubicBezTo>
                  <a:cubicBezTo>
                    <a:pt x="135" y="319"/>
                    <a:pt x="135" y="319"/>
                    <a:pt x="135" y="319"/>
                  </a:cubicBezTo>
                  <a:cubicBezTo>
                    <a:pt x="128" y="318"/>
                    <a:pt x="128" y="318"/>
                    <a:pt x="128" y="318"/>
                  </a:cubicBezTo>
                  <a:cubicBezTo>
                    <a:pt x="129" y="316"/>
                    <a:pt x="129" y="316"/>
                    <a:pt x="129" y="316"/>
                  </a:cubicBezTo>
                  <a:cubicBezTo>
                    <a:pt x="134" y="313"/>
                    <a:pt x="134" y="313"/>
                    <a:pt x="134" y="313"/>
                  </a:cubicBezTo>
                  <a:cubicBezTo>
                    <a:pt x="135" y="312"/>
                    <a:pt x="135" y="312"/>
                    <a:pt x="135" y="312"/>
                  </a:cubicBezTo>
                  <a:cubicBezTo>
                    <a:pt x="134" y="310"/>
                    <a:pt x="134" y="310"/>
                    <a:pt x="134" y="310"/>
                  </a:cubicBezTo>
                  <a:cubicBezTo>
                    <a:pt x="132" y="313"/>
                    <a:pt x="129" y="312"/>
                    <a:pt x="128" y="312"/>
                  </a:cubicBezTo>
                  <a:cubicBezTo>
                    <a:pt x="133" y="310"/>
                    <a:pt x="133" y="310"/>
                    <a:pt x="133" y="310"/>
                  </a:cubicBezTo>
                  <a:cubicBezTo>
                    <a:pt x="130" y="308"/>
                    <a:pt x="130" y="308"/>
                    <a:pt x="130" y="308"/>
                  </a:cubicBezTo>
                  <a:cubicBezTo>
                    <a:pt x="135" y="306"/>
                    <a:pt x="135" y="306"/>
                    <a:pt x="135" y="306"/>
                  </a:cubicBezTo>
                  <a:cubicBezTo>
                    <a:pt x="137" y="305"/>
                    <a:pt x="137" y="305"/>
                    <a:pt x="137" y="305"/>
                  </a:cubicBezTo>
                  <a:cubicBezTo>
                    <a:pt x="131" y="304"/>
                    <a:pt x="131" y="304"/>
                    <a:pt x="131" y="304"/>
                  </a:cubicBezTo>
                  <a:cubicBezTo>
                    <a:pt x="137" y="302"/>
                    <a:pt x="137" y="302"/>
                    <a:pt x="137" y="302"/>
                  </a:cubicBezTo>
                  <a:cubicBezTo>
                    <a:pt x="142" y="299"/>
                    <a:pt x="142" y="299"/>
                    <a:pt x="142" y="299"/>
                  </a:cubicBezTo>
                  <a:cubicBezTo>
                    <a:pt x="144" y="299"/>
                    <a:pt x="144" y="299"/>
                    <a:pt x="144" y="299"/>
                  </a:cubicBezTo>
                  <a:cubicBezTo>
                    <a:pt x="147" y="297"/>
                    <a:pt x="147" y="297"/>
                    <a:pt x="147" y="297"/>
                  </a:cubicBezTo>
                  <a:cubicBezTo>
                    <a:pt x="146" y="295"/>
                    <a:pt x="145" y="302"/>
                    <a:pt x="146" y="295"/>
                  </a:cubicBezTo>
                  <a:cubicBezTo>
                    <a:pt x="154" y="291"/>
                    <a:pt x="154" y="291"/>
                    <a:pt x="154" y="291"/>
                  </a:cubicBezTo>
                  <a:cubicBezTo>
                    <a:pt x="159" y="293"/>
                    <a:pt x="159" y="293"/>
                    <a:pt x="159" y="293"/>
                  </a:cubicBezTo>
                  <a:cubicBezTo>
                    <a:pt x="165" y="293"/>
                    <a:pt x="165" y="293"/>
                    <a:pt x="165" y="293"/>
                  </a:cubicBezTo>
                  <a:cubicBezTo>
                    <a:pt x="166" y="291"/>
                    <a:pt x="166" y="291"/>
                    <a:pt x="166" y="291"/>
                  </a:cubicBezTo>
                  <a:cubicBezTo>
                    <a:pt x="169" y="291"/>
                    <a:pt x="169" y="291"/>
                    <a:pt x="169" y="291"/>
                  </a:cubicBezTo>
                  <a:cubicBezTo>
                    <a:pt x="168" y="288"/>
                    <a:pt x="168" y="288"/>
                    <a:pt x="168" y="288"/>
                  </a:cubicBezTo>
                  <a:cubicBezTo>
                    <a:pt x="167" y="286"/>
                    <a:pt x="167" y="286"/>
                    <a:pt x="167" y="286"/>
                  </a:cubicBezTo>
                  <a:cubicBezTo>
                    <a:pt x="162" y="286"/>
                    <a:pt x="162" y="286"/>
                    <a:pt x="162" y="286"/>
                  </a:cubicBezTo>
                  <a:cubicBezTo>
                    <a:pt x="162" y="287"/>
                    <a:pt x="162" y="287"/>
                    <a:pt x="162" y="287"/>
                  </a:cubicBezTo>
                  <a:cubicBezTo>
                    <a:pt x="160" y="287"/>
                    <a:pt x="160" y="287"/>
                    <a:pt x="160" y="287"/>
                  </a:cubicBezTo>
                  <a:cubicBezTo>
                    <a:pt x="159" y="288"/>
                    <a:pt x="159" y="288"/>
                    <a:pt x="159" y="288"/>
                  </a:cubicBezTo>
                  <a:cubicBezTo>
                    <a:pt x="153" y="290"/>
                    <a:pt x="153" y="290"/>
                    <a:pt x="153" y="290"/>
                  </a:cubicBezTo>
                  <a:cubicBezTo>
                    <a:pt x="153" y="289"/>
                    <a:pt x="155" y="290"/>
                    <a:pt x="152" y="289"/>
                  </a:cubicBezTo>
                  <a:cubicBezTo>
                    <a:pt x="158" y="285"/>
                    <a:pt x="158" y="285"/>
                    <a:pt x="158" y="285"/>
                  </a:cubicBezTo>
                  <a:cubicBezTo>
                    <a:pt x="154" y="284"/>
                    <a:pt x="154" y="284"/>
                    <a:pt x="154" y="284"/>
                  </a:cubicBezTo>
                  <a:cubicBezTo>
                    <a:pt x="154" y="284"/>
                    <a:pt x="161" y="280"/>
                    <a:pt x="152" y="285"/>
                  </a:cubicBezTo>
                  <a:cubicBezTo>
                    <a:pt x="149" y="283"/>
                    <a:pt x="149" y="283"/>
                    <a:pt x="149" y="283"/>
                  </a:cubicBezTo>
                  <a:cubicBezTo>
                    <a:pt x="147" y="283"/>
                    <a:pt x="147" y="283"/>
                    <a:pt x="147" y="283"/>
                  </a:cubicBezTo>
                  <a:cubicBezTo>
                    <a:pt x="146" y="286"/>
                    <a:pt x="146" y="286"/>
                    <a:pt x="146" y="286"/>
                  </a:cubicBezTo>
                  <a:cubicBezTo>
                    <a:pt x="142" y="287"/>
                    <a:pt x="142" y="287"/>
                    <a:pt x="142" y="287"/>
                  </a:cubicBezTo>
                  <a:cubicBezTo>
                    <a:pt x="143" y="288"/>
                    <a:pt x="143" y="288"/>
                    <a:pt x="143" y="288"/>
                  </a:cubicBezTo>
                  <a:cubicBezTo>
                    <a:pt x="139" y="286"/>
                    <a:pt x="139" y="286"/>
                    <a:pt x="139" y="286"/>
                  </a:cubicBezTo>
                  <a:cubicBezTo>
                    <a:pt x="138" y="287"/>
                    <a:pt x="138" y="287"/>
                    <a:pt x="138" y="287"/>
                  </a:cubicBezTo>
                  <a:cubicBezTo>
                    <a:pt x="133" y="284"/>
                    <a:pt x="133" y="284"/>
                    <a:pt x="133" y="284"/>
                  </a:cubicBezTo>
                  <a:cubicBezTo>
                    <a:pt x="133" y="286"/>
                    <a:pt x="133" y="286"/>
                    <a:pt x="133" y="286"/>
                  </a:cubicBezTo>
                  <a:cubicBezTo>
                    <a:pt x="129" y="284"/>
                    <a:pt x="139" y="281"/>
                    <a:pt x="128" y="284"/>
                  </a:cubicBezTo>
                  <a:cubicBezTo>
                    <a:pt x="127" y="281"/>
                    <a:pt x="127" y="281"/>
                    <a:pt x="127" y="281"/>
                  </a:cubicBezTo>
                  <a:cubicBezTo>
                    <a:pt x="119" y="280"/>
                    <a:pt x="119" y="280"/>
                    <a:pt x="119" y="280"/>
                  </a:cubicBezTo>
                  <a:cubicBezTo>
                    <a:pt x="116" y="281"/>
                    <a:pt x="116" y="281"/>
                    <a:pt x="116" y="281"/>
                  </a:cubicBezTo>
                  <a:cubicBezTo>
                    <a:pt x="114" y="281"/>
                    <a:pt x="114" y="281"/>
                    <a:pt x="114" y="281"/>
                  </a:cubicBezTo>
                  <a:cubicBezTo>
                    <a:pt x="121" y="279"/>
                    <a:pt x="103" y="278"/>
                    <a:pt x="121" y="278"/>
                  </a:cubicBezTo>
                  <a:cubicBezTo>
                    <a:pt x="121" y="276"/>
                    <a:pt x="121" y="276"/>
                    <a:pt x="121" y="276"/>
                  </a:cubicBezTo>
                  <a:cubicBezTo>
                    <a:pt x="125" y="273"/>
                    <a:pt x="125" y="273"/>
                    <a:pt x="125" y="273"/>
                  </a:cubicBezTo>
                  <a:cubicBezTo>
                    <a:pt x="119" y="271"/>
                    <a:pt x="119" y="271"/>
                    <a:pt x="119" y="271"/>
                  </a:cubicBezTo>
                  <a:cubicBezTo>
                    <a:pt x="124" y="271"/>
                    <a:pt x="124" y="271"/>
                    <a:pt x="124" y="271"/>
                  </a:cubicBezTo>
                  <a:cubicBezTo>
                    <a:pt x="126" y="274"/>
                    <a:pt x="126" y="274"/>
                    <a:pt x="126" y="274"/>
                  </a:cubicBezTo>
                  <a:cubicBezTo>
                    <a:pt x="128" y="272"/>
                    <a:pt x="128" y="272"/>
                    <a:pt x="128" y="272"/>
                  </a:cubicBezTo>
                  <a:cubicBezTo>
                    <a:pt x="132" y="274"/>
                    <a:pt x="132" y="274"/>
                    <a:pt x="132" y="274"/>
                  </a:cubicBezTo>
                  <a:cubicBezTo>
                    <a:pt x="134" y="271"/>
                    <a:pt x="134" y="271"/>
                    <a:pt x="134" y="271"/>
                  </a:cubicBezTo>
                  <a:cubicBezTo>
                    <a:pt x="139" y="271"/>
                    <a:pt x="139" y="271"/>
                    <a:pt x="139" y="271"/>
                  </a:cubicBezTo>
                  <a:cubicBezTo>
                    <a:pt x="140" y="272"/>
                    <a:pt x="140" y="272"/>
                    <a:pt x="140" y="272"/>
                  </a:cubicBezTo>
                  <a:cubicBezTo>
                    <a:pt x="139" y="269"/>
                    <a:pt x="144" y="271"/>
                    <a:pt x="143" y="270"/>
                  </a:cubicBezTo>
                  <a:cubicBezTo>
                    <a:pt x="144" y="266"/>
                    <a:pt x="144" y="266"/>
                    <a:pt x="144" y="266"/>
                  </a:cubicBezTo>
                  <a:cubicBezTo>
                    <a:pt x="140" y="266"/>
                    <a:pt x="140" y="266"/>
                    <a:pt x="140" y="266"/>
                  </a:cubicBezTo>
                  <a:cubicBezTo>
                    <a:pt x="140" y="264"/>
                    <a:pt x="140" y="264"/>
                    <a:pt x="140" y="264"/>
                  </a:cubicBezTo>
                  <a:cubicBezTo>
                    <a:pt x="146" y="266"/>
                    <a:pt x="143" y="263"/>
                    <a:pt x="148" y="259"/>
                  </a:cubicBezTo>
                  <a:cubicBezTo>
                    <a:pt x="151" y="260"/>
                    <a:pt x="151" y="260"/>
                    <a:pt x="151" y="260"/>
                  </a:cubicBezTo>
                  <a:cubicBezTo>
                    <a:pt x="150" y="257"/>
                    <a:pt x="157" y="258"/>
                    <a:pt x="156" y="255"/>
                  </a:cubicBezTo>
                  <a:cubicBezTo>
                    <a:pt x="155" y="251"/>
                    <a:pt x="155" y="251"/>
                    <a:pt x="155" y="251"/>
                  </a:cubicBezTo>
                  <a:cubicBezTo>
                    <a:pt x="159" y="249"/>
                    <a:pt x="159" y="249"/>
                    <a:pt x="159" y="249"/>
                  </a:cubicBezTo>
                  <a:cubicBezTo>
                    <a:pt x="159" y="252"/>
                    <a:pt x="159" y="252"/>
                    <a:pt x="159" y="252"/>
                  </a:cubicBezTo>
                  <a:cubicBezTo>
                    <a:pt x="158" y="252"/>
                    <a:pt x="158" y="252"/>
                    <a:pt x="158" y="252"/>
                  </a:cubicBezTo>
                  <a:cubicBezTo>
                    <a:pt x="158" y="253"/>
                    <a:pt x="158" y="253"/>
                    <a:pt x="158" y="253"/>
                  </a:cubicBezTo>
                  <a:cubicBezTo>
                    <a:pt x="160" y="254"/>
                    <a:pt x="160" y="254"/>
                    <a:pt x="160" y="254"/>
                  </a:cubicBezTo>
                  <a:cubicBezTo>
                    <a:pt x="162" y="254"/>
                    <a:pt x="161" y="252"/>
                    <a:pt x="163" y="251"/>
                  </a:cubicBezTo>
                  <a:cubicBezTo>
                    <a:pt x="164" y="252"/>
                    <a:pt x="164" y="252"/>
                    <a:pt x="164" y="252"/>
                  </a:cubicBezTo>
                  <a:cubicBezTo>
                    <a:pt x="159" y="256"/>
                    <a:pt x="159" y="256"/>
                    <a:pt x="159" y="256"/>
                  </a:cubicBezTo>
                  <a:cubicBezTo>
                    <a:pt x="157" y="256"/>
                    <a:pt x="157" y="256"/>
                    <a:pt x="157" y="256"/>
                  </a:cubicBezTo>
                  <a:cubicBezTo>
                    <a:pt x="154" y="259"/>
                    <a:pt x="154" y="259"/>
                    <a:pt x="154" y="259"/>
                  </a:cubicBezTo>
                  <a:cubicBezTo>
                    <a:pt x="155" y="260"/>
                    <a:pt x="155" y="254"/>
                    <a:pt x="157" y="261"/>
                  </a:cubicBezTo>
                  <a:cubicBezTo>
                    <a:pt x="157" y="262"/>
                    <a:pt x="157" y="262"/>
                    <a:pt x="157" y="262"/>
                  </a:cubicBezTo>
                  <a:cubicBezTo>
                    <a:pt x="155" y="262"/>
                    <a:pt x="155" y="262"/>
                    <a:pt x="155" y="262"/>
                  </a:cubicBezTo>
                  <a:cubicBezTo>
                    <a:pt x="154" y="265"/>
                    <a:pt x="154" y="265"/>
                    <a:pt x="154" y="265"/>
                  </a:cubicBezTo>
                  <a:cubicBezTo>
                    <a:pt x="157" y="267"/>
                    <a:pt x="157" y="267"/>
                    <a:pt x="157" y="267"/>
                  </a:cubicBezTo>
                  <a:cubicBezTo>
                    <a:pt x="154" y="268"/>
                    <a:pt x="154" y="268"/>
                    <a:pt x="154" y="268"/>
                  </a:cubicBezTo>
                  <a:cubicBezTo>
                    <a:pt x="156" y="268"/>
                    <a:pt x="156" y="268"/>
                    <a:pt x="156" y="268"/>
                  </a:cubicBezTo>
                  <a:cubicBezTo>
                    <a:pt x="164" y="264"/>
                    <a:pt x="164" y="264"/>
                    <a:pt x="164" y="264"/>
                  </a:cubicBezTo>
                  <a:cubicBezTo>
                    <a:pt x="167" y="260"/>
                    <a:pt x="167" y="260"/>
                    <a:pt x="167" y="260"/>
                  </a:cubicBezTo>
                  <a:cubicBezTo>
                    <a:pt x="168" y="260"/>
                    <a:pt x="168" y="261"/>
                    <a:pt x="168" y="261"/>
                  </a:cubicBezTo>
                  <a:cubicBezTo>
                    <a:pt x="165" y="265"/>
                    <a:pt x="165" y="265"/>
                    <a:pt x="165" y="265"/>
                  </a:cubicBezTo>
                  <a:cubicBezTo>
                    <a:pt x="168" y="267"/>
                    <a:pt x="168" y="267"/>
                    <a:pt x="168" y="267"/>
                  </a:cubicBezTo>
                  <a:cubicBezTo>
                    <a:pt x="172" y="266"/>
                    <a:pt x="172" y="266"/>
                    <a:pt x="172" y="266"/>
                  </a:cubicBezTo>
                  <a:cubicBezTo>
                    <a:pt x="172" y="270"/>
                    <a:pt x="172" y="270"/>
                    <a:pt x="172" y="270"/>
                  </a:cubicBezTo>
                  <a:cubicBezTo>
                    <a:pt x="172" y="260"/>
                    <a:pt x="171" y="277"/>
                    <a:pt x="178" y="264"/>
                  </a:cubicBezTo>
                  <a:cubicBezTo>
                    <a:pt x="182" y="261"/>
                    <a:pt x="182" y="261"/>
                    <a:pt x="182" y="261"/>
                  </a:cubicBezTo>
                  <a:cubicBezTo>
                    <a:pt x="185" y="262"/>
                    <a:pt x="185" y="262"/>
                    <a:pt x="185" y="262"/>
                  </a:cubicBezTo>
                  <a:cubicBezTo>
                    <a:pt x="186" y="259"/>
                    <a:pt x="186" y="262"/>
                    <a:pt x="191" y="259"/>
                  </a:cubicBezTo>
                  <a:cubicBezTo>
                    <a:pt x="189" y="258"/>
                    <a:pt x="189" y="258"/>
                    <a:pt x="189" y="258"/>
                  </a:cubicBezTo>
                  <a:cubicBezTo>
                    <a:pt x="183" y="260"/>
                    <a:pt x="183" y="260"/>
                    <a:pt x="183" y="260"/>
                  </a:cubicBezTo>
                  <a:cubicBezTo>
                    <a:pt x="182" y="260"/>
                    <a:pt x="193" y="255"/>
                    <a:pt x="179" y="258"/>
                  </a:cubicBezTo>
                  <a:cubicBezTo>
                    <a:pt x="179" y="258"/>
                    <a:pt x="179" y="258"/>
                    <a:pt x="179" y="258"/>
                  </a:cubicBezTo>
                  <a:cubicBezTo>
                    <a:pt x="178" y="256"/>
                    <a:pt x="178" y="256"/>
                    <a:pt x="178" y="256"/>
                  </a:cubicBezTo>
                  <a:cubicBezTo>
                    <a:pt x="174" y="259"/>
                    <a:pt x="174" y="259"/>
                    <a:pt x="174" y="259"/>
                  </a:cubicBezTo>
                  <a:cubicBezTo>
                    <a:pt x="173" y="258"/>
                    <a:pt x="173" y="258"/>
                    <a:pt x="173" y="258"/>
                  </a:cubicBezTo>
                  <a:cubicBezTo>
                    <a:pt x="170" y="260"/>
                    <a:pt x="170" y="260"/>
                    <a:pt x="170" y="260"/>
                  </a:cubicBezTo>
                  <a:cubicBezTo>
                    <a:pt x="178" y="253"/>
                    <a:pt x="178" y="253"/>
                    <a:pt x="178" y="253"/>
                  </a:cubicBezTo>
                  <a:cubicBezTo>
                    <a:pt x="176" y="255"/>
                    <a:pt x="176" y="255"/>
                    <a:pt x="176" y="255"/>
                  </a:cubicBezTo>
                  <a:cubicBezTo>
                    <a:pt x="177" y="256"/>
                    <a:pt x="177" y="256"/>
                    <a:pt x="177" y="256"/>
                  </a:cubicBezTo>
                  <a:cubicBezTo>
                    <a:pt x="182" y="258"/>
                    <a:pt x="182" y="258"/>
                    <a:pt x="182" y="258"/>
                  </a:cubicBezTo>
                  <a:cubicBezTo>
                    <a:pt x="184" y="259"/>
                    <a:pt x="184" y="259"/>
                    <a:pt x="184" y="259"/>
                  </a:cubicBezTo>
                  <a:cubicBezTo>
                    <a:pt x="186" y="256"/>
                    <a:pt x="186" y="256"/>
                    <a:pt x="186" y="256"/>
                  </a:cubicBezTo>
                  <a:cubicBezTo>
                    <a:pt x="187" y="257"/>
                    <a:pt x="187" y="254"/>
                    <a:pt x="187" y="258"/>
                  </a:cubicBezTo>
                  <a:cubicBezTo>
                    <a:pt x="190" y="256"/>
                    <a:pt x="190" y="256"/>
                    <a:pt x="190" y="256"/>
                  </a:cubicBezTo>
                  <a:cubicBezTo>
                    <a:pt x="200" y="254"/>
                    <a:pt x="200" y="254"/>
                    <a:pt x="200" y="254"/>
                  </a:cubicBezTo>
                  <a:cubicBezTo>
                    <a:pt x="200" y="252"/>
                    <a:pt x="200" y="252"/>
                    <a:pt x="200" y="252"/>
                  </a:cubicBezTo>
                  <a:cubicBezTo>
                    <a:pt x="203" y="253"/>
                    <a:pt x="203" y="253"/>
                    <a:pt x="203" y="253"/>
                  </a:cubicBezTo>
                  <a:cubicBezTo>
                    <a:pt x="203" y="253"/>
                    <a:pt x="206" y="250"/>
                    <a:pt x="207" y="249"/>
                  </a:cubicBezTo>
                  <a:cubicBezTo>
                    <a:pt x="202" y="247"/>
                    <a:pt x="202" y="247"/>
                    <a:pt x="202" y="247"/>
                  </a:cubicBezTo>
                  <a:cubicBezTo>
                    <a:pt x="196" y="248"/>
                    <a:pt x="196" y="248"/>
                    <a:pt x="196" y="248"/>
                  </a:cubicBezTo>
                  <a:cubicBezTo>
                    <a:pt x="196" y="249"/>
                    <a:pt x="196" y="249"/>
                    <a:pt x="196" y="249"/>
                  </a:cubicBezTo>
                  <a:cubicBezTo>
                    <a:pt x="196" y="249"/>
                    <a:pt x="196" y="249"/>
                    <a:pt x="196" y="249"/>
                  </a:cubicBezTo>
                  <a:cubicBezTo>
                    <a:pt x="195" y="252"/>
                    <a:pt x="195" y="252"/>
                    <a:pt x="195" y="252"/>
                  </a:cubicBezTo>
                  <a:cubicBezTo>
                    <a:pt x="195" y="252"/>
                    <a:pt x="198" y="250"/>
                    <a:pt x="193" y="251"/>
                  </a:cubicBezTo>
                  <a:cubicBezTo>
                    <a:pt x="193" y="250"/>
                    <a:pt x="194" y="250"/>
                    <a:pt x="194" y="249"/>
                  </a:cubicBezTo>
                  <a:cubicBezTo>
                    <a:pt x="186" y="248"/>
                    <a:pt x="186" y="248"/>
                    <a:pt x="186" y="248"/>
                  </a:cubicBezTo>
                  <a:cubicBezTo>
                    <a:pt x="184" y="248"/>
                    <a:pt x="184" y="248"/>
                    <a:pt x="184" y="248"/>
                  </a:cubicBezTo>
                  <a:cubicBezTo>
                    <a:pt x="183" y="250"/>
                    <a:pt x="183" y="250"/>
                    <a:pt x="183" y="250"/>
                  </a:cubicBezTo>
                  <a:cubicBezTo>
                    <a:pt x="167" y="252"/>
                    <a:pt x="167" y="252"/>
                    <a:pt x="167" y="252"/>
                  </a:cubicBezTo>
                  <a:cubicBezTo>
                    <a:pt x="165" y="249"/>
                    <a:pt x="165" y="249"/>
                    <a:pt x="165" y="249"/>
                  </a:cubicBezTo>
                  <a:cubicBezTo>
                    <a:pt x="163" y="250"/>
                    <a:pt x="163" y="250"/>
                    <a:pt x="163" y="250"/>
                  </a:cubicBezTo>
                  <a:cubicBezTo>
                    <a:pt x="163" y="249"/>
                    <a:pt x="163" y="249"/>
                    <a:pt x="163" y="249"/>
                  </a:cubicBezTo>
                  <a:cubicBezTo>
                    <a:pt x="158" y="247"/>
                    <a:pt x="158" y="247"/>
                    <a:pt x="158" y="247"/>
                  </a:cubicBezTo>
                  <a:cubicBezTo>
                    <a:pt x="152" y="247"/>
                    <a:pt x="152" y="247"/>
                    <a:pt x="152" y="247"/>
                  </a:cubicBezTo>
                  <a:cubicBezTo>
                    <a:pt x="153" y="250"/>
                    <a:pt x="153" y="250"/>
                    <a:pt x="153" y="250"/>
                  </a:cubicBezTo>
                  <a:cubicBezTo>
                    <a:pt x="146" y="248"/>
                    <a:pt x="146" y="248"/>
                    <a:pt x="146" y="248"/>
                  </a:cubicBezTo>
                  <a:cubicBezTo>
                    <a:pt x="144" y="247"/>
                    <a:pt x="144" y="247"/>
                    <a:pt x="144" y="247"/>
                  </a:cubicBezTo>
                  <a:cubicBezTo>
                    <a:pt x="148" y="243"/>
                    <a:pt x="148" y="243"/>
                    <a:pt x="148" y="243"/>
                  </a:cubicBezTo>
                  <a:cubicBezTo>
                    <a:pt x="146" y="242"/>
                    <a:pt x="146" y="242"/>
                    <a:pt x="146" y="242"/>
                  </a:cubicBezTo>
                  <a:cubicBezTo>
                    <a:pt x="144" y="243"/>
                    <a:pt x="144" y="243"/>
                    <a:pt x="144" y="243"/>
                  </a:cubicBezTo>
                  <a:cubicBezTo>
                    <a:pt x="143" y="247"/>
                    <a:pt x="143" y="247"/>
                    <a:pt x="143" y="247"/>
                  </a:cubicBezTo>
                  <a:cubicBezTo>
                    <a:pt x="137" y="253"/>
                    <a:pt x="148" y="244"/>
                    <a:pt x="147" y="254"/>
                  </a:cubicBezTo>
                  <a:cubicBezTo>
                    <a:pt x="141" y="250"/>
                    <a:pt x="141" y="250"/>
                    <a:pt x="141" y="250"/>
                  </a:cubicBezTo>
                  <a:cubicBezTo>
                    <a:pt x="140" y="252"/>
                    <a:pt x="140" y="252"/>
                    <a:pt x="140" y="252"/>
                  </a:cubicBezTo>
                  <a:cubicBezTo>
                    <a:pt x="139" y="250"/>
                    <a:pt x="139" y="250"/>
                    <a:pt x="139" y="250"/>
                  </a:cubicBezTo>
                  <a:cubicBezTo>
                    <a:pt x="136" y="252"/>
                    <a:pt x="136" y="252"/>
                    <a:pt x="136" y="252"/>
                  </a:cubicBezTo>
                  <a:cubicBezTo>
                    <a:pt x="130" y="250"/>
                    <a:pt x="130" y="250"/>
                    <a:pt x="130" y="250"/>
                  </a:cubicBezTo>
                  <a:cubicBezTo>
                    <a:pt x="126" y="253"/>
                    <a:pt x="126" y="253"/>
                    <a:pt x="126" y="253"/>
                  </a:cubicBezTo>
                  <a:cubicBezTo>
                    <a:pt x="124" y="252"/>
                    <a:pt x="124" y="252"/>
                    <a:pt x="124" y="252"/>
                  </a:cubicBezTo>
                  <a:cubicBezTo>
                    <a:pt x="122" y="254"/>
                    <a:pt x="122" y="254"/>
                    <a:pt x="122" y="254"/>
                  </a:cubicBezTo>
                  <a:cubicBezTo>
                    <a:pt x="119" y="256"/>
                    <a:pt x="124" y="254"/>
                    <a:pt x="120" y="251"/>
                  </a:cubicBezTo>
                  <a:cubicBezTo>
                    <a:pt x="120" y="249"/>
                    <a:pt x="120" y="249"/>
                    <a:pt x="120" y="249"/>
                  </a:cubicBezTo>
                  <a:cubicBezTo>
                    <a:pt x="125" y="249"/>
                    <a:pt x="125" y="249"/>
                    <a:pt x="125" y="249"/>
                  </a:cubicBezTo>
                  <a:cubicBezTo>
                    <a:pt x="124" y="249"/>
                    <a:pt x="128" y="250"/>
                    <a:pt x="124" y="248"/>
                  </a:cubicBezTo>
                  <a:cubicBezTo>
                    <a:pt x="128" y="244"/>
                    <a:pt x="128" y="244"/>
                    <a:pt x="128" y="244"/>
                  </a:cubicBezTo>
                  <a:cubicBezTo>
                    <a:pt x="124" y="240"/>
                    <a:pt x="124" y="240"/>
                    <a:pt x="124" y="240"/>
                  </a:cubicBezTo>
                  <a:cubicBezTo>
                    <a:pt x="124" y="238"/>
                    <a:pt x="124" y="238"/>
                    <a:pt x="124" y="238"/>
                  </a:cubicBezTo>
                  <a:cubicBezTo>
                    <a:pt x="119" y="236"/>
                    <a:pt x="119" y="236"/>
                    <a:pt x="119" y="236"/>
                  </a:cubicBezTo>
                  <a:cubicBezTo>
                    <a:pt x="122" y="234"/>
                    <a:pt x="122" y="234"/>
                    <a:pt x="122" y="234"/>
                  </a:cubicBezTo>
                  <a:cubicBezTo>
                    <a:pt x="117" y="233"/>
                    <a:pt x="117" y="233"/>
                    <a:pt x="117" y="233"/>
                  </a:cubicBezTo>
                  <a:cubicBezTo>
                    <a:pt x="119" y="231"/>
                    <a:pt x="119" y="231"/>
                    <a:pt x="119" y="231"/>
                  </a:cubicBezTo>
                  <a:cubicBezTo>
                    <a:pt x="121" y="231"/>
                    <a:pt x="108" y="239"/>
                    <a:pt x="124" y="229"/>
                  </a:cubicBezTo>
                  <a:cubicBezTo>
                    <a:pt x="123" y="227"/>
                    <a:pt x="123" y="227"/>
                    <a:pt x="123" y="227"/>
                  </a:cubicBezTo>
                  <a:cubicBezTo>
                    <a:pt x="120" y="228"/>
                    <a:pt x="120" y="228"/>
                    <a:pt x="120" y="228"/>
                  </a:cubicBezTo>
                  <a:cubicBezTo>
                    <a:pt x="118" y="226"/>
                    <a:pt x="118" y="226"/>
                    <a:pt x="118" y="226"/>
                  </a:cubicBezTo>
                  <a:cubicBezTo>
                    <a:pt x="105" y="227"/>
                    <a:pt x="105" y="227"/>
                    <a:pt x="105" y="227"/>
                  </a:cubicBezTo>
                  <a:cubicBezTo>
                    <a:pt x="113" y="224"/>
                    <a:pt x="113" y="224"/>
                    <a:pt x="113" y="224"/>
                  </a:cubicBezTo>
                  <a:cubicBezTo>
                    <a:pt x="112" y="224"/>
                    <a:pt x="114" y="230"/>
                    <a:pt x="114" y="222"/>
                  </a:cubicBezTo>
                  <a:cubicBezTo>
                    <a:pt x="117" y="225"/>
                    <a:pt x="117" y="225"/>
                    <a:pt x="117" y="225"/>
                  </a:cubicBezTo>
                  <a:cubicBezTo>
                    <a:pt x="126" y="224"/>
                    <a:pt x="126" y="224"/>
                    <a:pt x="126" y="224"/>
                  </a:cubicBezTo>
                  <a:cubicBezTo>
                    <a:pt x="125" y="221"/>
                    <a:pt x="125" y="221"/>
                    <a:pt x="125" y="221"/>
                  </a:cubicBezTo>
                  <a:cubicBezTo>
                    <a:pt x="122" y="220"/>
                    <a:pt x="122" y="220"/>
                    <a:pt x="122" y="220"/>
                  </a:cubicBezTo>
                  <a:cubicBezTo>
                    <a:pt x="125" y="219"/>
                    <a:pt x="125" y="219"/>
                    <a:pt x="125" y="219"/>
                  </a:cubicBezTo>
                  <a:cubicBezTo>
                    <a:pt x="124" y="215"/>
                    <a:pt x="124" y="215"/>
                    <a:pt x="124" y="215"/>
                  </a:cubicBezTo>
                  <a:cubicBezTo>
                    <a:pt x="123" y="214"/>
                    <a:pt x="121" y="216"/>
                    <a:pt x="120" y="215"/>
                  </a:cubicBezTo>
                  <a:cubicBezTo>
                    <a:pt x="120" y="212"/>
                    <a:pt x="120" y="212"/>
                    <a:pt x="120" y="212"/>
                  </a:cubicBezTo>
                  <a:cubicBezTo>
                    <a:pt x="122" y="209"/>
                    <a:pt x="122" y="209"/>
                    <a:pt x="122" y="209"/>
                  </a:cubicBezTo>
                  <a:cubicBezTo>
                    <a:pt x="116" y="208"/>
                    <a:pt x="116" y="208"/>
                    <a:pt x="116" y="208"/>
                  </a:cubicBezTo>
                  <a:cubicBezTo>
                    <a:pt x="115" y="208"/>
                    <a:pt x="119" y="206"/>
                    <a:pt x="114" y="208"/>
                  </a:cubicBezTo>
                  <a:cubicBezTo>
                    <a:pt x="118" y="205"/>
                    <a:pt x="118" y="205"/>
                    <a:pt x="118" y="205"/>
                  </a:cubicBezTo>
                  <a:cubicBezTo>
                    <a:pt x="118" y="205"/>
                    <a:pt x="113" y="214"/>
                    <a:pt x="125" y="205"/>
                  </a:cubicBezTo>
                  <a:cubicBezTo>
                    <a:pt x="132" y="204"/>
                    <a:pt x="132" y="204"/>
                    <a:pt x="132" y="204"/>
                  </a:cubicBezTo>
                  <a:cubicBezTo>
                    <a:pt x="140" y="204"/>
                    <a:pt x="140" y="204"/>
                    <a:pt x="140" y="204"/>
                  </a:cubicBezTo>
                  <a:cubicBezTo>
                    <a:pt x="140" y="203"/>
                    <a:pt x="140" y="203"/>
                    <a:pt x="140" y="203"/>
                  </a:cubicBezTo>
                  <a:cubicBezTo>
                    <a:pt x="144" y="203"/>
                    <a:pt x="144" y="203"/>
                    <a:pt x="144" y="203"/>
                  </a:cubicBezTo>
                  <a:cubicBezTo>
                    <a:pt x="147" y="200"/>
                    <a:pt x="147" y="200"/>
                    <a:pt x="147" y="200"/>
                  </a:cubicBezTo>
                  <a:cubicBezTo>
                    <a:pt x="148" y="200"/>
                    <a:pt x="137" y="206"/>
                    <a:pt x="151" y="199"/>
                  </a:cubicBezTo>
                  <a:cubicBezTo>
                    <a:pt x="149" y="198"/>
                    <a:pt x="149" y="198"/>
                    <a:pt x="149" y="198"/>
                  </a:cubicBezTo>
                  <a:cubicBezTo>
                    <a:pt x="157" y="198"/>
                    <a:pt x="157" y="198"/>
                    <a:pt x="157" y="198"/>
                  </a:cubicBezTo>
                  <a:cubicBezTo>
                    <a:pt x="161" y="197"/>
                    <a:pt x="161" y="197"/>
                    <a:pt x="161" y="197"/>
                  </a:cubicBezTo>
                  <a:cubicBezTo>
                    <a:pt x="161" y="196"/>
                    <a:pt x="158" y="199"/>
                    <a:pt x="164" y="197"/>
                  </a:cubicBezTo>
                  <a:cubicBezTo>
                    <a:pt x="164" y="195"/>
                    <a:pt x="164" y="195"/>
                    <a:pt x="164" y="195"/>
                  </a:cubicBezTo>
                  <a:cubicBezTo>
                    <a:pt x="155" y="194"/>
                    <a:pt x="155" y="194"/>
                    <a:pt x="155" y="194"/>
                  </a:cubicBezTo>
                  <a:cubicBezTo>
                    <a:pt x="152" y="195"/>
                    <a:pt x="152" y="195"/>
                    <a:pt x="152" y="195"/>
                  </a:cubicBezTo>
                  <a:cubicBezTo>
                    <a:pt x="149" y="193"/>
                    <a:pt x="149" y="193"/>
                    <a:pt x="149" y="193"/>
                  </a:cubicBezTo>
                  <a:cubicBezTo>
                    <a:pt x="144" y="195"/>
                    <a:pt x="144" y="195"/>
                    <a:pt x="144" y="195"/>
                  </a:cubicBezTo>
                  <a:cubicBezTo>
                    <a:pt x="138" y="193"/>
                    <a:pt x="138" y="193"/>
                    <a:pt x="138" y="193"/>
                  </a:cubicBezTo>
                  <a:cubicBezTo>
                    <a:pt x="135" y="197"/>
                    <a:pt x="147" y="191"/>
                    <a:pt x="134" y="196"/>
                  </a:cubicBezTo>
                  <a:cubicBezTo>
                    <a:pt x="128" y="194"/>
                    <a:pt x="128" y="194"/>
                    <a:pt x="128" y="194"/>
                  </a:cubicBezTo>
                  <a:cubicBezTo>
                    <a:pt x="126" y="194"/>
                    <a:pt x="131" y="199"/>
                    <a:pt x="126" y="191"/>
                  </a:cubicBezTo>
                  <a:cubicBezTo>
                    <a:pt x="119" y="191"/>
                    <a:pt x="119" y="191"/>
                    <a:pt x="119" y="191"/>
                  </a:cubicBezTo>
                  <a:cubicBezTo>
                    <a:pt x="116" y="190"/>
                    <a:pt x="116" y="190"/>
                    <a:pt x="116" y="190"/>
                  </a:cubicBezTo>
                  <a:cubicBezTo>
                    <a:pt x="112" y="191"/>
                    <a:pt x="112" y="191"/>
                    <a:pt x="112" y="191"/>
                  </a:cubicBezTo>
                  <a:cubicBezTo>
                    <a:pt x="116" y="189"/>
                    <a:pt x="116" y="189"/>
                    <a:pt x="116" y="189"/>
                  </a:cubicBezTo>
                  <a:cubicBezTo>
                    <a:pt x="137" y="188"/>
                    <a:pt x="137" y="188"/>
                    <a:pt x="137" y="188"/>
                  </a:cubicBezTo>
                  <a:cubicBezTo>
                    <a:pt x="149" y="189"/>
                    <a:pt x="149" y="189"/>
                    <a:pt x="149" y="189"/>
                  </a:cubicBezTo>
                  <a:cubicBezTo>
                    <a:pt x="150" y="188"/>
                    <a:pt x="149" y="186"/>
                    <a:pt x="152" y="188"/>
                  </a:cubicBezTo>
                  <a:cubicBezTo>
                    <a:pt x="155" y="184"/>
                    <a:pt x="151" y="187"/>
                    <a:pt x="146" y="185"/>
                  </a:cubicBezTo>
                  <a:cubicBezTo>
                    <a:pt x="145" y="185"/>
                    <a:pt x="145" y="185"/>
                    <a:pt x="145" y="185"/>
                  </a:cubicBezTo>
                  <a:cubicBezTo>
                    <a:pt x="145" y="183"/>
                    <a:pt x="145" y="183"/>
                    <a:pt x="145" y="183"/>
                  </a:cubicBezTo>
                  <a:cubicBezTo>
                    <a:pt x="151" y="185"/>
                    <a:pt x="151" y="185"/>
                    <a:pt x="151" y="185"/>
                  </a:cubicBezTo>
                  <a:cubicBezTo>
                    <a:pt x="152" y="182"/>
                    <a:pt x="152" y="182"/>
                    <a:pt x="152" y="182"/>
                  </a:cubicBezTo>
                  <a:cubicBezTo>
                    <a:pt x="154" y="183"/>
                    <a:pt x="154" y="183"/>
                    <a:pt x="154" y="183"/>
                  </a:cubicBezTo>
                  <a:cubicBezTo>
                    <a:pt x="156" y="182"/>
                    <a:pt x="161" y="183"/>
                    <a:pt x="158" y="179"/>
                  </a:cubicBezTo>
                  <a:cubicBezTo>
                    <a:pt x="162" y="178"/>
                    <a:pt x="162" y="178"/>
                    <a:pt x="162" y="178"/>
                  </a:cubicBezTo>
                  <a:cubicBezTo>
                    <a:pt x="158" y="174"/>
                    <a:pt x="158" y="174"/>
                    <a:pt x="158" y="174"/>
                  </a:cubicBezTo>
                  <a:cubicBezTo>
                    <a:pt x="164" y="179"/>
                    <a:pt x="158" y="168"/>
                    <a:pt x="169" y="172"/>
                  </a:cubicBezTo>
                  <a:cubicBezTo>
                    <a:pt x="169" y="170"/>
                    <a:pt x="169" y="170"/>
                    <a:pt x="169" y="170"/>
                  </a:cubicBezTo>
                  <a:cubicBezTo>
                    <a:pt x="169" y="168"/>
                    <a:pt x="168" y="166"/>
                    <a:pt x="163" y="170"/>
                  </a:cubicBezTo>
                  <a:cubicBezTo>
                    <a:pt x="161" y="169"/>
                    <a:pt x="161" y="169"/>
                    <a:pt x="161" y="169"/>
                  </a:cubicBezTo>
                  <a:cubicBezTo>
                    <a:pt x="159" y="170"/>
                    <a:pt x="165" y="175"/>
                    <a:pt x="156" y="170"/>
                  </a:cubicBezTo>
                  <a:cubicBezTo>
                    <a:pt x="152" y="169"/>
                    <a:pt x="151" y="173"/>
                    <a:pt x="149" y="174"/>
                  </a:cubicBezTo>
                  <a:cubicBezTo>
                    <a:pt x="151" y="171"/>
                    <a:pt x="138" y="178"/>
                    <a:pt x="154" y="173"/>
                  </a:cubicBezTo>
                  <a:cubicBezTo>
                    <a:pt x="156" y="174"/>
                    <a:pt x="156" y="174"/>
                    <a:pt x="156" y="174"/>
                  </a:cubicBezTo>
                  <a:cubicBezTo>
                    <a:pt x="154" y="175"/>
                    <a:pt x="154" y="175"/>
                    <a:pt x="154" y="175"/>
                  </a:cubicBezTo>
                  <a:cubicBezTo>
                    <a:pt x="144" y="175"/>
                    <a:pt x="144" y="175"/>
                    <a:pt x="144" y="175"/>
                  </a:cubicBezTo>
                  <a:cubicBezTo>
                    <a:pt x="136" y="176"/>
                    <a:pt x="136" y="176"/>
                    <a:pt x="136" y="176"/>
                  </a:cubicBezTo>
                  <a:cubicBezTo>
                    <a:pt x="132" y="175"/>
                    <a:pt x="132" y="175"/>
                    <a:pt x="132" y="175"/>
                  </a:cubicBezTo>
                  <a:cubicBezTo>
                    <a:pt x="132" y="173"/>
                    <a:pt x="132" y="173"/>
                    <a:pt x="132" y="173"/>
                  </a:cubicBezTo>
                  <a:cubicBezTo>
                    <a:pt x="130" y="171"/>
                    <a:pt x="130" y="171"/>
                    <a:pt x="130" y="171"/>
                  </a:cubicBezTo>
                  <a:cubicBezTo>
                    <a:pt x="125" y="176"/>
                    <a:pt x="125" y="176"/>
                    <a:pt x="125" y="176"/>
                  </a:cubicBezTo>
                  <a:cubicBezTo>
                    <a:pt x="121" y="175"/>
                    <a:pt x="121" y="175"/>
                    <a:pt x="121" y="175"/>
                  </a:cubicBezTo>
                  <a:cubicBezTo>
                    <a:pt x="120" y="176"/>
                    <a:pt x="120" y="176"/>
                    <a:pt x="120" y="176"/>
                  </a:cubicBezTo>
                  <a:cubicBezTo>
                    <a:pt x="116" y="173"/>
                    <a:pt x="116" y="173"/>
                    <a:pt x="116" y="173"/>
                  </a:cubicBezTo>
                  <a:cubicBezTo>
                    <a:pt x="105" y="174"/>
                    <a:pt x="105" y="174"/>
                    <a:pt x="105" y="174"/>
                  </a:cubicBezTo>
                  <a:cubicBezTo>
                    <a:pt x="102" y="172"/>
                    <a:pt x="102" y="172"/>
                    <a:pt x="102" y="172"/>
                  </a:cubicBezTo>
                  <a:cubicBezTo>
                    <a:pt x="99" y="172"/>
                    <a:pt x="99" y="172"/>
                    <a:pt x="99" y="172"/>
                  </a:cubicBezTo>
                  <a:cubicBezTo>
                    <a:pt x="98" y="175"/>
                    <a:pt x="98" y="175"/>
                    <a:pt x="98" y="175"/>
                  </a:cubicBezTo>
                  <a:cubicBezTo>
                    <a:pt x="95" y="175"/>
                    <a:pt x="95" y="175"/>
                    <a:pt x="95" y="175"/>
                  </a:cubicBezTo>
                  <a:cubicBezTo>
                    <a:pt x="96" y="174"/>
                    <a:pt x="96" y="174"/>
                    <a:pt x="96" y="174"/>
                  </a:cubicBezTo>
                  <a:cubicBezTo>
                    <a:pt x="95" y="173"/>
                    <a:pt x="95" y="173"/>
                    <a:pt x="95" y="173"/>
                  </a:cubicBezTo>
                  <a:cubicBezTo>
                    <a:pt x="95" y="171"/>
                    <a:pt x="95" y="171"/>
                    <a:pt x="95" y="171"/>
                  </a:cubicBezTo>
                  <a:cubicBezTo>
                    <a:pt x="99" y="171"/>
                    <a:pt x="99" y="171"/>
                    <a:pt x="99" y="171"/>
                  </a:cubicBezTo>
                  <a:cubicBezTo>
                    <a:pt x="103" y="169"/>
                    <a:pt x="103" y="169"/>
                    <a:pt x="103" y="169"/>
                  </a:cubicBezTo>
                  <a:cubicBezTo>
                    <a:pt x="102" y="165"/>
                    <a:pt x="102" y="165"/>
                    <a:pt x="102" y="165"/>
                  </a:cubicBezTo>
                  <a:cubicBezTo>
                    <a:pt x="112" y="165"/>
                    <a:pt x="112" y="165"/>
                    <a:pt x="112" y="165"/>
                  </a:cubicBezTo>
                  <a:cubicBezTo>
                    <a:pt x="116" y="162"/>
                    <a:pt x="116" y="162"/>
                    <a:pt x="116" y="162"/>
                  </a:cubicBezTo>
                  <a:cubicBezTo>
                    <a:pt x="121" y="161"/>
                    <a:pt x="121" y="161"/>
                    <a:pt x="121" y="161"/>
                  </a:cubicBezTo>
                  <a:cubicBezTo>
                    <a:pt x="123" y="161"/>
                    <a:pt x="124" y="157"/>
                    <a:pt x="128" y="160"/>
                  </a:cubicBezTo>
                  <a:cubicBezTo>
                    <a:pt x="130" y="158"/>
                    <a:pt x="130" y="158"/>
                    <a:pt x="130" y="158"/>
                  </a:cubicBezTo>
                  <a:cubicBezTo>
                    <a:pt x="131" y="159"/>
                    <a:pt x="131" y="159"/>
                    <a:pt x="131" y="159"/>
                  </a:cubicBezTo>
                  <a:cubicBezTo>
                    <a:pt x="132" y="159"/>
                    <a:pt x="126" y="161"/>
                    <a:pt x="134" y="158"/>
                  </a:cubicBezTo>
                  <a:cubicBezTo>
                    <a:pt x="132" y="160"/>
                    <a:pt x="132" y="160"/>
                    <a:pt x="132" y="160"/>
                  </a:cubicBezTo>
                  <a:cubicBezTo>
                    <a:pt x="133" y="161"/>
                    <a:pt x="133" y="161"/>
                    <a:pt x="133" y="161"/>
                  </a:cubicBezTo>
                  <a:cubicBezTo>
                    <a:pt x="130" y="163"/>
                    <a:pt x="130" y="163"/>
                    <a:pt x="130" y="163"/>
                  </a:cubicBezTo>
                  <a:cubicBezTo>
                    <a:pt x="125" y="166"/>
                    <a:pt x="125" y="166"/>
                    <a:pt x="125" y="166"/>
                  </a:cubicBezTo>
                  <a:cubicBezTo>
                    <a:pt x="130" y="166"/>
                    <a:pt x="130" y="166"/>
                    <a:pt x="130" y="166"/>
                  </a:cubicBezTo>
                  <a:cubicBezTo>
                    <a:pt x="146" y="165"/>
                    <a:pt x="146" y="165"/>
                    <a:pt x="146" y="165"/>
                  </a:cubicBezTo>
                  <a:cubicBezTo>
                    <a:pt x="148" y="166"/>
                    <a:pt x="148" y="166"/>
                    <a:pt x="148" y="166"/>
                  </a:cubicBezTo>
                  <a:cubicBezTo>
                    <a:pt x="150" y="165"/>
                    <a:pt x="150" y="165"/>
                    <a:pt x="150" y="165"/>
                  </a:cubicBezTo>
                  <a:cubicBezTo>
                    <a:pt x="153" y="168"/>
                    <a:pt x="153" y="168"/>
                    <a:pt x="153" y="168"/>
                  </a:cubicBezTo>
                  <a:cubicBezTo>
                    <a:pt x="157" y="166"/>
                    <a:pt x="157" y="166"/>
                    <a:pt x="157" y="166"/>
                  </a:cubicBezTo>
                  <a:cubicBezTo>
                    <a:pt x="157" y="162"/>
                    <a:pt x="147" y="169"/>
                    <a:pt x="162" y="165"/>
                  </a:cubicBezTo>
                  <a:cubicBezTo>
                    <a:pt x="165" y="166"/>
                    <a:pt x="156" y="171"/>
                    <a:pt x="162" y="162"/>
                  </a:cubicBezTo>
                  <a:cubicBezTo>
                    <a:pt x="159" y="160"/>
                    <a:pt x="159" y="160"/>
                    <a:pt x="159" y="160"/>
                  </a:cubicBezTo>
                  <a:cubicBezTo>
                    <a:pt x="153" y="159"/>
                    <a:pt x="153" y="159"/>
                    <a:pt x="153" y="159"/>
                  </a:cubicBezTo>
                  <a:cubicBezTo>
                    <a:pt x="146" y="161"/>
                    <a:pt x="146" y="161"/>
                    <a:pt x="146" y="161"/>
                  </a:cubicBezTo>
                  <a:cubicBezTo>
                    <a:pt x="146" y="160"/>
                    <a:pt x="146" y="160"/>
                    <a:pt x="146" y="160"/>
                  </a:cubicBezTo>
                  <a:cubicBezTo>
                    <a:pt x="148" y="160"/>
                    <a:pt x="148" y="160"/>
                    <a:pt x="148" y="160"/>
                  </a:cubicBezTo>
                  <a:cubicBezTo>
                    <a:pt x="143" y="155"/>
                    <a:pt x="143" y="155"/>
                    <a:pt x="143" y="155"/>
                  </a:cubicBezTo>
                  <a:cubicBezTo>
                    <a:pt x="140" y="156"/>
                    <a:pt x="139" y="160"/>
                    <a:pt x="135" y="156"/>
                  </a:cubicBezTo>
                  <a:cubicBezTo>
                    <a:pt x="137" y="154"/>
                    <a:pt x="137" y="154"/>
                    <a:pt x="137" y="154"/>
                  </a:cubicBezTo>
                  <a:cubicBezTo>
                    <a:pt x="139" y="154"/>
                    <a:pt x="133" y="160"/>
                    <a:pt x="135" y="151"/>
                  </a:cubicBezTo>
                  <a:cubicBezTo>
                    <a:pt x="140" y="151"/>
                    <a:pt x="129" y="157"/>
                    <a:pt x="140" y="149"/>
                  </a:cubicBezTo>
                  <a:cubicBezTo>
                    <a:pt x="135" y="147"/>
                    <a:pt x="135" y="147"/>
                    <a:pt x="135" y="147"/>
                  </a:cubicBezTo>
                  <a:cubicBezTo>
                    <a:pt x="128" y="148"/>
                    <a:pt x="128" y="148"/>
                    <a:pt x="128" y="148"/>
                  </a:cubicBezTo>
                  <a:cubicBezTo>
                    <a:pt x="124" y="146"/>
                    <a:pt x="124" y="146"/>
                    <a:pt x="124" y="146"/>
                  </a:cubicBezTo>
                  <a:cubicBezTo>
                    <a:pt x="107" y="146"/>
                    <a:pt x="107" y="146"/>
                    <a:pt x="107" y="146"/>
                  </a:cubicBezTo>
                  <a:cubicBezTo>
                    <a:pt x="106" y="144"/>
                    <a:pt x="106" y="144"/>
                    <a:pt x="106" y="144"/>
                  </a:cubicBezTo>
                  <a:cubicBezTo>
                    <a:pt x="106" y="145"/>
                    <a:pt x="104" y="146"/>
                    <a:pt x="102" y="145"/>
                  </a:cubicBezTo>
                  <a:cubicBezTo>
                    <a:pt x="106" y="143"/>
                    <a:pt x="106" y="143"/>
                    <a:pt x="106" y="143"/>
                  </a:cubicBezTo>
                  <a:cubicBezTo>
                    <a:pt x="107" y="145"/>
                    <a:pt x="107" y="145"/>
                    <a:pt x="107" y="145"/>
                  </a:cubicBezTo>
                  <a:cubicBezTo>
                    <a:pt x="108" y="143"/>
                    <a:pt x="108" y="143"/>
                    <a:pt x="108" y="143"/>
                  </a:cubicBezTo>
                  <a:cubicBezTo>
                    <a:pt x="103" y="141"/>
                    <a:pt x="103" y="141"/>
                    <a:pt x="103" y="141"/>
                  </a:cubicBezTo>
                  <a:cubicBezTo>
                    <a:pt x="97" y="142"/>
                    <a:pt x="97" y="142"/>
                    <a:pt x="97" y="142"/>
                  </a:cubicBezTo>
                  <a:cubicBezTo>
                    <a:pt x="95" y="142"/>
                    <a:pt x="95" y="142"/>
                    <a:pt x="95" y="142"/>
                  </a:cubicBezTo>
                  <a:cubicBezTo>
                    <a:pt x="105" y="139"/>
                    <a:pt x="105" y="139"/>
                    <a:pt x="105" y="139"/>
                  </a:cubicBezTo>
                  <a:cubicBezTo>
                    <a:pt x="106" y="138"/>
                    <a:pt x="95" y="144"/>
                    <a:pt x="109" y="139"/>
                  </a:cubicBezTo>
                  <a:cubicBezTo>
                    <a:pt x="130" y="142"/>
                    <a:pt x="130" y="142"/>
                    <a:pt x="130" y="142"/>
                  </a:cubicBezTo>
                  <a:cubicBezTo>
                    <a:pt x="131" y="141"/>
                    <a:pt x="131" y="141"/>
                    <a:pt x="131" y="141"/>
                  </a:cubicBezTo>
                  <a:cubicBezTo>
                    <a:pt x="139" y="143"/>
                    <a:pt x="139" y="143"/>
                    <a:pt x="139" y="143"/>
                  </a:cubicBezTo>
                  <a:cubicBezTo>
                    <a:pt x="146" y="141"/>
                    <a:pt x="146" y="141"/>
                    <a:pt x="146" y="141"/>
                  </a:cubicBezTo>
                  <a:cubicBezTo>
                    <a:pt x="145" y="140"/>
                    <a:pt x="145" y="140"/>
                    <a:pt x="145" y="140"/>
                  </a:cubicBezTo>
                  <a:cubicBezTo>
                    <a:pt x="144" y="139"/>
                    <a:pt x="143" y="145"/>
                    <a:pt x="147" y="138"/>
                  </a:cubicBezTo>
                  <a:cubicBezTo>
                    <a:pt x="148" y="140"/>
                    <a:pt x="148" y="140"/>
                    <a:pt x="148" y="140"/>
                  </a:cubicBezTo>
                  <a:cubicBezTo>
                    <a:pt x="149" y="140"/>
                    <a:pt x="149" y="140"/>
                    <a:pt x="149" y="140"/>
                  </a:cubicBezTo>
                  <a:cubicBezTo>
                    <a:pt x="152" y="137"/>
                    <a:pt x="152" y="137"/>
                    <a:pt x="152" y="137"/>
                  </a:cubicBezTo>
                  <a:cubicBezTo>
                    <a:pt x="153" y="142"/>
                    <a:pt x="153" y="142"/>
                    <a:pt x="153" y="142"/>
                  </a:cubicBezTo>
                  <a:cubicBezTo>
                    <a:pt x="156" y="139"/>
                    <a:pt x="156" y="139"/>
                    <a:pt x="156" y="139"/>
                  </a:cubicBezTo>
                  <a:cubicBezTo>
                    <a:pt x="159" y="138"/>
                    <a:pt x="161" y="141"/>
                    <a:pt x="164" y="137"/>
                  </a:cubicBezTo>
                  <a:cubicBezTo>
                    <a:pt x="163" y="136"/>
                    <a:pt x="168" y="136"/>
                    <a:pt x="162" y="136"/>
                  </a:cubicBezTo>
                  <a:cubicBezTo>
                    <a:pt x="162" y="135"/>
                    <a:pt x="163" y="137"/>
                    <a:pt x="162" y="135"/>
                  </a:cubicBezTo>
                  <a:cubicBezTo>
                    <a:pt x="164" y="134"/>
                    <a:pt x="167" y="139"/>
                    <a:pt x="166" y="137"/>
                  </a:cubicBezTo>
                  <a:cubicBezTo>
                    <a:pt x="167" y="134"/>
                    <a:pt x="167" y="134"/>
                    <a:pt x="167" y="134"/>
                  </a:cubicBezTo>
                  <a:cubicBezTo>
                    <a:pt x="171" y="138"/>
                    <a:pt x="168" y="127"/>
                    <a:pt x="175" y="134"/>
                  </a:cubicBezTo>
                  <a:cubicBezTo>
                    <a:pt x="179" y="133"/>
                    <a:pt x="181" y="129"/>
                    <a:pt x="186" y="132"/>
                  </a:cubicBezTo>
                  <a:cubicBezTo>
                    <a:pt x="185" y="133"/>
                    <a:pt x="185" y="133"/>
                    <a:pt x="185" y="133"/>
                  </a:cubicBezTo>
                  <a:cubicBezTo>
                    <a:pt x="194" y="133"/>
                    <a:pt x="194" y="133"/>
                    <a:pt x="194" y="133"/>
                  </a:cubicBezTo>
                  <a:cubicBezTo>
                    <a:pt x="198" y="136"/>
                    <a:pt x="198" y="136"/>
                    <a:pt x="198" y="136"/>
                  </a:cubicBezTo>
                  <a:cubicBezTo>
                    <a:pt x="199" y="134"/>
                    <a:pt x="199" y="134"/>
                    <a:pt x="199" y="134"/>
                  </a:cubicBezTo>
                  <a:cubicBezTo>
                    <a:pt x="199" y="133"/>
                    <a:pt x="199" y="133"/>
                    <a:pt x="199" y="133"/>
                  </a:cubicBezTo>
                  <a:cubicBezTo>
                    <a:pt x="200" y="135"/>
                    <a:pt x="200" y="135"/>
                    <a:pt x="200" y="135"/>
                  </a:cubicBezTo>
                  <a:cubicBezTo>
                    <a:pt x="207" y="134"/>
                    <a:pt x="207" y="134"/>
                    <a:pt x="207" y="134"/>
                  </a:cubicBezTo>
                  <a:cubicBezTo>
                    <a:pt x="211" y="132"/>
                    <a:pt x="211" y="132"/>
                    <a:pt x="211" y="132"/>
                  </a:cubicBezTo>
                  <a:cubicBezTo>
                    <a:pt x="208" y="130"/>
                    <a:pt x="208" y="130"/>
                    <a:pt x="208" y="130"/>
                  </a:cubicBezTo>
                  <a:cubicBezTo>
                    <a:pt x="212" y="129"/>
                    <a:pt x="212" y="129"/>
                    <a:pt x="212" y="129"/>
                  </a:cubicBezTo>
                  <a:cubicBezTo>
                    <a:pt x="210" y="130"/>
                    <a:pt x="210" y="130"/>
                    <a:pt x="210" y="130"/>
                  </a:cubicBezTo>
                  <a:cubicBezTo>
                    <a:pt x="217" y="132"/>
                    <a:pt x="217" y="132"/>
                    <a:pt x="217" y="132"/>
                  </a:cubicBezTo>
                  <a:cubicBezTo>
                    <a:pt x="218" y="132"/>
                    <a:pt x="219" y="127"/>
                    <a:pt x="220" y="132"/>
                  </a:cubicBezTo>
                  <a:cubicBezTo>
                    <a:pt x="222" y="133"/>
                    <a:pt x="222" y="131"/>
                    <a:pt x="222" y="130"/>
                  </a:cubicBezTo>
                  <a:cubicBezTo>
                    <a:pt x="219" y="130"/>
                    <a:pt x="228" y="128"/>
                    <a:pt x="219" y="130"/>
                  </a:cubicBezTo>
                  <a:cubicBezTo>
                    <a:pt x="224" y="127"/>
                    <a:pt x="224" y="127"/>
                    <a:pt x="224" y="127"/>
                  </a:cubicBezTo>
                  <a:cubicBezTo>
                    <a:pt x="223" y="126"/>
                    <a:pt x="223" y="126"/>
                    <a:pt x="223" y="126"/>
                  </a:cubicBezTo>
                  <a:cubicBezTo>
                    <a:pt x="226" y="125"/>
                    <a:pt x="226" y="125"/>
                    <a:pt x="226" y="125"/>
                  </a:cubicBezTo>
                  <a:cubicBezTo>
                    <a:pt x="230" y="126"/>
                    <a:pt x="230" y="126"/>
                    <a:pt x="230" y="126"/>
                  </a:cubicBezTo>
                  <a:cubicBezTo>
                    <a:pt x="228" y="128"/>
                    <a:pt x="228" y="128"/>
                    <a:pt x="228" y="128"/>
                  </a:cubicBezTo>
                  <a:cubicBezTo>
                    <a:pt x="227" y="127"/>
                    <a:pt x="227" y="127"/>
                    <a:pt x="227" y="127"/>
                  </a:cubicBezTo>
                  <a:cubicBezTo>
                    <a:pt x="224" y="129"/>
                    <a:pt x="224" y="129"/>
                    <a:pt x="224" y="129"/>
                  </a:cubicBezTo>
                  <a:cubicBezTo>
                    <a:pt x="224" y="130"/>
                    <a:pt x="224" y="130"/>
                    <a:pt x="224" y="130"/>
                  </a:cubicBezTo>
                  <a:cubicBezTo>
                    <a:pt x="227" y="129"/>
                    <a:pt x="232" y="126"/>
                    <a:pt x="234" y="130"/>
                  </a:cubicBezTo>
                  <a:cubicBezTo>
                    <a:pt x="240" y="129"/>
                    <a:pt x="240" y="129"/>
                    <a:pt x="240" y="129"/>
                  </a:cubicBezTo>
                  <a:cubicBezTo>
                    <a:pt x="249" y="128"/>
                    <a:pt x="249" y="128"/>
                    <a:pt x="249" y="128"/>
                  </a:cubicBezTo>
                  <a:cubicBezTo>
                    <a:pt x="267" y="124"/>
                    <a:pt x="267" y="124"/>
                    <a:pt x="267" y="124"/>
                  </a:cubicBezTo>
                  <a:cubicBezTo>
                    <a:pt x="269" y="122"/>
                    <a:pt x="269" y="122"/>
                    <a:pt x="269" y="122"/>
                  </a:cubicBezTo>
                  <a:cubicBezTo>
                    <a:pt x="269" y="122"/>
                    <a:pt x="273" y="122"/>
                    <a:pt x="268" y="121"/>
                  </a:cubicBezTo>
                  <a:cubicBezTo>
                    <a:pt x="273" y="120"/>
                    <a:pt x="273" y="120"/>
                    <a:pt x="273" y="120"/>
                  </a:cubicBezTo>
                  <a:cubicBezTo>
                    <a:pt x="272" y="121"/>
                    <a:pt x="272" y="121"/>
                    <a:pt x="272" y="121"/>
                  </a:cubicBezTo>
                  <a:cubicBezTo>
                    <a:pt x="278" y="121"/>
                    <a:pt x="278" y="121"/>
                    <a:pt x="278" y="121"/>
                  </a:cubicBezTo>
                  <a:cubicBezTo>
                    <a:pt x="281" y="117"/>
                    <a:pt x="281" y="117"/>
                    <a:pt x="281" y="117"/>
                  </a:cubicBezTo>
                  <a:cubicBezTo>
                    <a:pt x="283" y="118"/>
                    <a:pt x="281" y="112"/>
                    <a:pt x="285" y="117"/>
                  </a:cubicBezTo>
                  <a:cubicBezTo>
                    <a:pt x="296" y="115"/>
                    <a:pt x="277" y="116"/>
                    <a:pt x="294" y="112"/>
                  </a:cubicBezTo>
                  <a:cubicBezTo>
                    <a:pt x="292" y="114"/>
                    <a:pt x="292" y="114"/>
                    <a:pt x="292" y="114"/>
                  </a:cubicBezTo>
                  <a:cubicBezTo>
                    <a:pt x="293" y="116"/>
                    <a:pt x="293" y="116"/>
                    <a:pt x="293" y="116"/>
                  </a:cubicBezTo>
                  <a:cubicBezTo>
                    <a:pt x="297" y="114"/>
                    <a:pt x="297" y="114"/>
                    <a:pt x="297" y="114"/>
                  </a:cubicBezTo>
                  <a:cubicBezTo>
                    <a:pt x="297" y="113"/>
                    <a:pt x="297" y="113"/>
                    <a:pt x="297" y="113"/>
                  </a:cubicBezTo>
                  <a:cubicBezTo>
                    <a:pt x="301" y="111"/>
                    <a:pt x="301" y="111"/>
                    <a:pt x="301" y="111"/>
                  </a:cubicBezTo>
                  <a:cubicBezTo>
                    <a:pt x="311" y="110"/>
                    <a:pt x="311" y="110"/>
                    <a:pt x="311" y="110"/>
                  </a:cubicBezTo>
                  <a:cubicBezTo>
                    <a:pt x="311" y="109"/>
                    <a:pt x="311" y="109"/>
                    <a:pt x="311" y="109"/>
                  </a:cubicBezTo>
                  <a:cubicBezTo>
                    <a:pt x="303" y="109"/>
                    <a:pt x="303" y="109"/>
                    <a:pt x="303" y="109"/>
                  </a:cubicBezTo>
                  <a:cubicBezTo>
                    <a:pt x="289" y="111"/>
                    <a:pt x="289" y="111"/>
                    <a:pt x="289" y="111"/>
                  </a:cubicBezTo>
                  <a:cubicBezTo>
                    <a:pt x="275" y="113"/>
                    <a:pt x="275" y="113"/>
                    <a:pt x="275" y="113"/>
                  </a:cubicBezTo>
                  <a:cubicBezTo>
                    <a:pt x="272" y="114"/>
                    <a:pt x="272" y="114"/>
                    <a:pt x="272" y="114"/>
                  </a:cubicBezTo>
                  <a:cubicBezTo>
                    <a:pt x="266" y="114"/>
                    <a:pt x="266" y="114"/>
                    <a:pt x="266" y="114"/>
                  </a:cubicBezTo>
                  <a:cubicBezTo>
                    <a:pt x="262" y="115"/>
                    <a:pt x="262" y="115"/>
                    <a:pt x="262" y="115"/>
                  </a:cubicBezTo>
                  <a:cubicBezTo>
                    <a:pt x="258" y="113"/>
                    <a:pt x="258" y="113"/>
                    <a:pt x="258" y="113"/>
                  </a:cubicBezTo>
                  <a:cubicBezTo>
                    <a:pt x="255" y="115"/>
                    <a:pt x="255" y="115"/>
                    <a:pt x="255" y="115"/>
                  </a:cubicBezTo>
                  <a:cubicBezTo>
                    <a:pt x="252" y="115"/>
                    <a:pt x="252" y="115"/>
                    <a:pt x="252" y="115"/>
                  </a:cubicBezTo>
                  <a:cubicBezTo>
                    <a:pt x="248" y="116"/>
                    <a:pt x="248" y="116"/>
                    <a:pt x="248" y="116"/>
                  </a:cubicBezTo>
                  <a:cubicBezTo>
                    <a:pt x="245" y="116"/>
                    <a:pt x="245" y="116"/>
                    <a:pt x="245" y="116"/>
                  </a:cubicBezTo>
                  <a:cubicBezTo>
                    <a:pt x="240" y="114"/>
                    <a:pt x="247" y="121"/>
                    <a:pt x="239" y="117"/>
                  </a:cubicBezTo>
                  <a:cubicBezTo>
                    <a:pt x="221" y="118"/>
                    <a:pt x="221" y="118"/>
                    <a:pt x="221" y="118"/>
                  </a:cubicBezTo>
                  <a:cubicBezTo>
                    <a:pt x="221" y="117"/>
                    <a:pt x="228" y="116"/>
                    <a:pt x="221" y="115"/>
                  </a:cubicBezTo>
                  <a:cubicBezTo>
                    <a:pt x="214" y="116"/>
                    <a:pt x="214" y="116"/>
                    <a:pt x="214" y="116"/>
                  </a:cubicBezTo>
                  <a:cubicBezTo>
                    <a:pt x="215" y="113"/>
                    <a:pt x="215" y="113"/>
                    <a:pt x="215" y="113"/>
                  </a:cubicBezTo>
                  <a:cubicBezTo>
                    <a:pt x="208" y="112"/>
                    <a:pt x="208" y="112"/>
                    <a:pt x="208" y="112"/>
                  </a:cubicBezTo>
                  <a:cubicBezTo>
                    <a:pt x="207" y="115"/>
                    <a:pt x="207" y="115"/>
                    <a:pt x="207" y="115"/>
                  </a:cubicBezTo>
                  <a:cubicBezTo>
                    <a:pt x="209" y="115"/>
                    <a:pt x="209" y="115"/>
                    <a:pt x="209" y="115"/>
                  </a:cubicBezTo>
                  <a:cubicBezTo>
                    <a:pt x="208" y="116"/>
                    <a:pt x="205" y="117"/>
                    <a:pt x="203" y="117"/>
                  </a:cubicBezTo>
                  <a:cubicBezTo>
                    <a:pt x="202" y="116"/>
                    <a:pt x="202" y="116"/>
                    <a:pt x="202" y="116"/>
                  </a:cubicBezTo>
                  <a:cubicBezTo>
                    <a:pt x="206" y="114"/>
                    <a:pt x="206" y="114"/>
                    <a:pt x="206" y="114"/>
                  </a:cubicBezTo>
                  <a:cubicBezTo>
                    <a:pt x="204" y="119"/>
                    <a:pt x="218" y="112"/>
                    <a:pt x="200" y="114"/>
                  </a:cubicBezTo>
                  <a:cubicBezTo>
                    <a:pt x="202" y="113"/>
                    <a:pt x="203" y="113"/>
                    <a:pt x="198" y="117"/>
                  </a:cubicBezTo>
                  <a:cubicBezTo>
                    <a:pt x="193" y="115"/>
                    <a:pt x="193" y="115"/>
                    <a:pt x="193" y="115"/>
                  </a:cubicBezTo>
                  <a:cubicBezTo>
                    <a:pt x="193" y="118"/>
                    <a:pt x="193" y="118"/>
                    <a:pt x="193" y="118"/>
                  </a:cubicBezTo>
                  <a:cubicBezTo>
                    <a:pt x="188" y="116"/>
                    <a:pt x="188" y="116"/>
                    <a:pt x="188" y="116"/>
                  </a:cubicBezTo>
                  <a:cubicBezTo>
                    <a:pt x="179" y="119"/>
                    <a:pt x="179" y="119"/>
                    <a:pt x="179" y="119"/>
                  </a:cubicBezTo>
                  <a:cubicBezTo>
                    <a:pt x="178" y="116"/>
                    <a:pt x="178" y="116"/>
                    <a:pt x="178" y="116"/>
                  </a:cubicBezTo>
                  <a:cubicBezTo>
                    <a:pt x="170" y="116"/>
                    <a:pt x="170" y="116"/>
                    <a:pt x="170" y="116"/>
                  </a:cubicBezTo>
                  <a:cubicBezTo>
                    <a:pt x="168" y="119"/>
                    <a:pt x="168" y="119"/>
                    <a:pt x="168" y="119"/>
                  </a:cubicBezTo>
                  <a:cubicBezTo>
                    <a:pt x="166" y="118"/>
                    <a:pt x="166" y="118"/>
                    <a:pt x="166" y="118"/>
                  </a:cubicBezTo>
                  <a:cubicBezTo>
                    <a:pt x="165" y="120"/>
                    <a:pt x="165" y="120"/>
                    <a:pt x="165" y="120"/>
                  </a:cubicBezTo>
                  <a:cubicBezTo>
                    <a:pt x="169" y="123"/>
                    <a:pt x="169" y="123"/>
                    <a:pt x="169" y="123"/>
                  </a:cubicBezTo>
                  <a:cubicBezTo>
                    <a:pt x="178" y="121"/>
                    <a:pt x="178" y="121"/>
                    <a:pt x="178" y="121"/>
                  </a:cubicBezTo>
                  <a:cubicBezTo>
                    <a:pt x="178" y="121"/>
                    <a:pt x="178" y="121"/>
                    <a:pt x="178" y="121"/>
                  </a:cubicBezTo>
                  <a:cubicBezTo>
                    <a:pt x="179" y="122"/>
                    <a:pt x="179" y="122"/>
                    <a:pt x="179" y="122"/>
                  </a:cubicBezTo>
                  <a:cubicBezTo>
                    <a:pt x="179" y="123"/>
                    <a:pt x="179" y="123"/>
                    <a:pt x="179" y="123"/>
                  </a:cubicBezTo>
                  <a:cubicBezTo>
                    <a:pt x="171" y="123"/>
                    <a:pt x="171" y="123"/>
                    <a:pt x="171" y="123"/>
                  </a:cubicBezTo>
                  <a:cubicBezTo>
                    <a:pt x="169" y="124"/>
                    <a:pt x="174" y="119"/>
                    <a:pt x="170" y="125"/>
                  </a:cubicBezTo>
                  <a:cubicBezTo>
                    <a:pt x="165" y="123"/>
                    <a:pt x="165" y="123"/>
                    <a:pt x="165" y="123"/>
                  </a:cubicBezTo>
                  <a:cubicBezTo>
                    <a:pt x="162" y="123"/>
                    <a:pt x="162" y="123"/>
                    <a:pt x="162" y="123"/>
                  </a:cubicBezTo>
                  <a:cubicBezTo>
                    <a:pt x="165" y="120"/>
                    <a:pt x="165" y="120"/>
                    <a:pt x="165" y="120"/>
                  </a:cubicBezTo>
                  <a:cubicBezTo>
                    <a:pt x="160" y="119"/>
                    <a:pt x="170" y="115"/>
                    <a:pt x="160" y="120"/>
                  </a:cubicBezTo>
                  <a:cubicBezTo>
                    <a:pt x="161" y="118"/>
                    <a:pt x="164" y="118"/>
                    <a:pt x="165" y="117"/>
                  </a:cubicBezTo>
                  <a:cubicBezTo>
                    <a:pt x="164" y="115"/>
                    <a:pt x="164" y="115"/>
                    <a:pt x="164" y="115"/>
                  </a:cubicBezTo>
                  <a:cubicBezTo>
                    <a:pt x="164" y="113"/>
                    <a:pt x="164" y="113"/>
                    <a:pt x="164" y="113"/>
                  </a:cubicBezTo>
                  <a:cubicBezTo>
                    <a:pt x="166" y="113"/>
                    <a:pt x="167" y="111"/>
                    <a:pt x="168" y="110"/>
                  </a:cubicBezTo>
                  <a:cubicBezTo>
                    <a:pt x="158" y="111"/>
                    <a:pt x="158" y="111"/>
                    <a:pt x="158" y="111"/>
                  </a:cubicBezTo>
                  <a:cubicBezTo>
                    <a:pt x="157" y="112"/>
                    <a:pt x="157" y="112"/>
                    <a:pt x="157" y="112"/>
                  </a:cubicBezTo>
                  <a:cubicBezTo>
                    <a:pt x="152" y="111"/>
                    <a:pt x="152" y="111"/>
                    <a:pt x="152" y="111"/>
                  </a:cubicBezTo>
                  <a:cubicBezTo>
                    <a:pt x="151" y="112"/>
                    <a:pt x="151" y="112"/>
                    <a:pt x="151" y="112"/>
                  </a:cubicBezTo>
                  <a:cubicBezTo>
                    <a:pt x="151" y="113"/>
                    <a:pt x="151" y="113"/>
                    <a:pt x="151" y="113"/>
                  </a:cubicBezTo>
                  <a:cubicBezTo>
                    <a:pt x="147" y="114"/>
                    <a:pt x="147" y="114"/>
                    <a:pt x="147" y="114"/>
                  </a:cubicBezTo>
                  <a:cubicBezTo>
                    <a:pt x="146" y="115"/>
                    <a:pt x="153" y="115"/>
                    <a:pt x="145" y="114"/>
                  </a:cubicBezTo>
                  <a:cubicBezTo>
                    <a:pt x="144" y="111"/>
                    <a:pt x="147" y="115"/>
                    <a:pt x="146" y="112"/>
                  </a:cubicBezTo>
                  <a:cubicBezTo>
                    <a:pt x="142" y="115"/>
                    <a:pt x="142" y="115"/>
                    <a:pt x="142" y="115"/>
                  </a:cubicBezTo>
                  <a:cubicBezTo>
                    <a:pt x="142" y="115"/>
                    <a:pt x="142" y="115"/>
                    <a:pt x="142" y="115"/>
                  </a:cubicBezTo>
                  <a:cubicBezTo>
                    <a:pt x="140" y="116"/>
                    <a:pt x="140" y="116"/>
                    <a:pt x="140" y="116"/>
                  </a:cubicBezTo>
                  <a:cubicBezTo>
                    <a:pt x="140" y="115"/>
                    <a:pt x="140" y="115"/>
                    <a:pt x="140" y="115"/>
                  </a:cubicBezTo>
                  <a:cubicBezTo>
                    <a:pt x="135" y="117"/>
                    <a:pt x="135" y="117"/>
                    <a:pt x="135" y="117"/>
                  </a:cubicBezTo>
                  <a:cubicBezTo>
                    <a:pt x="129" y="115"/>
                    <a:pt x="129" y="115"/>
                    <a:pt x="129" y="115"/>
                  </a:cubicBezTo>
                  <a:cubicBezTo>
                    <a:pt x="128" y="115"/>
                    <a:pt x="134" y="114"/>
                    <a:pt x="126" y="116"/>
                  </a:cubicBezTo>
                  <a:cubicBezTo>
                    <a:pt x="126" y="118"/>
                    <a:pt x="126" y="118"/>
                    <a:pt x="126" y="118"/>
                  </a:cubicBezTo>
                  <a:cubicBezTo>
                    <a:pt x="124" y="118"/>
                    <a:pt x="124" y="118"/>
                    <a:pt x="124" y="118"/>
                  </a:cubicBezTo>
                  <a:cubicBezTo>
                    <a:pt x="124" y="117"/>
                    <a:pt x="124" y="117"/>
                    <a:pt x="124" y="117"/>
                  </a:cubicBezTo>
                  <a:cubicBezTo>
                    <a:pt x="116" y="114"/>
                    <a:pt x="116" y="114"/>
                    <a:pt x="116" y="114"/>
                  </a:cubicBezTo>
                  <a:cubicBezTo>
                    <a:pt x="107" y="113"/>
                    <a:pt x="107" y="113"/>
                    <a:pt x="107" y="113"/>
                  </a:cubicBezTo>
                  <a:cubicBezTo>
                    <a:pt x="109" y="111"/>
                    <a:pt x="104" y="117"/>
                    <a:pt x="112" y="111"/>
                  </a:cubicBezTo>
                  <a:cubicBezTo>
                    <a:pt x="109" y="108"/>
                    <a:pt x="109" y="108"/>
                    <a:pt x="109" y="108"/>
                  </a:cubicBezTo>
                  <a:cubicBezTo>
                    <a:pt x="114" y="108"/>
                    <a:pt x="114" y="108"/>
                    <a:pt x="114" y="108"/>
                  </a:cubicBezTo>
                  <a:cubicBezTo>
                    <a:pt x="115" y="110"/>
                    <a:pt x="106" y="105"/>
                    <a:pt x="117" y="110"/>
                  </a:cubicBezTo>
                  <a:cubicBezTo>
                    <a:pt x="120" y="108"/>
                    <a:pt x="120" y="108"/>
                    <a:pt x="120" y="108"/>
                  </a:cubicBezTo>
                  <a:cubicBezTo>
                    <a:pt x="121" y="107"/>
                    <a:pt x="121" y="107"/>
                    <a:pt x="121" y="107"/>
                  </a:cubicBezTo>
                  <a:cubicBezTo>
                    <a:pt x="117" y="103"/>
                    <a:pt x="117" y="103"/>
                    <a:pt x="117" y="103"/>
                  </a:cubicBezTo>
                  <a:cubicBezTo>
                    <a:pt x="117" y="100"/>
                    <a:pt x="117" y="100"/>
                    <a:pt x="117" y="100"/>
                  </a:cubicBezTo>
                  <a:cubicBezTo>
                    <a:pt x="115" y="98"/>
                    <a:pt x="115" y="98"/>
                    <a:pt x="115" y="98"/>
                  </a:cubicBezTo>
                  <a:cubicBezTo>
                    <a:pt x="118" y="95"/>
                    <a:pt x="117" y="99"/>
                    <a:pt x="124" y="96"/>
                  </a:cubicBezTo>
                  <a:cubicBezTo>
                    <a:pt x="125" y="98"/>
                    <a:pt x="125" y="98"/>
                    <a:pt x="125" y="98"/>
                  </a:cubicBezTo>
                  <a:cubicBezTo>
                    <a:pt x="126" y="99"/>
                    <a:pt x="124" y="95"/>
                    <a:pt x="126" y="99"/>
                  </a:cubicBezTo>
                  <a:cubicBezTo>
                    <a:pt x="129" y="98"/>
                    <a:pt x="129" y="98"/>
                    <a:pt x="129" y="98"/>
                  </a:cubicBezTo>
                  <a:cubicBezTo>
                    <a:pt x="134" y="98"/>
                    <a:pt x="134" y="98"/>
                    <a:pt x="134" y="98"/>
                  </a:cubicBezTo>
                  <a:cubicBezTo>
                    <a:pt x="135" y="103"/>
                    <a:pt x="135" y="103"/>
                    <a:pt x="135" y="103"/>
                  </a:cubicBezTo>
                  <a:cubicBezTo>
                    <a:pt x="143" y="105"/>
                    <a:pt x="143" y="105"/>
                    <a:pt x="143" y="105"/>
                  </a:cubicBezTo>
                  <a:cubicBezTo>
                    <a:pt x="149" y="103"/>
                    <a:pt x="149" y="103"/>
                    <a:pt x="149" y="103"/>
                  </a:cubicBezTo>
                  <a:cubicBezTo>
                    <a:pt x="158" y="101"/>
                    <a:pt x="158" y="101"/>
                    <a:pt x="158" y="101"/>
                  </a:cubicBezTo>
                  <a:cubicBezTo>
                    <a:pt x="159" y="98"/>
                    <a:pt x="159" y="98"/>
                    <a:pt x="159" y="98"/>
                  </a:cubicBezTo>
                  <a:cubicBezTo>
                    <a:pt x="158" y="95"/>
                    <a:pt x="158" y="95"/>
                    <a:pt x="158" y="95"/>
                  </a:cubicBezTo>
                  <a:cubicBezTo>
                    <a:pt x="145" y="93"/>
                    <a:pt x="145" y="93"/>
                    <a:pt x="145" y="93"/>
                  </a:cubicBezTo>
                  <a:cubicBezTo>
                    <a:pt x="149" y="92"/>
                    <a:pt x="149" y="92"/>
                    <a:pt x="149" y="92"/>
                  </a:cubicBezTo>
                  <a:cubicBezTo>
                    <a:pt x="151" y="93"/>
                    <a:pt x="151" y="93"/>
                    <a:pt x="151" y="93"/>
                  </a:cubicBezTo>
                  <a:cubicBezTo>
                    <a:pt x="151" y="91"/>
                    <a:pt x="157" y="91"/>
                    <a:pt x="158" y="93"/>
                  </a:cubicBezTo>
                  <a:cubicBezTo>
                    <a:pt x="162" y="93"/>
                    <a:pt x="162" y="93"/>
                    <a:pt x="162" y="93"/>
                  </a:cubicBezTo>
                  <a:cubicBezTo>
                    <a:pt x="162" y="95"/>
                    <a:pt x="162" y="95"/>
                    <a:pt x="162" y="95"/>
                  </a:cubicBezTo>
                  <a:cubicBezTo>
                    <a:pt x="164" y="96"/>
                    <a:pt x="164" y="96"/>
                    <a:pt x="164" y="96"/>
                  </a:cubicBezTo>
                  <a:cubicBezTo>
                    <a:pt x="165" y="96"/>
                    <a:pt x="165" y="96"/>
                    <a:pt x="165" y="96"/>
                  </a:cubicBezTo>
                  <a:cubicBezTo>
                    <a:pt x="164" y="93"/>
                    <a:pt x="164" y="93"/>
                    <a:pt x="164" y="93"/>
                  </a:cubicBezTo>
                  <a:cubicBezTo>
                    <a:pt x="168" y="91"/>
                    <a:pt x="168" y="91"/>
                    <a:pt x="168" y="91"/>
                  </a:cubicBezTo>
                  <a:cubicBezTo>
                    <a:pt x="179" y="90"/>
                    <a:pt x="179" y="90"/>
                    <a:pt x="179" y="90"/>
                  </a:cubicBezTo>
                  <a:cubicBezTo>
                    <a:pt x="188" y="89"/>
                    <a:pt x="188" y="89"/>
                    <a:pt x="188" y="89"/>
                  </a:cubicBezTo>
                  <a:cubicBezTo>
                    <a:pt x="186" y="93"/>
                    <a:pt x="186" y="81"/>
                    <a:pt x="190" y="93"/>
                  </a:cubicBezTo>
                  <a:cubicBezTo>
                    <a:pt x="199" y="91"/>
                    <a:pt x="199" y="91"/>
                    <a:pt x="199" y="91"/>
                  </a:cubicBezTo>
                  <a:cubicBezTo>
                    <a:pt x="200" y="92"/>
                    <a:pt x="200" y="92"/>
                    <a:pt x="200" y="92"/>
                  </a:cubicBezTo>
                  <a:cubicBezTo>
                    <a:pt x="201" y="92"/>
                    <a:pt x="202" y="90"/>
                    <a:pt x="203" y="91"/>
                  </a:cubicBezTo>
                  <a:cubicBezTo>
                    <a:pt x="197" y="88"/>
                    <a:pt x="197" y="88"/>
                    <a:pt x="197" y="88"/>
                  </a:cubicBezTo>
                  <a:cubicBezTo>
                    <a:pt x="192" y="90"/>
                    <a:pt x="192" y="90"/>
                    <a:pt x="192" y="90"/>
                  </a:cubicBezTo>
                  <a:cubicBezTo>
                    <a:pt x="192" y="90"/>
                    <a:pt x="195" y="90"/>
                    <a:pt x="191" y="90"/>
                  </a:cubicBezTo>
                  <a:cubicBezTo>
                    <a:pt x="208" y="86"/>
                    <a:pt x="208" y="86"/>
                    <a:pt x="208" y="86"/>
                  </a:cubicBezTo>
                  <a:cubicBezTo>
                    <a:pt x="209" y="86"/>
                    <a:pt x="210" y="89"/>
                    <a:pt x="211" y="85"/>
                  </a:cubicBezTo>
                  <a:cubicBezTo>
                    <a:pt x="210" y="88"/>
                    <a:pt x="210" y="88"/>
                    <a:pt x="210" y="88"/>
                  </a:cubicBezTo>
                  <a:cubicBezTo>
                    <a:pt x="213" y="90"/>
                    <a:pt x="213" y="90"/>
                    <a:pt x="213" y="90"/>
                  </a:cubicBezTo>
                  <a:cubicBezTo>
                    <a:pt x="210" y="90"/>
                    <a:pt x="210" y="90"/>
                    <a:pt x="210" y="90"/>
                  </a:cubicBezTo>
                  <a:cubicBezTo>
                    <a:pt x="211" y="91"/>
                    <a:pt x="211" y="91"/>
                    <a:pt x="211" y="91"/>
                  </a:cubicBezTo>
                  <a:cubicBezTo>
                    <a:pt x="217" y="90"/>
                    <a:pt x="217" y="90"/>
                    <a:pt x="217" y="90"/>
                  </a:cubicBezTo>
                  <a:cubicBezTo>
                    <a:pt x="216" y="86"/>
                    <a:pt x="216" y="86"/>
                    <a:pt x="216" y="86"/>
                  </a:cubicBezTo>
                  <a:cubicBezTo>
                    <a:pt x="214" y="87"/>
                    <a:pt x="214" y="87"/>
                    <a:pt x="214" y="87"/>
                  </a:cubicBezTo>
                  <a:cubicBezTo>
                    <a:pt x="214" y="85"/>
                    <a:pt x="214" y="85"/>
                    <a:pt x="214" y="85"/>
                  </a:cubicBezTo>
                  <a:cubicBezTo>
                    <a:pt x="221" y="86"/>
                    <a:pt x="206" y="91"/>
                    <a:pt x="220" y="88"/>
                  </a:cubicBezTo>
                  <a:cubicBezTo>
                    <a:pt x="221" y="90"/>
                    <a:pt x="221" y="90"/>
                    <a:pt x="221" y="90"/>
                  </a:cubicBezTo>
                  <a:cubicBezTo>
                    <a:pt x="224" y="88"/>
                    <a:pt x="224" y="88"/>
                    <a:pt x="224" y="88"/>
                  </a:cubicBezTo>
                  <a:cubicBezTo>
                    <a:pt x="226" y="88"/>
                    <a:pt x="226" y="88"/>
                    <a:pt x="226" y="88"/>
                  </a:cubicBezTo>
                  <a:cubicBezTo>
                    <a:pt x="228" y="85"/>
                    <a:pt x="228" y="85"/>
                    <a:pt x="228" y="85"/>
                  </a:cubicBezTo>
                  <a:cubicBezTo>
                    <a:pt x="226" y="84"/>
                    <a:pt x="226" y="84"/>
                    <a:pt x="226" y="84"/>
                  </a:cubicBezTo>
                  <a:cubicBezTo>
                    <a:pt x="228" y="83"/>
                    <a:pt x="228" y="83"/>
                    <a:pt x="228" y="83"/>
                  </a:cubicBezTo>
                  <a:cubicBezTo>
                    <a:pt x="228" y="88"/>
                    <a:pt x="232" y="79"/>
                    <a:pt x="232" y="86"/>
                  </a:cubicBezTo>
                  <a:cubicBezTo>
                    <a:pt x="235" y="85"/>
                    <a:pt x="235" y="85"/>
                    <a:pt x="235" y="85"/>
                  </a:cubicBezTo>
                  <a:cubicBezTo>
                    <a:pt x="236" y="86"/>
                    <a:pt x="236" y="86"/>
                    <a:pt x="236" y="86"/>
                  </a:cubicBezTo>
                  <a:cubicBezTo>
                    <a:pt x="236" y="85"/>
                    <a:pt x="236" y="85"/>
                    <a:pt x="236" y="85"/>
                  </a:cubicBezTo>
                  <a:cubicBezTo>
                    <a:pt x="237" y="84"/>
                    <a:pt x="237" y="84"/>
                    <a:pt x="237" y="84"/>
                  </a:cubicBezTo>
                  <a:cubicBezTo>
                    <a:pt x="239" y="84"/>
                    <a:pt x="239" y="84"/>
                    <a:pt x="239" y="84"/>
                  </a:cubicBezTo>
                  <a:cubicBezTo>
                    <a:pt x="240" y="87"/>
                    <a:pt x="240" y="87"/>
                    <a:pt x="240" y="87"/>
                  </a:cubicBezTo>
                  <a:cubicBezTo>
                    <a:pt x="242" y="87"/>
                    <a:pt x="232" y="87"/>
                    <a:pt x="244" y="88"/>
                  </a:cubicBezTo>
                  <a:cubicBezTo>
                    <a:pt x="244" y="87"/>
                    <a:pt x="244" y="87"/>
                    <a:pt x="244" y="87"/>
                  </a:cubicBezTo>
                  <a:cubicBezTo>
                    <a:pt x="241" y="85"/>
                    <a:pt x="241" y="85"/>
                    <a:pt x="241" y="85"/>
                  </a:cubicBezTo>
                  <a:cubicBezTo>
                    <a:pt x="242" y="84"/>
                    <a:pt x="242" y="84"/>
                    <a:pt x="242" y="84"/>
                  </a:cubicBezTo>
                  <a:cubicBezTo>
                    <a:pt x="259" y="81"/>
                    <a:pt x="259" y="81"/>
                    <a:pt x="259" y="81"/>
                  </a:cubicBezTo>
                  <a:cubicBezTo>
                    <a:pt x="260" y="82"/>
                    <a:pt x="260" y="82"/>
                    <a:pt x="260" y="82"/>
                  </a:cubicBezTo>
                  <a:cubicBezTo>
                    <a:pt x="262" y="79"/>
                    <a:pt x="262" y="79"/>
                    <a:pt x="262" y="79"/>
                  </a:cubicBezTo>
                  <a:cubicBezTo>
                    <a:pt x="269" y="78"/>
                    <a:pt x="269" y="78"/>
                    <a:pt x="269" y="78"/>
                  </a:cubicBezTo>
                  <a:cubicBezTo>
                    <a:pt x="268" y="81"/>
                    <a:pt x="268" y="81"/>
                    <a:pt x="268" y="81"/>
                  </a:cubicBezTo>
                  <a:cubicBezTo>
                    <a:pt x="259" y="83"/>
                    <a:pt x="259" y="83"/>
                    <a:pt x="259" y="83"/>
                  </a:cubicBezTo>
                  <a:cubicBezTo>
                    <a:pt x="259" y="84"/>
                    <a:pt x="257" y="84"/>
                    <a:pt x="258" y="85"/>
                  </a:cubicBezTo>
                  <a:cubicBezTo>
                    <a:pt x="254" y="84"/>
                    <a:pt x="254" y="84"/>
                    <a:pt x="254" y="84"/>
                  </a:cubicBezTo>
                  <a:cubicBezTo>
                    <a:pt x="253" y="85"/>
                    <a:pt x="253" y="85"/>
                    <a:pt x="253" y="85"/>
                  </a:cubicBezTo>
                  <a:cubicBezTo>
                    <a:pt x="257" y="87"/>
                    <a:pt x="257" y="87"/>
                    <a:pt x="257" y="87"/>
                  </a:cubicBezTo>
                  <a:cubicBezTo>
                    <a:pt x="259" y="87"/>
                    <a:pt x="251" y="90"/>
                    <a:pt x="259" y="85"/>
                  </a:cubicBezTo>
                  <a:cubicBezTo>
                    <a:pt x="263" y="86"/>
                    <a:pt x="263" y="86"/>
                    <a:pt x="263" y="86"/>
                  </a:cubicBezTo>
                  <a:cubicBezTo>
                    <a:pt x="271" y="85"/>
                    <a:pt x="271" y="85"/>
                    <a:pt x="271" y="85"/>
                  </a:cubicBezTo>
                  <a:cubicBezTo>
                    <a:pt x="271" y="79"/>
                    <a:pt x="271" y="79"/>
                    <a:pt x="271" y="79"/>
                  </a:cubicBezTo>
                  <a:cubicBezTo>
                    <a:pt x="272" y="78"/>
                    <a:pt x="272" y="78"/>
                    <a:pt x="272" y="78"/>
                  </a:cubicBezTo>
                  <a:cubicBezTo>
                    <a:pt x="268" y="76"/>
                    <a:pt x="268" y="76"/>
                    <a:pt x="268" y="76"/>
                  </a:cubicBezTo>
                  <a:cubicBezTo>
                    <a:pt x="269" y="74"/>
                    <a:pt x="269" y="74"/>
                    <a:pt x="269" y="74"/>
                  </a:cubicBezTo>
                  <a:cubicBezTo>
                    <a:pt x="269" y="73"/>
                    <a:pt x="269" y="73"/>
                    <a:pt x="269" y="73"/>
                  </a:cubicBezTo>
                  <a:cubicBezTo>
                    <a:pt x="268" y="72"/>
                    <a:pt x="268" y="72"/>
                    <a:pt x="268" y="72"/>
                  </a:cubicBezTo>
                  <a:cubicBezTo>
                    <a:pt x="267" y="73"/>
                    <a:pt x="264" y="75"/>
                    <a:pt x="265" y="73"/>
                  </a:cubicBezTo>
                  <a:cubicBezTo>
                    <a:pt x="266" y="75"/>
                    <a:pt x="257" y="73"/>
                    <a:pt x="266" y="77"/>
                  </a:cubicBezTo>
                  <a:cubicBezTo>
                    <a:pt x="262" y="75"/>
                    <a:pt x="262" y="75"/>
                    <a:pt x="262" y="75"/>
                  </a:cubicBezTo>
                  <a:cubicBezTo>
                    <a:pt x="262" y="76"/>
                    <a:pt x="262" y="76"/>
                    <a:pt x="262" y="76"/>
                  </a:cubicBezTo>
                  <a:cubicBezTo>
                    <a:pt x="255" y="76"/>
                    <a:pt x="255" y="76"/>
                    <a:pt x="255" y="76"/>
                  </a:cubicBezTo>
                  <a:cubicBezTo>
                    <a:pt x="251" y="75"/>
                    <a:pt x="251" y="75"/>
                    <a:pt x="251" y="75"/>
                  </a:cubicBezTo>
                  <a:cubicBezTo>
                    <a:pt x="248" y="76"/>
                    <a:pt x="248" y="76"/>
                    <a:pt x="248" y="76"/>
                  </a:cubicBezTo>
                  <a:cubicBezTo>
                    <a:pt x="249" y="78"/>
                    <a:pt x="249" y="78"/>
                    <a:pt x="249" y="78"/>
                  </a:cubicBezTo>
                  <a:cubicBezTo>
                    <a:pt x="249" y="79"/>
                    <a:pt x="249" y="79"/>
                    <a:pt x="249" y="79"/>
                  </a:cubicBezTo>
                  <a:cubicBezTo>
                    <a:pt x="246" y="78"/>
                    <a:pt x="246" y="78"/>
                    <a:pt x="246" y="78"/>
                  </a:cubicBezTo>
                  <a:cubicBezTo>
                    <a:pt x="244" y="80"/>
                    <a:pt x="244" y="80"/>
                    <a:pt x="244" y="80"/>
                  </a:cubicBezTo>
                  <a:cubicBezTo>
                    <a:pt x="243" y="78"/>
                    <a:pt x="243" y="78"/>
                    <a:pt x="243" y="78"/>
                  </a:cubicBezTo>
                  <a:cubicBezTo>
                    <a:pt x="236" y="78"/>
                    <a:pt x="236" y="78"/>
                    <a:pt x="236" y="78"/>
                  </a:cubicBezTo>
                  <a:cubicBezTo>
                    <a:pt x="235" y="75"/>
                    <a:pt x="235" y="75"/>
                    <a:pt x="235" y="75"/>
                  </a:cubicBezTo>
                  <a:cubicBezTo>
                    <a:pt x="232" y="77"/>
                    <a:pt x="232" y="77"/>
                    <a:pt x="232" y="77"/>
                  </a:cubicBezTo>
                  <a:cubicBezTo>
                    <a:pt x="232" y="78"/>
                    <a:pt x="238" y="75"/>
                    <a:pt x="231" y="80"/>
                  </a:cubicBezTo>
                  <a:cubicBezTo>
                    <a:pt x="226" y="79"/>
                    <a:pt x="226" y="79"/>
                    <a:pt x="226" y="79"/>
                  </a:cubicBezTo>
                  <a:cubicBezTo>
                    <a:pt x="215" y="82"/>
                    <a:pt x="215" y="82"/>
                    <a:pt x="215" y="82"/>
                  </a:cubicBezTo>
                  <a:cubicBezTo>
                    <a:pt x="215" y="81"/>
                    <a:pt x="215" y="81"/>
                    <a:pt x="215" y="81"/>
                  </a:cubicBezTo>
                  <a:cubicBezTo>
                    <a:pt x="209" y="83"/>
                    <a:pt x="209" y="83"/>
                    <a:pt x="209" y="83"/>
                  </a:cubicBezTo>
                  <a:cubicBezTo>
                    <a:pt x="207" y="82"/>
                    <a:pt x="207" y="82"/>
                    <a:pt x="207" y="82"/>
                  </a:cubicBezTo>
                  <a:cubicBezTo>
                    <a:pt x="203" y="80"/>
                    <a:pt x="206" y="87"/>
                    <a:pt x="208" y="78"/>
                  </a:cubicBezTo>
                  <a:cubicBezTo>
                    <a:pt x="215" y="80"/>
                    <a:pt x="215" y="80"/>
                    <a:pt x="215" y="80"/>
                  </a:cubicBezTo>
                  <a:cubicBezTo>
                    <a:pt x="217" y="80"/>
                    <a:pt x="217" y="80"/>
                    <a:pt x="217" y="80"/>
                  </a:cubicBezTo>
                  <a:cubicBezTo>
                    <a:pt x="217" y="74"/>
                    <a:pt x="217" y="74"/>
                    <a:pt x="217" y="74"/>
                  </a:cubicBezTo>
                  <a:cubicBezTo>
                    <a:pt x="221" y="75"/>
                    <a:pt x="221" y="75"/>
                    <a:pt x="221" y="75"/>
                  </a:cubicBezTo>
                  <a:cubicBezTo>
                    <a:pt x="221" y="76"/>
                    <a:pt x="221" y="76"/>
                    <a:pt x="221" y="76"/>
                  </a:cubicBezTo>
                  <a:cubicBezTo>
                    <a:pt x="222" y="78"/>
                    <a:pt x="222" y="78"/>
                    <a:pt x="222" y="78"/>
                  </a:cubicBezTo>
                  <a:cubicBezTo>
                    <a:pt x="223" y="75"/>
                    <a:pt x="229" y="77"/>
                    <a:pt x="227" y="73"/>
                  </a:cubicBezTo>
                  <a:cubicBezTo>
                    <a:pt x="229" y="74"/>
                    <a:pt x="229" y="74"/>
                    <a:pt x="229" y="74"/>
                  </a:cubicBezTo>
                  <a:cubicBezTo>
                    <a:pt x="229" y="74"/>
                    <a:pt x="233" y="74"/>
                    <a:pt x="231" y="72"/>
                  </a:cubicBezTo>
                  <a:cubicBezTo>
                    <a:pt x="235" y="72"/>
                    <a:pt x="235" y="72"/>
                    <a:pt x="235" y="72"/>
                  </a:cubicBezTo>
                  <a:cubicBezTo>
                    <a:pt x="236" y="71"/>
                    <a:pt x="236" y="71"/>
                    <a:pt x="236" y="71"/>
                  </a:cubicBezTo>
                  <a:cubicBezTo>
                    <a:pt x="236" y="73"/>
                    <a:pt x="236" y="73"/>
                    <a:pt x="236" y="73"/>
                  </a:cubicBezTo>
                  <a:cubicBezTo>
                    <a:pt x="240" y="74"/>
                    <a:pt x="240" y="74"/>
                    <a:pt x="240" y="74"/>
                  </a:cubicBezTo>
                  <a:cubicBezTo>
                    <a:pt x="241" y="73"/>
                    <a:pt x="241" y="73"/>
                    <a:pt x="241" y="73"/>
                  </a:cubicBezTo>
                  <a:cubicBezTo>
                    <a:pt x="244" y="73"/>
                    <a:pt x="244" y="73"/>
                    <a:pt x="244" y="73"/>
                  </a:cubicBezTo>
                  <a:cubicBezTo>
                    <a:pt x="244" y="71"/>
                    <a:pt x="244" y="71"/>
                    <a:pt x="244" y="71"/>
                  </a:cubicBezTo>
                  <a:cubicBezTo>
                    <a:pt x="247" y="74"/>
                    <a:pt x="244" y="64"/>
                    <a:pt x="249" y="73"/>
                  </a:cubicBezTo>
                  <a:cubicBezTo>
                    <a:pt x="252" y="71"/>
                    <a:pt x="252" y="71"/>
                    <a:pt x="252" y="71"/>
                  </a:cubicBezTo>
                  <a:cubicBezTo>
                    <a:pt x="255" y="70"/>
                    <a:pt x="255" y="70"/>
                    <a:pt x="255" y="70"/>
                  </a:cubicBezTo>
                  <a:cubicBezTo>
                    <a:pt x="257" y="67"/>
                    <a:pt x="257" y="67"/>
                    <a:pt x="257" y="67"/>
                  </a:cubicBezTo>
                  <a:cubicBezTo>
                    <a:pt x="260" y="68"/>
                    <a:pt x="260" y="68"/>
                    <a:pt x="260" y="68"/>
                  </a:cubicBezTo>
                  <a:cubicBezTo>
                    <a:pt x="264" y="66"/>
                    <a:pt x="264" y="66"/>
                    <a:pt x="264" y="66"/>
                  </a:cubicBezTo>
                  <a:cubicBezTo>
                    <a:pt x="269" y="68"/>
                    <a:pt x="269" y="68"/>
                    <a:pt x="269" y="68"/>
                  </a:cubicBezTo>
                  <a:cubicBezTo>
                    <a:pt x="273" y="67"/>
                    <a:pt x="273" y="67"/>
                    <a:pt x="273" y="67"/>
                  </a:cubicBezTo>
                  <a:cubicBezTo>
                    <a:pt x="274" y="67"/>
                    <a:pt x="271" y="65"/>
                    <a:pt x="275" y="67"/>
                  </a:cubicBezTo>
                  <a:cubicBezTo>
                    <a:pt x="272" y="70"/>
                    <a:pt x="272" y="70"/>
                    <a:pt x="272" y="70"/>
                  </a:cubicBezTo>
                  <a:cubicBezTo>
                    <a:pt x="270" y="74"/>
                    <a:pt x="270" y="74"/>
                    <a:pt x="270" y="74"/>
                  </a:cubicBezTo>
                  <a:cubicBezTo>
                    <a:pt x="272" y="76"/>
                    <a:pt x="272" y="76"/>
                    <a:pt x="272" y="76"/>
                  </a:cubicBezTo>
                  <a:cubicBezTo>
                    <a:pt x="275" y="76"/>
                    <a:pt x="275" y="76"/>
                    <a:pt x="275" y="76"/>
                  </a:cubicBezTo>
                  <a:cubicBezTo>
                    <a:pt x="276" y="69"/>
                    <a:pt x="276" y="69"/>
                    <a:pt x="276" y="69"/>
                  </a:cubicBezTo>
                  <a:cubicBezTo>
                    <a:pt x="284" y="70"/>
                    <a:pt x="270" y="65"/>
                    <a:pt x="282" y="64"/>
                  </a:cubicBezTo>
                  <a:cubicBezTo>
                    <a:pt x="285" y="59"/>
                    <a:pt x="285" y="59"/>
                    <a:pt x="285" y="59"/>
                  </a:cubicBezTo>
                  <a:cubicBezTo>
                    <a:pt x="281" y="60"/>
                    <a:pt x="281" y="60"/>
                    <a:pt x="281" y="60"/>
                  </a:cubicBezTo>
                  <a:cubicBezTo>
                    <a:pt x="278" y="59"/>
                    <a:pt x="278" y="59"/>
                    <a:pt x="278" y="59"/>
                  </a:cubicBezTo>
                  <a:cubicBezTo>
                    <a:pt x="275" y="61"/>
                    <a:pt x="275" y="61"/>
                    <a:pt x="275" y="61"/>
                  </a:cubicBezTo>
                  <a:cubicBezTo>
                    <a:pt x="273" y="61"/>
                    <a:pt x="273" y="61"/>
                    <a:pt x="273" y="61"/>
                  </a:cubicBezTo>
                  <a:cubicBezTo>
                    <a:pt x="271" y="61"/>
                    <a:pt x="286" y="52"/>
                    <a:pt x="267" y="61"/>
                  </a:cubicBezTo>
                  <a:cubicBezTo>
                    <a:pt x="266" y="62"/>
                    <a:pt x="266" y="62"/>
                    <a:pt x="266" y="62"/>
                  </a:cubicBezTo>
                  <a:cubicBezTo>
                    <a:pt x="264" y="61"/>
                    <a:pt x="264" y="61"/>
                    <a:pt x="264" y="61"/>
                  </a:cubicBezTo>
                  <a:cubicBezTo>
                    <a:pt x="258" y="64"/>
                    <a:pt x="258" y="64"/>
                    <a:pt x="258" y="64"/>
                  </a:cubicBezTo>
                  <a:cubicBezTo>
                    <a:pt x="246" y="65"/>
                    <a:pt x="246" y="65"/>
                    <a:pt x="246" y="65"/>
                  </a:cubicBezTo>
                  <a:cubicBezTo>
                    <a:pt x="247" y="61"/>
                    <a:pt x="247" y="61"/>
                    <a:pt x="247" y="61"/>
                  </a:cubicBezTo>
                  <a:cubicBezTo>
                    <a:pt x="256" y="60"/>
                    <a:pt x="256" y="60"/>
                    <a:pt x="256" y="60"/>
                  </a:cubicBezTo>
                  <a:cubicBezTo>
                    <a:pt x="258" y="59"/>
                    <a:pt x="258" y="59"/>
                    <a:pt x="258" y="59"/>
                  </a:cubicBezTo>
                  <a:cubicBezTo>
                    <a:pt x="281" y="55"/>
                    <a:pt x="281" y="55"/>
                    <a:pt x="281" y="55"/>
                  </a:cubicBezTo>
                  <a:cubicBezTo>
                    <a:pt x="282" y="54"/>
                    <a:pt x="282" y="54"/>
                    <a:pt x="282" y="54"/>
                  </a:cubicBezTo>
                  <a:cubicBezTo>
                    <a:pt x="283" y="52"/>
                    <a:pt x="264" y="62"/>
                    <a:pt x="290" y="54"/>
                  </a:cubicBezTo>
                  <a:cubicBezTo>
                    <a:pt x="295" y="53"/>
                    <a:pt x="295" y="53"/>
                    <a:pt x="295" y="53"/>
                  </a:cubicBezTo>
                  <a:cubicBezTo>
                    <a:pt x="296" y="50"/>
                    <a:pt x="298" y="58"/>
                    <a:pt x="295" y="50"/>
                  </a:cubicBezTo>
                  <a:cubicBezTo>
                    <a:pt x="296" y="50"/>
                    <a:pt x="296" y="50"/>
                    <a:pt x="296" y="50"/>
                  </a:cubicBezTo>
                  <a:cubicBezTo>
                    <a:pt x="297" y="51"/>
                    <a:pt x="297" y="51"/>
                    <a:pt x="297" y="51"/>
                  </a:cubicBezTo>
                  <a:cubicBezTo>
                    <a:pt x="296" y="55"/>
                    <a:pt x="296" y="55"/>
                    <a:pt x="296" y="55"/>
                  </a:cubicBezTo>
                  <a:cubicBezTo>
                    <a:pt x="298" y="56"/>
                    <a:pt x="298" y="56"/>
                    <a:pt x="298" y="56"/>
                  </a:cubicBezTo>
                  <a:cubicBezTo>
                    <a:pt x="309" y="53"/>
                    <a:pt x="309" y="53"/>
                    <a:pt x="309" y="53"/>
                  </a:cubicBezTo>
                  <a:cubicBezTo>
                    <a:pt x="309" y="50"/>
                    <a:pt x="309" y="50"/>
                    <a:pt x="309" y="50"/>
                  </a:cubicBezTo>
                  <a:cubicBezTo>
                    <a:pt x="309" y="54"/>
                    <a:pt x="308" y="50"/>
                    <a:pt x="315" y="52"/>
                  </a:cubicBezTo>
                  <a:cubicBezTo>
                    <a:pt x="315" y="51"/>
                    <a:pt x="312" y="55"/>
                    <a:pt x="315" y="50"/>
                  </a:cubicBezTo>
                  <a:cubicBezTo>
                    <a:pt x="317" y="53"/>
                    <a:pt x="317" y="53"/>
                    <a:pt x="317" y="53"/>
                  </a:cubicBezTo>
                  <a:cubicBezTo>
                    <a:pt x="321" y="53"/>
                    <a:pt x="321" y="53"/>
                    <a:pt x="321" y="53"/>
                  </a:cubicBezTo>
                  <a:cubicBezTo>
                    <a:pt x="322" y="50"/>
                    <a:pt x="322" y="50"/>
                    <a:pt x="322" y="50"/>
                  </a:cubicBezTo>
                  <a:cubicBezTo>
                    <a:pt x="323" y="49"/>
                    <a:pt x="325" y="49"/>
                    <a:pt x="325" y="50"/>
                  </a:cubicBezTo>
                  <a:cubicBezTo>
                    <a:pt x="321" y="48"/>
                    <a:pt x="321" y="48"/>
                    <a:pt x="321" y="48"/>
                  </a:cubicBezTo>
                  <a:cubicBezTo>
                    <a:pt x="322" y="48"/>
                    <a:pt x="322" y="47"/>
                    <a:pt x="323" y="47"/>
                  </a:cubicBezTo>
                  <a:cubicBezTo>
                    <a:pt x="323" y="46"/>
                    <a:pt x="323" y="46"/>
                    <a:pt x="323" y="46"/>
                  </a:cubicBezTo>
                  <a:cubicBezTo>
                    <a:pt x="320" y="46"/>
                    <a:pt x="320" y="46"/>
                    <a:pt x="320" y="46"/>
                  </a:cubicBezTo>
                  <a:cubicBezTo>
                    <a:pt x="325" y="46"/>
                    <a:pt x="325" y="46"/>
                    <a:pt x="325" y="46"/>
                  </a:cubicBezTo>
                  <a:cubicBezTo>
                    <a:pt x="325" y="48"/>
                    <a:pt x="325" y="48"/>
                    <a:pt x="325" y="48"/>
                  </a:cubicBezTo>
                  <a:cubicBezTo>
                    <a:pt x="322" y="48"/>
                    <a:pt x="315" y="53"/>
                    <a:pt x="336" y="48"/>
                  </a:cubicBezTo>
                  <a:cubicBezTo>
                    <a:pt x="336" y="48"/>
                    <a:pt x="337" y="47"/>
                    <a:pt x="338" y="50"/>
                  </a:cubicBezTo>
                  <a:cubicBezTo>
                    <a:pt x="339" y="48"/>
                    <a:pt x="339" y="48"/>
                    <a:pt x="339" y="48"/>
                  </a:cubicBezTo>
                  <a:cubicBezTo>
                    <a:pt x="337" y="48"/>
                    <a:pt x="337" y="48"/>
                    <a:pt x="337" y="48"/>
                  </a:cubicBezTo>
                  <a:cubicBezTo>
                    <a:pt x="339" y="47"/>
                    <a:pt x="342" y="47"/>
                    <a:pt x="341" y="45"/>
                  </a:cubicBezTo>
                  <a:cubicBezTo>
                    <a:pt x="344" y="44"/>
                    <a:pt x="344" y="44"/>
                    <a:pt x="344" y="44"/>
                  </a:cubicBezTo>
                  <a:cubicBezTo>
                    <a:pt x="347" y="45"/>
                    <a:pt x="347" y="45"/>
                    <a:pt x="347" y="45"/>
                  </a:cubicBezTo>
                  <a:cubicBezTo>
                    <a:pt x="348" y="44"/>
                    <a:pt x="348" y="44"/>
                    <a:pt x="348" y="44"/>
                  </a:cubicBezTo>
                  <a:cubicBezTo>
                    <a:pt x="346" y="43"/>
                    <a:pt x="346" y="43"/>
                    <a:pt x="346" y="43"/>
                  </a:cubicBezTo>
                  <a:cubicBezTo>
                    <a:pt x="353" y="42"/>
                    <a:pt x="353" y="42"/>
                    <a:pt x="353" y="42"/>
                  </a:cubicBezTo>
                  <a:cubicBezTo>
                    <a:pt x="356" y="43"/>
                    <a:pt x="356" y="43"/>
                    <a:pt x="356" y="43"/>
                  </a:cubicBezTo>
                  <a:cubicBezTo>
                    <a:pt x="357" y="39"/>
                    <a:pt x="357" y="39"/>
                    <a:pt x="357" y="39"/>
                  </a:cubicBezTo>
                  <a:cubicBezTo>
                    <a:pt x="364" y="36"/>
                    <a:pt x="364" y="36"/>
                    <a:pt x="364" y="36"/>
                  </a:cubicBezTo>
                  <a:cubicBezTo>
                    <a:pt x="363" y="38"/>
                    <a:pt x="363" y="38"/>
                    <a:pt x="363" y="38"/>
                  </a:cubicBezTo>
                  <a:cubicBezTo>
                    <a:pt x="357" y="42"/>
                    <a:pt x="357" y="42"/>
                    <a:pt x="357" y="42"/>
                  </a:cubicBezTo>
                  <a:cubicBezTo>
                    <a:pt x="357" y="43"/>
                    <a:pt x="353" y="47"/>
                    <a:pt x="361" y="46"/>
                  </a:cubicBezTo>
                  <a:cubicBezTo>
                    <a:pt x="361" y="47"/>
                    <a:pt x="361" y="47"/>
                    <a:pt x="361" y="47"/>
                  </a:cubicBezTo>
                  <a:cubicBezTo>
                    <a:pt x="364" y="47"/>
                    <a:pt x="364" y="47"/>
                    <a:pt x="364" y="47"/>
                  </a:cubicBezTo>
                  <a:cubicBezTo>
                    <a:pt x="363" y="49"/>
                    <a:pt x="363" y="49"/>
                    <a:pt x="363" y="49"/>
                  </a:cubicBezTo>
                  <a:cubicBezTo>
                    <a:pt x="359" y="48"/>
                    <a:pt x="359" y="48"/>
                    <a:pt x="359" y="48"/>
                  </a:cubicBezTo>
                  <a:cubicBezTo>
                    <a:pt x="357" y="52"/>
                    <a:pt x="357" y="52"/>
                    <a:pt x="357" y="52"/>
                  </a:cubicBezTo>
                  <a:cubicBezTo>
                    <a:pt x="363" y="53"/>
                    <a:pt x="363" y="53"/>
                    <a:pt x="363" y="53"/>
                  </a:cubicBezTo>
                  <a:cubicBezTo>
                    <a:pt x="367" y="52"/>
                    <a:pt x="367" y="52"/>
                    <a:pt x="367" y="52"/>
                  </a:cubicBezTo>
                  <a:cubicBezTo>
                    <a:pt x="367" y="52"/>
                    <a:pt x="367" y="52"/>
                    <a:pt x="367" y="52"/>
                  </a:cubicBezTo>
                  <a:cubicBezTo>
                    <a:pt x="370" y="50"/>
                    <a:pt x="370" y="50"/>
                    <a:pt x="370" y="50"/>
                  </a:cubicBezTo>
                  <a:cubicBezTo>
                    <a:pt x="372" y="50"/>
                    <a:pt x="372" y="50"/>
                    <a:pt x="372" y="50"/>
                  </a:cubicBezTo>
                  <a:cubicBezTo>
                    <a:pt x="371" y="52"/>
                    <a:pt x="369" y="46"/>
                    <a:pt x="373" y="53"/>
                  </a:cubicBezTo>
                  <a:cubicBezTo>
                    <a:pt x="374" y="51"/>
                    <a:pt x="374" y="51"/>
                    <a:pt x="374" y="51"/>
                  </a:cubicBezTo>
                  <a:cubicBezTo>
                    <a:pt x="377" y="53"/>
                    <a:pt x="366" y="52"/>
                    <a:pt x="379" y="50"/>
                  </a:cubicBezTo>
                  <a:cubicBezTo>
                    <a:pt x="379" y="49"/>
                    <a:pt x="379" y="49"/>
                    <a:pt x="379" y="49"/>
                  </a:cubicBezTo>
                  <a:cubicBezTo>
                    <a:pt x="381" y="52"/>
                    <a:pt x="381" y="52"/>
                    <a:pt x="381" y="52"/>
                  </a:cubicBezTo>
                  <a:cubicBezTo>
                    <a:pt x="374" y="53"/>
                    <a:pt x="374" y="53"/>
                    <a:pt x="374" y="53"/>
                  </a:cubicBezTo>
                  <a:cubicBezTo>
                    <a:pt x="380" y="58"/>
                    <a:pt x="380" y="58"/>
                    <a:pt x="380" y="58"/>
                  </a:cubicBezTo>
                  <a:cubicBezTo>
                    <a:pt x="379" y="58"/>
                    <a:pt x="375" y="56"/>
                    <a:pt x="377" y="61"/>
                  </a:cubicBezTo>
                  <a:cubicBezTo>
                    <a:pt x="375" y="63"/>
                    <a:pt x="373" y="61"/>
                    <a:pt x="371" y="63"/>
                  </a:cubicBezTo>
                  <a:cubicBezTo>
                    <a:pt x="372" y="65"/>
                    <a:pt x="372" y="65"/>
                    <a:pt x="372" y="65"/>
                  </a:cubicBezTo>
                  <a:cubicBezTo>
                    <a:pt x="371" y="66"/>
                    <a:pt x="371" y="66"/>
                    <a:pt x="371" y="66"/>
                  </a:cubicBezTo>
                  <a:cubicBezTo>
                    <a:pt x="375" y="70"/>
                    <a:pt x="375" y="70"/>
                    <a:pt x="375" y="70"/>
                  </a:cubicBezTo>
                  <a:cubicBezTo>
                    <a:pt x="378" y="70"/>
                    <a:pt x="378" y="70"/>
                    <a:pt x="378" y="70"/>
                  </a:cubicBezTo>
                  <a:cubicBezTo>
                    <a:pt x="372" y="75"/>
                    <a:pt x="372" y="75"/>
                    <a:pt x="372" y="75"/>
                  </a:cubicBezTo>
                  <a:cubicBezTo>
                    <a:pt x="370" y="73"/>
                    <a:pt x="370" y="73"/>
                    <a:pt x="370" y="73"/>
                  </a:cubicBezTo>
                  <a:cubicBezTo>
                    <a:pt x="364" y="76"/>
                    <a:pt x="364" y="76"/>
                    <a:pt x="364" y="76"/>
                  </a:cubicBezTo>
                  <a:cubicBezTo>
                    <a:pt x="363" y="77"/>
                    <a:pt x="363" y="77"/>
                    <a:pt x="363" y="77"/>
                  </a:cubicBezTo>
                  <a:cubicBezTo>
                    <a:pt x="366" y="78"/>
                    <a:pt x="366" y="78"/>
                    <a:pt x="366" y="78"/>
                  </a:cubicBezTo>
                  <a:cubicBezTo>
                    <a:pt x="363" y="79"/>
                    <a:pt x="363" y="79"/>
                    <a:pt x="363" y="79"/>
                  </a:cubicBezTo>
                  <a:cubicBezTo>
                    <a:pt x="363" y="80"/>
                    <a:pt x="358" y="84"/>
                    <a:pt x="359" y="81"/>
                  </a:cubicBezTo>
                  <a:cubicBezTo>
                    <a:pt x="360" y="79"/>
                    <a:pt x="360" y="79"/>
                    <a:pt x="360" y="79"/>
                  </a:cubicBezTo>
                  <a:cubicBezTo>
                    <a:pt x="355" y="79"/>
                    <a:pt x="355" y="79"/>
                    <a:pt x="355" y="79"/>
                  </a:cubicBezTo>
                  <a:cubicBezTo>
                    <a:pt x="351" y="83"/>
                    <a:pt x="351" y="83"/>
                    <a:pt x="351" y="83"/>
                  </a:cubicBezTo>
                  <a:cubicBezTo>
                    <a:pt x="355" y="85"/>
                    <a:pt x="355" y="85"/>
                    <a:pt x="355" y="85"/>
                  </a:cubicBezTo>
                  <a:cubicBezTo>
                    <a:pt x="354" y="85"/>
                    <a:pt x="353" y="85"/>
                    <a:pt x="354" y="86"/>
                  </a:cubicBezTo>
                  <a:cubicBezTo>
                    <a:pt x="358" y="86"/>
                    <a:pt x="358" y="86"/>
                    <a:pt x="358" y="86"/>
                  </a:cubicBezTo>
                  <a:cubicBezTo>
                    <a:pt x="360" y="88"/>
                    <a:pt x="355" y="90"/>
                    <a:pt x="355" y="90"/>
                  </a:cubicBezTo>
                  <a:cubicBezTo>
                    <a:pt x="355" y="90"/>
                    <a:pt x="358" y="88"/>
                    <a:pt x="355" y="91"/>
                  </a:cubicBezTo>
                  <a:cubicBezTo>
                    <a:pt x="362" y="89"/>
                    <a:pt x="362" y="89"/>
                    <a:pt x="362" y="89"/>
                  </a:cubicBezTo>
                  <a:cubicBezTo>
                    <a:pt x="366" y="85"/>
                    <a:pt x="366" y="85"/>
                    <a:pt x="366" y="85"/>
                  </a:cubicBezTo>
                  <a:cubicBezTo>
                    <a:pt x="378" y="84"/>
                    <a:pt x="378" y="84"/>
                    <a:pt x="378" y="84"/>
                  </a:cubicBezTo>
                  <a:cubicBezTo>
                    <a:pt x="385" y="80"/>
                    <a:pt x="385" y="80"/>
                    <a:pt x="385" y="80"/>
                  </a:cubicBezTo>
                  <a:cubicBezTo>
                    <a:pt x="386" y="80"/>
                    <a:pt x="386" y="80"/>
                    <a:pt x="386" y="80"/>
                  </a:cubicBezTo>
                  <a:cubicBezTo>
                    <a:pt x="381" y="83"/>
                    <a:pt x="381" y="83"/>
                    <a:pt x="381" y="83"/>
                  </a:cubicBezTo>
                  <a:cubicBezTo>
                    <a:pt x="380" y="86"/>
                    <a:pt x="380" y="86"/>
                    <a:pt x="380" y="86"/>
                  </a:cubicBezTo>
                  <a:cubicBezTo>
                    <a:pt x="381" y="87"/>
                    <a:pt x="381" y="87"/>
                    <a:pt x="381" y="87"/>
                  </a:cubicBezTo>
                  <a:cubicBezTo>
                    <a:pt x="384" y="87"/>
                    <a:pt x="386" y="84"/>
                    <a:pt x="388" y="87"/>
                  </a:cubicBezTo>
                  <a:cubicBezTo>
                    <a:pt x="389" y="88"/>
                    <a:pt x="387" y="86"/>
                    <a:pt x="388" y="88"/>
                  </a:cubicBezTo>
                  <a:cubicBezTo>
                    <a:pt x="398" y="87"/>
                    <a:pt x="398" y="87"/>
                    <a:pt x="398" y="87"/>
                  </a:cubicBezTo>
                  <a:cubicBezTo>
                    <a:pt x="404" y="89"/>
                    <a:pt x="404" y="89"/>
                    <a:pt x="404" y="89"/>
                  </a:cubicBezTo>
                  <a:cubicBezTo>
                    <a:pt x="404" y="89"/>
                    <a:pt x="404" y="89"/>
                    <a:pt x="404" y="89"/>
                  </a:cubicBezTo>
                  <a:cubicBezTo>
                    <a:pt x="401" y="92"/>
                    <a:pt x="401" y="92"/>
                    <a:pt x="401" y="92"/>
                  </a:cubicBezTo>
                  <a:cubicBezTo>
                    <a:pt x="406" y="96"/>
                    <a:pt x="406" y="96"/>
                    <a:pt x="406" y="96"/>
                  </a:cubicBezTo>
                  <a:cubicBezTo>
                    <a:pt x="399" y="93"/>
                    <a:pt x="399" y="93"/>
                    <a:pt x="399" y="93"/>
                  </a:cubicBezTo>
                  <a:cubicBezTo>
                    <a:pt x="398" y="92"/>
                    <a:pt x="403" y="92"/>
                    <a:pt x="397" y="92"/>
                  </a:cubicBezTo>
                  <a:cubicBezTo>
                    <a:pt x="397" y="93"/>
                    <a:pt x="397" y="93"/>
                    <a:pt x="397" y="93"/>
                  </a:cubicBezTo>
                  <a:cubicBezTo>
                    <a:pt x="398" y="94"/>
                    <a:pt x="402" y="86"/>
                    <a:pt x="398" y="96"/>
                  </a:cubicBezTo>
                  <a:cubicBezTo>
                    <a:pt x="397" y="98"/>
                    <a:pt x="397" y="98"/>
                    <a:pt x="397" y="98"/>
                  </a:cubicBezTo>
                  <a:cubicBezTo>
                    <a:pt x="400" y="99"/>
                    <a:pt x="400" y="99"/>
                    <a:pt x="400" y="99"/>
                  </a:cubicBezTo>
                  <a:cubicBezTo>
                    <a:pt x="400" y="104"/>
                    <a:pt x="400" y="104"/>
                    <a:pt x="400" y="104"/>
                  </a:cubicBezTo>
                  <a:cubicBezTo>
                    <a:pt x="392" y="106"/>
                    <a:pt x="392" y="106"/>
                    <a:pt x="392" y="106"/>
                  </a:cubicBezTo>
                  <a:cubicBezTo>
                    <a:pt x="390" y="105"/>
                    <a:pt x="400" y="103"/>
                    <a:pt x="388" y="110"/>
                  </a:cubicBezTo>
                  <a:cubicBezTo>
                    <a:pt x="384" y="108"/>
                    <a:pt x="384" y="108"/>
                    <a:pt x="384" y="108"/>
                  </a:cubicBezTo>
                  <a:cubicBezTo>
                    <a:pt x="379" y="110"/>
                    <a:pt x="379" y="110"/>
                    <a:pt x="379" y="110"/>
                  </a:cubicBezTo>
                  <a:cubicBezTo>
                    <a:pt x="380" y="113"/>
                    <a:pt x="382" y="110"/>
                    <a:pt x="384" y="111"/>
                  </a:cubicBezTo>
                  <a:cubicBezTo>
                    <a:pt x="382" y="114"/>
                    <a:pt x="382" y="114"/>
                    <a:pt x="382" y="114"/>
                  </a:cubicBezTo>
                  <a:cubicBezTo>
                    <a:pt x="385" y="114"/>
                    <a:pt x="385" y="114"/>
                    <a:pt x="385" y="114"/>
                  </a:cubicBezTo>
                  <a:cubicBezTo>
                    <a:pt x="386" y="111"/>
                    <a:pt x="386" y="111"/>
                    <a:pt x="386" y="111"/>
                  </a:cubicBezTo>
                  <a:cubicBezTo>
                    <a:pt x="391" y="112"/>
                    <a:pt x="391" y="112"/>
                    <a:pt x="391" y="112"/>
                  </a:cubicBezTo>
                  <a:cubicBezTo>
                    <a:pt x="391" y="114"/>
                    <a:pt x="391" y="114"/>
                    <a:pt x="391" y="114"/>
                  </a:cubicBezTo>
                  <a:cubicBezTo>
                    <a:pt x="397" y="117"/>
                    <a:pt x="397" y="117"/>
                    <a:pt x="397" y="117"/>
                  </a:cubicBezTo>
                  <a:cubicBezTo>
                    <a:pt x="397" y="118"/>
                    <a:pt x="397" y="118"/>
                    <a:pt x="397" y="118"/>
                  </a:cubicBezTo>
                  <a:cubicBezTo>
                    <a:pt x="400" y="118"/>
                    <a:pt x="400" y="118"/>
                    <a:pt x="400" y="118"/>
                  </a:cubicBezTo>
                  <a:cubicBezTo>
                    <a:pt x="400" y="122"/>
                    <a:pt x="400" y="122"/>
                    <a:pt x="400" y="122"/>
                  </a:cubicBezTo>
                  <a:cubicBezTo>
                    <a:pt x="405" y="119"/>
                    <a:pt x="405" y="119"/>
                    <a:pt x="405" y="119"/>
                  </a:cubicBezTo>
                  <a:cubicBezTo>
                    <a:pt x="408" y="119"/>
                    <a:pt x="408" y="119"/>
                    <a:pt x="408" y="119"/>
                  </a:cubicBezTo>
                  <a:cubicBezTo>
                    <a:pt x="412" y="121"/>
                    <a:pt x="412" y="116"/>
                    <a:pt x="416" y="117"/>
                  </a:cubicBezTo>
                  <a:cubicBezTo>
                    <a:pt x="418" y="116"/>
                    <a:pt x="424" y="116"/>
                    <a:pt x="418" y="112"/>
                  </a:cubicBezTo>
                  <a:cubicBezTo>
                    <a:pt x="425" y="112"/>
                    <a:pt x="425" y="112"/>
                    <a:pt x="425" y="112"/>
                  </a:cubicBezTo>
                  <a:cubicBezTo>
                    <a:pt x="426" y="108"/>
                    <a:pt x="426" y="108"/>
                    <a:pt x="426" y="108"/>
                  </a:cubicBezTo>
                  <a:cubicBezTo>
                    <a:pt x="428" y="104"/>
                    <a:pt x="428" y="104"/>
                    <a:pt x="428" y="104"/>
                  </a:cubicBezTo>
                  <a:cubicBezTo>
                    <a:pt x="428" y="105"/>
                    <a:pt x="428" y="105"/>
                    <a:pt x="428" y="105"/>
                  </a:cubicBezTo>
                  <a:cubicBezTo>
                    <a:pt x="434" y="107"/>
                    <a:pt x="434" y="107"/>
                    <a:pt x="434" y="107"/>
                  </a:cubicBezTo>
                  <a:cubicBezTo>
                    <a:pt x="435" y="107"/>
                    <a:pt x="428" y="110"/>
                    <a:pt x="437" y="107"/>
                  </a:cubicBezTo>
                  <a:cubicBezTo>
                    <a:pt x="434" y="105"/>
                    <a:pt x="434" y="105"/>
                    <a:pt x="434" y="105"/>
                  </a:cubicBezTo>
                  <a:cubicBezTo>
                    <a:pt x="438" y="102"/>
                    <a:pt x="438" y="102"/>
                    <a:pt x="438" y="102"/>
                  </a:cubicBezTo>
                  <a:cubicBezTo>
                    <a:pt x="443" y="105"/>
                    <a:pt x="443" y="105"/>
                    <a:pt x="443" y="105"/>
                  </a:cubicBezTo>
                  <a:cubicBezTo>
                    <a:pt x="449" y="104"/>
                    <a:pt x="449" y="104"/>
                    <a:pt x="449" y="104"/>
                  </a:cubicBezTo>
                  <a:cubicBezTo>
                    <a:pt x="450" y="104"/>
                    <a:pt x="450" y="104"/>
                    <a:pt x="450" y="104"/>
                  </a:cubicBezTo>
                  <a:cubicBezTo>
                    <a:pt x="453" y="103"/>
                    <a:pt x="432" y="110"/>
                    <a:pt x="456" y="101"/>
                  </a:cubicBezTo>
                  <a:cubicBezTo>
                    <a:pt x="471" y="92"/>
                    <a:pt x="471" y="92"/>
                    <a:pt x="471" y="92"/>
                  </a:cubicBezTo>
                  <a:cubicBezTo>
                    <a:pt x="469" y="91"/>
                    <a:pt x="468" y="91"/>
                    <a:pt x="469" y="88"/>
                  </a:cubicBezTo>
                  <a:cubicBezTo>
                    <a:pt x="471" y="88"/>
                    <a:pt x="471" y="88"/>
                    <a:pt x="471" y="88"/>
                  </a:cubicBezTo>
                  <a:cubicBezTo>
                    <a:pt x="478" y="87"/>
                    <a:pt x="478" y="87"/>
                    <a:pt x="478" y="87"/>
                  </a:cubicBezTo>
                  <a:cubicBezTo>
                    <a:pt x="477" y="88"/>
                    <a:pt x="476" y="86"/>
                    <a:pt x="475" y="89"/>
                  </a:cubicBezTo>
                  <a:cubicBezTo>
                    <a:pt x="475" y="91"/>
                    <a:pt x="475" y="91"/>
                    <a:pt x="475" y="91"/>
                  </a:cubicBezTo>
                  <a:cubicBezTo>
                    <a:pt x="475" y="93"/>
                    <a:pt x="475" y="93"/>
                    <a:pt x="475" y="93"/>
                  </a:cubicBezTo>
                  <a:cubicBezTo>
                    <a:pt x="478" y="94"/>
                    <a:pt x="478" y="94"/>
                    <a:pt x="478" y="94"/>
                  </a:cubicBezTo>
                  <a:cubicBezTo>
                    <a:pt x="481" y="86"/>
                    <a:pt x="481" y="86"/>
                    <a:pt x="481" y="86"/>
                  </a:cubicBezTo>
                  <a:cubicBezTo>
                    <a:pt x="482" y="85"/>
                    <a:pt x="482" y="85"/>
                    <a:pt x="482" y="85"/>
                  </a:cubicBezTo>
                  <a:cubicBezTo>
                    <a:pt x="484" y="89"/>
                    <a:pt x="484" y="89"/>
                    <a:pt x="484" y="89"/>
                  </a:cubicBezTo>
                  <a:cubicBezTo>
                    <a:pt x="489" y="86"/>
                    <a:pt x="489" y="86"/>
                    <a:pt x="489" y="86"/>
                  </a:cubicBezTo>
                  <a:cubicBezTo>
                    <a:pt x="492" y="88"/>
                    <a:pt x="492" y="88"/>
                    <a:pt x="492" y="88"/>
                  </a:cubicBezTo>
                  <a:cubicBezTo>
                    <a:pt x="496" y="85"/>
                    <a:pt x="496" y="85"/>
                    <a:pt x="496" y="85"/>
                  </a:cubicBezTo>
                  <a:cubicBezTo>
                    <a:pt x="497" y="87"/>
                    <a:pt x="488" y="83"/>
                    <a:pt x="498" y="87"/>
                  </a:cubicBezTo>
                  <a:cubicBezTo>
                    <a:pt x="502" y="83"/>
                    <a:pt x="502" y="83"/>
                    <a:pt x="502" y="83"/>
                  </a:cubicBezTo>
                  <a:cubicBezTo>
                    <a:pt x="508" y="82"/>
                    <a:pt x="508" y="82"/>
                    <a:pt x="508" y="82"/>
                  </a:cubicBezTo>
                  <a:cubicBezTo>
                    <a:pt x="513" y="78"/>
                    <a:pt x="513" y="78"/>
                    <a:pt x="513" y="78"/>
                  </a:cubicBezTo>
                  <a:cubicBezTo>
                    <a:pt x="513" y="75"/>
                    <a:pt x="513" y="75"/>
                    <a:pt x="513" y="75"/>
                  </a:cubicBezTo>
                  <a:cubicBezTo>
                    <a:pt x="515" y="74"/>
                    <a:pt x="515" y="74"/>
                    <a:pt x="515" y="74"/>
                  </a:cubicBezTo>
                  <a:cubicBezTo>
                    <a:pt x="518" y="76"/>
                    <a:pt x="518" y="76"/>
                    <a:pt x="518" y="76"/>
                  </a:cubicBezTo>
                  <a:cubicBezTo>
                    <a:pt x="521" y="73"/>
                    <a:pt x="521" y="73"/>
                    <a:pt x="521" y="73"/>
                  </a:cubicBezTo>
                  <a:cubicBezTo>
                    <a:pt x="522" y="75"/>
                    <a:pt x="522" y="75"/>
                    <a:pt x="522" y="75"/>
                  </a:cubicBezTo>
                  <a:cubicBezTo>
                    <a:pt x="527" y="72"/>
                    <a:pt x="527" y="72"/>
                    <a:pt x="527" y="72"/>
                  </a:cubicBezTo>
                  <a:cubicBezTo>
                    <a:pt x="532" y="71"/>
                    <a:pt x="532" y="71"/>
                    <a:pt x="532" y="71"/>
                  </a:cubicBezTo>
                  <a:cubicBezTo>
                    <a:pt x="533" y="71"/>
                    <a:pt x="527" y="75"/>
                    <a:pt x="534" y="69"/>
                  </a:cubicBezTo>
                  <a:cubicBezTo>
                    <a:pt x="535" y="70"/>
                    <a:pt x="535" y="70"/>
                    <a:pt x="535" y="70"/>
                  </a:cubicBezTo>
                  <a:cubicBezTo>
                    <a:pt x="538" y="65"/>
                    <a:pt x="538" y="65"/>
                    <a:pt x="538" y="65"/>
                  </a:cubicBezTo>
                  <a:cubicBezTo>
                    <a:pt x="545" y="65"/>
                    <a:pt x="545" y="65"/>
                    <a:pt x="545" y="65"/>
                  </a:cubicBezTo>
                  <a:cubicBezTo>
                    <a:pt x="546" y="64"/>
                    <a:pt x="546" y="64"/>
                    <a:pt x="546" y="64"/>
                  </a:cubicBezTo>
                  <a:cubicBezTo>
                    <a:pt x="541" y="67"/>
                    <a:pt x="548" y="61"/>
                    <a:pt x="540" y="62"/>
                  </a:cubicBezTo>
                  <a:cubicBezTo>
                    <a:pt x="544" y="61"/>
                    <a:pt x="544" y="61"/>
                    <a:pt x="544" y="61"/>
                  </a:cubicBezTo>
                  <a:cubicBezTo>
                    <a:pt x="545" y="62"/>
                    <a:pt x="545" y="62"/>
                    <a:pt x="545" y="62"/>
                  </a:cubicBezTo>
                  <a:cubicBezTo>
                    <a:pt x="548" y="60"/>
                    <a:pt x="548" y="60"/>
                    <a:pt x="548" y="60"/>
                  </a:cubicBezTo>
                  <a:cubicBezTo>
                    <a:pt x="551" y="62"/>
                    <a:pt x="551" y="62"/>
                    <a:pt x="551" y="62"/>
                  </a:cubicBezTo>
                  <a:cubicBezTo>
                    <a:pt x="555" y="60"/>
                    <a:pt x="555" y="60"/>
                    <a:pt x="555" y="60"/>
                  </a:cubicBezTo>
                  <a:cubicBezTo>
                    <a:pt x="561" y="59"/>
                    <a:pt x="561" y="59"/>
                    <a:pt x="561" y="59"/>
                  </a:cubicBezTo>
                  <a:cubicBezTo>
                    <a:pt x="562" y="60"/>
                    <a:pt x="562" y="60"/>
                    <a:pt x="562" y="60"/>
                  </a:cubicBezTo>
                  <a:cubicBezTo>
                    <a:pt x="568" y="57"/>
                    <a:pt x="568" y="57"/>
                    <a:pt x="568" y="57"/>
                  </a:cubicBezTo>
                  <a:cubicBezTo>
                    <a:pt x="568" y="56"/>
                    <a:pt x="562" y="58"/>
                    <a:pt x="570" y="57"/>
                  </a:cubicBezTo>
                  <a:cubicBezTo>
                    <a:pt x="571" y="53"/>
                    <a:pt x="571" y="53"/>
                    <a:pt x="571" y="53"/>
                  </a:cubicBezTo>
                  <a:cubicBezTo>
                    <a:pt x="580" y="52"/>
                    <a:pt x="580" y="52"/>
                    <a:pt x="580" y="52"/>
                  </a:cubicBezTo>
                  <a:cubicBezTo>
                    <a:pt x="582" y="50"/>
                    <a:pt x="582" y="50"/>
                    <a:pt x="582" y="50"/>
                  </a:cubicBezTo>
                  <a:cubicBezTo>
                    <a:pt x="586" y="50"/>
                    <a:pt x="586" y="50"/>
                    <a:pt x="586" y="50"/>
                  </a:cubicBezTo>
                  <a:cubicBezTo>
                    <a:pt x="589" y="46"/>
                    <a:pt x="589" y="46"/>
                    <a:pt x="589" y="46"/>
                  </a:cubicBezTo>
                  <a:cubicBezTo>
                    <a:pt x="595" y="44"/>
                    <a:pt x="595" y="44"/>
                    <a:pt x="595" y="44"/>
                  </a:cubicBezTo>
                  <a:cubicBezTo>
                    <a:pt x="598" y="40"/>
                    <a:pt x="598" y="40"/>
                    <a:pt x="598" y="40"/>
                  </a:cubicBezTo>
                  <a:cubicBezTo>
                    <a:pt x="605" y="36"/>
                    <a:pt x="605" y="36"/>
                    <a:pt x="605" y="36"/>
                  </a:cubicBezTo>
                  <a:cubicBezTo>
                    <a:pt x="607" y="38"/>
                    <a:pt x="607" y="38"/>
                    <a:pt x="607" y="38"/>
                  </a:cubicBezTo>
                  <a:cubicBezTo>
                    <a:pt x="610" y="38"/>
                    <a:pt x="610" y="38"/>
                    <a:pt x="610" y="38"/>
                  </a:cubicBezTo>
                  <a:cubicBezTo>
                    <a:pt x="613" y="35"/>
                    <a:pt x="613" y="35"/>
                    <a:pt x="613" y="35"/>
                  </a:cubicBezTo>
                  <a:cubicBezTo>
                    <a:pt x="621" y="34"/>
                    <a:pt x="621" y="34"/>
                    <a:pt x="621" y="34"/>
                  </a:cubicBezTo>
                  <a:cubicBezTo>
                    <a:pt x="619" y="32"/>
                    <a:pt x="620" y="33"/>
                    <a:pt x="626" y="31"/>
                  </a:cubicBezTo>
                  <a:cubicBezTo>
                    <a:pt x="622" y="28"/>
                    <a:pt x="622" y="28"/>
                    <a:pt x="622" y="28"/>
                  </a:cubicBezTo>
                  <a:cubicBezTo>
                    <a:pt x="618" y="28"/>
                    <a:pt x="618" y="28"/>
                    <a:pt x="618" y="28"/>
                  </a:cubicBezTo>
                  <a:cubicBezTo>
                    <a:pt x="622" y="27"/>
                    <a:pt x="622" y="27"/>
                    <a:pt x="622" y="27"/>
                  </a:cubicBezTo>
                  <a:cubicBezTo>
                    <a:pt x="627" y="29"/>
                    <a:pt x="627" y="29"/>
                    <a:pt x="627" y="29"/>
                  </a:cubicBezTo>
                  <a:cubicBezTo>
                    <a:pt x="628" y="30"/>
                    <a:pt x="620" y="26"/>
                    <a:pt x="628" y="32"/>
                  </a:cubicBezTo>
                  <a:cubicBezTo>
                    <a:pt x="633" y="30"/>
                    <a:pt x="633" y="30"/>
                    <a:pt x="633" y="30"/>
                  </a:cubicBezTo>
                  <a:cubicBezTo>
                    <a:pt x="633" y="27"/>
                    <a:pt x="633" y="27"/>
                    <a:pt x="633" y="27"/>
                  </a:cubicBezTo>
                  <a:cubicBezTo>
                    <a:pt x="638" y="27"/>
                    <a:pt x="638" y="27"/>
                    <a:pt x="638" y="27"/>
                  </a:cubicBezTo>
                  <a:cubicBezTo>
                    <a:pt x="639" y="23"/>
                    <a:pt x="639" y="23"/>
                    <a:pt x="639" y="23"/>
                  </a:cubicBezTo>
                  <a:cubicBezTo>
                    <a:pt x="640" y="25"/>
                    <a:pt x="640" y="25"/>
                    <a:pt x="640" y="25"/>
                  </a:cubicBezTo>
                  <a:cubicBezTo>
                    <a:pt x="640" y="24"/>
                    <a:pt x="645" y="25"/>
                    <a:pt x="646" y="20"/>
                  </a:cubicBezTo>
                  <a:cubicBezTo>
                    <a:pt x="644" y="19"/>
                    <a:pt x="644" y="19"/>
                    <a:pt x="644" y="19"/>
                  </a:cubicBezTo>
                  <a:cubicBezTo>
                    <a:pt x="649" y="17"/>
                    <a:pt x="649" y="17"/>
                    <a:pt x="649" y="17"/>
                  </a:cubicBezTo>
                  <a:cubicBezTo>
                    <a:pt x="654" y="19"/>
                    <a:pt x="654" y="19"/>
                    <a:pt x="654" y="19"/>
                  </a:cubicBezTo>
                  <a:cubicBezTo>
                    <a:pt x="657" y="15"/>
                    <a:pt x="657" y="15"/>
                    <a:pt x="657" y="15"/>
                  </a:cubicBezTo>
                  <a:cubicBezTo>
                    <a:pt x="656" y="14"/>
                    <a:pt x="656" y="14"/>
                    <a:pt x="656" y="14"/>
                  </a:cubicBezTo>
                  <a:cubicBezTo>
                    <a:pt x="649" y="11"/>
                    <a:pt x="649" y="11"/>
                    <a:pt x="649" y="11"/>
                  </a:cubicBezTo>
                  <a:cubicBezTo>
                    <a:pt x="644" y="11"/>
                    <a:pt x="644" y="11"/>
                    <a:pt x="644" y="11"/>
                  </a:cubicBezTo>
                  <a:cubicBezTo>
                    <a:pt x="641" y="10"/>
                    <a:pt x="644" y="16"/>
                    <a:pt x="640" y="11"/>
                  </a:cubicBezTo>
                  <a:cubicBezTo>
                    <a:pt x="644" y="8"/>
                    <a:pt x="644" y="8"/>
                    <a:pt x="644" y="8"/>
                  </a:cubicBezTo>
                  <a:cubicBezTo>
                    <a:pt x="663" y="5"/>
                    <a:pt x="663" y="5"/>
                    <a:pt x="663" y="5"/>
                  </a:cubicBezTo>
                  <a:cubicBezTo>
                    <a:pt x="664" y="3"/>
                    <a:pt x="664" y="3"/>
                    <a:pt x="664" y="3"/>
                  </a:cubicBezTo>
                  <a:cubicBezTo>
                    <a:pt x="663" y="2"/>
                    <a:pt x="663" y="2"/>
                    <a:pt x="663" y="2"/>
                  </a:cubicBezTo>
                  <a:cubicBezTo>
                    <a:pt x="667" y="4"/>
                    <a:pt x="667" y="4"/>
                    <a:pt x="667" y="4"/>
                  </a:cubicBezTo>
                  <a:cubicBezTo>
                    <a:pt x="667" y="5"/>
                    <a:pt x="667" y="5"/>
                    <a:pt x="667" y="5"/>
                  </a:cubicBezTo>
                  <a:cubicBezTo>
                    <a:pt x="668" y="6"/>
                    <a:pt x="668" y="6"/>
                    <a:pt x="668" y="6"/>
                  </a:cubicBezTo>
                  <a:cubicBezTo>
                    <a:pt x="671" y="5"/>
                    <a:pt x="674" y="6"/>
                    <a:pt x="676" y="5"/>
                  </a:cubicBezTo>
                  <a:cubicBezTo>
                    <a:pt x="677" y="8"/>
                    <a:pt x="677" y="8"/>
                    <a:pt x="677" y="8"/>
                  </a:cubicBezTo>
                  <a:cubicBezTo>
                    <a:pt x="676" y="10"/>
                    <a:pt x="676" y="10"/>
                    <a:pt x="676" y="10"/>
                  </a:cubicBezTo>
                  <a:cubicBezTo>
                    <a:pt x="678" y="13"/>
                    <a:pt x="678" y="13"/>
                    <a:pt x="678" y="13"/>
                  </a:cubicBezTo>
                  <a:cubicBezTo>
                    <a:pt x="679" y="12"/>
                    <a:pt x="679" y="12"/>
                    <a:pt x="679" y="12"/>
                  </a:cubicBezTo>
                  <a:cubicBezTo>
                    <a:pt x="678" y="14"/>
                    <a:pt x="678" y="14"/>
                    <a:pt x="678" y="14"/>
                  </a:cubicBezTo>
                  <a:cubicBezTo>
                    <a:pt x="671" y="15"/>
                    <a:pt x="671" y="15"/>
                    <a:pt x="671" y="15"/>
                  </a:cubicBezTo>
                  <a:cubicBezTo>
                    <a:pt x="668" y="19"/>
                    <a:pt x="668" y="19"/>
                    <a:pt x="668" y="19"/>
                  </a:cubicBezTo>
                  <a:cubicBezTo>
                    <a:pt x="674" y="20"/>
                    <a:pt x="674" y="20"/>
                    <a:pt x="674" y="20"/>
                  </a:cubicBezTo>
                  <a:cubicBezTo>
                    <a:pt x="677" y="17"/>
                    <a:pt x="677" y="17"/>
                    <a:pt x="677" y="17"/>
                  </a:cubicBezTo>
                  <a:cubicBezTo>
                    <a:pt x="702" y="19"/>
                    <a:pt x="702" y="19"/>
                    <a:pt x="702" y="19"/>
                  </a:cubicBezTo>
                  <a:cubicBezTo>
                    <a:pt x="704" y="16"/>
                    <a:pt x="706" y="17"/>
                    <a:pt x="708" y="18"/>
                  </a:cubicBezTo>
                  <a:cubicBezTo>
                    <a:pt x="708" y="20"/>
                    <a:pt x="708" y="20"/>
                    <a:pt x="708" y="20"/>
                  </a:cubicBezTo>
                  <a:cubicBezTo>
                    <a:pt x="706" y="19"/>
                    <a:pt x="706" y="19"/>
                    <a:pt x="706" y="19"/>
                  </a:cubicBezTo>
                  <a:cubicBezTo>
                    <a:pt x="705" y="20"/>
                    <a:pt x="705" y="20"/>
                    <a:pt x="705" y="20"/>
                  </a:cubicBezTo>
                  <a:cubicBezTo>
                    <a:pt x="702" y="20"/>
                    <a:pt x="706" y="14"/>
                    <a:pt x="705" y="23"/>
                  </a:cubicBezTo>
                  <a:cubicBezTo>
                    <a:pt x="702" y="23"/>
                    <a:pt x="702" y="23"/>
                    <a:pt x="702" y="23"/>
                  </a:cubicBezTo>
                  <a:cubicBezTo>
                    <a:pt x="702" y="27"/>
                    <a:pt x="695" y="28"/>
                    <a:pt x="690" y="27"/>
                  </a:cubicBezTo>
                  <a:cubicBezTo>
                    <a:pt x="688" y="27"/>
                    <a:pt x="703" y="28"/>
                    <a:pt x="685" y="28"/>
                  </a:cubicBezTo>
                  <a:cubicBezTo>
                    <a:pt x="684" y="28"/>
                    <a:pt x="689" y="25"/>
                    <a:pt x="683" y="29"/>
                  </a:cubicBezTo>
                  <a:cubicBezTo>
                    <a:pt x="683" y="30"/>
                    <a:pt x="683" y="30"/>
                    <a:pt x="683" y="30"/>
                  </a:cubicBezTo>
                  <a:cubicBezTo>
                    <a:pt x="685" y="28"/>
                    <a:pt x="683" y="27"/>
                    <a:pt x="687" y="32"/>
                  </a:cubicBezTo>
                  <a:cubicBezTo>
                    <a:pt x="687" y="32"/>
                    <a:pt x="687" y="32"/>
                    <a:pt x="687" y="32"/>
                  </a:cubicBezTo>
                  <a:cubicBezTo>
                    <a:pt x="688" y="33"/>
                    <a:pt x="688" y="33"/>
                    <a:pt x="688" y="33"/>
                  </a:cubicBezTo>
                  <a:cubicBezTo>
                    <a:pt x="690" y="32"/>
                    <a:pt x="690" y="32"/>
                    <a:pt x="690" y="32"/>
                  </a:cubicBezTo>
                  <a:cubicBezTo>
                    <a:pt x="692" y="29"/>
                    <a:pt x="694" y="37"/>
                    <a:pt x="694" y="29"/>
                  </a:cubicBezTo>
                  <a:cubicBezTo>
                    <a:pt x="702" y="29"/>
                    <a:pt x="702" y="29"/>
                    <a:pt x="702" y="29"/>
                  </a:cubicBezTo>
                  <a:cubicBezTo>
                    <a:pt x="707" y="27"/>
                    <a:pt x="707" y="27"/>
                    <a:pt x="707" y="27"/>
                  </a:cubicBezTo>
                  <a:cubicBezTo>
                    <a:pt x="705" y="32"/>
                    <a:pt x="705" y="32"/>
                    <a:pt x="705" y="32"/>
                  </a:cubicBezTo>
                  <a:cubicBezTo>
                    <a:pt x="699" y="32"/>
                    <a:pt x="699" y="32"/>
                    <a:pt x="699" y="32"/>
                  </a:cubicBezTo>
                  <a:cubicBezTo>
                    <a:pt x="698" y="33"/>
                    <a:pt x="698" y="33"/>
                    <a:pt x="698" y="33"/>
                  </a:cubicBezTo>
                  <a:cubicBezTo>
                    <a:pt x="697" y="32"/>
                    <a:pt x="697" y="32"/>
                    <a:pt x="697" y="32"/>
                  </a:cubicBezTo>
                  <a:cubicBezTo>
                    <a:pt x="694" y="37"/>
                    <a:pt x="694" y="37"/>
                    <a:pt x="694" y="37"/>
                  </a:cubicBezTo>
                  <a:cubicBezTo>
                    <a:pt x="682" y="43"/>
                    <a:pt x="682" y="43"/>
                    <a:pt x="682" y="43"/>
                  </a:cubicBezTo>
                  <a:cubicBezTo>
                    <a:pt x="682" y="44"/>
                    <a:pt x="682" y="44"/>
                    <a:pt x="682" y="44"/>
                  </a:cubicBezTo>
                  <a:cubicBezTo>
                    <a:pt x="685" y="41"/>
                    <a:pt x="688" y="47"/>
                    <a:pt x="690" y="42"/>
                  </a:cubicBezTo>
                  <a:cubicBezTo>
                    <a:pt x="696" y="40"/>
                    <a:pt x="693" y="41"/>
                    <a:pt x="699" y="43"/>
                  </a:cubicBezTo>
                  <a:cubicBezTo>
                    <a:pt x="700" y="40"/>
                    <a:pt x="700" y="40"/>
                    <a:pt x="700" y="40"/>
                  </a:cubicBezTo>
                  <a:cubicBezTo>
                    <a:pt x="702" y="41"/>
                    <a:pt x="705" y="42"/>
                    <a:pt x="706" y="38"/>
                  </a:cubicBezTo>
                  <a:cubicBezTo>
                    <a:pt x="708" y="38"/>
                    <a:pt x="710" y="38"/>
                    <a:pt x="711" y="37"/>
                  </a:cubicBezTo>
                  <a:cubicBezTo>
                    <a:pt x="712" y="41"/>
                    <a:pt x="712" y="41"/>
                    <a:pt x="712" y="41"/>
                  </a:cubicBezTo>
                  <a:cubicBezTo>
                    <a:pt x="718" y="39"/>
                    <a:pt x="718" y="39"/>
                    <a:pt x="718" y="39"/>
                  </a:cubicBezTo>
                  <a:cubicBezTo>
                    <a:pt x="722" y="41"/>
                    <a:pt x="722" y="41"/>
                    <a:pt x="722" y="41"/>
                  </a:cubicBezTo>
                  <a:cubicBezTo>
                    <a:pt x="724" y="41"/>
                    <a:pt x="724" y="41"/>
                    <a:pt x="724" y="41"/>
                  </a:cubicBezTo>
                  <a:cubicBezTo>
                    <a:pt x="727" y="36"/>
                    <a:pt x="727" y="36"/>
                    <a:pt x="727" y="36"/>
                  </a:cubicBezTo>
                  <a:cubicBezTo>
                    <a:pt x="728" y="38"/>
                    <a:pt x="729" y="35"/>
                    <a:pt x="730" y="37"/>
                  </a:cubicBezTo>
                  <a:cubicBezTo>
                    <a:pt x="729" y="34"/>
                    <a:pt x="729" y="34"/>
                    <a:pt x="729" y="34"/>
                  </a:cubicBezTo>
                  <a:cubicBezTo>
                    <a:pt x="730" y="35"/>
                    <a:pt x="730" y="35"/>
                    <a:pt x="730" y="35"/>
                  </a:cubicBezTo>
                  <a:cubicBezTo>
                    <a:pt x="734" y="33"/>
                    <a:pt x="728" y="40"/>
                    <a:pt x="733" y="33"/>
                  </a:cubicBezTo>
                  <a:cubicBezTo>
                    <a:pt x="728" y="30"/>
                    <a:pt x="728" y="30"/>
                    <a:pt x="728" y="30"/>
                  </a:cubicBezTo>
                  <a:cubicBezTo>
                    <a:pt x="724" y="31"/>
                    <a:pt x="724" y="31"/>
                    <a:pt x="724" y="31"/>
                  </a:cubicBezTo>
                  <a:cubicBezTo>
                    <a:pt x="724" y="29"/>
                    <a:pt x="724" y="29"/>
                    <a:pt x="724" y="29"/>
                  </a:cubicBezTo>
                  <a:cubicBezTo>
                    <a:pt x="724" y="27"/>
                    <a:pt x="724" y="27"/>
                    <a:pt x="724" y="27"/>
                  </a:cubicBezTo>
                  <a:cubicBezTo>
                    <a:pt x="722" y="26"/>
                    <a:pt x="722" y="26"/>
                    <a:pt x="722" y="26"/>
                  </a:cubicBezTo>
                  <a:cubicBezTo>
                    <a:pt x="721" y="25"/>
                    <a:pt x="718" y="29"/>
                    <a:pt x="718" y="24"/>
                  </a:cubicBezTo>
                  <a:cubicBezTo>
                    <a:pt x="718" y="24"/>
                    <a:pt x="716" y="26"/>
                    <a:pt x="719" y="23"/>
                  </a:cubicBezTo>
                  <a:cubicBezTo>
                    <a:pt x="724" y="26"/>
                    <a:pt x="724" y="26"/>
                    <a:pt x="724" y="26"/>
                  </a:cubicBezTo>
                  <a:cubicBezTo>
                    <a:pt x="726" y="26"/>
                    <a:pt x="726" y="26"/>
                    <a:pt x="726" y="26"/>
                  </a:cubicBezTo>
                  <a:cubicBezTo>
                    <a:pt x="726" y="24"/>
                    <a:pt x="726" y="24"/>
                    <a:pt x="726" y="24"/>
                  </a:cubicBezTo>
                  <a:cubicBezTo>
                    <a:pt x="724" y="22"/>
                    <a:pt x="724" y="22"/>
                    <a:pt x="724" y="22"/>
                  </a:cubicBezTo>
                  <a:cubicBezTo>
                    <a:pt x="718" y="22"/>
                    <a:pt x="718" y="22"/>
                    <a:pt x="718" y="22"/>
                  </a:cubicBezTo>
                  <a:cubicBezTo>
                    <a:pt x="715" y="25"/>
                    <a:pt x="715" y="25"/>
                    <a:pt x="715" y="25"/>
                  </a:cubicBezTo>
                  <a:cubicBezTo>
                    <a:pt x="712" y="25"/>
                    <a:pt x="712" y="25"/>
                    <a:pt x="712" y="25"/>
                  </a:cubicBezTo>
                  <a:cubicBezTo>
                    <a:pt x="709" y="26"/>
                    <a:pt x="709" y="26"/>
                    <a:pt x="709" y="26"/>
                  </a:cubicBezTo>
                  <a:cubicBezTo>
                    <a:pt x="706" y="24"/>
                    <a:pt x="706" y="24"/>
                    <a:pt x="706" y="24"/>
                  </a:cubicBezTo>
                  <a:cubicBezTo>
                    <a:pt x="709" y="23"/>
                    <a:pt x="709" y="23"/>
                    <a:pt x="709" y="23"/>
                  </a:cubicBezTo>
                  <a:cubicBezTo>
                    <a:pt x="708" y="22"/>
                    <a:pt x="710" y="28"/>
                    <a:pt x="715" y="21"/>
                  </a:cubicBezTo>
                  <a:cubicBezTo>
                    <a:pt x="715" y="20"/>
                    <a:pt x="715" y="20"/>
                    <a:pt x="715" y="20"/>
                  </a:cubicBezTo>
                  <a:cubicBezTo>
                    <a:pt x="711" y="20"/>
                    <a:pt x="711" y="20"/>
                    <a:pt x="711" y="20"/>
                  </a:cubicBezTo>
                  <a:cubicBezTo>
                    <a:pt x="710" y="19"/>
                    <a:pt x="710" y="19"/>
                    <a:pt x="710" y="19"/>
                  </a:cubicBezTo>
                  <a:cubicBezTo>
                    <a:pt x="711" y="18"/>
                    <a:pt x="711" y="18"/>
                    <a:pt x="711" y="18"/>
                  </a:cubicBezTo>
                  <a:cubicBezTo>
                    <a:pt x="720" y="19"/>
                    <a:pt x="720" y="19"/>
                    <a:pt x="720" y="19"/>
                  </a:cubicBezTo>
                  <a:cubicBezTo>
                    <a:pt x="723" y="21"/>
                    <a:pt x="721" y="16"/>
                    <a:pt x="725" y="16"/>
                  </a:cubicBezTo>
                  <a:cubicBezTo>
                    <a:pt x="725" y="20"/>
                    <a:pt x="725" y="20"/>
                    <a:pt x="725" y="20"/>
                  </a:cubicBezTo>
                  <a:cubicBezTo>
                    <a:pt x="732" y="17"/>
                    <a:pt x="732" y="17"/>
                    <a:pt x="732" y="17"/>
                  </a:cubicBezTo>
                  <a:cubicBezTo>
                    <a:pt x="739" y="18"/>
                    <a:pt x="739" y="18"/>
                    <a:pt x="739" y="18"/>
                  </a:cubicBezTo>
                  <a:cubicBezTo>
                    <a:pt x="740" y="20"/>
                    <a:pt x="740" y="20"/>
                    <a:pt x="740" y="20"/>
                  </a:cubicBezTo>
                  <a:cubicBezTo>
                    <a:pt x="744" y="18"/>
                    <a:pt x="744" y="18"/>
                    <a:pt x="744" y="18"/>
                  </a:cubicBezTo>
                  <a:cubicBezTo>
                    <a:pt x="747" y="16"/>
                    <a:pt x="747" y="16"/>
                    <a:pt x="747" y="16"/>
                  </a:cubicBezTo>
                  <a:cubicBezTo>
                    <a:pt x="744" y="20"/>
                    <a:pt x="744" y="20"/>
                    <a:pt x="744" y="20"/>
                  </a:cubicBezTo>
                  <a:cubicBezTo>
                    <a:pt x="743" y="23"/>
                    <a:pt x="743" y="23"/>
                    <a:pt x="743" y="23"/>
                  </a:cubicBezTo>
                  <a:cubicBezTo>
                    <a:pt x="744" y="24"/>
                    <a:pt x="744" y="24"/>
                    <a:pt x="744" y="24"/>
                  </a:cubicBezTo>
                  <a:cubicBezTo>
                    <a:pt x="738" y="26"/>
                    <a:pt x="738" y="26"/>
                    <a:pt x="738" y="26"/>
                  </a:cubicBezTo>
                  <a:cubicBezTo>
                    <a:pt x="740" y="27"/>
                    <a:pt x="740" y="27"/>
                    <a:pt x="740" y="27"/>
                  </a:cubicBezTo>
                  <a:cubicBezTo>
                    <a:pt x="738" y="28"/>
                    <a:pt x="738" y="28"/>
                    <a:pt x="738" y="28"/>
                  </a:cubicBezTo>
                  <a:cubicBezTo>
                    <a:pt x="737" y="29"/>
                    <a:pt x="749" y="24"/>
                    <a:pt x="733" y="28"/>
                  </a:cubicBezTo>
                  <a:cubicBezTo>
                    <a:pt x="734" y="33"/>
                    <a:pt x="734" y="33"/>
                    <a:pt x="734" y="33"/>
                  </a:cubicBezTo>
                  <a:cubicBezTo>
                    <a:pt x="736" y="34"/>
                    <a:pt x="736" y="34"/>
                    <a:pt x="736" y="34"/>
                  </a:cubicBezTo>
                  <a:cubicBezTo>
                    <a:pt x="736" y="33"/>
                    <a:pt x="737" y="35"/>
                    <a:pt x="737" y="33"/>
                  </a:cubicBezTo>
                  <a:cubicBezTo>
                    <a:pt x="737" y="35"/>
                    <a:pt x="737" y="35"/>
                    <a:pt x="737" y="35"/>
                  </a:cubicBezTo>
                  <a:cubicBezTo>
                    <a:pt x="737" y="35"/>
                    <a:pt x="737" y="35"/>
                    <a:pt x="737" y="35"/>
                  </a:cubicBezTo>
                  <a:cubicBezTo>
                    <a:pt x="732" y="33"/>
                    <a:pt x="735" y="38"/>
                    <a:pt x="732" y="38"/>
                  </a:cubicBezTo>
                  <a:cubicBezTo>
                    <a:pt x="731" y="38"/>
                    <a:pt x="731" y="38"/>
                    <a:pt x="731" y="38"/>
                  </a:cubicBezTo>
                  <a:cubicBezTo>
                    <a:pt x="729" y="39"/>
                    <a:pt x="729" y="39"/>
                    <a:pt x="729" y="39"/>
                  </a:cubicBezTo>
                  <a:cubicBezTo>
                    <a:pt x="730" y="40"/>
                    <a:pt x="730" y="40"/>
                    <a:pt x="730" y="40"/>
                  </a:cubicBezTo>
                  <a:cubicBezTo>
                    <a:pt x="726" y="43"/>
                    <a:pt x="726" y="43"/>
                    <a:pt x="726" y="43"/>
                  </a:cubicBezTo>
                  <a:cubicBezTo>
                    <a:pt x="726" y="44"/>
                    <a:pt x="726" y="44"/>
                    <a:pt x="726" y="44"/>
                  </a:cubicBezTo>
                  <a:cubicBezTo>
                    <a:pt x="722" y="43"/>
                    <a:pt x="722" y="43"/>
                    <a:pt x="722" y="43"/>
                  </a:cubicBezTo>
                  <a:cubicBezTo>
                    <a:pt x="720" y="47"/>
                    <a:pt x="720" y="47"/>
                    <a:pt x="720" y="47"/>
                  </a:cubicBezTo>
                  <a:cubicBezTo>
                    <a:pt x="716" y="47"/>
                    <a:pt x="716" y="47"/>
                    <a:pt x="716" y="47"/>
                  </a:cubicBezTo>
                  <a:cubicBezTo>
                    <a:pt x="723" y="48"/>
                    <a:pt x="723" y="48"/>
                    <a:pt x="723" y="48"/>
                  </a:cubicBezTo>
                  <a:cubicBezTo>
                    <a:pt x="723" y="51"/>
                    <a:pt x="723" y="51"/>
                    <a:pt x="723" y="51"/>
                  </a:cubicBezTo>
                  <a:cubicBezTo>
                    <a:pt x="720" y="50"/>
                    <a:pt x="720" y="50"/>
                    <a:pt x="720" y="50"/>
                  </a:cubicBezTo>
                  <a:cubicBezTo>
                    <a:pt x="717" y="52"/>
                    <a:pt x="734" y="49"/>
                    <a:pt x="714" y="53"/>
                  </a:cubicBezTo>
                  <a:cubicBezTo>
                    <a:pt x="718" y="54"/>
                    <a:pt x="718" y="54"/>
                    <a:pt x="718" y="54"/>
                  </a:cubicBezTo>
                  <a:cubicBezTo>
                    <a:pt x="714" y="55"/>
                    <a:pt x="714" y="55"/>
                    <a:pt x="714" y="55"/>
                  </a:cubicBezTo>
                  <a:cubicBezTo>
                    <a:pt x="713" y="58"/>
                    <a:pt x="721" y="52"/>
                    <a:pt x="711" y="58"/>
                  </a:cubicBezTo>
                  <a:cubicBezTo>
                    <a:pt x="711" y="59"/>
                    <a:pt x="717" y="58"/>
                    <a:pt x="709" y="57"/>
                  </a:cubicBezTo>
                  <a:cubicBezTo>
                    <a:pt x="709" y="58"/>
                    <a:pt x="713" y="55"/>
                    <a:pt x="708" y="59"/>
                  </a:cubicBezTo>
                  <a:cubicBezTo>
                    <a:pt x="716" y="59"/>
                    <a:pt x="716" y="59"/>
                    <a:pt x="716" y="59"/>
                  </a:cubicBezTo>
                  <a:cubicBezTo>
                    <a:pt x="711" y="63"/>
                    <a:pt x="711" y="63"/>
                    <a:pt x="711" y="63"/>
                  </a:cubicBezTo>
                  <a:cubicBezTo>
                    <a:pt x="711" y="65"/>
                    <a:pt x="711" y="65"/>
                    <a:pt x="711" y="65"/>
                  </a:cubicBezTo>
                  <a:cubicBezTo>
                    <a:pt x="723" y="64"/>
                    <a:pt x="723" y="64"/>
                    <a:pt x="723" y="64"/>
                  </a:cubicBezTo>
                  <a:cubicBezTo>
                    <a:pt x="728" y="66"/>
                    <a:pt x="728" y="66"/>
                    <a:pt x="728" y="66"/>
                  </a:cubicBezTo>
                  <a:cubicBezTo>
                    <a:pt x="724" y="67"/>
                    <a:pt x="724" y="67"/>
                    <a:pt x="724" y="67"/>
                  </a:cubicBezTo>
                  <a:cubicBezTo>
                    <a:pt x="724" y="68"/>
                    <a:pt x="725" y="69"/>
                    <a:pt x="726" y="68"/>
                  </a:cubicBezTo>
                  <a:cubicBezTo>
                    <a:pt x="718" y="68"/>
                    <a:pt x="718" y="68"/>
                    <a:pt x="718" y="68"/>
                  </a:cubicBezTo>
                  <a:cubicBezTo>
                    <a:pt x="720" y="70"/>
                    <a:pt x="720" y="70"/>
                    <a:pt x="720" y="70"/>
                  </a:cubicBezTo>
                  <a:cubicBezTo>
                    <a:pt x="719" y="71"/>
                    <a:pt x="719" y="71"/>
                    <a:pt x="719" y="71"/>
                  </a:cubicBezTo>
                  <a:cubicBezTo>
                    <a:pt x="716" y="67"/>
                    <a:pt x="716" y="67"/>
                    <a:pt x="716" y="67"/>
                  </a:cubicBezTo>
                  <a:cubicBezTo>
                    <a:pt x="708" y="68"/>
                    <a:pt x="708" y="68"/>
                    <a:pt x="708" y="68"/>
                  </a:cubicBezTo>
                  <a:cubicBezTo>
                    <a:pt x="708" y="71"/>
                    <a:pt x="708" y="71"/>
                    <a:pt x="708" y="71"/>
                  </a:cubicBezTo>
                  <a:cubicBezTo>
                    <a:pt x="705" y="71"/>
                    <a:pt x="705" y="71"/>
                    <a:pt x="705" y="71"/>
                  </a:cubicBezTo>
                  <a:cubicBezTo>
                    <a:pt x="705" y="71"/>
                    <a:pt x="703" y="70"/>
                    <a:pt x="705" y="69"/>
                  </a:cubicBezTo>
                  <a:cubicBezTo>
                    <a:pt x="697" y="72"/>
                    <a:pt x="697" y="72"/>
                    <a:pt x="697" y="72"/>
                  </a:cubicBezTo>
                  <a:cubicBezTo>
                    <a:pt x="697" y="73"/>
                    <a:pt x="697" y="73"/>
                    <a:pt x="697" y="73"/>
                  </a:cubicBezTo>
                  <a:cubicBezTo>
                    <a:pt x="706" y="72"/>
                    <a:pt x="691" y="78"/>
                    <a:pt x="705" y="75"/>
                  </a:cubicBezTo>
                  <a:cubicBezTo>
                    <a:pt x="697" y="76"/>
                    <a:pt x="697" y="76"/>
                    <a:pt x="697" y="76"/>
                  </a:cubicBezTo>
                  <a:cubicBezTo>
                    <a:pt x="699" y="79"/>
                    <a:pt x="699" y="79"/>
                    <a:pt x="699" y="79"/>
                  </a:cubicBezTo>
                  <a:cubicBezTo>
                    <a:pt x="699" y="77"/>
                    <a:pt x="698" y="78"/>
                    <a:pt x="701" y="79"/>
                  </a:cubicBezTo>
                  <a:cubicBezTo>
                    <a:pt x="698" y="79"/>
                    <a:pt x="698" y="79"/>
                    <a:pt x="698" y="79"/>
                  </a:cubicBezTo>
                  <a:cubicBezTo>
                    <a:pt x="696" y="79"/>
                    <a:pt x="696" y="79"/>
                    <a:pt x="696" y="79"/>
                  </a:cubicBezTo>
                  <a:cubicBezTo>
                    <a:pt x="694" y="76"/>
                    <a:pt x="706" y="81"/>
                    <a:pt x="692" y="76"/>
                  </a:cubicBezTo>
                  <a:cubicBezTo>
                    <a:pt x="692" y="81"/>
                    <a:pt x="692" y="81"/>
                    <a:pt x="692" y="81"/>
                  </a:cubicBezTo>
                  <a:cubicBezTo>
                    <a:pt x="690" y="80"/>
                    <a:pt x="690" y="80"/>
                    <a:pt x="690" y="80"/>
                  </a:cubicBezTo>
                  <a:cubicBezTo>
                    <a:pt x="688" y="76"/>
                    <a:pt x="688" y="76"/>
                    <a:pt x="688" y="76"/>
                  </a:cubicBezTo>
                  <a:cubicBezTo>
                    <a:pt x="685" y="79"/>
                    <a:pt x="707" y="79"/>
                    <a:pt x="678" y="79"/>
                  </a:cubicBezTo>
                  <a:cubicBezTo>
                    <a:pt x="676" y="80"/>
                    <a:pt x="679" y="82"/>
                    <a:pt x="679" y="83"/>
                  </a:cubicBezTo>
                  <a:cubicBezTo>
                    <a:pt x="680" y="82"/>
                    <a:pt x="681" y="84"/>
                    <a:pt x="676" y="84"/>
                  </a:cubicBezTo>
                  <a:cubicBezTo>
                    <a:pt x="676" y="85"/>
                    <a:pt x="676" y="85"/>
                    <a:pt x="676" y="85"/>
                  </a:cubicBezTo>
                  <a:cubicBezTo>
                    <a:pt x="678" y="88"/>
                    <a:pt x="681" y="87"/>
                    <a:pt x="687" y="81"/>
                  </a:cubicBezTo>
                  <a:cubicBezTo>
                    <a:pt x="688" y="81"/>
                    <a:pt x="688" y="81"/>
                    <a:pt x="688" y="81"/>
                  </a:cubicBezTo>
                  <a:cubicBezTo>
                    <a:pt x="687" y="83"/>
                    <a:pt x="687" y="83"/>
                    <a:pt x="687" y="83"/>
                  </a:cubicBezTo>
                  <a:cubicBezTo>
                    <a:pt x="690" y="85"/>
                    <a:pt x="690" y="85"/>
                    <a:pt x="690" y="85"/>
                  </a:cubicBezTo>
                  <a:cubicBezTo>
                    <a:pt x="693" y="84"/>
                    <a:pt x="693" y="84"/>
                    <a:pt x="693" y="84"/>
                  </a:cubicBezTo>
                  <a:cubicBezTo>
                    <a:pt x="695" y="82"/>
                    <a:pt x="695" y="82"/>
                    <a:pt x="695" y="82"/>
                  </a:cubicBezTo>
                  <a:cubicBezTo>
                    <a:pt x="697" y="84"/>
                    <a:pt x="697" y="84"/>
                    <a:pt x="697" y="84"/>
                  </a:cubicBezTo>
                  <a:cubicBezTo>
                    <a:pt x="702" y="83"/>
                    <a:pt x="702" y="83"/>
                    <a:pt x="702" y="83"/>
                  </a:cubicBezTo>
                  <a:cubicBezTo>
                    <a:pt x="701" y="82"/>
                    <a:pt x="701" y="87"/>
                    <a:pt x="702" y="81"/>
                  </a:cubicBezTo>
                  <a:cubicBezTo>
                    <a:pt x="708" y="81"/>
                    <a:pt x="708" y="81"/>
                    <a:pt x="708" y="81"/>
                  </a:cubicBezTo>
                  <a:cubicBezTo>
                    <a:pt x="719" y="76"/>
                    <a:pt x="719" y="76"/>
                    <a:pt x="719" y="76"/>
                  </a:cubicBezTo>
                  <a:cubicBezTo>
                    <a:pt x="718" y="75"/>
                    <a:pt x="716" y="83"/>
                    <a:pt x="719" y="73"/>
                  </a:cubicBezTo>
                  <a:cubicBezTo>
                    <a:pt x="725" y="75"/>
                    <a:pt x="725" y="75"/>
                    <a:pt x="725" y="75"/>
                  </a:cubicBezTo>
                  <a:cubicBezTo>
                    <a:pt x="729" y="72"/>
                    <a:pt x="729" y="72"/>
                    <a:pt x="729" y="72"/>
                  </a:cubicBezTo>
                  <a:cubicBezTo>
                    <a:pt x="729" y="73"/>
                    <a:pt x="729" y="73"/>
                    <a:pt x="729" y="73"/>
                  </a:cubicBezTo>
                  <a:cubicBezTo>
                    <a:pt x="730" y="72"/>
                    <a:pt x="730" y="72"/>
                    <a:pt x="730" y="72"/>
                  </a:cubicBezTo>
                  <a:cubicBezTo>
                    <a:pt x="729" y="68"/>
                    <a:pt x="729" y="68"/>
                    <a:pt x="729" y="68"/>
                  </a:cubicBezTo>
                  <a:cubicBezTo>
                    <a:pt x="732" y="68"/>
                    <a:pt x="732" y="68"/>
                    <a:pt x="732" y="68"/>
                  </a:cubicBezTo>
                  <a:cubicBezTo>
                    <a:pt x="733" y="68"/>
                    <a:pt x="733" y="68"/>
                    <a:pt x="733" y="68"/>
                  </a:cubicBezTo>
                  <a:cubicBezTo>
                    <a:pt x="732" y="70"/>
                    <a:pt x="732" y="70"/>
                    <a:pt x="732" y="70"/>
                  </a:cubicBezTo>
                  <a:cubicBezTo>
                    <a:pt x="737" y="70"/>
                    <a:pt x="725" y="72"/>
                    <a:pt x="738" y="72"/>
                  </a:cubicBezTo>
                  <a:cubicBezTo>
                    <a:pt x="739" y="73"/>
                    <a:pt x="739" y="73"/>
                    <a:pt x="739" y="73"/>
                  </a:cubicBezTo>
                  <a:cubicBezTo>
                    <a:pt x="743" y="72"/>
                    <a:pt x="743" y="72"/>
                    <a:pt x="743" y="72"/>
                  </a:cubicBezTo>
                  <a:cubicBezTo>
                    <a:pt x="748" y="68"/>
                    <a:pt x="748" y="68"/>
                    <a:pt x="748" y="68"/>
                  </a:cubicBezTo>
                  <a:cubicBezTo>
                    <a:pt x="750" y="68"/>
                    <a:pt x="750" y="68"/>
                    <a:pt x="750" y="68"/>
                  </a:cubicBezTo>
                  <a:cubicBezTo>
                    <a:pt x="752" y="66"/>
                    <a:pt x="752" y="66"/>
                    <a:pt x="752" y="66"/>
                  </a:cubicBezTo>
                  <a:cubicBezTo>
                    <a:pt x="757" y="68"/>
                    <a:pt x="757" y="68"/>
                    <a:pt x="757" y="68"/>
                  </a:cubicBezTo>
                  <a:cubicBezTo>
                    <a:pt x="760" y="68"/>
                    <a:pt x="760" y="68"/>
                    <a:pt x="760" y="68"/>
                  </a:cubicBezTo>
                  <a:cubicBezTo>
                    <a:pt x="764" y="64"/>
                    <a:pt x="764" y="64"/>
                    <a:pt x="764" y="64"/>
                  </a:cubicBezTo>
                  <a:cubicBezTo>
                    <a:pt x="764" y="63"/>
                    <a:pt x="764" y="63"/>
                    <a:pt x="764" y="63"/>
                  </a:cubicBezTo>
                  <a:cubicBezTo>
                    <a:pt x="767" y="62"/>
                    <a:pt x="767" y="62"/>
                    <a:pt x="767" y="62"/>
                  </a:cubicBezTo>
                  <a:cubicBezTo>
                    <a:pt x="767" y="61"/>
                    <a:pt x="770" y="67"/>
                    <a:pt x="766" y="60"/>
                  </a:cubicBezTo>
                  <a:cubicBezTo>
                    <a:pt x="769" y="59"/>
                    <a:pt x="769" y="59"/>
                    <a:pt x="769" y="59"/>
                  </a:cubicBezTo>
                  <a:cubicBezTo>
                    <a:pt x="774" y="55"/>
                    <a:pt x="774" y="55"/>
                    <a:pt x="774" y="55"/>
                  </a:cubicBezTo>
                  <a:cubicBezTo>
                    <a:pt x="779" y="54"/>
                    <a:pt x="779" y="54"/>
                    <a:pt x="779" y="54"/>
                  </a:cubicBezTo>
                  <a:cubicBezTo>
                    <a:pt x="781" y="50"/>
                    <a:pt x="781" y="50"/>
                    <a:pt x="781" y="50"/>
                  </a:cubicBezTo>
                  <a:cubicBezTo>
                    <a:pt x="783" y="48"/>
                    <a:pt x="782" y="51"/>
                    <a:pt x="784" y="49"/>
                  </a:cubicBezTo>
                  <a:cubicBezTo>
                    <a:pt x="784" y="53"/>
                    <a:pt x="784" y="53"/>
                    <a:pt x="784" y="53"/>
                  </a:cubicBezTo>
                  <a:cubicBezTo>
                    <a:pt x="783" y="53"/>
                    <a:pt x="786" y="49"/>
                    <a:pt x="781" y="54"/>
                  </a:cubicBezTo>
                  <a:cubicBezTo>
                    <a:pt x="785" y="56"/>
                    <a:pt x="785" y="56"/>
                    <a:pt x="785" y="56"/>
                  </a:cubicBezTo>
                  <a:cubicBezTo>
                    <a:pt x="790" y="54"/>
                    <a:pt x="790" y="54"/>
                    <a:pt x="790" y="54"/>
                  </a:cubicBezTo>
                  <a:cubicBezTo>
                    <a:pt x="789" y="55"/>
                    <a:pt x="789" y="55"/>
                    <a:pt x="789" y="55"/>
                  </a:cubicBezTo>
                  <a:cubicBezTo>
                    <a:pt x="793" y="60"/>
                    <a:pt x="793" y="60"/>
                    <a:pt x="793" y="60"/>
                  </a:cubicBezTo>
                  <a:cubicBezTo>
                    <a:pt x="794" y="62"/>
                    <a:pt x="798" y="56"/>
                    <a:pt x="797" y="62"/>
                  </a:cubicBezTo>
                  <a:cubicBezTo>
                    <a:pt x="798" y="61"/>
                    <a:pt x="798" y="61"/>
                    <a:pt x="798" y="61"/>
                  </a:cubicBezTo>
                  <a:cubicBezTo>
                    <a:pt x="800" y="63"/>
                    <a:pt x="800" y="63"/>
                    <a:pt x="800" y="63"/>
                  </a:cubicBezTo>
                  <a:cubicBezTo>
                    <a:pt x="803" y="60"/>
                    <a:pt x="803" y="60"/>
                    <a:pt x="803" y="60"/>
                  </a:cubicBezTo>
                  <a:cubicBezTo>
                    <a:pt x="803" y="56"/>
                    <a:pt x="803" y="56"/>
                    <a:pt x="803" y="56"/>
                  </a:cubicBezTo>
                  <a:cubicBezTo>
                    <a:pt x="799" y="56"/>
                    <a:pt x="799" y="56"/>
                    <a:pt x="799" y="56"/>
                  </a:cubicBezTo>
                  <a:cubicBezTo>
                    <a:pt x="801" y="54"/>
                    <a:pt x="801" y="54"/>
                    <a:pt x="801" y="54"/>
                  </a:cubicBezTo>
                  <a:cubicBezTo>
                    <a:pt x="794" y="53"/>
                    <a:pt x="794" y="53"/>
                    <a:pt x="794" y="53"/>
                  </a:cubicBezTo>
                  <a:cubicBezTo>
                    <a:pt x="793" y="52"/>
                    <a:pt x="793" y="52"/>
                    <a:pt x="793" y="52"/>
                  </a:cubicBezTo>
                  <a:cubicBezTo>
                    <a:pt x="793" y="50"/>
                    <a:pt x="793" y="50"/>
                    <a:pt x="793" y="50"/>
                  </a:cubicBezTo>
                  <a:cubicBezTo>
                    <a:pt x="798" y="48"/>
                    <a:pt x="798" y="48"/>
                    <a:pt x="798" y="48"/>
                  </a:cubicBezTo>
                  <a:cubicBezTo>
                    <a:pt x="800" y="44"/>
                    <a:pt x="800" y="44"/>
                    <a:pt x="800" y="44"/>
                  </a:cubicBezTo>
                  <a:cubicBezTo>
                    <a:pt x="802" y="44"/>
                    <a:pt x="802" y="44"/>
                    <a:pt x="802" y="44"/>
                  </a:cubicBezTo>
                  <a:cubicBezTo>
                    <a:pt x="801" y="47"/>
                    <a:pt x="801" y="47"/>
                    <a:pt x="801" y="47"/>
                  </a:cubicBezTo>
                  <a:cubicBezTo>
                    <a:pt x="802" y="47"/>
                    <a:pt x="802" y="47"/>
                    <a:pt x="802" y="47"/>
                  </a:cubicBezTo>
                  <a:cubicBezTo>
                    <a:pt x="805" y="43"/>
                    <a:pt x="805" y="43"/>
                    <a:pt x="805" y="43"/>
                  </a:cubicBezTo>
                  <a:cubicBezTo>
                    <a:pt x="808" y="43"/>
                    <a:pt x="808" y="43"/>
                    <a:pt x="808" y="43"/>
                  </a:cubicBezTo>
                  <a:cubicBezTo>
                    <a:pt x="810" y="38"/>
                    <a:pt x="780" y="61"/>
                    <a:pt x="817" y="32"/>
                  </a:cubicBezTo>
                  <a:cubicBezTo>
                    <a:pt x="827" y="25"/>
                    <a:pt x="827" y="25"/>
                    <a:pt x="827" y="25"/>
                  </a:cubicBezTo>
                  <a:cubicBezTo>
                    <a:pt x="828" y="26"/>
                    <a:pt x="828" y="26"/>
                    <a:pt x="828" y="26"/>
                  </a:cubicBezTo>
                  <a:cubicBezTo>
                    <a:pt x="825" y="29"/>
                    <a:pt x="825" y="29"/>
                    <a:pt x="825" y="29"/>
                  </a:cubicBezTo>
                  <a:cubicBezTo>
                    <a:pt x="823" y="30"/>
                    <a:pt x="823" y="30"/>
                    <a:pt x="823" y="30"/>
                  </a:cubicBezTo>
                  <a:cubicBezTo>
                    <a:pt x="828" y="28"/>
                    <a:pt x="820" y="34"/>
                    <a:pt x="828" y="30"/>
                  </a:cubicBezTo>
                  <a:cubicBezTo>
                    <a:pt x="829" y="30"/>
                    <a:pt x="830" y="29"/>
                    <a:pt x="830" y="30"/>
                  </a:cubicBezTo>
                  <a:cubicBezTo>
                    <a:pt x="830" y="28"/>
                    <a:pt x="830" y="28"/>
                    <a:pt x="830" y="28"/>
                  </a:cubicBezTo>
                  <a:cubicBezTo>
                    <a:pt x="836" y="28"/>
                    <a:pt x="836" y="28"/>
                    <a:pt x="836" y="28"/>
                  </a:cubicBezTo>
                  <a:cubicBezTo>
                    <a:pt x="835" y="27"/>
                    <a:pt x="835" y="27"/>
                    <a:pt x="835" y="27"/>
                  </a:cubicBezTo>
                  <a:cubicBezTo>
                    <a:pt x="834" y="25"/>
                    <a:pt x="834" y="25"/>
                    <a:pt x="834" y="25"/>
                  </a:cubicBezTo>
                  <a:cubicBezTo>
                    <a:pt x="838" y="25"/>
                    <a:pt x="831" y="22"/>
                    <a:pt x="843" y="20"/>
                  </a:cubicBezTo>
                  <a:cubicBezTo>
                    <a:pt x="843" y="17"/>
                    <a:pt x="843" y="17"/>
                    <a:pt x="843" y="17"/>
                  </a:cubicBezTo>
                  <a:cubicBezTo>
                    <a:pt x="848" y="15"/>
                    <a:pt x="848" y="15"/>
                    <a:pt x="848" y="15"/>
                  </a:cubicBezTo>
                  <a:cubicBezTo>
                    <a:pt x="849" y="13"/>
                    <a:pt x="849" y="13"/>
                    <a:pt x="849" y="13"/>
                  </a:cubicBezTo>
                  <a:cubicBezTo>
                    <a:pt x="863" y="5"/>
                    <a:pt x="863" y="5"/>
                    <a:pt x="863" y="5"/>
                  </a:cubicBezTo>
                  <a:cubicBezTo>
                    <a:pt x="864" y="5"/>
                    <a:pt x="864" y="5"/>
                    <a:pt x="864" y="5"/>
                  </a:cubicBezTo>
                  <a:cubicBezTo>
                    <a:pt x="873" y="0"/>
                    <a:pt x="873" y="0"/>
                    <a:pt x="873" y="0"/>
                  </a:cubicBezTo>
                  <a:cubicBezTo>
                    <a:pt x="873" y="5"/>
                    <a:pt x="873" y="5"/>
                    <a:pt x="873" y="5"/>
                  </a:cubicBezTo>
                  <a:lnTo>
                    <a:pt x="876" y="9"/>
                  </a:lnTo>
                  <a:close/>
                </a:path>
              </a:pathLst>
            </a:custGeom>
            <a:blipFill dpi="0" rotWithShape="1">
              <a:blip r:embed="rId3" cstate="print"/>
              <a:srcRect/>
              <a:stretch>
                <a:fillRect b="-3000"/>
              </a:stretch>
            </a:blipFill>
            <a:ln>
              <a:noFill/>
            </a:ln>
          </p:spPr>
          <p:txBody>
            <a:bodyPr vert="horz" wrap="square" lIns="128564" tIns="64282" rIns="128564" bIns="64282" numCol="1" anchor="t" anchorCtr="0" compatLnSpc="1"/>
            <a:lstStyle/>
            <a:p>
              <a:endParaRPr lang="zh-CN" altLang="en-US"/>
            </a:p>
          </p:txBody>
        </p:sp>
        <p:sp>
          <p:nvSpPr>
            <p:cNvPr id="2" name="TextBox 1"/>
            <p:cNvSpPr txBox="1"/>
            <p:nvPr/>
          </p:nvSpPr>
          <p:spPr>
            <a:xfrm>
              <a:off x="251519" y="3003798"/>
              <a:ext cx="3356311" cy="865880"/>
            </a:xfrm>
            <a:prstGeom prst="rect">
              <a:avLst/>
            </a:prstGeom>
            <a:noFill/>
          </p:spPr>
          <p:txBody>
            <a:bodyPr wrap="square" rtlCol="0">
              <a:spAutoFit/>
            </a:bodyPr>
            <a:lstStyle>
              <a:defPPr>
                <a:defRPr lang="zh-CN"/>
              </a:defPPr>
              <a:lvl1pPr algn="ctr">
                <a:defRPr sz="8800" b="1">
                  <a:solidFill>
                    <a:schemeClr val="bg1"/>
                  </a:solidFill>
                  <a:latin typeface="IrisUPC" pitchFamily="34" charset="-34"/>
                  <a:cs typeface="IrisUPC" pitchFamily="34" charset="-34"/>
                </a:defRPr>
              </a:lvl1pPr>
            </a:lstStyle>
            <a:p>
              <a:r>
                <a:rPr lang="en-US" altLang="zh-CN" sz="7310" dirty="0"/>
                <a:t>PART FOUR</a:t>
              </a:r>
              <a:endParaRPr lang="zh-CN" altLang="en-US" sz="7310" dirty="0"/>
            </a:p>
          </p:txBody>
        </p:sp>
        <p:sp>
          <p:nvSpPr>
            <p:cNvPr id="3" name="TextBox 2"/>
            <p:cNvSpPr txBox="1"/>
            <p:nvPr/>
          </p:nvSpPr>
          <p:spPr>
            <a:xfrm>
              <a:off x="155004" y="535406"/>
              <a:ext cx="3856678" cy="3743635"/>
            </a:xfrm>
            <a:prstGeom prst="rect">
              <a:avLst/>
            </a:prstGeom>
            <a:noFill/>
          </p:spPr>
          <p:txBody>
            <a:bodyPr wrap="square" rtlCol="0">
              <a:spAutoFit/>
            </a:bodyPr>
            <a:lstStyle>
              <a:defPPr>
                <a:defRPr lang="zh-CN"/>
              </a:defPPr>
              <a:lvl1pPr algn="ctr">
                <a:defRPr sz="8800" b="1">
                  <a:solidFill>
                    <a:srgbClr val="441C1F"/>
                  </a:solidFill>
                  <a:latin typeface="IrisUPC" pitchFamily="34" charset="-34"/>
                  <a:cs typeface="IrisUPC" pitchFamily="34" charset="-34"/>
                </a:defRPr>
              </a:lvl1pPr>
            </a:lstStyle>
            <a:p>
              <a:r>
                <a:rPr lang="en-US" altLang="zh-CN" sz="33605" dirty="0">
                  <a:solidFill>
                    <a:schemeClr val="bg1"/>
                  </a:solidFill>
                </a:rPr>
                <a:t>04</a:t>
              </a:r>
              <a:endParaRPr lang="zh-CN" altLang="en-US" sz="33605" dirty="0">
                <a:solidFill>
                  <a:schemeClr val="bg1"/>
                </a:solidFill>
              </a:endParaRPr>
            </a:p>
          </p:txBody>
        </p:sp>
      </p:grpSp>
      <p:grpSp>
        <p:nvGrpSpPr>
          <p:cNvPr id="6" name="组合 5"/>
          <p:cNvGrpSpPr/>
          <p:nvPr/>
        </p:nvGrpSpPr>
        <p:grpSpPr>
          <a:xfrm>
            <a:off x="6412559" y="2677205"/>
            <a:ext cx="5313619" cy="1711011"/>
            <a:chOff x="4560038" y="1903811"/>
            <a:chExt cx="3779248" cy="1216936"/>
          </a:xfrm>
        </p:grpSpPr>
        <p:sp>
          <p:nvSpPr>
            <p:cNvPr id="4" name="矩形 3"/>
            <p:cNvSpPr/>
            <p:nvPr/>
          </p:nvSpPr>
          <p:spPr>
            <a:xfrm>
              <a:off x="4599696" y="2573491"/>
              <a:ext cx="2940589" cy="547256"/>
            </a:xfrm>
            <a:prstGeom prst="rect">
              <a:avLst/>
            </a:prstGeom>
          </p:spPr>
          <p:txBody>
            <a:bodyPr wrap="none">
              <a:spAutoFit/>
            </a:bodyPr>
            <a:lstStyle/>
            <a:p>
              <a:r>
                <a:rPr lang="zh-CN" altLang="en-US" sz="4400" dirty="0">
                  <a:solidFill>
                    <a:schemeClr val="bg1"/>
                  </a:solidFill>
                  <a:latin typeface="Impact" panose="020B0806030902050204" pitchFamily="34" charset="0"/>
                  <a:ea typeface="微软雅黑" panose="020B0503020204020204" pitchFamily="34" charset="-122"/>
                </a:rPr>
                <a:t>点击输入小标题</a:t>
              </a:r>
              <a:endParaRPr lang="zh-CN" altLang="en-US" sz="44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5" name="矩形 4"/>
            <p:cNvSpPr/>
            <p:nvPr/>
          </p:nvSpPr>
          <p:spPr>
            <a:xfrm>
              <a:off x="4560038" y="1903811"/>
              <a:ext cx="3779248" cy="503413"/>
            </a:xfrm>
            <a:prstGeom prst="rect">
              <a:avLst/>
            </a:prstGeom>
          </p:spPr>
          <p:txBody>
            <a:bodyPr wrap="none">
              <a:spAutoFit/>
            </a:bodyPr>
            <a:lstStyle/>
            <a:p>
              <a:r>
                <a:rPr lang="zh-CN" altLang="en-US" sz="4000" dirty="0">
                  <a:solidFill>
                    <a:schemeClr val="bg1"/>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6000" b="1"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 name="直接连接符 8"/>
            <p:cNvCxnSpPr/>
            <p:nvPr/>
          </p:nvCxnSpPr>
          <p:spPr>
            <a:xfrm>
              <a:off x="4644008" y="2559875"/>
              <a:ext cx="3562389"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outVertical)">
                                      <p:cBhvr>
                                        <p:cTn id="12" dur="7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1674578" y="1834366"/>
            <a:ext cx="4815070"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12290" name="AutoShape 2"/>
          <p:cNvSpPr/>
          <p:nvPr/>
        </p:nvSpPr>
        <p:spPr bwMode="auto">
          <a:xfrm>
            <a:off x="6462861" y="1829902"/>
            <a:ext cx="4701223"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12293" name="AutoShape 5" descr="image4.png"/>
          <p:cNvSpPr/>
          <p:nvPr/>
        </p:nvSpPr>
        <p:spPr bwMode="auto">
          <a:xfrm>
            <a:off x="5176928" y="1456085"/>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a:srcRect/>
            <a:stretch>
              <a:fillRect/>
            </a:stretch>
          </a:blip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 name="矩形 2"/>
          <p:cNvSpPr/>
          <p:nvPr/>
        </p:nvSpPr>
        <p:spPr>
          <a:xfrm>
            <a:off x="5493271" y="2536205"/>
            <a:ext cx="1944216" cy="345638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9" name="AutoShape 11"/>
          <p:cNvSpPr/>
          <p:nvPr/>
        </p:nvSpPr>
        <p:spPr bwMode="auto">
          <a:xfrm>
            <a:off x="7835724" y="5442346"/>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p:spPr>
        <p:txBody>
          <a:bodyPr lIns="0" tIns="0" rIns="0" bIns="0"/>
          <a:lstStyle/>
          <a:p>
            <a:pPr>
              <a:defRPr/>
            </a:pPr>
            <a:endParaRPr lang="es-ES" sz="2670">
              <a:cs typeface="Calibri" panose="020F0502020204030204" pitchFamily="34" charset="0"/>
            </a:endParaRPr>
          </a:p>
        </p:txBody>
      </p:sp>
      <p:sp>
        <p:nvSpPr>
          <p:cNvPr id="12301" name="AutoShape 13"/>
          <p:cNvSpPr/>
          <p:nvPr/>
        </p:nvSpPr>
        <p:spPr bwMode="auto">
          <a:xfrm>
            <a:off x="4842211" y="5489226"/>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p:spPr>
        <p:txBody>
          <a:bodyPr lIns="0" tIns="0" rIns="0" bIns="0"/>
          <a:lstStyle/>
          <a:p>
            <a:pPr>
              <a:defRPr/>
            </a:pPr>
            <a:endParaRPr lang="es-ES" sz="2670">
              <a:cs typeface="Calibri" panose="020F0502020204030204" pitchFamily="34" charset="0"/>
            </a:endParaRPr>
          </a:p>
        </p:txBody>
      </p:sp>
      <p:sp>
        <p:nvSpPr>
          <p:cNvPr id="31" name="TextBox 15"/>
          <p:cNvSpPr txBox="1"/>
          <p:nvPr/>
        </p:nvSpPr>
        <p:spPr>
          <a:xfrm>
            <a:off x="2099044" y="5619801"/>
            <a:ext cx="2709932" cy="838853"/>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16"/>
          <p:cNvSpPr txBox="1"/>
          <p:nvPr/>
        </p:nvSpPr>
        <p:spPr>
          <a:xfrm>
            <a:off x="2992771" y="5299070"/>
            <a:ext cx="1816205" cy="315633"/>
          </a:xfrm>
          <a:prstGeom prst="rect">
            <a:avLst/>
          </a:prstGeom>
          <a:noFill/>
        </p:spPr>
        <p:txBody>
          <a:bodyPr wrap="none" lIns="99220" tIns="49610" rIns="99220" bIns="4961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3" name="TextBox 15"/>
          <p:cNvSpPr txBox="1"/>
          <p:nvPr/>
        </p:nvSpPr>
        <p:spPr>
          <a:xfrm>
            <a:off x="8347444" y="5619801"/>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 name="TextBox 16"/>
          <p:cNvSpPr txBox="1"/>
          <p:nvPr/>
        </p:nvSpPr>
        <p:spPr>
          <a:xfrm>
            <a:off x="8347444" y="5299070"/>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5" name="TextBox 15"/>
          <p:cNvSpPr txBox="1"/>
          <p:nvPr/>
        </p:nvSpPr>
        <p:spPr>
          <a:xfrm>
            <a:off x="2099044" y="3133776"/>
            <a:ext cx="2709932" cy="838853"/>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6" name="TextBox 16"/>
          <p:cNvSpPr txBox="1"/>
          <p:nvPr/>
        </p:nvSpPr>
        <p:spPr>
          <a:xfrm>
            <a:off x="2992771" y="2813045"/>
            <a:ext cx="1816205" cy="315633"/>
          </a:xfrm>
          <a:prstGeom prst="rect">
            <a:avLst/>
          </a:prstGeom>
          <a:noFill/>
        </p:spPr>
        <p:txBody>
          <a:bodyPr wrap="none" lIns="99220" tIns="49610" rIns="99220" bIns="49610" rtlCol="0">
            <a:spAutoFit/>
          </a:bodyPr>
          <a:lstStyle/>
          <a:p>
            <a:pPr algn="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7" name="TextBox 15"/>
          <p:cNvSpPr txBox="1"/>
          <p:nvPr/>
        </p:nvSpPr>
        <p:spPr>
          <a:xfrm>
            <a:off x="8347444" y="3133776"/>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8" name="TextBox 16"/>
          <p:cNvSpPr txBox="1"/>
          <p:nvPr/>
        </p:nvSpPr>
        <p:spPr>
          <a:xfrm>
            <a:off x="8347444" y="2813045"/>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文本框 15"/>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ppt_h/2"/>
                                          </p:val>
                                        </p:tav>
                                        <p:tav tm="100000">
                                          <p:val>
                                            <p:strVal val="#ppt_y"/>
                                          </p:val>
                                        </p:tav>
                                      </p:tavLst>
                                    </p:anim>
                                    <p:anim calcmode="lin" valueType="num">
                                      <p:cBhvr>
                                        <p:cTn id="34" dur="250" fill="hold"/>
                                        <p:tgtEl>
                                          <p:spTgt spid="32"/>
                                        </p:tgtEl>
                                        <p:attrNameLst>
                                          <p:attrName>ppt_w</p:attrName>
                                        </p:attrNameLst>
                                      </p:cBhvr>
                                      <p:tavLst>
                                        <p:tav tm="0">
                                          <p:val>
                                            <p:strVal val="#ppt_w"/>
                                          </p:val>
                                        </p:tav>
                                        <p:tav tm="100000">
                                          <p:val>
                                            <p:strVal val="#ppt_w"/>
                                          </p:val>
                                        </p:tav>
                                      </p:tavLst>
                                    </p:anim>
                                    <p:anim calcmode="lin" valueType="num">
                                      <p:cBhvr>
                                        <p:cTn id="35" dur="250" fill="hold"/>
                                        <p:tgtEl>
                                          <p:spTgt spid="32"/>
                                        </p:tgtEl>
                                        <p:attrNameLst>
                                          <p:attrName>ppt_h</p:attrName>
                                        </p:attrNameLst>
                                      </p:cBhvr>
                                      <p:tavLst>
                                        <p:tav tm="0">
                                          <p:val>
                                            <p:fltVal val="0"/>
                                          </p:val>
                                        </p:tav>
                                        <p:tav tm="100000">
                                          <p:val>
                                            <p:strVal val="#ppt_h"/>
                                          </p:val>
                                        </p:tav>
                                      </p:tavLst>
                                    </p:anim>
                                  </p:childTnLst>
                                </p:cTn>
                              </p:par>
                            </p:childTnLst>
                          </p:cTn>
                        </p:par>
                        <p:par>
                          <p:cTn id="36" fill="hold">
                            <p:stCondLst>
                              <p:cond delay="3549"/>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049"/>
                            </p:stCondLst>
                            <p:childTnLst>
                              <p:par>
                                <p:cTn id="41" presetID="53" presetClass="entr" presetSubtype="16" fill="hold" grpId="0" nodeType="after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p:cTn id="43" dur="500" fill="hold"/>
                                        <p:tgtEl>
                                          <p:spTgt spid="12299"/>
                                        </p:tgtEl>
                                        <p:attrNameLst>
                                          <p:attrName>ppt_w</p:attrName>
                                        </p:attrNameLst>
                                      </p:cBhvr>
                                      <p:tavLst>
                                        <p:tav tm="0">
                                          <p:val>
                                            <p:fltVal val="0"/>
                                          </p:val>
                                        </p:tav>
                                        <p:tav tm="100000">
                                          <p:val>
                                            <p:strVal val="#ppt_w"/>
                                          </p:val>
                                        </p:tav>
                                      </p:tavLst>
                                    </p:anim>
                                    <p:anim calcmode="lin" valueType="num">
                                      <p:cBhvr>
                                        <p:cTn id="44" dur="500" fill="hold"/>
                                        <p:tgtEl>
                                          <p:spTgt spid="12299"/>
                                        </p:tgtEl>
                                        <p:attrNameLst>
                                          <p:attrName>ppt_h</p:attrName>
                                        </p:attrNameLst>
                                      </p:cBhvr>
                                      <p:tavLst>
                                        <p:tav tm="0">
                                          <p:val>
                                            <p:fltVal val="0"/>
                                          </p:val>
                                        </p:tav>
                                        <p:tav tm="100000">
                                          <p:val>
                                            <p:strVal val="#ppt_h"/>
                                          </p:val>
                                        </p:tav>
                                      </p:tavLst>
                                    </p:anim>
                                    <p:animEffect transition="in" filter="fade">
                                      <p:cBhvr>
                                        <p:cTn id="45" dur="500"/>
                                        <p:tgtEl>
                                          <p:spTgt spid="12299"/>
                                        </p:tgtEl>
                                      </p:cBhvr>
                                    </p:animEffect>
                                  </p:childTnLst>
                                </p:cTn>
                              </p:par>
                            </p:childTnLst>
                          </p:cTn>
                        </p:par>
                        <p:par>
                          <p:cTn id="46" fill="hold">
                            <p:stCondLst>
                              <p:cond delay="4549"/>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4"/>
                                        </p:tgtEl>
                                        <p:attrNameLst>
                                          <p:attrName>style.visibility</p:attrName>
                                        </p:attrNameLst>
                                      </p:cBhvr>
                                      <p:to>
                                        <p:strVal val="visible"/>
                                      </p:to>
                                    </p:set>
                                    <p:anim calcmode="lin" valueType="num">
                                      <p:cBhvr>
                                        <p:cTn id="49" dur="250" fill="hold"/>
                                        <p:tgtEl>
                                          <p:spTgt spid="34"/>
                                        </p:tgtEl>
                                        <p:attrNameLst>
                                          <p:attrName>ppt_x</p:attrName>
                                        </p:attrNameLst>
                                      </p:cBhvr>
                                      <p:tavLst>
                                        <p:tav tm="0">
                                          <p:val>
                                            <p:strVal val="#ppt_x"/>
                                          </p:val>
                                        </p:tav>
                                        <p:tav tm="100000">
                                          <p:val>
                                            <p:strVal val="#ppt_x"/>
                                          </p:val>
                                        </p:tav>
                                      </p:tavLst>
                                    </p:anim>
                                    <p:anim calcmode="lin" valueType="num">
                                      <p:cBhvr>
                                        <p:cTn id="50" dur="250" fill="hold"/>
                                        <p:tgtEl>
                                          <p:spTgt spid="34"/>
                                        </p:tgtEl>
                                        <p:attrNameLst>
                                          <p:attrName>ppt_y</p:attrName>
                                        </p:attrNameLst>
                                      </p:cBhvr>
                                      <p:tavLst>
                                        <p:tav tm="0">
                                          <p:val>
                                            <p:strVal val="#ppt_y-#ppt_h/2"/>
                                          </p:val>
                                        </p:tav>
                                        <p:tav tm="100000">
                                          <p:val>
                                            <p:strVal val="#ppt_y"/>
                                          </p:val>
                                        </p:tav>
                                      </p:tavLst>
                                    </p:anim>
                                    <p:anim calcmode="lin" valueType="num">
                                      <p:cBhvr>
                                        <p:cTn id="51" dur="250" fill="hold"/>
                                        <p:tgtEl>
                                          <p:spTgt spid="34"/>
                                        </p:tgtEl>
                                        <p:attrNameLst>
                                          <p:attrName>ppt_w</p:attrName>
                                        </p:attrNameLst>
                                      </p:cBhvr>
                                      <p:tavLst>
                                        <p:tav tm="0">
                                          <p:val>
                                            <p:strVal val="#ppt_w"/>
                                          </p:val>
                                        </p:tav>
                                        <p:tav tm="100000">
                                          <p:val>
                                            <p:strVal val="#ppt_w"/>
                                          </p:val>
                                        </p:tav>
                                      </p:tavLst>
                                    </p:anim>
                                    <p:anim calcmode="lin" valueType="num">
                                      <p:cBhvr>
                                        <p:cTn id="52" dur="250" fill="hold"/>
                                        <p:tgtEl>
                                          <p:spTgt spid="34"/>
                                        </p:tgtEl>
                                        <p:attrNameLst>
                                          <p:attrName>ppt_h</p:attrName>
                                        </p:attrNameLst>
                                      </p:cBhvr>
                                      <p:tavLst>
                                        <p:tav tm="0">
                                          <p:val>
                                            <p:fltVal val="0"/>
                                          </p:val>
                                        </p:tav>
                                        <p:tav tm="100000">
                                          <p:val>
                                            <p:strVal val="#ppt_h"/>
                                          </p:val>
                                        </p:tav>
                                      </p:tavLst>
                                    </p:anim>
                                  </p:childTnLst>
                                </p:cTn>
                              </p:par>
                            </p:childTnLst>
                          </p:cTn>
                        </p:par>
                        <p:par>
                          <p:cTn id="53" fill="hold">
                            <p:stCondLst>
                              <p:cond delay="5599"/>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6099"/>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6"/>
                                        </p:tgtEl>
                                        <p:attrNameLst>
                                          <p:attrName>style.visibility</p:attrName>
                                        </p:attrNameLst>
                                      </p:cBhvr>
                                      <p:to>
                                        <p:strVal val="visible"/>
                                      </p:to>
                                    </p:set>
                                    <p:anim calcmode="lin" valueType="num">
                                      <p:cBhvr>
                                        <p:cTn id="60" dur="250" fill="hold"/>
                                        <p:tgtEl>
                                          <p:spTgt spid="36"/>
                                        </p:tgtEl>
                                        <p:attrNameLst>
                                          <p:attrName>ppt_x</p:attrName>
                                        </p:attrNameLst>
                                      </p:cBhvr>
                                      <p:tavLst>
                                        <p:tav tm="0">
                                          <p:val>
                                            <p:strVal val="#ppt_x"/>
                                          </p:val>
                                        </p:tav>
                                        <p:tav tm="100000">
                                          <p:val>
                                            <p:strVal val="#ppt_x"/>
                                          </p:val>
                                        </p:tav>
                                      </p:tavLst>
                                    </p:anim>
                                    <p:anim calcmode="lin" valueType="num">
                                      <p:cBhvr>
                                        <p:cTn id="61" dur="250" fill="hold"/>
                                        <p:tgtEl>
                                          <p:spTgt spid="36"/>
                                        </p:tgtEl>
                                        <p:attrNameLst>
                                          <p:attrName>ppt_y</p:attrName>
                                        </p:attrNameLst>
                                      </p:cBhvr>
                                      <p:tavLst>
                                        <p:tav tm="0">
                                          <p:val>
                                            <p:strVal val="#ppt_y-#ppt_h/2"/>
                                          </p:val>
                                        </p:tav>
                                        <p:tav tm="100000">
                                          <p:val>
                                            <p:strVal val="#ppt_y"/>
                                          </p:val>
                                        </p:tav>
                                      </p:tavLst>
                                    </p:anim>
                                    <p:anim calcmode="lin" valueType="num">
                                      <p:cBhvr>
                                        <p:cTn id="62" dur="250" fill="hold"/>
                                        <p:tgtEl>
                                          <p:spTgt spid="36"/>
                                        </p:tgtEl>
                                        <p:attrNameLst>
                                          <p:attrName>ppt_w</p:attrName>
                                        </p:attrNameLst>
                                      </p:cBhvr>
                                      <p:tavLst>
                                        <p:tav tm="0">
                                          <p:val>
                                            <p:strVal val="#ppt_w"/>
                                          </p:val>
                                        </p:tav>
                                        <p:tav tm="100000">
                                          <p:val>
                                            <p:strVal val="#ppt_w"/>
                                          </p:val>
                                        </p:tav>
                                      </p:tavLst>
                                    </p:anim>
                                    <p:anim calcmode="lin" valueType="num">
                                      <p:cBhvr>
                                        <p:cTn id="63" dur="250" fill="hold"/>
                                        <p:tgtEl>
                                          <p:spTgt spid="36"/>
                                        </p:tgtEl>
                                        <p:attrNameLst>
                                          <p:attrName>ppt_h</p:attrName>
                                        </p:attrNameLst>
                                      </p:cBhvr>
                                      <p:tavLst>
                                        <p:tav tm="0">
                                          <p:val>
                                            <p:fltVal val="0"/>
                                          </p:val>
                                        </p:tav>
                                        <p:tav tm="100000">
                                          <p:val>
                                            <p:strVal val="#ppt_h"/>
                                          </p:val>
                                        </p:tav>
                                      </p:tavLst>
                                    </p:anim>
                                  </p:childTnLst>
                                </p:cTn>
                              </p:par>
                            </p:childTnLst>
                          </p:cTn>
                        </p:par>
                        <p:par>
                          <p:cTn id="64" fill="hold">
                            <p:stCondLst>
                              <p:cond delay="7149"/>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649"/>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38"/>
                                        </p:tgtEl>
                                        <p:attrNameLst>
                                          <p:attrName>style.visibility</p:attrName>
                                        </p:attrNameLst>
                                      </p:cBhvr>
                                      <p:to>
                                        <p:strVal val="visible"/>
                                      </p:to>
                                    </p:set>
                                    <p:anim calcmode="lin" valueType="num">
                                      <p:cBhvr>
                                        <p:cTn id="71" dur="250" fill="hold"/>
                                        <p:tgtEl>
                                          <p:spTgt spid="38"/>
                                        </p:tgtEl>
                                        <p:attrNameLst>
                                          <p:attrName>ppt_x</p:attrName>
                                        </p:attrNameLst>
                                      </p:cBhvr>
                                      <p:tavLst>
                                        <p:tav tm="0">
                                          <p:val>
                                            <p:strVal val="#ppt_x"/>
                                          </p:val>
                                        </p:tav>
                                        <p:tav tm="100000">
                                          <p:val>
                                            <p:strVal val="#ppt_x"/>
                                          </p:val>
                                        </p:tav>
                                      </p:tavLst>
                                    </p:anim>
                                    <p:anim calcmode="lin" valueType="num">
                                      <p:cBhvr>
                                        <p:cTn id="72" dur="250" fill="hold"/>
                                        <p:tgtEl>
                                          <p:spTgt spid="38"/>
                                        </p:tgtEl>
                                        <p:attrNameLst>
                                          <p:attrName>ppt_y</p:attrName>
                                        </p:attrNameLst>
                                      </p:cBhvr>
                                      <p:tavLst>
                                        <p:tav tm="0">
                                          <p:val>
                                            <p:strVal val="#ppt_y-#ppt_h/2"/>
                                          </p:val>
                                        </p:tav>
                                        <p:tav tm="100000">
                                          <p:val>
                                            <p:strVal val="#ppt_y"/>
                                          </p:val>
                                        </p:tav>
                                      </p:tavLst>
                                    </p:anim>
                                    <p:anim calcmode="lin" valueType="num">
                                      <p:cBhvr>
                                        <p:cTn id="73" dur="250" fill="hold"/>
                                        <p:tgtEl>
                                          <p:spTgt spid="38"/>
                                        </p:tgtEl>
                                        <p:attrNameLst>
                                          <p:attrName>ppt_w</p:attrName>
                                        </p:attrNameLst>
                                      </p:cBhvr>
                                      <p:tavLst>
                                        <p:tav tm="0">
                                          <p:val>
                                            <p:strVal val="#ppt_w"/>
                                          </p:val>
                                        </p:tav>
                                        <p:tav tm="100000">
                                          <p:val>
                                            <p:strVal val="#ppt_w"/>
                                          </p:val>
                                        </p:tav>
                                      </p:tavLst>
                                    </p:anim>
                                    <p:anim calcmode="lin" valueType="num">
                                      <p:cBhvr>
                                        <p:cTn id="74" dur="250" fill="hold"/>
                                        <p:tgtEl>
                                          <p:spTgt spid="38"/>
                                        </p:tgtEl>
                                        <p:attrNameLst>
                                          <p:attrName>ppt_h</p:attrName>
                                        </p:attrNameLst>
                                      </p:cBhvr>
                                      <p:tavLst>
                                        <p:tav tm="0">
                                          <p:val>
                                            <p:fltVal val="0"/>
                                          </p:val>
                                        </p:tav>
                                        <p:tav tm="100000">
                                          <p:val>
                                            <p:strVal val="#ppt_h"/>
                                          </p:val>
                                        </p:tav>
                                      </p:tavLst>
                                    </p:anim>
                                  </p:childTnLst>
                                </p:cTn>
                              </p:par>
                            </p:childTnLst>
                          </p:cTn>
                        </p:par>
                        <p:par>
                          <p:cTn id="75" fill="hold">
                            <p:stCondLst>
                              <p:cond delay="8699"/>
                            </p:stCondLst>
                            <p:childTnLst>
                              <p:par>
                                <p:cTn id="76" presetID="22" presetClass="entr" presetSubtype="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1" grpId="0"/>
      <p:bldP spid="32" grpId="0"/>
      <p:bldP spid="33" grpId="0"/>
      <p:bldP spid="34" grpId="0"/>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a:spLocks noChangeAspect="1"/>
          </p:cNvSpPr>
          <p:nvPr/>
        </p:nvSpPr>
        <p:spPr>
          <a:xfrm flipH="1">
            <a:off x="2787410" y="1048240"/>
            <a:ext cx="10103463" cy="1598619"/>
          </a:xfrm>
          <a:prstGeom prst="homePlate">
            <a:avLst>
              <a:gd name="adj" fmla="val 605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五边形 2"/>
          <p:cNvSpPr>
            <a:spLocks noChangeAspect="1"/>
          </p:cNvSpPr>
          <p:nvPr/>
        </p:nvSpPr>
        <p:spPr>
          <a:xfrm flipH="1">
            <a:off x="4503499" y="1181459"/>
            <a:ext cx="8240898" cy="1332183"/>
          </a:xfrm>
          <a:prstGeom prst="homePlate">
            <a:avLst>
              <a:gd name="adj" fmla="val 605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边形 3"/>
          <p:cNvSpPr>
            <a:spLocks noChangeAspect="1"/>
          </p:cNvSpPr>
          <p:nvPr/>
        </p:nvSpPr>
        <p:spPr>
          <a:xfrm flipH="1">
            <a:off x="6022062" y="1314676"/>
            <a:ext cx="6592718" cy="1065747"/>
          </a:xfrm>
          <a:prstGeom prst="homePlate">
            <a:avLst>
              <a:gd name="adj" fmla="val 605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边形 4"/>
          <p:cNvSpPr>
            <a:spLocks noChangeAspect="1"/>
          </p:cNvSpPr>
          <p:nvPr/>
        </p:nvSpPr>
        <p:spPr>
          <a:xfrm flipH="1">
            <a:off x="7540625" y="1447895"/>
            <a:ext cx="4944539" cy="799311"/>
          </a:xfrm>
          <a:prstGeom prst="homePlate">
            <a:avLst>
              <a:gd name="adj" fmla="val 605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217"/>
          <p:cNvSpPr>
            <a:spLocks noChangeAspect="1" noEditPoints="1"/>
          </p:cNvSpPr>
          <p:nvPr/>
        </p:nvSpPr>
        <p:spPr bwMode="auto">
          <a:xfrm flipH="1">
            <a:off x="5195427" y="1594454"/>
            <a:ext cx="466154" cy="506188"/>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accent3"/>
          </a:solidFill>
          <a:ln w="0">
            <a:noFill/>
            <a:prstDash val="solid"/>
            <a:round/>
          </a:ln>
        </p:spPr>
        <p:txBody>
          <a:bodyPr vert="horz" wrap="square" lIns="128572" tIns="64286" rIns="128572" bIns="64286" numCol="1" anchor="t" anchorCtr="0" compatLnSpc="1"/>
          <a:lstStyle/>
          <a:p>
            <a:endParaRPr lang="zh-CN" altLang="en-US"/>
          </a:p>
        </p:txBody>
      </p:sp>
      <p:sp>
        <p:nvSpPr>
          <p:cNvPr id="7" name="Freeform 218"/>
          <p:cNvSpPr>
            <a:spLocks noChangeAspect="1" noEditPoints="1"/>
          </p:cNvSpPr>
          <p:nvPr/>
        </p:nvSpPr>
        <p:spPr bwMode="auto">
          <a:xfrm flipH="1">
            <a:off x="8302270" y="1621141"/>
            <a:ext cx="481495" cy="506188"/>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accent2"/>
          </a:solidFill>
          <a:ln w="0">
            <a:noFill/>
            <a:prstDash val="solid"/>
            <a:round/>
          </a:ln>
        </p:spPr>
        <p:txBody>
          <a:bodyPr vert="horz" wrap="square" lIns="128572" tIns="64286" rIns="128572" bIns="64286" numCol="1" anchor="t" anchorCtr="0" compatLnSpc="1"/>
          <a:lstStyle/>
          <a:p>
            <a:endParaRPr lang="zh-CN" altLang="en-US"/>
          </a:p>
        </p:txBody>
      </p:sp>
      <p:sp>
        <p:nvSpPr>
          <p:cNvPr id="8" name="Freeform 219"/>
          <p:cNvSpPr>
            <a:spLocks noChangeAspect="1" noEditPoints="1"/>
          </p:cNvSpPr>
          <p:nvPr/>
        </p:nvSpPr>
        <p:spPr bwMode="auto">
          <a:xfrm flipH="1">
            <a:off x="6803026" y="1594454"/>
            <a:ext cx="394587" cy="506188"/>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bg1"/>
          </a:solidFill>
          <a:ln w="0">
            <a:noFill/>
            <a:prstDash val="solid"/>
            <a:round/>
          </a:ln>
        </p:spPr>
        <p:txBody>
          <a:bodyPr vert="horz" wrap="square" lIns="128572" tIns="64286" rIns="128572" bIns="64286" numCol="1" anchor="t" anchorCtr="0" compatLnSpc="1"/>
          <a:lstStyle/>
          <a:p>
            <a:endParaRPr lang="zh-CN" altLang="en-US"/>
          </a:p>
        </p:txBody>
      </p:sp>
      <p:sp>
        <p:nvSpPr>
          <p:cNvPr id="9" name="Freeform 221"/>
          <p:cNvSpPr>
            <a:spLocks noChangeAspect="1"/>
          </p:cNvSpPr>
          <p:nvPr/>
        </p:nvSpPr>
        <p:spPr bwMode="auto">
          <a:xfrm flipH="1">
            <a:off x="3592585" y="1542886"/>
            <a:ext cx="527454" cy="506188"/>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chemeClr val="bg1"/>
          </a:solidFill>
          <a:ln w="0">
            <a:noFill/>
            <a:prstDash val="solid"/>
            <a:round/>
          </a:ln>
        </p:spPr>
        <p:txBody>
          <a:bodyPr vert="horz" wrap="square" lIns="128572" tIns="64286" rIns="128572" bIns="64286" numCol="1" anchor="t" anchorCtr="0" compatLnSpc="1"/>
          <a:lstStyle/>
          <a:p>
            <a:endParaRPr lang="zh-CN" altLang="en-US"/>
          </a:p>
        </p:txBody>
      </p:sp>
      <p:cxnSp>
        <p:nvCxnSpPr>
          <p:cNvPr id="11" name="直接连接符 17"/>
          <p:cNvCxnSpPr/>
          <p:nvPr/>
        </p:nvCxnSpPr>
        <p:spPr>
          <a:xfrm flipH="1">
            <a:off x="9381972" y="1560454"/>
            <a:ext cx="0" cy="2024750"/>
          </a:xfrm>
          <a:prstGeom prst="line">
            <a:avLst/>
          </a:prstGeom>
          <a:ln w="19050">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8"/>
          <p:cNvCxnSpPr/>
          <p:nvPr/>
        </p:nvCxnSpPr>
        <p:spPr>
          <a:xfrm>
            <a:off x="7409923" y="2127329"/>
            <a:ext cx="0" cy="2470250"/>
          </a:xfrm>
          <a:prstGeom prst="line">
            <a:avLst/>
          </a:prstGeom>
          <a:ln w="19050">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9"/>
          <p:cNvCxnSpPr/>
          <p:nvPr/>
        </p:nvCxnSpPr>
        <p:spPr>
          <a:xfrm>
            <a:off x="5853311" y="2127330"/>
            <a:ext cx="0" cy="3491879"/>
          </a:xfrm>
          <a:prstGeom prst="line">
            <a:avLst/>
          </a:prstGeom>
          <a:ln w="19050">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20"/>
          <p:cNvCxnSpPr/>
          <p:nvPr/>
        </p:nvCxnSpPr>
        <p:spPr>
          <a:xfrm>
            <a:off x="3837087" y="2127329"/>
            <a:ext cx="0" cy="4495000"/>
          </a:xfrm>
          <a:prstGeom prst="line">
            <a:avLst/>
          </a:prstGeom>
          <a:ln w="19050">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3905679" y="6147467"/>
            <a:ext cx="2739721"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3905679" y="584745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5872043" y="5219555"/>
            <a:ext cx="2739721"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5872043" y="491954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7409924" y="4019405"/>
            <a:ext cx="2739721"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7409924" y="371939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9401056" y="3132808"/>
            <a:ext cx="2739721"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9401056" y="283279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anim calcmode="lin" valueType="num">
                                      <p:cBhvr>
                                        <p:cTn id="36" dur="500" fill="hold"/>
                                        <p:tgtEl>
                                          <p:spTgt spid="31"/>
                                        </p:tgtEl>
                                        <p:attrNameLst>
                                          <p:attrName>ppt_x</p:attrName>
                                        </p:attrNameLst>
                                      </p:cBhvr>
                                      <p:tavLst>
                                        <p:tav tm="0">
                                          <p:val>
                                            <p:strVal val="#ppt_x"/>
                                          </p:val>
                                        </p:tav>
                                        <p:tav tm="100000">
                                          <p:val>
                                            <p:strVal val="#ppt_x"/>
                                          </p:val>
                                        </p:tav>
                                      </p:tavLst>
                                    </p:anim>
                                    <p:anim calcmode="lin" valueType="num">
                                      <p:cBhvr>
                                        <p:cTn id="37" dur="500" fill="hold"/>
                                        <p:tgtEl>
                                          <p:spTgt spid="3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anim calcmode="lin" valueType="num">
                                      <p:cBhvr>
                                        <p:cTn id="41" dur="500" fill="hold"/>
                                        <p:tgtEl>
                                          <p:spTgt spid="30"/>
                                        </p:tgtEl>
                                        <p:attrNameLst>
                                          <p:attrName>ppt_x</p:attrName>
                                        </p:attrNameLst>
                                      </p:cBhvr>
                                      <p:tavLst>
                                        <p:tav tm="0">
                                          <p:val>
                                            <p:strVal val="#ppt_x"/>
                                          </p:val>
                                        </p:tav>
                                        <p:tav tm="100000">
                                          <p:val>
                                            <p:strVal val="#ppt_x"/>
                                          </p:val>
                                        </p:tav>
                                      </p:tavLst>
                                    </p:anim>
                                    <p:anim calcmode="lin" valueType="num">
                                      <p:cBhvr>
                                        <p:cTn id="42" dur="5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22" presetClass="entr" presetSubtype="1"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anim calcmode="lin" valueType="num">
                                      <p:cBhvr>
                                        <p:cTn id="55" dur="500" fill="hold"/>
                                        <p:tgtEl>
                                          <p:spTgt spid="33"/>
                                        </p:tgtEl>
                                        <p:attrNameLst>
                                          <p:attrName>ppt_x</p:attrName>
                                        </p:attrNameLst>
                                      </p:cBhvr>
                                      <p:tavLst>
                                        <p:tav tm="0">
                                          <p:val>
                                            <p:strVal val="#ppt_x"/>
                                          </p:val>
                                        </p:tav>
                                        <p:tav tm="100000">
                                          <p:val>
                                            <p:strVal val="#ppt_x"/>
                                          </p:val>
                                        </p:tav>
                                      </p:tavLst>
                                    </p:anim>
                                    <p:anim calcmode="lin" valueType="num">
                                      <p:cBhvr>
                                        <p:cTn id="56" dur="500" fill="hold"/>
                                        <p:tgtEl>
                                          <p:spTgt spid="3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anim calcmode="lin" valueType="num">
                                      <p:cBhvr>
                                        <p:cTn id="60" dur="500" fill="hold"/>
                                        <p:tgtEl>
                                          <p:spTgt spid="32"/>
                                        </p:tgtEl>
                                        <p:attrNameLst>
                                          <p:attrName>ppt_x</p:attrName>
                                        </p:attrNameLst>
                                      </p:cBhvr>
                                      <p:tavLst>
                                        <p:tav tm="0">
                                          <p:val>
                                            <p:strVal val="#ppt_x"/>
                                          </p:val>
                                        </p:tav>
                                        <p:tav tm="100000">
                                          <p:val>
                                            <p:strVal val="#ppt_x"/>
                                          </p:val>
                                        </p:tav>
                                      </p:tavLst>
                                    </p:anim>
                                    <p:anim calcmode="lin" valueType="num">
                                      <p:cBhvr>
                                        <p:cTn id="61" dur="500" fill="hold"/>
                                        <p:tgtEl>
                                          <p:spTgt spid="32"/>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23" presetClass="entr" presetSubtype="16"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childTnLst>
                                </p:cTn>
                              </p:par>
                            </p:childTnLst>
                          </p:cTn>
                        </p:par>
                        <p:par>
                          <p:cTn id="67" fill="hold">
                            <p:stCondLst>
                              <p:cond delay="4500"/>
                            </p:stCondLst>
                            <p:childTnLst>
                              <p:par>
                                <p:cTn id="68" presetID="22" presetClass="entr" presetSubtype="1"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up)">
                                      <p:cBhvr>
                                        <p:cTn id="70" dur="500"/>
                                        <p:tgtEl>
                                          <p:spTgt spid="12"/>
                                        </p:tgtEl>
                                      </p:cBhvr>
                                    </p:animEffect>
                                  </p:childTnLst>
                                </p:cTn>
                              </p:par>
                              <p:par>
                                <p:cTn id="71" presetID="47"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anim calcmode="lin" valueType="num">
                                      <p:cBhvr>
                                        <p:cTn id="74" dur="500" fill="hold"/>
                                        <p:tgtEl>
                                          <p:spTgt spid="35"/>
                                        </p:tgtEl>
                                        <p:attrNameLst>
                                          <p:attrName>ppt_x</p:attrName>
                                        </p:attrNameLst>
                                      </p:cBhvr>
                                      <p:tavLst>
                                        <p:tav tm="0">
                                          <p:val>
                                            <p:strVal val="#ppt_x"/>
                                          </p:val>
                                        </p:tav>
                                        <p:tav tm="100000">
                                          <p:val>
                                            <p:strVal val="#ppt_x"/>
                                          </p:val>
                                        </p:tav>
                                      </p:tavLst>
                                    </p:anim>
                                    <p:anim calcmode="lin" valueType="num">
                                      <p:cBhvr>
                                        <p:cTn id="75" dur="500" fill="hold"/>
                                        <p:tgtEl>
                                          <p:spTgt spid="3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anim calcmode="lin" valueType="num">
                                      <p:cBhvr>
                                        <p:cTn id="79" dur="500" fill="hold"/>
                                        <p:tgtEl>
                                          <p:spTgt spid="34"/>
                                        </p:tgtEl>
                                        <p:attrNameLst>
                                          <p:attrName>ppt_x</p:attrName>
                                        </p:attrNameLst>
                                      </p:cBhvr>
                                      <p:tavLst>
                                        <p:tav tm="0">
                                          <p:val>
                                            <p:strVal val="#ppt_x"/>
                                          </p:val>
                                        </p:tav>
                                        <p:tav tm="100000">
                                          <p:val>
                                            <p:strVal val="#ppt_x"/>
                                          </p:val>
                                        </p:tav>
                                      </p:tavLst>
                                    </p:anim>
                                    <p:anim calcmode="lin" valueType="num">
                                      <p:cBhvr>
                                        <p:cTn id="80" dur="500" fill="hold"/>
                                        <p:tgtEl>
                                          <p:spTgt spid="34"/>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23" presetClass="entr" presetSubtype="16"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childTnLst>
                                </p:cTn>
                              </p:par>
                            </p:childTnLst>
                          </p:cTn>
                        </p:par>
                        <p:par>
                          <p:cTn id="86" fill="hold">
                            <p:stCondLst>
                              <p:cond delay="5500"/>
                            </p:stCondLst>
                            <p:childTnLst>
                              <p:par>
                                <p:cTn id="87" presetID="22" presetClass="entr" presetSubtype="1"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up)">
                                      <p:cBhvr>
                                        <p:cTn id="89" dur="500"/>
                                        <p:tgtEl>
                                          <p:spTgt spid="11"/>
                                        </p:tgtEl>
                                      </p:cBhvr>
                                    </p:animEffect>
                                  </p:childTnLst>
                                </p:cTn>
                              </p:par>
                              <p:par>
                                <p:cTn id="90" presetID="47"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anim calcmode="lin" valueType="num">
                                      <p:cBhvr>
                                        <p:cTn id="93" dur="500" fill="hold"/>
                                        <p:tgtEl>
                                          <p:spTgt spid="37"/>
                                        </p:tgtEl>
                                        <p:attrNameLst>
                                          <p:attrName>ppt_x</p:attrName>
                                        </p:attrNameLst>
                                      </p:cBhvr>
                                      <p:tavLst>
                                        <p:tav tm="0">
                                          <p:val>
                                            <p:strVal val="#ppt_x"/>
                                          </p:val>
                                        </p:tav>
                                        <p:tav tm="100000">
                                          <p:val>
                                            <p:strVal val="#ppt_x"/>
                                          </p:val>
                                        </p:tav>
                                      </p:tavLst>
                                    </p:anim>
                                    <p:anim calcmode="lin" valueType="num">
                                      <p:cBhvr>
                                        <p:cTn id="94" dur="500" fill="hold"/>
                                        <p:tgtEl>
                                          <p:spTgt spid="3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anim calcmode="lin" valueType="num">
                                      <p:cBhvr>
                                        <p:cTn id="98" dur="500" fill="hold"/>
                                        <p:tgtEl>
                                          <p:spTgt spid="36"/>
                                        </p:tgtEl>
                                        <p:attrNameLst>
                                          <p:attrName>ppt_x</p:attrName>
                                        </p:attrNameLst>
                                      </p:cBhvr>
                                      <p:tavLst>
                                        <p:tav tm="0">
                                          <p:val>
                                            <p:strVal val="#ppt_x"/>
                                          </p:val>
                                        </p:tav>
                                        <p:tav tm="100000">
                                          <p:val>
                                            <p:strVal val="#ppt_x"/>
                                          </p:val>
                                        </p:tav>
                                      </p:tavLst>
                                    </p:anim>
                                    <p:anim calcmode="lin" valueType="num">
                                      <p:cBhvr>
                                        <p:cTn id="9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30" grpId="0"/>
      <p:bldP spid="31" grpId="0"/>
      <p:bldP spid="32" grpId="0"/>
      <p:bldP spid="33" grpId="0"/>
      <p:bldP spid="34" grpId="0"/>
      <p:bldP spid="35" grpId="0"/>
      <p:bldP spid="3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文本框 52"/>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382" y="1338"/>
            <a:ext cx="12873826" cy="7241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4"/>
          <p:cNvSpPr txBox="1"/>
          <p:nvPr/>
        </p:nvSpPr>
        <p:spPr>
          <a:xfrm>
            <a:off x="2834481" y="2187368"/>
            <a:ext cx="7189789" cy="1107996"/>
          </a:xfrm>
          <a:prstGeom prst="rect">
            <a:avLst/>
          </a:prstGeom>
          <a:noFill/>
        </p:spPr>
        <p:txBody>
          <a:bodyPr wrap="none" rtlCol="0">
            <a:spAutoFit/>
          </a:bodyPr>
          <a:lstStyle/>
          <a:p>
            <a:pPr algn="ctr"/>
            <a:r>
              <a:rPr lang="zh-CN" altLang="en-US" sz="6600" dirty="0">
                <a:solidFill>
                  <a:schemeClr val="accent1"/>
                </a:solidFill>
                <a:latin typeface="方正粗谭黑简体" panose="02000000000000000000" pitchFamily="2" charset="-122"/>
                <a:ea typeface="方正粗谭黑简体" panose="02000000000000000000" pitchFamily="2" charset="-122"/>
              </a:rPr>
              <a:t>感谢聆听 批评指导</a:t>
            </a:r>
          </a:p>
        </p:txBody>
      </p:sp>
      <p:sp>
        <p:nvSpPr>
          <p:cNvPr id="7" name="TextBox 23"/>
          <p:cNvSpPr txBox="1"/>
          <p:nvPr/>
        </p:nvSpPr>
        <p:spPr>
          <a:xfrm>
            <a:off x="2931685" y="3142538"/>
            <a:ext cx="6995381" cy="683779"/>
          </a:xfrm>
          <a:prstGeom prst="rect">
            <a:avLst/>
          </a:prstGeom>
          <a:noFill/>
        </p:spPr>
        <p:txBody>
          <a:bodyPr wrap="none" lIns="128526" tIns="64263" rIns="128526" bIns="64263" rtlCol="0">
            <a:spAutoFit/>
          </a:bodyPr>
          <a:lstStyle/>
          <a:p>
            <a:pPr algn="ctr"/>
            <a:r>
              <a:rPr lang="en-US" altLang="zh-CN" sz="3600" dirty="0">
                <a:solidFill>
                  <a:schemeClr val="accent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3600" dirty="0">
                <a:solidFill>
                  <a:schemeClr val="accent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新年计划 年终总结 业绩报告</a:t>
            </a:r>
            <a:r>
              <a:rPr lang="en-US" altLang="zh-CN" sz="3600" dirty="0">
                <a:solidFill>
                  <a:schemeClr val="accent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a:t>
            </a:r>
            <a:endParaRPr lang="zh-CN" altLang="en-US" sz="3600" dirty="0">
              <a:solidFill>
                <a:schemeClr val="accent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4838349" y="663997"/>
            <a:ext cx="3182052" cy="1815465"/>
          </a:xfrm>
          <a:prstGeom prst="rect">
            <a:avLst/>
          </a:prstGeom>
          <a:noFill/>
        </p:spPr>
        <p:txBody>
          <a:bodyPr wrap="square" lIns="0" tIns="0" rIns="0" bIns="0" rtlCol="0">
            <a:spAutoFit/>
          </a:bodyPr>
          <a:lstStyle/>
          <a:p>
            <a:pPr algn="ctr"/>
            <a:r>
              <a:rPr lang="en-US" altLang="zh-CN" sz="11800" dirty="0">
                <a:solidFill>
                  <a:srgbClr val="C00000"/>
                </a:solidFill>
                <a:latin typeface="Impact" panose="020B0806030902050204" pitchFamily="34" charset="0"/>
                <a:ea typeface="微软雅黑" panose="020B0503020204020204" pitchFamily="34" charset="-122"/>
              </a:rPr>
              <a:t>202X</a:t>
            </a:r>
            <a:endParaRPr lang="zh-CN" altLang="en-US" sz="11800" dirty="0">
              <a:solidFill>
                <a:srgbClr val="C00000"/>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149"/>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par>
                                <p:cTn id="19" presetID="22" presetClass="entr" presetSubtype="8" fill="hold" grpId="0" nodeType="withEffect">
                                  <p:stCondLst>
                                    <p:cond delay="4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148" y="448"/>
            <a:ext cx="12856457" cy="723175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31" name="组合 30"/>
          <p:cNvGrpSpPr/>
          <p:nvPr/>
        </p:nvGrpSpPr>
        <p:grpSpPr>
          <a:xfrm>
            <a:off x="872253" y="725525"/>
            <a:ext cx="5422486" cy="5263548"/>
            <a:chOff x="155004" y="515703"/>
            <a:chExt cx="3856678" cy="3743635"/>
          </a:xfrm>
        </p:grpSpPr>
        <p:sp>
          <p:nvSpPr>
            <p:cNvPr id="10" name="Freeform 12"/>
            <p:cNvSpPr/>
            <p:nvPr/>
          </p:nvSpPr>
          <p:spPr bwMode="auto">
            <a:xfrm>
              <a:off x="444538" y="922010"/>
              <a:ext cx="3407382" cy="3233916"/>
            </a:xfrm>
            <a:custGeom>
              <a:avLst/>
              <a:gdLst>
                <a:gd name="T0" fmla="*/ 782 w 1778"/>
                <a:gd name="T1" fmla="*/ 124 h 1079"/>
                <a:gd name="T2" fmla="*/ 810 w 1778"/>
                <a:gd name="T3" fmla="*/ 170 h 1079"/>
                <a:gd name="T4" fmla="*/ 802 w 1778"/>
                <a:gd name="T5" fmla="*/ 215 h 1079"/>
                <a:gd name="T6" fmla="*/ 881 w 1778"/>
                <a:gd name="T7" fmla="*/ 197 h 1079"/>
                <a:gd name="T8" fmla="*/ 790 w 1778"/>
                <a:gd name="T9" fmla="*/ 290 h 1079"/>
                <a:gd name="T10" fmla="*/ 1009 w 1778"/>
                <a:gd name="T11" fmla="*/ 184 h 1079"/>
                <a:gd name="T12" fmla="*/ 1232 w 1778"/>
                <a:gd name="T13" fmla="*/ 7 h 1079"/>
                <a:gd name="T14" fmla="*/ 1030 w 1778"/>
                <a:gd name="T15" fmla="*/ 205 h 1079"/>
                <a:gd name="T16" fmla="*/ 1042 w 1778"/>
                <a:gd name="T17" fmla="*/ 209 h 1079"/>
                <a:gd name="T18" fmla="*/ 1177 w 1778"/>
                <a:gd name="T19" fmla="*/ 92 h 1079"/>
                <a:gd name="T20" fmla="*/ 1130 w 1778"/>
                <a:gd name="T21" fmla="*/ 176 h 1079"/>
                <a:gd name="T22" fmla="*/ 1260 w 1778"/>
                <a:gd name="T23" fmla="*/ 97 h 1079"/>
                <a:gd name="T24" fmla="*/ 1120 w 1778"/>
                <a:gd name="T25" fmla="*/ 207 h 1079"/>
                <a:gd name="T26" fmla="*/ 1163 w 1778"/>
                <a:gd name="T27" fmla="*/ 219 h 1079"/>
                <a:gd name="T28" fmla="*/ 1280 w 1778"/>
                <a:gd name="T29" fmla="*/ 136 h 1079"/>
                <a:gd name="T30" fmla="*/ 1368 w 1778"/>
                <a:gd name="T31" fmla="*/ 185 h 1079"/>
                <a:gd name="T32" fmla="*/ 1336 w 1778"/>
                <a:gd name="T33" fmla="*/ 231 h 1079"/>
                <a:gd name="T34" fmla="*/ 1470 w 1778"/>
                <a:gd name="T35" fmla="*/ 275 h 1079"/>
                <a:gd name="T36" fmla="*/ 1610 w 1778"/>
                <a:gd name="T37" fmla="*/ 326 h 1079"/>
                <a:gd name="T38" fmla="*/ 1651 w 1778"/>
                <a:gd name="T39" fmla="*/ 431 h 1079"/>
                <a:gd name="T40" fmla="*/ 1656 w 1778"/>
                <a:gd name="T41" fmla="*/ 473 h 1079"/>
                <a:gd name="T42" fmla="*/ 1408 w 1778"/>
                <a:gd name="T43" fmla="*/ 580 h 1079"/>
                <a:gd name="T44" fmla="*/ 1556 w 1778"/>
                <a:gd name="T45" fmla="*/ 529 h 1079"/>
                <a:gd name="T46" fmla="*/ 1657 w 1778"/>
                <a:gd name="T47" fmla="*/ 511 h 1079"/>
                <a:gd name="T48" fmla="*/ 1682 w 1778"/>
                <a:gd name="T49" fmla="*/ 579 h 1079"/>
                <a:gd name="T50" fmla="*/ 1679 w 1778"/>
                <a:gd name="T51" fmla="*/ 645 h 1079"/>
                <a:gd name="T52" fmla="*/ 1613 w 1778"/>
                <a:gd name="T53" fmla="*/ 699 h 1079"/>
                <a:gd name="T54" fmla="*/ 1702 w 1778"/>
                <a:gd name="T55" fmla="*/ 701 h 1079"/>
                <a:gd name="T56" fmla="*/ 1377 w 1778"/>
                <a:gd name="T57" fmla="*/ 890 h 1079"/>
                <a:gd name="T58" fmla="*/ 1081 w 1778"/>
                <a:gd name="T59" fmla="*/ 1051 h 1079"/>
                <a:gd name="T60" fmla="*/ 970 w 1778"/>
                <a:gd name="T61" fmla="*/ 1036 h 1079"/>
                <a:gd name="T62" fmla="*/ 1066 w 1778"/>
                <a:gd name="T63" fmla="*/ 890 h 1079"/>
                <a:gd name="T64" fmla="*/ 1071 w 1778"/>
                <a:gd name="T65" fmla="*/ 844 h 1079"/>
                <a:gd name="T66" fmla="*/ 579 w 1778"/>
                <a:gd name="T67" fmla="*/ 923 h 1079"/>
                <a:gd name="T68" fmla="*/ 570 w 1778"/>
                <a:gd name="T69" fmla="*/ 903 h 1079"/>
                <a:gd name="T70" fmla="*/ 515 w 1778"/>
                <a:gd name="T71" fmla="*/ 912 h 1079"/>
                <a:gd name="T72" fmla="*/ 355 w 1778"/>
                <a:gd name="T73" fmla="*/ 934 h 1079"/>
                <a:gd name="T74" fmla="*/ 356 w 1778"/>
                <a:gd name="T75" fmla="*/ 977 h 1079"/>
                <a:gd name="T76" fmla="*/ 598 w 1778"/>
                <a:gd name="T77" fmla="*/ 951 h 1079"/>
                <a:gd name="T78" fmla="*/ 858 w 1778"/>
                <a:gd name="T79" fmla="*/ 915 h 1079"/>
                <a:gd name="T80" fmla="*/ 720 w 1778"/>
                <a:gd name="T81" fmla="*/ 940 h 1079"/>
                <a:gd name="T82" fmla="*/ 484 w 1778"/>
                <a:gd name="T83" fmla="*/ 976 h 1079"/>
                <a:gd name="T84" fmla="*/ 287 w 1778"/>
                <a:gd name="T85" fmla="*/ 954 h 1079"/>
                <a:gd name="T86" fmla="*/ 299 w 1778"/>
                <a:gd name="T87" fmla="*/ 868 h 1079"/>
                <a:gd name="T88" fmla="*/ 324 w 1778"/>
                <a:gd name="T89" fmla="*/ 827 h 1079"/>
                <a:gd name="T90" fmla="*/ 309 w 1778"/>
                <a:gd name="T91" fmla="*/ 739 h 1079"/>
                <a:gd name="T92" fmla="*/ 170 w 1778"/>
                <a:gd name="T93" fmla="*/ 754 h 1079"/>
                <a:gd name="T94" fmla="*/ 53 w 1778"/>
                <a:gd name="T95" fmla="*/ 722 h 1079"/>
                <a:gd name="T96" fmla="*/ 27 w 1778"/>
                <a:gd name="T97" fmla="*/ 628 h 1079"/>
                <a:gd name="T98" fmla="*/ 89 w 1778"/>
                <a:gd name="T99" fmla="*/ 508 h 1079"/>
                <a:gd name="T100" fmla="*/ 74 w 1778"/>
                <a:gd name="T101" fmla="*/ 466 h 1079"/>
                <a:gd name="T102" fmla="*/ 45 w 1778"/>
                <a:gd name="T103" fmla="*/ 455 h 1079"/>
                <a:gd name="T104" fmla="*/ 72 w 1778"/>
                <a:gd name="T105" fmla="*/ 400 h 1079"/>
                <a:gd name="T106" fmla="*/ 151 w 1778"/>
                <a:gd name="T107" fmla="*/ 323 h 1079"/>
                <a:gd name="T108" fmla="*/ 179 w 1778"/>
                <a:gd name="T109" fmla="*/ 258 h 1079"/>
                <a:gd name="T110" fmla="*/ 152 w 1778"/>
                <a:gd name="T111" fmla="*/ 188 h 1079"/>
                <a:gd name="T112" fmla="*/ 207 w 1778"/>
                <a:gd name="T113" fmla="*/ 134 h 1079"/>
                <a:gd name="T114" fmla="*/ 114 w 1778"/>
                <a:gd name="T115" fmla="*/ 108 h 1079"/>
                <a:gd name="T116" fmla="*/ 215 w 1778"/>
                <a:gd name="T117" fmla="*/ 80 h 1079"/>
                <a:gd name="T118" fmla="*/ 372 w 1778"/>
                <a:gd name="T119" fmla="*/ 75 h 1079"/>
                <a:gd name="T120" fmla="*/ 570 w 1778"/>
                <a:gd name="T121" fmla="*/ 57 h 1079"/>
                <a:gd name="T122" fmla="*/ 715 w 1778"/>
                <a:gd name="T123" fmla="*/ 21 h 1079"/>
                <a:gd name="T124" fmla="*/ 769 w 1778"/>
                <a:gd name="T125" fmla="*/ 5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8" h="1079">
                  <a:moveTo>
                    <a:pt x="876" y="9"/>
                  </a:moveTo>
                  <a:cubicBezTo>
                    <a:pt x="872" y="10"/>
                    <a:pt x="872" y="10"/>
                    <a:pt x="872" y="10"/>
                  </a:cubicBezTo>
                  <a:cubicBezTo>
                    <a:pt x="871" y="11"/>
                    <a:pt x="871" y="11"/>
                    <a:pt x="871" y="11"/>
                  </a:cubicBezTo>
                  <a:cubicBezTo>
                    <a:pt x="869" y="10"/>
                    <a:pt x="869" y="10"/>
                    <a:pt x="869" y="10"/>
                  </a:cubicBezTo>
                  <a:cubicBezTo>
                    <a:pt x="865" y="14"/>
                    <a:pt x="865" y="14"/>
                    <a:pt x="865" y="14"/>
                  </a:cubicBezTo>
                  <a:cubicBezTo>
                    <a:pt x="864" y="16"/>
                    <a:pt x="871" y="13"/>
                    <a:pt x="862" y="15"/>
                  </a:cubicBezTo>
                  <a:cubicBezTo>
                    <a:pt x="867" y="17"/>
                    <a:pt x="867" y="17"/>
                    <a:pt x="867" y="17"/>
                  </a:cubicBezTo>
                  <a:cubicBezTo>
                    <a:pt x="859" y="21"/>
                    <a:pt x="859" y="21"/>
                    <a:pt x="859" y="21"/>
                  </a:cubicBezTo>
                  <a:cubicBezTo>
                    <a:pt x="861" y="18"/>
                    <a:pt x="861" y="18"/>
                    <a:pt x="861" y="18"/>
                  </a:cubicBezTo>
                  <a:cubicBezTo>
                    <a:pt x="861" y="16"/>
                    <a:pt x="869" y="22"/>
                    <a:pt x="858" y="16"/>
                  </a:cubicBezTo>
                  <a:cubicBezTo>
                    <a:pt x="856" y="19"/>
                    <a:pt x="856" y="19"/>
                    <a:pt x="856" y="19"/>
                  </a:cubicBezTo>
                  <a:cubicBezTo>
                    <a:pt x="855" y="19"/>
                    <a:pt x="856" y="23"/>
                    <a:pt x="854" y="18"/>
                  </a:cubicBezTo>
                  <a:cubicBezTo>
                    <a:pt x="853" y="19"/>
                    <a:pt x="853" y="19"/>
                    <a:pt x="853" y="19"/>
                  </a:cubicBezTo>
                  <a:cubicBezTo>
                    <a:pt x="856" y="22"/>
                    <a:pt x="856" y="22"/>
                    <a:pt x="856" y="22"/>
                  </a:cubicBezTo>
                  <a:cubicBezTo>
                    <a:pt x="852" y="26"/>
                    <a:pt x="852" y="26"/>
                    <a:pt x="852" y="26"/>
                  </a:cubicBezTo>
                  <a:cubicBezTo>
                    <a:pt x="859" y="28"/>
                    <a:pt x="859" y="28"/>
                    <a:pt x="859" y="28"/>
                  </a:cubicBezTo>
                  <a:cubicBezTo>
                    <a:pt x="861" y="28"/>
                    <a:pt x="861" y="28"/>
                    <a:pt x="861" y="28"/>
                  </a:cubicBezTo>
                  <a:cubicBezTo>
                    <a:pt x="862" y="29"/>
                    <a:pt x="856" y="33"/>
                    <a:pt x="863" y="30"/>
                  </a:cubicBezTo>
                  <a:cubicBezTo>
                    <a:pt x="862" y="30"/>
                    <a:pt x="860" y="31"/>
                    <a:pt x="863" y="34"/>
                  </a:cubicBezTo>
                  <a:cubicBezTo>
                    <a:pt x="862" y="34"/>
                    <a:pt x="859" y="35"/>
                    <a:pt x="863" y="38"/>
                  </a:cubicBezTo>
                  <a:cubicBezTo>
                    <a:pt x="863" y="39"/>
                    <a:pt x="863" y="39"/>
                    <a:pt x="863" y="39"/>
                  </a:cubicBezTo>
                  <a:cubicBezTo>
                    <a:pt x="862" y="40"/>
                    <a:pt x="862" y="40"/>
                    <a:pt x="862" y="40"/>
                  </a:cubicBezTo>
                  <a:cubicBezTo>
                    <a:pt x="861" y="37"/>
                    <a:pt x="861" y="37"/>
                    <a:pt x="861" y="37"/>
                  </a:cubicBezTo>
                  <a:cubicBezTo>
                    <a:pt x="856" y="36"/>
                    <a:pt x="856" y="36"/>
                    <a:pt x="856" y="36"/>
                  </a:cubicBezTo>
                  <a:cubicBezTo>
                    <a:pt x="850" y="40"/>
                    <a:pt x="850" y="40"/>
                    <a:pt x="850" y="40"/>
                  </a:cubicBezTo>
                  <a:cubicBezTo>
                    <a:pt x="849" y="40"/>
                    <a:pt x="847" y="40"/>
                    <a:pt x="848" y="43"/>
                  </a:cubicBezTo>
                  <a:cubicBezTo>
                    <a:pt x="852" y="35"/>
                    <a:pt x="852" y="35"/>
                    <a:pt x="852" y="35"/>
                  </a:cubicBezTo>
                  <a:cubicBezTo>
                    <a:pt x="845" y="37"/>
                    <a:pt x="845" y="37"/>
                    <a:pt x="845" y="37"/>
                  </a:cubicBezTo>
                  <a:cubicBezTo>
                    <a:pt x="843" y="40"/>
                    <a:pt x="843" y="40"/>
                    <a:pt x="843" y="40"/>
                  </a:cubicBezTo>
                  <a:cubicBezTo>
                    <a:pt x="842" y="40"/>
                    <a:pt x="841" y="43"/>
                    <a:pt x="840" y="41"/>
                  </a:cubicBezTo>
                  <a:cubicBezTo>
                    <a:pt x="839" y="46"/>
                    <a:pt x="839" y="46"/>
                    <a:pt x="839" y="46"/>
                  </a:cubicBezTo>
                  <a:cubicBezTo>
                    <a:pt x="828" y="49"/>
                    <a:pt x="828" y="49"/>
                    <a:pt x="828" y="49"/>
                  </a:cubicBezTo>
                  <a:cubicBezTo>
                    <a:pt x="825" y="55"/>
                    <a:pt x="825" y="55"/>
                    <a:pt x="825" y="55"/>
                  </a:cubicBezTo>
                  <a:cubicBezTo>
                    <a:pt x="816" y="58"/>
                    <a:pt x="816" y="58"/>
                    <a:pt x="816" y="58"/>
                  </a:cubicBezTo>
                  <a:cubicBezTo>
                    <a:pt x="814" y="63"/>
                    <a:pt x="814" y="63"/>
                    <a:pt x="814" y="63"/>
                  </a:cubicBezTo>
                  <a:cubicBezTo>
                    <a:pt x="809" y="66"/>
                    <a:pt x="809" y="66"/>
                    <a:pt x="809" y="66"/>
                  </a:cubicBezTo>
                  <a:cubicBezTo>
                    <a:pt x="807" y="65"/>
                    <a:pt x="807" y="65"/>
                    <a:pt x="807" y="65"/>
                  </a:cubicBezTo>
                  <a:cubicBezTo>
                    <a:pt x="806" y="66"/>
                    <a:pt x="806" y="66"/>
                    <a:pt x="806" y="66"/>
                  </a:cubicBezTo>
                  <a:cubicBezTo>
                    <a:pt x="805" y="71"/>
                    <a:pt x="805" y="71"/>
                    <a:pt x="805" y="71"/>
                  </a:cubicBezTo>
                  <a:cubicBezTo>
                    <a:pt x="802" y="73"/>
                    <a:pt x="802" y="73"/>
                    <a:pt x="802" y="73"/>
                  </a:cubicBezTo>
                  <a:cubicBezTo>
                    <a:pt x="797" y="73"/>
                    <a:pt x="797" y="73"/>
                    <a:pt x="797" y="73"/>
                  </a:cubicBezTo>
                  <a:cubicBezTo>
                    <a:pt x="795" y="74"/>
                    <a:pt x="796" y="76"/>
                    <a:pt x="793" y="77"/>
                  </a:cubicBezTo>
                  <a:cubicBezTo>
                    <a:pt x="794" y="81"/>
                    <a:pt x="794" y="81"/>
                    <a:pt x="794" y="81"/>
                  </a:cubicBezTo>
                  <a:cubicBezTo>
                    <a:pt x="790" y="83"/>
                    <a:pt x="790" y="83"/>
                    <a:pt x="790" y="83"/>
                  </a:cubicBezTo>
                  <a:cubicBezTo>
                    <a:pt x="783" y="91"/>
                    <a:pt x="783" y="91"/>
                    <a:pt x="783" y="91"/>
                  </a:cubicBezTo>
                  <a:cubicBezTo>
                    <a:pt x="780" y="92"/>
                    <a:pt x="780" y="92"/>
                    <a:pt x="780" y="92"/>
                  </a:cubicBezTo>
                  <a:cubicBezTo>
                    <a:pt x="779" y="95"/>
                    <a:pt x="779" y="95"/>
                    <a:pt x="779" y="95"/>
                  </a:cubicBezTo>
                  <a:cubicBezTo>
                    <a:pt x="780" y="96"/>
                    <a:pt x="780" y="92"/>
                    <a:pt x="781" y="96"/>
                  </a:cubicBezTo>
                  <a:cubicBezTo>
                    <a:pt x="782" y="97"/>
                    <a:pt x="783" y="94"/>
                    <a:pt x="784" y="97"/>
                  </a:cubicBezTo>
                  <a:cubicBezTo>
                    <a:pt x="781" y="99"/>
                    <a:pt x="781" y="99"/>
                    <a:pt x="781" y="99"/>
                  </a:cubicBezTo>
                  <a:cubicBezTo>
                    <a:pt x="779" y="100"/>
                    <a:pt x="790" y="94"/>
                    <a:pt x="779" y="102"/>
                  </a:cubicBezTo>
                  <a:cubicBezTo>
                    <a:pt x="777" y="105"/>
                    <a:pt x="777" y="105"/>
                    <a:pt x="777" y="105"/>
                  </a:cubicBezTo>
                  <a:cubicBezTo>
                    <a:pt x="772" y="105"/>
                    <a:pt x="787" y="95"/>
                    <a:pt x="771" y="109"/>
                  </a:cubicBezTo>
                  <a:cubicBezTo>
                    <a:pt x="768" y="108"/>
                    <a:pt x="768" y="108"/>
                    <a:pt x="768" y="108"/>
                  </a:cubicBezTo>
                  <a:cubicBezTo>
                    <a:pt x="767" y="107"/>
                    <a:pt x="772" y="108"/>
                    <a:pt x="766" y="107"/>
                  </a:cubicBezTo>
                  <a:cubicBezTo>
                    <a:pt x="765" y="112"/>
                    <a:pt x="765" y="112"/>
                    <a:pt x="765" y="112"/>
                  </a:cubicBezTo>
                  <a:cubicBezTo>
                    <a:pt x="769" y="110"/>
                    <a:pt x="769" y="110"/>
                    <a:pt x="769" y="110"/>
                  </a:cubicBezTo>
                  <a:cubicBezTo>
                    <a:pt x="769" y="112"/>
                    <a:pt x="769" y="112"/>
                    <a:pt x="769" y="112"/>
                  </a:cubicBezTo>
                  <a:cubicBezTo>
                    <a:pt x="770" y="113"/>
                    <a:pt x="770" y="113"/>
                    <a:pt x="770" y="113"/>
                  </a:cubicBezTo>
                  <a:cubicBezTo>
                    <a:pt x="768" y="114"/>
                    <a:pt x="768" y="114"/>
                    <a:pt x="768" y="114"/>
                  </a:cubicBezTo>
                  <a:cubicBezTo>
                    <a:pt x="770" y="116"/>
                    <a:pt x="770" y="116"/>
                    <a:pt x="770" y="116"/>
                  </a:cubicBezTo>
                  <a:cubicBezTo>
                    <a:pt x="769" y="117"/>
                    <a:pt x="769" y="117"/>
                    <a:pt x="769" y="117"/>
                  </a:cubicBezTo>
                  <a:cubicBezTo>
                    <a:pt x="773" y="116"/>
                    <a:pt x="773" y="116"/>
                    <a:pt x="773" y="116"/>
                  </a:cubicBezTo>
                  <a:cubicBezTo>
                    <a:pt x="774" y="115"/>
                    <a:pt x="774" y="115"/>
                    <a:pt x="774" y="115"/>
                  </a:cubicBezTo>
                  <a:cubicBezTo>
                    <a:pt x="775" y="116"/>
                    <a:pt x="775" y="116"/>
                    <a:pt x="775" y="116"/>
                  </a:cubicBezTo>
                  <a:cubicBezTo>
                    <a:pt x="772" y="118"/>
                    <a:pt x="772" y="118"/>
                    <a:pt x="772" y="118"/>
                  </a:cubicBezTo>
                  <a:cubicBezTo>
                    <a:pt x="774" y="119"/>
                    <a:pt x="774" y="119"/>
                    <a:pt x="774" y="119"/>
                  </a:cubicBezTo>
                  <a:cubicBezTo>
                    <a:pt x="771" y="121"/>
                    <a:pt x="771" y="121"/>
                    <a:pt x="771" y="121"/>
                  </a:cubicBezTo>
                  <a:cubicBezTo>
                    <a:pt x="771" y="121"/>
                    <a:pt x="772" y="119"/>
                    <a:pt x="771" y="122"/>
                  </a:cubicBezTo>
                  <a:cubicBezTo>
                    <a:pt x="769" y="120"/>
                    <a:pt x="769" y="120"/>
                    <a:pt x="769" y="120"/>
                  </a:cubicBezTo>
                  <a:cubicBezTo>
                    <a:pt x="769" y="124"/>
                    <a:pt x="769" y="124"/>
                    <a:pt x="769" y="124"/>
                  </a:cubicBezTo>
                  <a:cubicBezTo>
                    <a:pt x="764" y="126"/>
                    <a:pt x="764" y="126"/>
                    <a:pt x="764" y="126"/>
                  </a:cubicBezTo>
                  <a:cubicBezTo>
                    <a:pt x="761" y="126"/>
                    <a:pt x="761" y="126"/>
                    <a:pt x="761" y="126"/>
                  </a:cubicBezTo>
                  <a:cubicBezTo>
                    <a:pt x="756" y="130"/>
                    <a:pt x="756" y="130"/>
                    <a:pt x="756" y="130"/>
                  </a:cubicBezTo>
                  <a:cubicBezTo>
                    <a:pt x="756" y="132"/>
                    <a:pt x="756" y="132"/>
                    <a:pt x="756" y="132"/>
                  </a:cubicBezTo>
                  <a:cubicBezTo>
                    <a:pt x="750" y="133"/>
                    <a:pt x="750" y="133"/>
                    <a:pt x="750" y="133"/>
                  </a:cubicBezTo>
                  <a:cubicBezTo>
                    <a:pt x="748" y="136"/>
                    <a:pt x="748" y="136"/>
                    <a:pt x="748" y="136"/>
                  </a:cubicBezTo>
                  <a:cubicBezTo>
                    <a:pt x="750" y="137"/>
                    <a:pt x="750" y="137"/>
                    <a:pt x="750" y="137"/>
                  </a:cubicBezTo>
                  <a:cubicBezTo>
                    <a:pt x="742" y="142"/>
                    <a:pt x="742" y="142"/>
                    <a:pt x="742" y="142"/>
                  </a:cubicBezTo>
                  <a:cubicBezTo>
                    <a:pt x="738" y="139"/>
                    <a:pt x="738" y="139"/>
                    <a:pt x="738" y="139"/>
                  </a:cubicBezTo>
                  <a:cubicBezTo>
                    <a:pt x="733" y="144"/>
                    <a:pt x="733" y="144"/>
                    <a:pt x="733" y="144"/>
                  </a:cubicBezTo>
                  <a:cubicBezTo>
                    <a:pt x="736" y="147"/>
                    <a:pt x="736" y="147"/>
                    <a:pt x="736" y="147"/>
                  </a:cubicBezTo>
                  <a:cubicBezTo>
                    <a:pt x="734" y="148"/>
                    <a:pt x="734" y="148"/>
                    <a:pt x="734" y="148"/>
                  </a:cubicBezTo>
                  <a:cubicBezTo>
                    <a:pt x="731" y="146"/>
                    <a:pt x="741" y="144"/>
                    <a:pt x="732" y="147"/>
                  </a:cubicBezTo>
                  <a:cubicBezTo>
                    <a:pt x="732" y="147"/>
                    <a:pt x="732" y="146"/>
                    <a:pt x="733" y="146"/>
                  </a:cubicBezTo>
                  <a:cubicBezTo>
                    <a:pt x="732" y="145"/>
                    <a:pt x="732" y="145"/>
                    <a:pt x="732" y="145"/>
                  </a:cubicBezTo>
                  <a:cubicBezTo>
                    <a:pt x="729" y="147"/>
                    <a:pt x="729" y="147"/>
                    <a:pt x="729" y="147"/>
                  </a:cubicBezTo>
                  <a:cubicBezTo>
                    <a:pt x="729" y="148"/>
                    <a:pt x="729" y="148"/>
                    <a:pt x="729" y="148"/>
                  </a:cubicBezTo>
                  <a:cubicBezTo>
                    <a:pt x="732" y="149"/>
                    <a:pt x="732" y="149"/>
                    <a:pt x="732" y="149"/>
                  </a:cubicBezTo>
                  <a:cubicBezTo>
                    <a:pt x="729" y="149"/>
                    <a:pt x="729" y="149"/>
                    <a:pt x="729" y="149"/>
                  </a:cubicBezTo>
                  <a:cubicBezTo>
                    <a:pt x="730" y="151"/>
                    <a:pt x="730" y="151"/>
                    <a:pt x="730" y="151"/>
                  </a:cubicBezTo>
                  <a:cubicBezTo>
                    <a:pt x="727" y="152"/>
                    <a:pt x="727" y="152"/>
                    <a:pt x="727" y="152"/>
                  </a:cubicBezTo>
                  <a:cubicBezTo>
                    <a:pt x="727" y="153"/>
                    <a:pt x="727" y="153"/>
                    <a:pt x="727" y="153"/>
                  </a:cubicBezTo>
                  <a:cubicBezTo>
                    <a:pt x="731" y="153"/>
                    <a:pt x="731" y="153"/>
                    <a:pt x="731" y="153"/>
                  </a:cubicBezTo>
                  <a:cubicBezTo>
                    <a:pt x="737" y="148"/>
                    <a:pt x="737" y="148"/>
                    <a:pt x="737" y="148"/>
                  </a:cubicBezTo>
                  <a:cubicBezTo>
                    <a:pt x="742" y="148"/>
                    <a:pt x="742" y="148"/>
                    <a:pt x="742" y="148"/>
                  </a:cubicBezTo>
                  <a:cubicBezTo>
                    <a:pt x="751" y="142"/>
                    <a:pt x="751" y="142"/>
                    <a:pt x="751" y="142"/>
                  </a:cubicBezTo>
                  <a:cubicBezTo>
                    <a:pt x="754" y="144"/>
                    <a:pt x="754" y="144"/>
                    <a:pt x="754" y="144"/>
                  </a:cubicBezTo>
                  <a:cubicBezTo>
                    <a:pt x="759" y="140"/>
                    <a:pt x="759" y="140"/>
                    <a:pt x="759" y="140"/>
                  </a:cubicBezTo>
                  <a:cubicBezTo>
                    <a:pt x="765" y="141"/>
                    <a:pt x="765" y="141"/>
                    <a:pt x="765" y="141"/>
                  </a:cubicBezTo>
                  <a:cubicBezTo>
                    <a:pt x="766" y="141"/>
                    <a:pt x="769" y="140"/>
                    <a:pt x="765" y="138"/>
                  </a:cubicBezTo>
                  <a:cubicBezTo>
                    <a:pt x="765" y="137"/>
                    <a:pt x="765" y="137"/>
                    <a:pt x="765" y="137"/>
                  </a:cubicBezTo>
                  <a:cubicBezTo>
                    <a:pt x="776" y="130"/>
                    <a:pt x="776" y="130"/>
                    <a:pt x="776" y="130"/>
                  </a:cubicBezTo>
                  <a:cubicBezTo>
                    <a:pt x="780" y="130"/>
                    <a:pt x="774" y="125"/>
                    <a:pt x="782" y="126"/>
                  </a:cubicBezTo>
                  <a:cubicBezTo>
                    <a:pt x="784" y="125"/>
                    <a:pt x="784" y="125"/>
                    <a:pt x="784" y="125"/>
                  </a:cubicBezTo>
                  <a:cubicBezTo>
                    <a:pt x="782" y="124"/>
                    <a:pt x="782" y="124"/>
                    <a:pt x="782" y="124"/>
                  </a:cubicBezTo>
                  <a:cubicBezTo>
                    <a:pt x="785" y="121"/>
                    <a:pt x="785" y="121"/>
                    <a:pt x="785" y="121"/>
                  </a:cubicBezTo>
                  <a:cubicBezTo>
                    <a:pt x="789" y="121"/>
                    <a:pt x="789" y="121"/>
                    <a:pt x="789" y="121"/>
                  </a:cubicBezTo>
                  <a:cubicBezTo>
                    <a:pt x="792" y="117"/>
                    <a:pt x="792" y="117"/>
                    <a:pt x="792" y="117"/>
                  </a:cubicBezTo>
                  <a:cubicBezTo>
                    <a:pt x="803" y="108"/>
                    <a:pt x="803" y="108"/>
                    <a:pt x="803" y="108"/>
                  </a:cubicBezTo>
                  <a:cubicBezTo>
                    <a:pt x="805" y="107"/>
                    <a:pt x="805" y="107"/>
                    <a:pt x="805" y="107"/>
                  </a:cubicBezTo>
                  <a:cubicBezTo>
                    <a:pt x="810" y="100"/>
                    <a:pt x="810" y="100"/>
                    <a:pt x="810" y="100"/>
                  </a:cubicBezTo>
                  <a:cubicBezTo>
                    <a:pt x="813" y="99"/>
                    <a:pt x="813" y="99"/>
                    <a:pt x="813" y="99"/>
                  </a:cubicBezTo>
                  <a:cubicBezTo>
                    <a:pt x="815" y="97"/>
                    <a:pt x="815" y="97"/>
                    <a:pt x="815" y="97"/>
                  </a:cubicBezTo>
                  <a:cubicBezTo>
                    <a:pt x="812" y="95"/>
                    <a:pt x="812" y="95"/>
                    <a:pt x="812" y="95"/>
                  </a:cubicBezTo>
                  <a:cubicBezTo>
                    <a:pt x="813" y="92"/>
                    <a:pt x="813" y="96"/>
                    <a:pt x="816" y="94"/>
                  </a:cubicBezTo>
                  <a:cubicBezTo>
                    <a:pt x="815" y="91"/>
                    <a:pt x="815" y="91"/>
                    <a:pt x="815" y="91"/>
                  </a:cubicBezTo>
                  <a:cubicBezTo>
                    <a:pt x="817" y="88"/>
                    <a:pt x="817" y="88"/>
                    <a:pt x="817" y="88"/>
                  </a:cubicBezTo>
                  <a:cubicBezTo>
                    <a:pt x="825" y="88"/>
                    <a:pt x="825" y="88"/>
                    <a:pt x="825" y="88"/>
                  </a:cubicBezTo>
                  <a:cubicBezTo>
                    <a:pt x="826" y="87"/>
                    <a:pt x="826" y="87"/>
                    <a:pt x="826" y="87"/>
                  </a:cubicBezTo>
                  <a:cubicBezTo>
                    <a:pt x="825" y="86"/>
                    <a:pt x="825" y="86"/>
                    <a:pt x="825" y="86"/>
                  </a:cubicBezTo>
                  <a:cubicBezTo>
                    <a:pt x="829" y="87"/>
                    <a:pt x="829" y="87"/>
                    <a:pt x="829" y="87"/>
                  </a:cubicBezTo>
                  <a:cubicBezTo>
                    <a:pt x="831" y="86"/>
                    <a:pt x="831" y="86"/>
                    <a:pt x="831" y="86"/>
                  </a:cubicBezTo>
                  <a:cubicBezTo>
                    <a:pt x="832" y="88"/>
                    <a:pt x="827" y="84"/>
                    <a:pt x="834" y="87"/>
                  </a:cubicBezTo>
                  <a:cubicBezTo>
                    <a:pt x="833" y="81"/>
                    <a:pt x="833" y="81"/>
                    <a:pt x="833" y="81"/>
                  </a:cubicBezTo>
                  <a:cubicBezTo>
                    <a:pt x="832" y="81"/>
                    <a:pt x="837" y="79"/>
                    <a:pt x="831" y="81"/>
                  </a:cubicBezTo>
                  <a:cubicBezTo>
                    <a:pt x="837" y="76"/>
                    <a:pt x="837" y="76"/>
                    <a:pt x="837" y="76"/>
                  </a:cubicBezTo>
                  <a:cubicBezTo>
                    <a:pt x="850" y="69"/>
                    <a:pt x="850" y="69"/>
                    <a:pt x="850" y="69"/>
                  </a:cubicBezTo>
                  <a:cubicBezTo>
                    <a:pt x="853" y="71"/>
                    <a:pt x="853" y="71"/>
                    <a:pt x="853" y="71"/>
                  </a:cubicBezTo>
                  <a:cubicBezTo>
                    <a:pt x="857" y="76"/>
                    <a:pt x="857" y="76"/>
                    <a:pt x="857" y="76"/>
                  </a:cubicBezTo>
                  <a:cubicBezTo>
                    <a:pt x="858" y="76"/>
                    <a:pt x="858" y="76"/>
                    <a:pt x="858" y="76"/>
                  </a:cubicBezTo>
                  <a:cubicBezTo>
                    <a:pt x="858" y="71"/>
                    <a:pt x="862" y="75"/>
                    <a:pt x="866" y="70"/>
                  </a:cubicBezTo>
                  <a:cubicBezTo>
                    <a:pt x="868" y="71"/>
                    <a:pt x="868" y="71"/>
                    <a:pt x="868" y="71"/>
                  </a:cubicBezTo>
                  <a:cubicBezTo>
                    <a:pt x="866" y="74"/>
                    <a:pt x="866" y="74"/>
                    <a:pt x="866" y="74"/>
                  </a:cubicBezTo>
                  <a:cubicBezTo>
                    <a:pt x="873" y="72"/>
                    <a:pt x="873" y="72"/>
                    <a:pt x="873" y="72"/>
                  </a:cubicBezTo>
                  <a:cubicBezTo>
                    <a:pt x="873" y="71"/>
                    <a:pt x="873" y="71"/>
                    <a:pt x="873" y="71"/>
                  </a:cubicBezTo>
                  <a:cubicBezTo>
                    <a:pt x="880" y="67"/>
                    <a:pt x="880" y="67"/>
                    <a:pt x="880" y="67"/>
                  </a:cubicBezTo>
                  <a:cubicBezTo>
                    <a:pt x="889" y="59"/>
                    <a:pt x="889" y="59"/>
                    <a:pt x="889" y="59"/>
                  </a:cubicBezTo>
                  <a:cubicBezTo>
                    <a:pt x="898" y="57"/>
                    <a:pt x="898" y="57"/>
                    <a:pt x="898" y="57"/>
                  </a:cubicBezTo>
                  <a:cubicBezTo>
                    <a:pt x="907" y="57"/>
                    <a:pt x="907" y="57"/>
                    <a:pt x="907" y="57"/>
                  </a:cubicBezTo>
                  <a:cubicBezTo>
                    <a:pt x="908" y="58"/>
                    <a:pt x="908" y="58"/>
                    <a:pt x="908" y="58"/>
                  </a:cubicBezTo>
                  <a:cubicBezTo>
                    <a:pt x="900" y="63"/>
                    <a:pt x="900" y="63"/>
                    <a:pt x="900" y="63"/>
                  </a:cubicBezTo>
                  <a:cubicBezTo>
                    <a:pt x="906" y="63"/>
                    <a:pt x="906" y="63"/>
                    <a:pt x="906" y="63"/>
                  </a:cubicBezTo>
                  <a:cubicBezTo>
                    <a:pt x="904" y="64"/>
                    <a:pt x="904" y="64"/>
                    <a:pt x="904" y="64"/>
                  </a:cubicBezTo>
                  <a:cubicBezTo>
                    <a:pt x="910" y="66"/>
                    <a:pt x="910" y="66"/>
                    <a:pt x="910" y="66"/>
                  </a:cubicBezTo>
                  <a:cubicBezTo>
                    <a:pt x="910" y="69"/>
                    <a:pt x="910" y="69"/>
                    <a:pt x="910" y="69"/>
                  </a:cubicBezTo>
                  <a:cubicBezTo>
                    <a:pt x="904" y="71"/>
                    <a:pt x="904" y="71"/>
                    <a:pt x="904" y="71"/>
                  </a:cubicBezTo>
                  <a:cubicBezTo>
                    <a:pt x="901" y="75"/>
                    <a:pt x="901" y="75"/>
                    <a:pt x="901" y="75"/>
                  </a:cubicBezTo>
                  <a:cubicBezTo>
                    <a:pt x="900" y="73"/>
                    <a:pt x="900" y="73"/>
                    <a:pt x="900" y="73"/>
                  </a:cubicBezTo>
                  <a:cubicBezTo>
                    <a:pt x="894" y="76"/>
                    <a:pt x="894" y="76"/>
                    <a:pt x="894" y="76"/>
                  </a:cubicBezTo>
                  <a:cubicBezTo>
                    <a:pt x="894" y="77"/>
                    <a:pt x="895" y="77"/>
                    <a:pt x="894" y="78"/>
                  </a:cubicBezTo>
                  <a:cubicBezTo>
                    <a:pt x="887" y="79"/>
                    <a:pt x="887" y="79"/>
                    <a:pt x="887" y="79"/>
                  </a:cubicBezTo>
                  <a:cubicBezTo>
                    <a:pt x="887" y="78"/>
                    <a:pt x="885" y="78"/>
                    <a:pt x="886" y="81"/>
                  </a:cubicBezTo>
                  <a:cubicBezTo>
                    <a:pt x="889" y="81"/>
                    <a:pt x="889" y="81"/>
                    <a:pt x="889" y="81"/>
                  </a:cubicBezTo>
                  <a:cubicBezTo>
                    <a:pt x="887" y="82"/>
                    <a:pt x="887" y="82"/>
                    <a:pt x="887" y="82"/>
                  </a:cubicBezTo>
                  <a:cubicBezTo>
                    <a:pt x="884" y="82"/>
                    <a:pt x="884" y="82"/>
                    <a:pt x="884" y="82"/>
                  </a:cubicBezTo>
                  <a:cubicBezTo>
                    <a:pt x="875" y="88"/>
                    <a:pt x="875" y="88"/>
                    <a:pt x="875" y="88"/>
                  </a:cubicBezTo>
                  <a:cubicBezTo>
                    <a:pt x="863" y="97"/>
                    <a:pt x="863" y="97"/>
                    <a:pt x="863" y="97"/>
                  </a:cubicBezTo>
                  <a:cubicBezTo>
                    <a:pt x="866" y="98"/>
                    <a:pt x="866" y="98"/>
                    <a:pt x="866" y="98"/>
                  </a:cubicBezTo>
                  <a:cubicBezTo>
                    <a:pt x="867" y="97"/>
                    <a:pt x="867" y="97"/>
                    <a:pt x="867" y="97"/>
                  </a:cubicBezTo>
                  <a:cubicBezTo>
                    <a:pt x="862" y="103"/>
                    <a:pt x="862" y="103"/>
                    <a:pt x="862" y="103"/>
                  </a:cubicBezTo>
                  <a:cubicBezTo>
                    <a:pt x="862" y="104"/>
                    <a:pt x="862" y="104"/>
                    <a:pt x="862" y="104"/>
                  </a:cubicBezTo>
                  <a:cubicBezTo>
                    <a:pt x="858" y="100"/>
                    <a:pt x="858" y="100"/>
                    <a:pt x="858" y="100"/>
                  </a:cubicBezTo>
                  <a:cubicBezTo>
                    <a:pt x="855" y="103"/>
                    <a:pt x="855" y="103"/>
                    <a:pt x="855" y="103"/>
                  </a:cubicBezTo>
                  <a:cubicBezTo>
                    <a:pt x="858" y="105"/>
                    <a:pt x="858" y="105"/>
                    <a:pt x="858" y="105"/>
                  </a:cubicBezTo>
                  <a:cubicBezTo>
                    <a:pt x="858" y="105"/>
                    <a:pt x="857" y="105"/>
                    <a:pt x="857" y="107"/>
                  </a:cubicBezTo>
                  <a:cubicBezTo>
                    <a:pt x="860" y="110"/>
                    <a:pt x="860" y="110"/>
                    <a:pt x="860" y="110"/>
                  </a:cubicBezTo>
                  <a:cubicBezTo>
                    <a:pt x="856" y="115"/>
                    <a:pt x="850" y="118"/>
                    <a:pt x="845" y="121"/>
                  </a:cubicBezTo>
                  <a:cubicBezTo>
                    <a:pt x="834" y="129"/>
                    <a:pt x="834" y="129"/>
                    <a:pt x="834" y="129"/>
                  </a:cubicBezTo>
                  <a:cubicBezTo>
                    <a:pt x="843" y="121"/>
                    <a:pt x="843" y="121"/>
                    <a:pt x="843" y="121"/>
                  </a:cubicBezTo>
                  <a:cubicBezTo>
                    <a:pt x="844" y="119"/>
                    <a:pt x="850" y="122"/>
                    <a:pt x="845" y="117"/>
                  </a:cubicBezTo>
                  <a:cubicBezTo>
                    <a:pt x="836" y="123"/>
                    <a:pt x="836" y="123"/>
                    <a:pt x="836" y="123"/>
                  </a:cubicBezTo>
                  <a:cubicBezTo>
                    <a:pt x="830" y="132"/>
                    <a:pt x="830" y="132"/>
                    <a:pt x="830" y="132"/>
                  </a:cubicBezTo>
                  <a:cubicBezTo>
                    <a:pt x="832" y="132"/>
                    <a:pt x="832" y="132"/>
                    <a:pt x="832" y="132"/>
                  </a:cubicBezTo>
                  <a:cubicBezTo>
                    <a:pt x="830" y="132"/>
                    <a:pt x="847" y="125"/>
                    <a:pt x="829" y="135"/>
                  </a:cubicBezTo>
                  <a:cubicBezTo>
                    <a:pt x="828" y="132"/>
                    <a:pt x="828" y="132"/>
                    <a:pt x="828" y="132"/>
                  </a:cubicBezTo>
                  <a:cubicBezTo>
                    <a:pt x="825" y="136"/>
                    <a:pt x="825" y="136"/>
                    <a:pt x="825" y="136"/>
                  </a:cubicBezTo>
                  <a:cubicBezTo>
                    <a:pt x="826" y="137"/>
                    <a:pt x="826" y="137"/>
                    <a:pt x="826" y="137"/>
                  </a:cubicBezTo>
                  <a:cubicBezTo>
                    <a:pt x="827" y="136"/>
                    <a:pt x="827" y="136"/>
                    <a:pt x="827" y="136"/>
                  </a:cubicBezTo>
                  <a:cubicBezTo>
                    <a:pt x="825" y="140"/>
                    <a:pt x="825" y="140"/>
                    <a:pt x="825" y="140"/>
                  </a:cubicBezTo>
                  <a:cubicBezTo>
                    <a:pt x="825" y="139"/>
                    <a:pt x="827" y="139"/>
                    <a:pt x="825" y="137"/>
                  </a:cubicBezTo>
                  <a:cubicBezTo>
                    <a:pt x="823" y="137"/>
                    <a:pt x="823" y="137"/>
                    <a:pt x="823" y="137"/>
                  </a:cubicBezTo>
                  <a:cubicBezTo>
                    <a:pt x="823" y="140"/>
                    <a:pt x="823" y="140"/>
                    <a:pt x="823" y="140"/>
                  </a:cubicBezTo>
                  <a:cubicBezTo>
                    <a:pt x="809" y="155"/>
                    <a:pt x="809" y="155"/>
                    <a:pt x="809" y="155"/>
                  </a:cubicBezTo>
                  <a:cubicBezTo>
                    <a:pt x="805" y="157"/>
                    <a:pt x="805" y="157"/>
                    <a:pt x="805" y="157"/>
                  </a:cubicBezTo>
                  <a:cubicBezTo>
                    <a:pt x="805" y="159"/>
                    <a:pt x="805" y="159"/>
                    <a:pt x="805" y="159"/>
                  </a:cubicBezTo>
                  <a:cubicBezTo>
                    <a:pt x="801" y="162"/>
                    <a:pt x="801" y="162"/>
                    <a:pt x="801" y="162"/>
                  </a:cubicBezTo>
                  <a:cubicBezTo>
                    <a:pt x="800" y="161"/>
                    <a:pt x="806" y="161"/>
                    <a:pt x="799" y="161"/>
                  </a:cubicBezTo>
                  <a:cubicBezTo>
                    <a:pt x="799" y="164"/>
                    <a:pt x="799" y="164"/>
                    <a:pt x="799" y="164"/>
                  </a:cubicBezTo>
                  <a:cubicBezTo>
                    <a:pt x="804" y="170"/>
                    <a:pt x="804" y="152"/>
                    <a:pt x="799" y="170"/>
                  </a:cubicBezTo>
                  <a:cubicBezTo>
                    <a:pt x="791" y="170"/>
                    <a:pt x="791" y="170"/>
                    <a:pt x="791" y="170"/>
                  </a:cubicBezTo>
                  <a:cubicBezTo>
                    <a:pt x="788" y="170"/>
                    <a:pt x="788" y="170"/>
                    <a:pt x="788" y="170"/>
                  </a:cubicBezTo>
                  <a:cubicBezTo>
                    <a:pt x="787" y="173"/>
                    <a:pt x="787" y="173"/>
                    <a:pt x="787" y="173"/>
                  </a:cubicBezTo>
                  <a:cubicBezTo>
                    <a:pt x="785" y="172"/>
                    <a:pt x="785" y="172"/>
                    <a:pt x="785" y="172"/>
                  </a:cubicBezTo>
                  <a:cubicBezTo>
                    <a:pt x="783" y="175"/>
                    <a:pt x="783" y="175"/>
                    <a:pt x="783" y="175"/>
                  </a:cubicBezTo>
                  <a:cubicBezTo>
                    <a:pt x="788" y="180"/>
                    <a:pt x="788" y="180"/>
                    <a:pt x="788" y="180"/>
                  </a:cubicBezTo>
                  <a:cubicBezTo>
                    <a:pt x="792" y="177"/>
                    <a:pt x="792" y="177"/>
                    <a:pt x="792" y="177"/>
                  </a:cubicBezTo>
                  <a:cubicBezTo>
                    <a:pt x="792" y="181"/>
                    <a:pt x="792" y="181"/>
                    <a:pt x="792" y="181"/>
                  </a:cubicBezTo>
                  <a:cubicBezTo>
                    <a:pt x="789" y="183"/>
                    <a:pt x="789" y="183"/>
                    <a:pt x="789" y="183"/>
                  </a:cubicBezTo>
                  <a:cubicBezTo>
                    <a:pt x="791" y="185"/>
                    <a:pt x="791" y="185"/>
                    <a:pt x="791" y="185"/>
                  </a:cubicBezTo>
                  <a:cubicBezTo>
                    <a:pt x="791" y="184"/>
                    <a:pt x="793" y="184"/>
                    <a:pt x="794" y="180"/>
                  </a:cubicBezTo>
                  <a:cubicBezTo>
                    <a:pt x="795" y="181"/>
                    <a:pt x="795" y="181"/>
                    <a:pt x="795" y="181"/>
                  </a:cubicBezTo>
                  <a:cubicBezTo>
                    <a:pt x="797" y="181"/>
                    <a:pt x="797" y="181"/>
                    <a:pt x="797" y="181"/>
                  </a:cubicBezTo>
                  <a:cubicBezTo>
                    <a:pt x="797" y="178"/>
                    <a:pt x="797" y="178"/>
                    <a:pt x="797" y="178"/>
                  </a:cubicBezTo>
                  <a:cubicBezTo>
                    <a:pt x="795" y="176"/>
                    <a:pt x="795" y="176"/>
                    <a:pt x="795" y="176"/>
                  </a:cubicBezTo>
                  <a:cubicBezTo>
                    <a:pt x="796" y="172"/>
                    <a:pt x="796" y="172"/>
                    <a:pt x="796" y="172"/>
                  </a:cubicBezTo>
                  <a:cubicBezTo>
                    <a:pt x="801" y="173"/>
                    <a:pt x="801" y="173"/>
                    <a:pt x="801" y="173"/>
                  </a:cubicBezTo>
                  <a:cubicBezTo>
                    <a:pt x="798" y="178"/>
                    <a:pt x="798" y="178"/>
                    <a:pt x="798" y="178"/>
                  </a:cubicBezTo>
                  <a:cubicBezTo>
                    <a:pt x="801" y="177"/>
                    <a:pt x="801" y="177"/>
                    <a:pt x="801" y="177"/>
                  </a:cubicBezTo>
                  <a:cubicBezTo>
                    <a:pt x="801" y="176"/>
                    <a:pt x="807" y="174"/>
                    <a:pt x="802" y="172"/>
                  </a:cubicBezTo>
                  <a:cubicBezTo>
                    <a:pt x="809" y="169"/>
                    <a:pt x="809" y="169"/>
                    <a:pt x="809" y="169"/>
                  </a:cubicBezTo>
                  <a:cubicBezTo>
                    <a:pt x="810" y="169"/>
                    <a:pt x="806" y="170"/>
                    <a:pt x="810" y="170"/>
                  </a:cubicBezTo>
                  <a:cubicBezTo>
                    <a:pt x="811" y="169"/>
                    <a:pt x="811" y="169"/>
                    <a:pt x="811" y="169"/>
                  </a:cubicBezTo>
                  <a:cubicBezTo>
                    <a:pt x="808" y="166"/>
                    <a:pt x="808" y="166"/>
                    <a:pt x="808" y="166"/>
                  </a:cubicBezTo>
                  <a:cubicBezTo>
                    <a:pt x="807" y="168"/>
                    <a:pt x="807" y="168"/>
                    <a:pt x="807" y="168"/>
                  </a:cubicBezTo>
                  <a:cubicBezTo>
                    <a:pt x="806" y="165"/>
                    <a:pt x="806" y="165"/>
                    <a:pt x="806" y="165"/>
                  </a:cubicBezTo>
                  <a:cubicBezTo>
                    <a:pt x="811" y="165"/>
                    <a:pt x="811" y="165"/>
                    <a:pt x="811" y="165"/>
                  </a:cubicBezTo>
                  <a:cubicBezTo>
                    <a:pt x="812" y="165"/>
                    <a:pt x="812" y="165"/>
                    <a:pt x="812" y="165"/>
                  </a:cubicBezTo>
                  <a:cubicBezTo>
                    <a:pt x="813" y="164"/>
                    <a:pt x="801" y="172"/>
                    <a:pt x="818" y="165"/>
                  </a:cubicBezTo>
                  <a:cubicBezTo>
                    <a:pt x="819" y="161"/>
                    <a:pt x="819" y="161"/>
                    <a:pt x="819" y="161"/>
                  </a:cubicBezTo>
                  <a:cubicBezTo>
                    <a:pt x="821" y="160"/>
                    <a:pt x="821" y="160"/>
                    <a:pt x="821" y="160"/>
                  </a:cubicBezTo>
                  <a:cubicBezTo>
                    <a:pt x="824" y="159"/>
                    <a:pt x="824" y="159"/>
                    <a:pt x="824" y="159"/>
                  </a:cubicBezTo>
                  <a:cubicBezTo>
                    <a:pt x="825" y="156"/>
                    <a:pt x="825" y="156"/>
                    <a:pt x="825" y="156"/>
                  </a:cubicBezTo>
                  <a:cubicBezTo>
                    <a:pt x="830" y="155"/>
                    <a:pt x="830" y="155"/>
                    <a:pt x="830" y="155"/>
                  </a:cubicBezTo>
                  <a:cubicBezTo>
                    <a:pt x="832" y="151"/>
                    <a:pt x="832" y="151"/>
                    <a:pt x="832" y="151"/>
                  </a:cubicBezTo>
                  <a:cubicBezTo>
                    <a:pt x="834" y="150"/>
                    <a:pt x="834" y="150"/>
                    <a:pt x="834" y="150"/>
                  </a:cubicBezTo>
                  <a:cubicBezTo>
                    <a:pt x="835" y="147"/>
                    <a:pt x="835" y="147"/>
                    <a:pt x="835" y="147"/>
                  </a:cubicBezTo>
                  <a:cubicBezTo>
                    <a:pt x="836" y="148"/>
                    <a:pt x="836" y="148"/>
                    <a:pt x="836" y="148"/>
                  </a:cubicBezTo>
                  <a:cubicBezTo>
                    <a:pt x="841" y="144"/>
                    <a:pt x="841" y="144"/>
                    <a:pt x="841" y="144"/>
                  </a:cubicBezTo>
                  <a:cubicBezTo>
                    <a:pt x="841" y="143"/>
                    <a:pt x="839" y="148"/>
                    <a:pt x="842" y="142"/>
                  </a:cubicBezTo>
                  <a:cubicBezTo>
                    <a:pt x="844" y="143"/>
                    <a:pt x="844" y="143"/>
                    <a:pt x="844" y="143"/>
                  </a:cubicBezTo>
                  <a:cubicBezTo>
                    <a:pt x="845" y="138"/>
                    <a:pt x="845" y="138"/>
                    <a:pt x="845" y="138"/>
                  </a:cubicBezTo>
                  <a:cubicBezTo>
                    <a:pt x="848" y="137"/>
                    <a:pt x="848" y="137"/>
                    <a:pt x="848" y="137"/>
                  </a:cubicBezTo>
                  <a:cubicBezTo>
                    <a:pt x="850" y="134"/>
                    <a:pt x="850" y="134"/>
                    <a:pt x="850" y="134"/>
                  </a:cubicBezTo>
                  <a:cubicBezTo>
                    <a:pt x="854" y="133"/>
                    <a:pt x="854" y="133"/>
                    <a:pt x="854" y="133"/>
                  </a:cubicBezTo>
                  <a:cubicBezTo>
                    <a:pt x="855" y="130"/>
                    <a:pt x="855" y="130"/>
                    <a:pt x="855" y="130"/>
                  </a:cubicBezTo>
                  <a:cubicBezTo>
                    <a:pt x="859" y="130"/>
                    <a:pt x="859" y="130"/>
                    <a:pt x="859" y="130"/>
                  </a:cubicBezTo>
                  <a:cubicBezTo>
                    <a:pt x="862" y="127"/>
                    <a:pt x="862" y="127"/>
                    <a:pt x="862" y="127"/>
                  </a:cubicBezTo>
                  <a:cubicBezTo>
                    <a:pt x="864" y="127"/>
                    <a:pt x="853" y="131"/>
                    <a:pt x="866" y="126"/>
                  </a:cubicBezTo>
                  <a:cubicBezTo>
                    <a:pt x="866" y="126"/>
                    <a:pt x="868" y="126"/>
                    <a:pt x="865" y="125"/>
                  </a:cubicBezTo>
                  <a:cubicBezTo>
                    <a:pt x="867" y="121"/>
                    <a:pt x="867" y="121"/>
                    <a:pt x="867" y="121"/>
                  </a:cubicBezTo>
                  <a:cubicBezTo>
                    <a:pt x="871" y="120"/>
                    <a:pt x="871" y="120"/>
                    <a:pt x="871" y="120"/>
                  </a:cubicBezTo>
                  <a:cubicBezTo>
                    <a:pt x="875" y="116"/>
                    <a:pt x="875" y="116"/>
                    <a:pt x="875" y="116"/>
                  </a:cubicBezTo>
                  <a:cubicBezTo>
                    <a:pt x="876" y="114"/>
                    <a:pt x="876" y="114"/>
                    <a:pt x="876" y="114"/>
                  </a:cubicBezTo>
                  <a:cubicBezTo>
                    <a:pt x="882" y="111"/>
                    <a:pt x="882" y="111"/>
                    <a:pt x="882" y="111"/>
                  </a:cubicBezTo>
                  <a:cubicBezTo>
                    <a:pt x="884" y="107"/>
                    <a:pt x="884" y="107"/>
                    <a:pt x="884" y="107"/>
                  </a:cubicBezTo>
                  <a:cubicBezTo>
                    <a:pt x="891" y="103"/>
                    <a:pt x="891" y="103"/>
                    <a:pt x="891" y="103"/>
                  </a:cubicBezTo>
                  <a:cubicBezTo>
                    <a:pt x="891" y="100"/>
                    <a:pt x="891" y="100"/>
                    <a:pt x="891" y="100"/>
                  </a:cubicBezTo>
                  <a:cubicBezTo>
                    <a:pt x="894" y="100"/>
                    <a:pt x="894" y="100"/>
                    <a:pt x="894" y="100"/>
                  </a:cubicBezTo>
                  <a:cubicBezTo>
                    <a:pt x="898" y="96"/>
                    <a:pt x="898" y="96"/>
                    <a:pt x="898" y="96"/>
                  </a:cubicBezTo>
                  <a:cubicBezTo>
                    <a:pt x="901" y="96"/>
                    <a:pt x="901" y="96"/>
                    <a:pt x="901" y="96"/>
                  </a:cubicBezTo>
                  <a:cubicBezTo>
                    <a:pt x="900" y="96"/>
                    <a:pt x="900" y="96"/>
                    <a:pt x="900" y="96"/>
                  </a:cubicBezTo>
                  <a:cubicBezTo>
                    <a:pt x="900" y="94"/>
                    <a:pt x="900" y="94"/>
                    <a:pt x="900" y="94"/>
                  </a:cubicBezTo>
                  <a:cubicBezTo>
                    <a:pt x="901" y="94"/>
                    <a:pt x="901" y="94"/>
                    <a:pt x="901" y="94"/>
                  </a:cubicBezTo>
                  <a:cubicBezTo>
                    <a:pt x="901" y="95"/>
                    <a:pt x="902" y="93"/>
                    <a:pt x="901" y="95"/>
                  </a:cubicBezTo>
                  <a:cubicBezTo>
                    <a:pt x="903" y="94"/>
                    <a:pt x="903" y="94"/>
                    <a:pt x="903" y="94"/>
                  </a:cubicBezTo>
                  <a:cubicBezTo>
                    <a:pt x="901" y="93"/>
                    <a:pt x="901" y="93"/>
                    <a:pt x="901" y="93"/>
                  </a:cubicBezTo>
                  <a:cubicBezTo>
                    <a:pt x="908" y="90"/>
                    <a:pt x="908" y="90"/>
                    <a:pt x="908" y="90"/>
                  </a:cubicBezTo>
                  <a:cubicBezTo>
                    <a:pt x="910" y="90"/>
                    <a:pt x="910" y="90"/>
                    <a:pt x="910" y="90"/>
                  </a:cubicBezTo>
                  <a:cubicBezTo>
                    <a:pt x="910" y="94"/>
                    <a:pt x="914" y="86"/>
                    <a:pt x="910" y="94"/>
                  </a:cubicBezTo>
                  <a:cubicBezTo>
                    <a:pt x="913" y="98"/>
                    <a:pt x="913" y="98"/>
                    <a:pt x="913" y="98"/>
                  </a:cubicBezTo>
                  <a:cubicBezTo>
                    <a:pt x="912" y="98"/>
                    <a:pt x="912" y="98"/>
                    <a:pt x="912" y="98"/>
                  </a:cubicBezTo>
                  <a:cubicBezTo>
                    <a:pt x="912" y="100"/>
                    <a:pt x="912" y="100"/>
                    <a:pt x="912" y="100"/>
                  </a:cubicBezTo>
                  <a:cubicBezTo>
                    <a:pt x="908" y="99"/>
                    <a:pt x="908" y="99"/>
                    <a:pt x="908" y="99"/>
                  </a:cubicBezTo>
                  <a:cubicBezTo>
                    <a:pt x="902" y="104"/>
                    <a:pt x="902" y="104"/>
                    <a:pt x="902" y="104"/>
                  </a:cubicBezTo>
                  <a:cubicBezTo>
                    <a:pt x="899" y="102"/>
                    <a:pt x="899" y="102"/>
                    <a:pt x="899" y="102"/>
                  </a:cubicBezTo>
                  <a:cubicBezTo>
                    <a:pt x="899" y="102"/>
                    <a:pt x="899" y="102"/>
                    <a:pt x="899" y="102"/>
                  </a:cubicBezTo>
                  <a:cubicBezTo>
                    <a:pt x="899" y="105"/>
                    <a:pt x="899" y="105"/>
                    <a:pt x="899" y="105"/>
                  </a:cubicBezTo>
                  <a:cubicBezTo>
                    <a:pt x="898" y="105"/>
                    <a:pt x="896" y="104"/>
                    <a:pt x="895" y="105"/>
                  </a:cubicBezTo>
                  <a:cubicBezTo>
                    <a:pt x="899" y="108"/>
                    <a:pt x="899" y="108"/>
                    <a:pt x="899" y="108"/>
                  </a:cubicBezTo>
                  <a:cubicBezTo>
                    <a:pt x="903" y="105"/>
                    <a:pt x="903" y="105"/>
                    <a:pt x="903" y="105"/>
                  </a:cubicBezTo>
                  <a:cubicBezTo>
                    <a:pt x="909" y="109"/>
                    <a:pt x="890" y="102"/>
                    <a:pt x="911" y="109"/>
                  </a:cubicBezTo>
                  <a:cubicBezTo>
                    <a:pt x="913" y="104"/>
                    <a:pt x="913" y="104"/>
                    <a:pt x="913" y="104"/>
                  </a:cubicBezTo>
                  <a:cubicBezTo>
                    <a:pt x="915" y="109"/>
                    <a:pt x="915" y="109"/>
                    <a:pt x="915" y="109"/>
                  </a:cubicBezTo>
                  <a:cubicBezTo>
                    <a:pt x="913" y="114"/>
                    <a:pt x="913" y="108"/>
                    <a:pt x="903" y="112"/>
                  </a:cubicBezTo>
                  <a:cubicBezTo>
                    <a:pt x="892" y="121"/>
                    <a:pt x="892" y="121"/>
                    <a:pt x="892" y="121"/>
                  </a:cubicBezTo>
                  <a:cubicBezTo>
                    <a:pt x="890" y="123"/>
                    <a:pt x="890" y="123"/>
                    <a:pt x="890" y="123"/>
                  </a:cubicBezTo>
                  <a:cubicBezTo>
                    <a:pt x="886" y="126"/>
                    <a:pt x="886" y="126"/>
                    <a:pt x="886" y="126"/>
                  </a:cubicBezTo>
                  <a:cubicBezTo>
                    <a:pt x="885" y="129"/>
                    <a:pt x="885" y="129"/>
                    <a:pt x="885" y="129"/>
                  </a:cubicBezTo>
                  <a:cubicBezTo>
                    <a:pt x="879" y="132"/>
                    <a:pt x="879" y="132"/>
                    <a:pt x="879" y="132"/>
                  </a:cubicBezTo>
                  <a:cubicBezTo>
                    <a:pt x="877" y="137"/>
                    <a:pt x="877" y="137"/>
                    <a:pt x="877" y="137"/>
                  </a:cubicBezTo>
                  <a:cubicBezTo>
                    <a:pt x="869" y="141"/>
                    <a:pt x="869" y="141"/>
                    <a:pt x="869" y="141"/>
                  </a:cubicBezTo>
                  <a:cubicBezTo>
                    <a:pt x="868" y="144"/>
                    <a:pt x="868" y="144"/>
                    <a:pt x="868" y="144"/>
                  </a:cubicBezTo>
                  <a:cubicBezTo>
                    <a:pt x="867" y="143"/>
                    <a:pt x="867" y="143"/>
                    <a:pt x="867" y="143"/>
                  </a:cubicBezTo>
                  <a:cubicBezTo>
                    <a:pt x="857" y="151"/>
                    <a:pt x="857" y="151"/>
                    <a:pt x="857" y="151"/>
                  </a:cubicBezTo>
                  <a:cubicBezTo>
                    <a:pt x="855" y="151"/>
                    <a:pt x="855" y="151"/>
                    <a:pt x="855" y="151"/>
                  </a:cubicBezTo>
                  <a:cubicBezTo>
                    <a:pt x="855" y="153"/>
                    <a:pt x="855" y="153"/>
                    <a:pt x="855" y="153"/>
                  </a:cubicBezTo>
                  <a:cubicBezTo>
                    <a:pt x="854" y="154"/>
                    <a:pt x="849" y="156"/>
                    <a:pt x="851" y="157"/>
                  </a:cubicBezTo>
                  <a:cubicBezTo>
                    <a:pt x="843" y="162"/>
                    <a:pt x="843" y="162"/>
                    <a:pt x="843" y="162"/>
                  </a:cubicBezTo>
                  <a:cubicBezTo>
                    <a:pt x="840" y="165"/>
                    <a:pt x="839" y="165"/>
                    <a:pt x="836" y="170"/>
                  </a:cubicBezTo>
                  <a:cubicBezTo>
                    <a:pt x="841" y="170"/>
                    <a:pt x="841" y="170"/>
                    <a:pt x="841" y="170"/>
                  </a:cubicBezTo>
                  <a:cubicBezTo>
                    <a:pt x="849" y="165"/>
                    <a:pt x="849" y="165"/>
                    <a:pt x="849" y="165"/>
                  </a:cubicBezTo>
                  <a:cubicBezTo>
                    <a:pt x="852" y="164"/>
                    <a:pt x="849" y="175"/>
                    <a:pt x="851" y="161"/>
                  </a:cubicBezTo>
                  <a:cubicBezTo>
                    <a:pt x="853" y="163"/>
                    <a:pt x="853" y="163"/>
                    <a:pt x="853" y="163"/>
                  </a:cubicBezTo>
                  <a:cubicBezTo>
                    <a:pt x="849" y="169"/>
                    <a:pt x="849" y="169"/>
                    <a:pt x="849" y="169"/>
                  </a:cubicBezTo>
                  <a:cubicBezTo>
                    <a:pt x="845" y="170"/>
                    <a:pt x="845" y="170"/>
                    <a:pt x="845" y="170"/>
                  </a:cubicBezTo>
                  <a:cubicBezTo>
                    <a:pt x="844" y="177"/>
                    <a:pt x="844" y="177"/>
                    <a:pt x="844" y="177"/>
                  </a:cubicBezTo>
                  <a:cubicBezTo>
                    <a:pt x="840" y="178"/>
                    <a:pt x="840" y="178"/>
                    <a:pt x="840" y="178"/>
                  </a:cubicBezTo>
                  <a:cubicBezTo>
                    <a:pt x="819" y="198"/>
                    <a:pt x="819" y="198"/>
                    <a:pt x="819" y="198"/>
                  </a:cubicBezTo>
                  <a:cubicBezTo>
                    <a:pt x="817" y="199"/>
                    <a:pt x="817" y="199"/>
                    <a:pt x="817" y="199"/>
                  </a:cubicBezTo>
                  <a:cubicBezTo>
                    <a:pt x="817" y="200"/>
                    <a:pt x="817" y="200"/>
                    <a:pt x="817" y="200"/>
                  </a:cubicBezTo>
                  <a:cubicBezTo>
                    <a:pt x="818" y="201"/>
                    <a:pt x="818" y="201"/>
                    <a:pt x="818" y="201"/>
                  </a:cubicBezTo>
                  <a:cubicBezTo>
                    <a:pt x="826" y="197"/>
                    <a:pt x="826" y="197"/>
                    <a:pt x="826" y="197"/>
                  </a:cubicBezTo>
                  <a:cubicBezTo>
                    <a:pt x="828" y="193"/>
                    <a:pt x="828" y="193"/>
                    <a:pt x="828" y="193"/>
                  </a:cubicBezTo>
                  <a:cubicBezTo>
                    <a:pt x="834" y="189"/>
                    <a:pt x="834" y="189"/>
                    <a:pt x="834" y="189"/>
                  </a:cubicBezTo>
                  <a:cubicBezTo>
                    <a:pt x="837" y="185"/>
                    <a:pt x="837" y="185"/>
                    <a:pt x="837" y="185"/>
                  </a:cubicBezTo>
                  <a:cubicBezTo>
                    <a:pt x="838" y="185"/>
                    <a:pt x="840" y="184"/>
                    <a:pt x="841" y="185"/>
                  </a:cubicBezTo>
                  <a:cubicBezTo>
                    <a:pt x="837" y="189"/>
                    <a:pt x="837" y="189"/>
                    <a:pt x="837" y="189"/>
                  </a:cubicBezTo>
                  <a:cubicBezTo>
                    <a:pt x="837" y="189"/>
                    <a:pt x="833" y="187"/>
                    <a:pt x="835" y="191"/>
                  </a:cubicBezTo>
                  <a:cubicBezTo>
                    <a:pt x="831" y="193"/>
                    <a:pt x="831" y="193"/>
                    <a:pt x="831" y="193"/>
                  </a:cubicBezTo>
                  <a:cubicBezTo>
                    <a:pt x="821" y="202"/>
                    <a:pt x="821" y="202"/>
                    <a:pt x="821" y="202"/>
                  </a:cubicBezTo>
                  <a:cubicBezTo>
                    <a:pt x="820" y="203"/>
                    <a:pt x="828" y="195"/>
                    <a:pt x="820" y="206"/>
                  </a:cubicBezTo>
                  <a:cubicBezTo>
                    <a:pt x="817" y="204"/>
                    <a:pt x="817" y="204"/>
                    <a:pt x="817" y="204"/>
                  </a:cubicBezTo>
                  <a:cubicBezTo>
                    <a:pt x="813" y="206"/>
                    <a:pt x="813" y="206"/>
                    <a:pt x="813" y="206"/>
                  </a:cubicBezTo>
                  <a:cubicBezTo>
                    <a:pt x="814" y="208"/>
                    <a:pt x="814" y="208"/>
                    <a:pt x="814" y="208"/>
                  </a:cubicBezTo>
                  <a:cubicBezTo>
                    <a:pt x="808" y="211"/>
                    <a:pt x="808" y="211"/>
                    <a:pt x="808" y="211"/>
                  </a:cubicBezTo>
                  <a:cubicBezTo>
                    <a:pt x="811" y="213"/>
                    <a:pt x="815" y="204"/>
                    <a:pt x="803" y="211"/>
                  </a:cubicBezTo>
                  <a:cubicBezTo>
                    <a:pt x="802" y="215"/>
                    <a:pt x="802" y="215"/>
                    <a:pt x="802" y="215"/>
                  </a:cubicBezTo>
                  <a:cubicBezTo>
                    <a:pt x="795" y="219"/>
                    <a:pt x="795" y="219"/>
                    <a:pt x="795" y="219"/>
                  </a:cubicBezTo>
                  <a:cubicBezTo>
                    <a:pt x="769" y="238"/>
                    <a:pt x="769" y="238"/>
                    <a:pt x="769" y="238"/>
                  </a:cubicBezTo>
                  <a:cubicBezTo>
                    <a:pt x="760" y="245"/>
                    <a:pt x="760" y="245"/>
                    <a:pt x="760" y="245"/>
                  </a:cubicBezTo>
                  <a:cubicBezTo>
                    <a:pt x="742" y="258"/>
                    <a:pt x="742" y="258"/>
                    <a:pt x="742" y="258"/>
                  </a:cubicBezTo>
                  <a:cubicBezTo>
                    <a:pt x="737" y="260"/>
                    <a:pt x="737" y="260"/>
                    <a:pt x="737" y="260"/>
                  </a:cubicBezTo>
                  <a:cubicBezTo>
                    <a:pt x="729" y="265"/>
                    <a:pt x="729" y="265"/>
                    <a:pt x="729" y="265"/>
                  </a:cubicBezTo>
                  <a:cubicBezTo>
                    <a:pt x="729" y="263"/>
                    <a:pt x="739" y="261"/>
                    <a:pt x="725" y="267"/>
                  </a:cubicBezTo>
                  <a:cubicBezTo>
                    <a:pt x="722" y="270"/>
                    <a:pt x="722" y="270"/>
                    <a:pt x="722" y="270"/>
                  </a:cubicBezTo>
                  <a:cubicBezTo>
                    <a:pt x="725" y="271"/>
                    <a:pt x="725" y="271"/>
                    <a:pt x="725" y="271"/>
                  </a:cubicBezTo>
                  <a:cubicBezTo>
                    <a:pt x="723" y="269"/>
                    <a:pt x="724" y="272"/>
                    <a:pt x="721" y="273"/>
                  </a:cubicBezTo>
                  <a:cubicBezTo>
                    <a:pt x="720" y="272"/>
                    <a:pt x="720" y="272"/>
                    <a:pt x="720" y="272"/>
                  </a:cubicBezTo>
                  <a:cubicBezTo>
                    <a:pt x="714" y="277"/>
                    <a:pt x="714" y="277"/>
                    <a:pt x="714" y="277"/>
                  </a:cubicBezTo>
                  <a:cubicBezTo>
                    <a:pt x="712" y="278"/>
                    <a:pt x="713" y="273"/>
                    <a:pt x="709" y="281"/>
                  </a:cubicBezTo>
                  <a:cubicBezTo>
                    <a:pt x="710" y="283"/>
                    <a:pt x="710" y="283"/>
                    <a:pt x="710" y="283"/>
                  </a:cubicBezTo>
                  <a:cubicBezTo>
                    <a:pt x="706" y="286"/>
                    <a:pt x="706" y="286"/>
                    <a:pt x="706" y="286"/>
                  </a:cubicBezTo>
                  <a:cubicBezTo>
                    <a:pt x="707" y="281"/>
                    <a:pt x="707" y="281"/>
                    <a:pt x="707" y="281"/>
                  </a:cubicBezTo>
                  <a:cubicBezTo>
                    <a:pt x="705" y="282"/>
                    <a:pt x="705" y="282"/>
                    <a:pt x="705" y="282"/>
                  </a:cubicBezTo>
                  <a:cubicBezTo>
                    <a:pt x="702" y="286"/>
                    <a:pt x="702" y="286"/>
                    <a:pt x="702" y="286"/>
                  </a:cubicBezTo>
                  <a:cubicBezTo>
                    <a:pt x="704" y="289"/>
                    <a:pt x="704" y="289"/>
                    <a:pt x="704" y="289"/>
                  </a:cubicBezTo>
                  <a:cubicBezTo>
                    <a:pt x="700" y="291"/>
                    <a:pt x="700" y="291"/>
                    <a:pt x="700" y="291"/>
                  </a:cubicBezTo>
                  <a:cubicBezTo>
                    <a:pt x="697" y="292"/>
                    <a:pt x="697" y="292"/>
                    <a:pt x="697" y="292"/>
                  </a:cubicBezTo>
                  <a:cubicBezTo>
                    <a:pt x="682" y="302"/>
                    <a:pt x="682" y="302"/>
                    <a:pt x="682" y="302"/>
                  </a:cubicBezTo>
                  <a:cubicBezTo>
                    <a:pt x="680" y="304"/>
                    <a:pt x="680" y="304"/>
                    <a:pt x="680" y="304"/>
                  </a:cubicBezTo>
                  <a:cubicBezTo>
                    <a:pt x="685" y="303"/>
                    <a:pt x="685" y="303"/>
                    <a:pt x="685" y="303"/>
                  </a:cubicBezTo>
                  <a:cubicBezTo>
                    <a:pt x="696" y="297"/>
                    <a:pt x="696" y="297"/>
                    <a:pt x="696" y="297"/>
                  </a:cubicBezTo>
                  <a:cubicBezTo>
                    <a:pt x="697" y="295"/>
                    <a:pt x="697" y="295"/>
                    <a:pt x="697" y="295"/>
                  </a:cubicBezTo>
                  <a:cubicBezTo>
                    <a:pt x="703" y="292"/>
                    <a:pt x="703" y="292"/>
                    <a:pt x="703" y="292"/>
                  </a:cubicBezTo>
                  <a:cubicBezTo>
                    <a:pt x="708" y="292"/>
                    <a:pt x="708" y="292"/>
                    <a:pt x="708" y="292"/>
                  </a:cubicBezTo>
                  <a:cubicBezTo>
                    <a:pt x="715" y="287"/>
                    <a:pt x="715" y="287"/>
                    <a:pt x="715" y="287"/>
                  </a:cubicBezTo>
                  <a:cubicBezTo>
                    <a:pt x="719" y="287"/>
                    <a:pt x="719" y="287"/>
                    <a:pt x="719" y="287"/>
                  </a:cubicBezTo>
                  <a:cubicBezTo>
                    <a:pt x="720" y="283"/>
                    <a:pt x="720" y="283"/>
                    <a:pt x="720" y="283"/>
                  </a:cubicBezTo>
                  <a:cubicBezTo>
                    <a:pt x="728" y="280"/>
                    <a:pt x="728" y="280"/>
                    <a:pt x="728" y="280"/>
                  </a:cubicBezTo>
                  <a:cubicBezTo>
                    <a:pt x="732" y="277"/>
                    <a:pt x="732" y="277"/>
                    <a:pt x="732" y="277"/>
                  </a:cubicBezTo>
                  <a:cubicBezTo>
                    <a:pt x="732" y="276"/>
                    <a:pt x="726" y="281"/>
                    <a:pt x="733" y="275"/>
                  </a:cubicBezTo>
                  <a:cubicBezTo>
                    <a:pt x="736" y="277"/>
                    <a:pt x="736" y="277"/>
                    <a:pt x="736" y="277"/>
                  </a:cubicBezTo>
                  <a:cubicBezTo>
                    <a:pt x="738" y="275"/>
                    <a:pt x="738" y="275"/>
                    <a:pt x="738" y="275"/>
                  </a:cubicBezTo>
                  <a:cubicBezTo>
                    <a:pt x="735" y="274"/>
                    <a:pt x="735" y="274"/>
                    <a:pt x="735" y="274"/>
                  </a:cubicBezTo>
                  <a:cubicBezTo>
                    <a:pt x="737" y="272"/>
                    <a:pt x="737" y="272"/>
                    <a:pt x="737" y="272"/>
                  </a:cubicBezTo>
                  <a:cubicBezTo>
                    <a:pt x="738" y="274"/>
                    <a:pt x="738" y="274"/>
                    <a:pt x="738" y="274"/>
                  </a:cubicBezTo>
                  <a:cubicBezTo>
                    <a:pt x="743" y="272"/>
                    <a:pt x="743" y="272"/>
                    <a:pt x="743" y="272"/>
                  </a:cubicBezTo>
                  <a:cubicBezTo>
                    <a:pt x="746" y="268"/>
                    <a:pt x="746" y="268"/>
                    <a:pt x="746" y="268"/>
                  </a:cubicBezTo>
                  <a:cubicBezTo>
                    <a:pt x="749" y="268"/>
                    <a:pt x="749" y="268"/>
                    <a:pt x="749" y="268"/>
                  </a:cubicBezTo>
                  <a:cubicBezTo>
                    <a:pt x="751" y="264"/>
                    <a:pt x="751" y="264"/>
                    <a:pt x="751" y="264"/>
                  </a:cubicBezTo>
                  <a:cubicBezTo>
                    <a:pt x="756" y="263"/>
                    <a:pt x="756" y="263"/>
                    <a:pt x="756" y="263"/>
                  </a:cubicBezTo>
                  <a:cubicBezTo>
                    <a:pt x="757" y="260"/>
                    <a:pt x="757" y="260"/>
                    <a:pt x="757" y="260"/>
                  </a:cubicBezTo>
                  <a:cubicBezTo>
                    <a:pt x="765" y="257"/>
                    <a:pt x="765" y="257"/>
                    <a:pt x="765" y="257"/>
                  </a:cubicBezTo>
                  <a:cubicBezTo>
                    <a:pt x="771" y="252"/>
                    <a:pt x="771" y="252"/>
                    <a:pt x="771" y="252"/>
                  </a:cubicBezTo>
                  <a:cubicBezTo>
                    <a:pt x="771" y="251"/>
                    <a:pt x="762" y="260"/>
                    <a:pt x="775" y="250"/>
                  </a:cubicBezTo>
                  <a:cubicBezTo>
                    <a:pt x="774" y="253"/>
                    <a:pt x="774" y="253"/>
                    <a:pt x="774" y="253"/>
                  </a:cubicBezTo>
                  <a:cubicBezTo>
                    <a:pt x="775" y="254"/>
                    <a:pt x="775" y="254"/>
                    <a:pt x="775" y="254"/>
                  </a:cubicBezTo>
                  <a:cubicBezTo>
                    <a:pt x="776" y="252"/>
                    <a:pt x="776" y="252"/>
                    <a:pt x="776" y="252"/>
                  </a:cubicBezTo>
                  <a:cubicBezTo>
                    <a:pt x="781" y="254"/>
                    <a:pt x="781" y="254"/>
                    <a:pt x="781" y="254"/>
                  </a:cubicBezTo>
                  <a:cubicBezTo>
                    <a:pt x="781" y="250"/>
                    <a:pt x="781" y="250"/>
                    <a:pt x="781" y="250"/>
                  </a:cubicBezTo>
                  <a:cubicBezTo>
                    <a:pt x="779" y="248"/>
                    <a:pt x="779" y="248"/>
                    <a:pt x="779" y="248"/>
                  </a:cubicBezTo>
                  <a:cubicBezTo>
                    <a:pt x="779" y="247"/>
                    <a:pt x="771" y="254"/>
                    <a:pt x="781" y="246"/>
                  </a:cubicBezTo>
                  <a:cubicBezTo>
                    <a:pt x="791" y="238"/>
                    <a:pt x="791" y="238"/>
                    <a:pt x="791" y="238"/>
                  </a:cubicBezTo>
                  <a:cubicBezTo>
                    <a:pt x="795" y="237"/>
                    <a:pt x="795" y="237"/>
                    <a:pt x="795" y="237"/>
                  </a:cubicBezTo>
                  <a:cubicBezTo>
                    <a:pt x="798" y="233"/>
                    <a:pt x="798" y="233"/>
                    <a:pt x="798" y="233"/>
                  </a:cubicBezTo>
                  <a:cubicBezTo>
                    <a:pt x="801" y="233"/>
                    <a:pt x="801" y="233"/>
                    <a:pt x="801" y="233"/>
                  </a:cubicBezTo>
                  <a:cubicBezTo>
                    <a:pt x="801" y="231"/>
                    <a:pt x="801" y="231"/>
                    <a:pt x="801" y="231"/>
                  </a:cubicBezTo>
                  <a:cubicBezTo>
                    <a:pt x="802" y="226"/>
                    <a:pt x="808" y="235"/>
                    <a:pt x="808" y="227"/>
                  </a:cubicBezTo>
                  <a:cubicBezTo>
                    <a:pt x="809" y="224"/>
                    <a:pt x="809" y="224"/>
                    <a:pt x="809" y="224"/>
                  </a:cubicBezTo>
                  <a:cubicBezTo>
                    <a:pt x="812" y="224"/>
                    <a:pt x="812" y="224"/>
                    <a:pt x="812" y="224"/>
                  </a:cubicBezTo>
                  <a:cubicBezTo>
                    <a:pt x="811" y="225"/>
                    <a:pt x="811" y="225"/>
                    <a:pt x="811" y="225"/>
                  </a:cubicBezTo>
                  <a:cubicBezTo>
                    <a:pt x="812" y="225"/>
                    <a:pt x="810" y="222"/>
                    <a:pt x="812" y="226"/>
                  </a:cubicBezTo>
                  <a:cubicBezTo>
                    <a:pt x="814" y="224"/>
                    <a:pt x="814" y="224"/>
                    <a:pt x="814" y="224"/>
                  </a:cubicBezTo>
                  <a:cubicBezTo>
                    <a:pt x="813" y="223"/>
                    <a:pt x="813" y="223"/>
                    <a:pt x="813" y="223"/>
                  </a:cubicBezTo>
                  <a:cubicBezTo>
                    <a:pt x="821" y="216"/>
                    <a:pt x="821" y="216"/>
                    <a:pt x="821" y="216"/>
                  </a:cubicBezTo>
                  <a:cubicBezTo>
                    <a:pt x="824" y="215"/>
                    <a:pt x="824" y="215"/>
                    <a:pt x="824" y="215"/>
                  </a:cubicBezTo>
                  <a:cubicBezTo>
                    <a:pt x="826" y="212"/>
                    <a:pt x="826" y="212"/>
                    <a:pt x="826" y="212"/>
                  </a:cubicBezTo>
                  <a:cubicBezTo>
                    <a:pt x="828" y="213"/>
                    <a:pt x="831" y="208"/>
                    <a:pt x="833" y="212"/>
                  </a:cubicBezTo>
                  <a:cubicBezTo>
                    <a:pt x="833" y="206"/>
                    <a:pt x="833" y="206"/>
                    <a:pt x="833" y="206"/>
                  </a:cubicBezTo>
                  <a:cubicBezTo>
                    <a:pt x="834" y="203"/>
                    <a:pt x="835" y="211"/>
                    <a:pt x="839" y="203"/>
                  </a:cubicBezTo>
                  <a:cubicBezTo>
                    <a:pt x="841" y="203"/>
                    <a:pt x="841" y="203"/>
                    <a:pt x="841" y="203"/>
                  </a:cubicBezTo>
                  <a:cubicBezTo>
                    <a:pt x="841" y="204"/>
                    <a:pt x="841" y="204"/>
                    <a:pt x="841" y="204"/>
                  </a:cubicBezTo>
                  <a:cubicBezTo>
                    <a:pt x="843" y="203"/>
                    <a:pt x="843" y="203"/>
                    <a:pt x="843" y="203"/>
                  </a:cubicBezTo>
                  <a:cubicBezTo>
                    <a:pt x="841" y="201"/>
                    <a:pt x="841" y="201"/>
                    <a:pt x="841" y="201"/>
                  </a:cubicBezTo>
                  <a:cubicBezTo>
                    <a:pt x="841" y="199"/>
                    <a:pt x="841" y="199"/>
                    <a:pt x="841" y="199"/>
                  </a:cubicBezTo>
                  <a:cubicBezTo>
                    <a:pt x="846" y="198"/>
                    <a:pt x="846" y="198"/>
                    <a:pt x="846" y="198"/>
                  </a:cubicBezTo>
                  <a:cubicBezTo>
                    <a:pt x="846" y="196"/>
                    <a:pt x="846" y="196"/>
                    <a:pt x="846" y="196"/>
                  </a:cubicBezTo>
                  <a:cubicBezTo>
                    <a:pt x="851" y="198"/>
                    <a:pt x="851" y="198"/>
                    <a:pt x="851" y="198"/>
                  </a:cubicBezTo>
                  <a:cubicBezTo>
                    <a:pt x="852" y="197"/>
                    <a:pt x="848" y="201"/>
                    <a:pt x="853" y="197"/>
                  </a:cubicBezTo>
                  <a:cubicBezTo>
                    <a:pt x="850" y="194"/>
                    <a:pt x="850" y="194"/>
                    <a:pt x="850" y="194"/>
                  </a:cubicBezTo>
                  <a:cubicBezTo>
                    <a:pt x="859" y="189"/>
                    <a:pt x="859" y="189"/>
                    <a:pt x="859" y="189"/>
                  </a:cubicBezTo>
                  <a:cubicBezTo>
                    <a:pt x="859" y="185"/>
                    <a:pt x="859" y="185"/>
                    <a:pt x="859" y="185"/>
                  </a:cubicBezTo>
                  <a:cubicBezTo>
                    <a:pt x="865" y="183"/>
                    <a:pt x="865" y="183"/>
                    <a:pt x="865" y="183"/>
                  </a:cubicBezTo>
                  <a:cubicBezTo>
                    <a:pt x="866" y="180"/>
                    <a:pt x="866" y="180"/>
                    <a:pt x="866" y="180"/>
                  </a:cubicBezTo>
                  <a:cubicBezTo>
                    <a:pt x="872" y="177"/>
                    <a:pt x="872" y="177"/>
                    <a:pt x="872" y="177"/>
                  </a:cubicBezTo>
                  <a:cubicBezTo>
                    <a:pt x="879" y="178"/>
                    <a:pt x="879" y="178"/>
                    <a:pt x="879" y="178"/>
                  </a:cubicBezTo>
                  <a:cubicBezTo>
                    <a:pt x="880" y="178"/>
                    <a:pt x="880" y="178"/>
                    <a:pt x="880" y="178"/>
                  </a:cubicBezTo>
                  <a:cubicBezTo>
                    <a:pt x="879" y="181"/>
                    <a:pt x="879" y="181"/>
                    <a:pt x="879" y="181"/>
                  </a:cubicBezTo>
                  <a:cubicBezTo>
                    <a:pt x="875" y="180"/>
                    <a:pt x="875" y="180"/>
                    <a:pt x="875" y="180"/>
                  </a:cubicBezTo>
                  <a:cubicBezTo>
                    <a:pt x="872" y="182"/>
                    <a:pt x="872" y="182"/>
                    <a:pt x="872" y="182"/>
                  </a:cubicBezTo>
                  <a:cubicBezTo>
                    <a:pt x="874" y="188"/>
                    <a:pt x="871" y="180"/>
                    <a:pt x="879" y="183"/>
                  </a:cubicBezTo>
                  <a:cubicBezTo>
                    <a:pt x="879" y="184"/>
                    <a:pt x="879" y="184"/>
                    <a:pt x="879" y="184"/>
                  </a:cubicBezTo>
                  <a:cubicBezTo>
                    <a:pt x="880" y="185"/>
                    <a:pt x="880" y="185"/>
                    <a:pt x="880" y="185"/>
                  </a:cubicBezTo>
                  <a:cubicBezTo>
                    <a:pt x="881" y="185"/>
                    <a:pt x="887" y="190"/>
                    <a:pt x="882" y="182"/>
                  </a:cubicBezTo>
                  <a:cubicBezTo>
                    <a:pt x="887" y="182"/>
                    <a:pt x="887" y="182"/>
                    <a:pt x="887" y="182"/>
                  </a:cubicBezTo>
                  <a:cubicBezTo>
                    <a:pt x="885" y="183"/>
                    <a:pt x="885" y="183"/>
                    <a:pt x="885" y="183"/>
                  </a:cubicBezTo>
                  <a:cubicBezTo>
                    <a:pt x="884" y="187"/>
                    <a:pt x="884" y="187"/>
                    <a:pt x="884" y="187"/>
                  </a:cubicBezTo>
                  <a:cubicBezTo>
                    <a:pt x="883" y="187"/>
                    <a:pt x="886" y="188"/>
                    <a:pt x="882" y="187"/>
                  </a:cubicBezTo>
                  <a:cubicBezTo>
                    <a:pt x="881" y="188"/>
                    <a:pt x="881" y="188"/>
                    <a:pt x="881" y="188"/>
                  </a:cubicBezTo>
                  <a:cubicBezTo>
                    <a:pt x="882" y="191"/>
                    <a:pt x="882" y="191"/>
                    <a:pt x="882" y="191"/>
                  </a:cubicBezTo>
                  <a:cubicBezTo>
                    <a:pt x="882" y="194"/>
                    <a:pt x="882" y="194"/>
                    <a:pt x="882" y="194"/>
                  </a:cubicBezTo>
                  <a:cubicBezTo>
                    <a:pt x="881" y="194"/>
                    <a:pt x="881" y="194"/>
                    <a:pt x="881" y="194"/>
                  </a:cubicBezTo>
                  <a:cubicBezTo>
                    <a:pt x="881" y="197"/>
                    <a:pt x="881" y="197"/>
                    <a:pt x="881" y="197"/>
                  </a:cubicBezTo>
                  <a:cubicBezTo>
                    <a:pt x="883" y="199"/>
                    <a:pt x="883" y="199"/>
                    <a:pt x="883" y="199"/>
                  </a:cubicBezTo>
                  <a:cubicBezTo>
                    <a:pt x="886" y="193"/>
                    <a:pt x="886" y="193"/>
                    <a:pt x="886" y="193"/>
                  </a:cubicBezTo>
                  <a:cubicBezTo>
                    <a:pt x="891" y="195"/>
                    <a:pt x="891" y="195"/>
                    <a:pt x="891" y="195"/>
                  </a:cubicBezTo>
                  <a:cubicBezTo>
                    <a:pt x="889" y="198"/>
                    <a:pt x="889" y="198"/>
                    <a:pt x="889" y="198"/>
                  </a:cubicBezTo>
                  <a:cubicBezTo>
                    <a:pt x="884" y="198"/>
                    <a:pt x="884" y="198"/>
                    <a:pt x="884" y="198"/>
                  </a:cubicBezTo>
                  <a:cubicBezTo>
                    <a:pt x="884" y="199"/>
                    <a:pt x="887" y="195"/>
                    <a:pt x="884" y="200"/>
                  </a:cubicBezTo>
                  <a:cubicBezTo>
                    <a:pt x="882" y="198"/>
                    <a:pt x="882" y="198"/>
                    <a:pt x="882" y="198"/>
                  </a:cubicBezTo>
                  <a:cubicBezTo>
                    <a:pt x="876" y="201"/>
                    <a:pt x="876" y="201"/>
                    <a:pt x="876" y="201"/>
                  </a:cubicBezTo>
                  <a:cubicBezTo>
                    <a:pt x="873" y="201"/>
                    <a:pt x="873" y="201"/>
                    <a:pt x="873" y="201"/>
                  </a:cubicBezTo>
                  <a:cubicBezTo>
                    <a:pt x="873" y="205"/>
                    <a:pt x="873" y="205"/>
                    <a:pt x="873" y="205"/>
                  </a:cubicBezTo>
                  <a:cubicBezTo>
                    <a:pt x="869" y="206"/>
                    <a:pt x="869" y="206"/>
                    <a:pt x="869" y="206"/>
                  </a:cubicBezTo>
                  <a:cubicBezTo>
                    <a:pt x="867" y="208"/>
                    <a:pt x="867" y="208"/>
                    <a:pt x="867" y="208"/>
                  </a:cubicBezTo>
                  <a:cubicBezTo>
                    <a:pt x="861" y="209"/>
                    <a:pt x="861" y="209"/>
                    <a:pt x="861" y="209"/>
                  </a:cubicBezTo>
                  <a:cubicBezTo>
                    <a:pt x="861" y="211"/>
                    <a:pt x="861" y="211"/>
                    <a:pt x="861" y="211"/>
                  </a:cubicBezTo>
                  <a:cubicBezTo>
                    <a:pt x="852" y="216"/>
                    <a:pt x="852" y="216"/>
                    <a:pt x="852" y="216"/>
                  </a:cubicBezTo>
                  <a:cubicBezTo>
                    <a:pt x="854" y="212"/>
                    <a:pt x="854" y="212"/>
                    <a:pt x="854" y="212"/>
                  </a:cubicBezTo>
                  <a:cubicBezTo>
                    <a:pt x="855" y="212"/>
                    <a:pt x="854" y="215"/>
                    <a:pt x="851" y="213"/>
                  </a:cubicBezTo>
                  <a:cubicBezTo>
                    <a:pt x="851" y="212"/>
                    <a:pt x="858" y="218"/>
                    <a:pt x="851" y="210"/>
                  </a:cubicBezTo>
                  <a:cubicBezTo>
                    <a:pt x="846" y="212"/>
                    <a:pt x="846" y="212"/>
                    <a:pt x="846" y="212"/>
                  </a:cubicBezTo>
                  <a:cubicBezTo>
                    <a:pt x="845" y="213"/>
                    <a:pt x="845" y="213"/>
                    <a:pt x="845" y="213"/>
                  </a:cubicBezTo>
                  <a:cubicBezTo>
                    <a:pt x="851" y="214"/>
                    <a:pt x="851" y="214"/>
                    <a:pt x="851" y="214"/>
                  </a:cubicBezTo>
                  <a:cubicBezTo>
                    <a:pt x="847" y="219"/>
                    <a:pt x="847" y="219"/>
                    <a:pt x="847" y="219"/>
                  </a:cubicBezTo>
                  <a:cubicBezTo>
                    <a:pt x="847" y="221"/>
                    <a:pt x="847" y="221"/>
                    <a:pt x="847" y="221"/>
                  </a:cubicBezTo>
                  <a:cubicBezTo>
                    <a:pt x="851" y="220"/>
                    <a:pt x="851" y="220"/>
                    <a:pt x="851" y="220"/>
                  </a:cubicBezTo>
                  <a:cubicBezTo>
                    <a:pt x="848" y="223"/>
                    <a:pt x="848" y="223"/>
                    <a:pt x="848" y="223"/>
                  </a:cubicBezTo>
                  <a:cubicBezTo>
                    <a:pt x="844" y="224"/>
                    <a:pt x="844" y="224"/>
                    <a:pt x="844" y="224"/>
                  </a:cubicBezTo>
                  <a:cubicBezTo>
                    <a:pt x="839" y="222"/>
                    <a:pt x="839" y="222"/>
                    <a:pt x="839" y="222"/>
                  </a:cubicBezTo>
                  <a:cubicBezTo>
                    <a:pt x="841" y="220"/>
                    <a:pt x="841" y="220"/>
                    <a:pt x="841" y="220"/>
                  </a:cubicBezTo>
                  <a:cubicBezTo>
                    <a:pt x="843" y="218"/>
                    <a:pt x="843" y="218"/>
                    <a:pt x="843" y="218"/>
                  </a:cubicBezTo>
                  <a:cubicBezTo>
                    <a:pt x="841" y="218"/>
                    <a:pt x="841" y="218"/>
                    <a:pt x="841" y="218"/>
                  </a:cubicBezTo>
                  <a:cubicBezTo>
                    <a:pt x="831" y="225"/>
                    <a:pt x="831" y="225"/>
                    <a:pt x="831" y="225"/>
                  </a:cubicBezTo>
                  <a:cubicBezTo>
                    <a:pt x="829" y="225"/>
                    <a:pt x="842" y="223"/>
                    <a:pt x="827" y="227"/>
                  </a:cubicBezTo>
                  <a:cubicBezTo>
                    <a:pt x="821" y="234"/>
                    <a:pt x="821" y="234"/>
                    <a:pt x="821" y="234"/>
                  </a:cubicBezTo>
                  <a:cubicBezTo>
                    <a:pt x="808" y="242"/>
                    <a:pt x="808" y="242"/>
                    <a:pt x="808" y="242"/>
                  </a:cubicBezTo>
                  <a:cubicBezTo>
                    <a:pt x="807" y="243"/>
                    <a:pt x="807" y="243"/>
                    <a:pt x="807" y="243"/>
                  </a:cubicBezTo>
                  <a:cubicBezTo>
                    <a:pt x="808" y="242"/>
                    <a:pt x="808" y="244"/>
                    <a:pt x="809" y="243"/>
                  </a:cubicBezTo>
                  <a:cubicBezTo>
                    <a:pt x="793" y="254"/>
                    <a:pt x="793" y="254"/>
                    <a:pt x="793" y="254"/>
                  </a:cubicBezTo>
                  <a:cubicBezTo>
                    <a:pt x="791" y="255"/>
                    <a:pt x="791" y="255"/>
                    <a:pt x="791" y="255"/>
                  </a:cubicBezTo>
                  <a:cubicBezTo>
                    <a:pt x="792" y="259"/>
                    <a:pt x="792" y="259"/>
                    <a:pt x="792" y="259"/>
                  </a:cubicBezTo>
                  <a:cubicBezTo>
                    <a:pt x="793" y="259"/>
                    <a:pt x="787" y="261"/>
                    <a:pt x="793" y="258"/>
                  </a:cubicBezTo>
                  <a:cubicBezTo>
                    <a:pt x="793" y="256"/>
                    <a:pt x="793" y="256"/>
                    <a:pt x="793" y="256"/>
                  </a:cubicBezTo>
                  <a:cubicBezTo>
                    <a:pt x="793" y="255"/>
                    <a:pt x="786" y="262"/>
                    <a:pt x="797" y="256"/>
                  </a:cubicBezTo>
                  <a:cubicBezTo>
                    <a:pt x="797" y="254"/>
                    <a:pt x="797" y="254"/>
                    <a:pt x="797" y="254"/>
                  </a:cubicBezTo>
                  <a:cubicBezTo>
                    <a:pt x="806" y="250"/>
                    <a:pt x="806" y="250"/>
                    <a:pt x="806" y="250"/>
                  </a:cubicBezTo>
                  <a:cubicBezTo>
                    <a:pt x="812" y="242"/>
                    <a:pt x="812" y="242"/>
                    <a:pt x="812" y="242"/>
                  </a:cubicBezTo>
                  <a:cubicBezTo>
                    <a:pt x="824" y="234"/>
                    <a:pt x="824" y="234"/>
                    <a:pt x="824" y="234"/>
                  </a:cubicBezTo>
                  <a:cubicBezTo>
                    <a:pt x="823" y="234"/>
                    <a:pt x="823" y="234"/>
                    <a:pt x="823" y="234"/>
                  </a:cubicBezTo>
                  <a:cubicBezTo>
                    <a:pt x="829" y="231"/>
                    <a:pt x="829" y="231"/>
                    <a:pt x="829" y="231"/>
                  </a:cubicBezTo>
                  <a:cubicBezTo>
                    <a:pt x="831" y="227"/>
                    <a:pt x="831" y="227"/>
                    <a:pt x="831" y="227"/>
                  </a:cubicBezTo>
                  <a:cubicBezTo>
                    <a:pt x="837" y="224"/>
                    <a:pt x="837" y="224"/>
                    <a:pt x="837" y="224"/>
                  </a:cubicBezTo>
                  <a:cubicBezTo>
                    <a:pt x="838" y="227"/>
                    <a:pt x="846" y="216"/>
                    <a:pt x="837" y="229"/>
                  </a:cubicBezTo>
                  <a:cubicBezTo>
                    <a:pt x="838" y="229"/>
                    <a:pt x="838" y="229"/>
                    <a:pt x="838" y="229"/>
                  </a:cubicBezTo>
                  <a:cubicBezTo>
                    <a:pt x="837" y="231"/>
                    <a:pt x="837" y="231"/>
                    <a:pt x="837" y="231"/>
                  </a:cubicBezTo>
                  <a:cubicBezTo>
                    <a:pt x="834" y="232"/>
                    <a:pt x="834" y="232"/>
                    <a:pt x="834" y="232"/>
                  </a:cubicBezTo>
                  <a:cubicBezTo>
                    <a:pt x="829" y="231"/>
                    <a:pt x="829" y="231"/>
                    <a:pt x="829" y="231"/>
                  </a:cubicBezTo>
                  <a:cubicBezTo>
                    <a:pt x="827" y="233"/>
                    <a:pt x="827" y="233"/>
                    <a:pt x="827" y="233"/>
                  </a:cubicBezTo>
                  <a:cubicBezTo>
                    <a:pt x="830" y="235"/>
                    <a:pt x="830" y="235"/>
                    <a:pt x="830" y="235"/>
                  </a:cubicBezTo>
                  <a:cubicBezTo>
                    <a:pt x="833" y="235"/>
                    <a:pt x="833" y="235"/>
                    <a:pt x="833" y="235"/>
                  </a:cubicBezTo>
                  <a:cubicBezTo>
                    <a:pt x="823" y="238"/>
                    <a:pt x="823" y="238"/>
                    <a:pt x="823" y="238"/>
                  </a:cubicBezTo>
                  <a:cubicBezTo>
                    <a:pt x="823" y="240"/>
                    <a:pt x="823" y="240"/>
                    <a:pt x="823" y="240"/>
                  </a:cubicBezTo>
                  <a:cubicBezTo>
                    <a:pt x="822" y="241"/>
                    <a:pt x="830" y="241"/>
                    <a:pt x="821" y="240"/>
                  </a:cubicBezTo>
                  <a:cubicBezTo>
                    <a:pt x="814" y="242"/>
                    <a:pt x="814" y="242"/>
                    <a:pt x="814" y="242"/>
                  </a:cubicBezTo>
                  <a:cubicBezTo>
                    <a:pt x="818" y="243"/>
                    <a:pt x="818" y="243"/>
                    <a:pt x="818" y="243"/>
                  </a:cubicBezTo>
                  <a:cubicBezTo>
                    <a:pt x="818" y="244"/>
                    <a:pt x="818" y="245"/>
                    <a:pt x="816" y="244"/>
                  </a:cubicBezTo>
                  <a:cubicBezTo>
                    <a:pt x="817" y="244"/>
                    <a:pt x="820" y="241"/>
                    <a:pt x="817" y="247"/>
                  </a:cubicBezTo>
                  <a:cubicBezTo>
                    <a:pt x="818" y="246"/>
                    <a:pt x="822" y="242"/>
                    <a:pt x="813" y="246"/>
                  </a:cubicBezTo>
                  <a:cubicBezTo>
                    <a:pt x="812" y="246"/>
                    <a:pt x="812" y="246"/>
                    <a:pt x="812" y="246"/>
                  </a:cubicBezTo>
                  <a:cubicBezTo>
                    <a:pt x="815" y="248"/>
                    <a:pt x="815" y="248"/>
                    <a:pt x="815" y="248"/>
                  </a:cubicBezTo>
                  <a:cubicBezTo>
                    <a:pt x="810" y="248"/>
                    <a:pt x="810" y="248"/>
                    <a:pt x="810" y="248"/>
                  </a:cubicBezTo>
                  <a:cubicBezTo>
                    <a:pt x="803" y="254"/>
                    <a:pt x="803" y="254"/>
                    <a:pt x="803" y="254"/>
                  </a:cubicBezTo>
                  <a:cubicBezTo>
                    <a:pt x="803" y="255"/>
                    <a:pt x="803" y="255"/>
                    <a:pt x="803" y="255"/>
                  </a:cubicBezTo>
                  <a:cubicBezTo>
                    <a:pt x="802" y="255"/>
                    <a:pt x="802" y="255"/>
                    <a:pt x="802" y="255"/>
                  </a:cubicBezTo>
                  <a:cubicBezTo>
                    <a:pt x="800" y="256"/>
                    <a:pt x="795" y="255"/>
                    <a:pt x="798" y="259"/>
                  </a:cubicBezTo>
                  <a:cubicBezTo>
                    <a:pt x="795" y="261"/>
                    <a:pt x="795" y="261"/>
                    <a:pt x="795" y="261"/>
                  </a:cubicBezTo>
                  <a:cubicBezTo>
                    <a:pt x="795" y="263"/>
                    <a:pt x="795" y="263"/>
                    <a:pt x="795" y="263"/>
                  </a:cubicBezTo>
                  <a:cubicBezTo>
                    <a:pt x="792" y="263"/>
                    <a:pt x="792" y="263"/>
                    <a:pt x="792" y="263"/>
                  </a:cubicBezTo>
                  <a:cubicBezTo>
                    <a:pt x="792" y="264"/>
                    <a:pt x="792" y="264"/>
                    <a:pt x="792" y="264"/>
                  </a:cubicBezTo>
                  <a:cubicBezTo>
                    <a:pt x="785" y="269"/>
                    <a:pt x="785" y="269"/>
                    <a:pt x="785" y="269"/>
                  </a:cubicBezTo>
                  <a:cubicBezTo>
                    <a:pt x="784" y="272"/>
                    <a:pt x="784" y="272"/>
                    <a:pt x="784" y="272"/>
                  </a:cubicBezTo>
                  <a:cubicBezTo>
                    <a:pt x="776" y="276"/>
                    <a:pt x="776" y="276"/>
                    <a:pt x="776" y="276"/>
                  </a:cubicBezTo>
                  <a:cubicBezTo>
                    <a:pt x="775" y="277"/>
                    <a:pt x="775" y="277"/>
                    <a:pt x="775" y="277"/>
                  </a:cubicBezTo>
                  <a:cubicBezTo>
                    <a:pt x="777" y="278"/>
                    <a:pt x="777" y="278"/>
                    <a:pt x="777" y="278"/>
                  </a:cubicBezTo>
                  <a:cubicBezTo>
                    <a:pt x="775" y="278"/>
                    <a:pt x="775" y="278"/>
                    <a:pt x="775" y="278"/>
                  </a:cubicBezTo>
                  <a:cubicBezTo>
                    <a:pt x="758" y="290"/>
                    <a:pt x="758" y="290"/>
                    <a:pt x="758" y="290"/>
                  </a:cubicBezTo>
                  <a:cubicBezTo>
                    <a:pt x="754" y="294"/>
                    <a:pt x="754" y="294"/>
                    <a:pt x="754" y="294"/>
                  </a:cubicBezTo>
                  <a:cubicBezTo>
                    <a:pt x="747" y="298"/>
                    <a:pt x="747" y="298"/>
                    <a:pt x="747" y="298"/>
                  </a:cubicBezTo>
                  <a:cubicBezTo>
                    <a:pt x="745" y="300"/>
                    <a:pt x="745" y="300"/>
                    <a:pt x="745" y="300"/>
                  </a:cubicBezTo>
                  <a:cubicBezTo>
                    <a:pt x="746" y="301"/>
                    <a:pt x="746" y="301"/>
                    <a:pt x="746" y="301"/>
                  </a:cubicBezTo>
                  <a:cubicBezTo>
                    <a:pt x="747" y="300"/>
                    <a:pt x="747" y="300"/>
                    <a:pt x="747" y="300"/>
                  </a:cubicBezTo>
                  <a:cubicBezTo>
                    <a:pt x="748" y="301"/>
                    <a:pt x="748" y="301"/>
                    <a:pt x="748" y="301"/>
                  </a:cubicBezTo>
                  <a:cubicBezTo>
                    <a:pt x="763" y="293"/>
                    <a:pt x="763" y="293"/>
                    <a:pt x="763" y="293"/>
                  </a:cubicBezTo>
                  <a:cubicBezTo>
                    <a:pt x="766" y="293"/>
                    <a:pt x="766" y="293"/>
                    <a:pt x="766" y="293"/>
                  </a:cubicBezTo>
                  <a:cubicBezTo>
                    <a:pt x="784" y="281"/>
                    <a:pt x="784" y="281"/>
                    <a:pt x="784" y="281"/>
                  </a:cubicBezTo>
                  <a:cubicBezTo>
                    <a:pt x="784" y="278"/>
                    <a:pt x="787" y="284"/>
                    <a:pt x="787" y="280"/>
                  </a:cubicBezTo>
                  <a:cubicBezTo>
                    <a:pt x="802" y="271"/>
                    <a:pt x="802" y="271"/>
                    <a:pt x="802" y="271"/>
                  </a:cubicBezTo>
                  <a:cubicBezTo>
                    <a:pt x="793" y="280"/>
                    <a:pt x="793" y="280"/>
                    <a:pt x="793" y="280"/>
                  </a:cubicBezTo>
                  <a:cubicBezTo>
                    <a:pt x="790" y="283"/>
                    <a:pt x="790" y="283"/>
                    <a:pt x="790" y="283"/>
                  </a:cubicBezTo>
                  <a:cubicBezTo>
                    <a:pt x="799" y="282"/>
                    <a:pt x="799" y="282"/>
                    <a:pt x="799" y="282"/>
                  </a:cubicBezTo>
                  <a:cubicBezTo>
                    <a:pt x="800" y="281"/>
                    <a:pt x="801" y="287"/>
                    <a:pt x="802" y="279"/>
                  </a:cubicBezTo>
                  <a:cubicBezTo>
                    <a:pt x="805" y="281"/>
                    <a:pt x="805" y="281"/>
                    <a:pt x="805" y="281"/>
                  </a:cubicBezTo>
                  <a:cubicBezTo>
                    <a:pt x="797" y="286"/>
                    <a:pt x="797" y="286"/>
                    <a:pt x="797" y="286"/>
                  </a:cubicBezTo>
                  <a:cubicBezTo>
                    <a:pt x="797" y="287"/>
                    <a:pt x="797" y="287"/>
                    <a:pt x="797" y="287"/>
                  </a:cubicBezTo>
                  <a:cubicBezTo>
                    <a:pt x="793" y="290"/>
                    <a:pt x="793" y="290"/>
                    <a:pt x="793" y="290"/>
                  </a:cubicBezTo>
                  <a:cubicBezTo>
                    <a:pt x="793" y="291"/>
                    <a:pt x="793" y="291"/>
                    <a:pt x="793" y="291"/>
                  </a:cubicBezTo>
                  <a:cubicBezTo>
                    <a:pt x="792" y="290"/>
                    <a:pt x="792" y="290"/>
                    <a:pt x="792" y="290"/>
                  </a:cubicBezTo>
                  <a:cubicBezTo>
                    <a:pt x="790" y="290"/>
                    <a:pt x="790" y="290"/>
                    <a:pt x="790" y="290"/>
                  </a:cubicBezTo>
                  <a:cubicBezTo>
                    <a:pt x="789" y="292"/>
                    <a:pt x="789" y="292"/>
                    <a:pt x="789" y="292"/>
                  </a:cubicBezTo>
                  <a:cubicBezTo>
                    <a:pt x="790" y="292"/>
                    <a:pt x="790" y="292"/>
                    <a:pt x="790" y="292"/>
                  </a:cubicBezTo>
                  <a:cubicBezTo>
                    <a:pt x="790" y="294"/>
                    <a:pt x="790" y="294"/>
                    <a:pt x="790" y="294"/>
                  </a:cubicBezTo>
                  <a:cubicBezTo>
                    <a:pt x="785" y="296"/>
                    <a:pt x="798" y="298"/>
                    <a:pt x="785" y="295"/>
                  </a:cubicBezTo>
                  <a:cubicBezTo>
                    <a:pt x="783" y="299"/>
                    <a:pt x="783" y="299"/>
                    <a:pt x="783" y="299"/>
                  </a:cubicBezTo>
                  <a:cubicBezTo>
                    <a:pt x="784" y="301"/>
                    <a:pt x="784" y="301"/>
                    <a:pt x="784" y="301"/>
                  </a:cubicBezTo>
                  <a:cubicBezTo>
                    <a:pt x="785" y="301"/>
                    <a:pt x="788" y="302"/>
                    <a:pt x="787" y="298"/>
                  </a:cubicBezTo>
                  <a:cubicBezTo>
                    <a:pt x="788" y="299"/>
                    <a:pt x="790" y="298"/>
                    <a:pt x="791" y="298"/>
                  </a:cubicBezTo>
                  <a:cubicBezTo>
                    <a:pt x="790" y="297"/>
                    <a:pt x="790" y="297"/>
                    <a:pt x="790" y="297"/>
                  </a:cubicBezTo>
                  <a:cubicBezTo>
                    <a:pt x="789" y="298"/>
                    <a:pt x="789" y="298"/>
                    <a:pt x="789" y="298"/>
                  </a:cubicBezTo>
                  <a:cubicBezTo>
                    <a:pt x="790" y="295"/>
                    <a:pt x="780" y="302"/>
                    <a:pt x="793" y="296"/>
                  </a:cubicBezTo>
                  <a:cubicBezTo>
                    <a:pt x="791" y="301"/>
                    <a:pt x="791" y="301"/>
                    <a:pt x="791" y="301"/>
                  </a:cubicBezTo>
                  <a:cubicBezTo>
                    <a:pt x="798" y="302"/>
                    <a:pt x="798" y="302"/>
                    <a:pt x="798" y="302"/>
                  </a:cubicBezTo>
                  <a:cubicBezTo>
                    <a:pt x="794" y="301"/>
                    <a:pt x="800" y="308"/>
                    <a:pt x="798" y="299"/>
                  </a:cubicBezTo>
                  <a:cubicBezTo>
                    <a:pt x="795" y="299"/>
                    <a:pt x="795" y="299"/>
                    <a:pt x="795" y="299"/>
                  </a:cubicBezTo>
                  <a:cubicBezTo>
                    <a:pt x="796" y="297"/>
                    <a:pt x="800" y="296"/>
                    <a:pt x="801" y="300"/>
                  </a:cubicBezTo>
                  <a:cubicBezTo>
                    <a:pt x="809" y="298"/>
                    <a:pt x="809" y="298"/>
                    <a:pt x="809" y="298"/>
                  </a:cubicBezTo>
                  <a:cubicBezTo>
                    <a:pt x="810" y="294"/>
                    <a:pt x="810" y="294"/>
                    <a:pt x="810" y="294"/>
                  </a:cubicBezTo>
                  <a:cubicBezTo>
                    <a:pt x="810" y="296"/>
                    <a:pt x="810" y="296"/>
                    <a:pt x="810" y="296"/>
                  </a:cubicBezTo>
                  <a:cubicBezTo>
                    <a:pt x="819" y="297"/>
                    <a:pt x="819" y="297"/>
                    <a:pt x="819" y="297"/>
                  </a:cubicBezTo>
                  <a:cubicBezTo>
                    <a:pt x="820" y="295"/>
                    <a:pt x="820" y="295"/>
                    <a:pt x="820" y="295"/>
                  </a:cubicBezTo>
                  <a:cubicBezTo>
                    <a:pt x="824" y="295"/>
                    <a:pt x="824" y="295"/>
                    <a:pt x="824" y="295"/>
                  </a:cubicBezTo>
                  <a:cubicBezTo>
                    <a:pt x="824" y="292"/>
                    <a:pt x="824" y="292"/>
                    <a:pt x="824" y="292"/>
                  </a:cubicBezTo>
                  <a:cubicBezTo>
                    <a:pt x="827" y="289"/>
                    <a:pt x="825" y="295"/>
                    <a:pt x="827" y="295"/>
                  </a:cubicBezTo>
                  <a:cubicBezTo>
                    <a:pt x="829" y="294"/>
                    <a:pt x="829" y="294"/>
                    <a:pt x="829" y="294"/>
                  </a:cubicBezTo>
                  <a:cubicBezTo>
                    <a:pt x="831" y="295"/>
                    <a:pt x="831" y="295"/>
                    <a:pt x="831" y="295"/>
                  </a:cubicBezTo>
                  <a:cubicBezTo>
                    <a:pt x="833" y="292"/>
                    <a:pt x="833" y="292"/>
                    <a:pt x="833" y="292"/>
                  </a:cubicBezTo>
                  <a:cubicBezTo>
                    <a:pt x="844" y="291"/>
                    <a:pt x="844" y="291"/>
                    <a:pt x="844" y="291"/>
                  </a:cubicBezTo>
                  <a:cubicBezTo>
                    <a:pt x="844" y="290"/>
                    <a:pt x="844" y="290"/>
                    <a:pt x="844" y="290"/>
                  </a:cubicBezTo>
                  <a:cubicBezTo>
                    <a:pt x="847" y="291"/>
                    <a:pt x="847" y="291"/>
                    <a:pt x="847" y="291"/>
                  </a:cubicBezTo>
                  <a:cubicBezTo>
                    <a:pt x="851" y="289"/>
                    <a:pt x="851" y="289"/>
                    <a:pt x="851" y="289"/>
                  </a:cubicBezTo>
                  <a:cubicBezTo>
                    <a:pt x="860" y="288"/>
                    <a:pt x="860" y="288"/>
                    <a:pt x="860" y="288"/>
                  </a:cubicBezTo>
                  <a:cubicBezTo>
                    <a:pt x="862" y="286"/>
                    <a:pt x="862" y="286"/>
                    <a:pt x="862" y="286"/>
                  </a:cubicBezTo>
                  <a:cubicBezTo>
                    <a:pt x="861" y="286"/>
                    <a:pt x="859" y="289"/>
                    <a:pt x="865" y="287"/>
                  </a:cubicBezTo>
                  <a:cubicBezTo>
                    <a:pt x="866" y="286"/>
                    <a:pt x="866" y="286"/>
                    <a:pt x="866" y="286"/>
                  </a:cubicBezTo>
                  <a:cubicBezTo>
                    <a:pt x="867" y="287"/>
                    <a:pt x="867" y="287"/>
                    <a:pt x="867" y="287"/>
                  </a:cubicBezTo>
                  <a:cubicBezTo>
                    <a:pt x="863" y="289"/>
                    <a:pt x="863" y="289"/>
                    <a:pt x="863" y="289"/>
                  </a:cubicBezTo>
                  <a:cubicBezTo>
                    <a:pt x="863" y="291"/>
                    <a:pt x="863" y="291"/>
                    <a:pt x="863" y="291"/>
                  </a:cubicBezTo>
                  <a:cubicBezTo>
                    <a:pt x="868" y="291"/>
                    <a:pt x="868" y="291"/>
                    <a:pt x="868" y="291"/>
                  </a:cubicBezTo>
                  <a:cubicBezTo>
                    <a:pt x="871" y="287"/>
                    <a:pt x="871" y="287"/>
                    <a:pt x="871" y="287"/>
                  </a:cubicBezTo>
                  <a:cubicBezTo>
                    <a:pt x="869" y="286"/>
                    <a:pt x="869" y="286"/>
                    <a:pt x="869" y="286"/>
                  </a:cubicBezTo>
                  <a:cubicBezTo>
                    <a:pt x="880" y="283"/>
                    <a:pt x="880" y="283"/>
                    <a:pt x="880" y="283"/>
                  </a:cubicBezTo>
                  <a:cubicBezTo>
                    <a:pt x="880" y="283"/>
                    <a:pt x="880" y="283"/>
                    <a:pt x="880" y="283"/>
                  </a:cubicBezTo>
                  <a:cubicBezTo>
                    <a:pt x="882" y="281"/>
                    <a:pt x="882" y="281"/>
                    <a:pt x="882" y="281"/>
                  </a:cubicBezTo>
                  <a:cubicBezTo>
                    <a:pt x="884" y="282"/>
                    <a:pt x="884" y="282"/>
                    <a:pt x="884" y="282"/>
                  </a:cubicBezTo>
                  <a:cubicBezTo>
                    <a:pt x="886" y="284"/>
                    <a:pt x="888" y="281"/>
                    <a:pt x="890" y="282"/>
                  </a:cubicBezTo>
                  <a:cubicBezTo>
                    <a:pt x="890" y="283"/>
                    <a:pt x="892" y="281"/>
                    <a:pt x="890" y="283"/>
                  </a:cubicBezTo>
                  <a:cubicBezTo>
                    <a:pt x="890" y="283"/>
                    <a:pt x="891" y="283"/>
                    <a:pt x="891" y="283"/>
                  </a:cubicBezTo>
                  <a:cubicBezTo>
                    <a:pt x="892" y="280"/>
                    <a:pt x="892" y="280"/>
                    <a:pt x="892" y="280"/>
                  </a:cubicBezTo>
                  <a:cubicBezTo>
                    <a:pt x="899" y="279"/>
                    <a:pt x="899" y="279"/>
                    <a:pt x="899" y="279"/>
                  </a:cubicBezTo>
                  <a:cubicBezTo>
                    <a:pt x="899" y="275"/>
                    <a:pt x="899" y="275"/>
                    <a:pt x="899" y="275"/>
                  </a:cubicBezTo>
                  <a:cubicBezTo>
                    <a:pt x="904" y="278"/>
                    <a:pt x="904" y="278"/>
                    <a:pt x="904" y="278"/>
                  </a:cubicBezTo>
                  <a:cubicBezTo>
                    <a:pt x="909" y="277"/>
                    <a:pt x="909" y="277"/>
                    <a:pt x="909" y="277"/>
                  </a:cubicBezTo>
                  <a:cubicBezTo>
                    <a:pt x="908" y="275"/>
                    <a:pt x="908" y="275"/>
                    <a:pt x="908" y="275"/>
                  </a:cubicBezTo>
                  <a:cubicBezTo>
                    <a:pt x="911" y="271"/>
                    <a:pt x="911" y="271"/>
                    <a:pt x="911" y="271"/>
                  </a:cubicBezTo>
                  <a:cubicBezTo>
                    <a:pt x="913" y="271"/>
                    <a:pt x="913" y="271"/>
                    <a:pt x="913" y="271"/>
                  </a:cubicBezTo>
                  <a:cubicBezTo>
                    <a:pt x="916" y="271"/>
                    <a:pt x="916" y="271"/>
                    <a:pt x="916" y="271"/>
                  </a:cubicBezTo>
                  <a:cubicBezTo>
                    <a:pt x="920" y="268"/>
                    <a:pt x="920" y="268"/>
                    <a:pt x="920" y="268"/>
                  </a:cubicBezTo>
                  <a:cubicBezTo>
                    <a:pt x="921" y="271"/>
                    <a:pt x="921" y="271"/>
                    <a:pt x="921" y="271"/>
                  </a:cubicBezTo>
                  <a:cubicBezTo>
                    <a:pt x="925" y="271"/>
                    <a:pt x="925" y="271"/>
                    <a:pt x="925" y="271"/>
                  </a:cubicBezTo>
                  <a:cubicBezTo>
                    <a:pt x="926" y="272"/>
                    <a:pt x="919" y="273"/>
                    <a:pt x="926" y="268"/>
                  </a:cubicBezTo>
                  <a:cubicBezTo>
                    <a:pt x="923" y="267"/>
                    <a:pt x="923" y="267"/>
                    <a:pt x="923" y="267"/>
                  </a:cubicBezTo>
                  <a:cubicBezTo>
                    <a:pt x="923" y="267"/>
                    <a:pt x="920" y="268"/>
                    <a:pt x="924" y="266"/>
                  </a:cubicBezTo>
                  <a:cubicBezTo>
                    <a:pt x="920" y="266"/>
                    <a:pt x="920" y="266"/>
                    <a:pt x="920" y="266"/>
                  </a:cubicBezTo>
                  <a:cubicBezTo>
                    <a:pt x="920" y="262"/>
                    <a:pt x="920" y="262"/>
                    <a:pt x="920" y="262"/>
                  </a:cubicBezTo>
                  <a:cubicBezTo>
                    <a:pt x="922" y="260"/>
                    <a:pt x="922" y="260"/>
                    <a:pt x="922" y="260"/>
                  </a:cubicBezTo>
                  <a:cubicBezTo>
                    <a:pt x="928" y="261"/>
                    <a:pt x="928" y="261"/>
                    <a:pt x="928" y="261"/>
                  </a:cubicBezTo>
                  <a:cubicBezTo>
                    <a:pt x="934" y="257"/>
                    <a:pt x="934" y="257"/>
                    <a:pt x="934" y="257"/>
                  </a:cubicBezTo>
                  <a:cubicBezTo>
                    <a:pt x="935" y="258"/>
                    <a:pt x="937" y="256"/>
                    <a:pt x="939" y="255"/>
                  </a:cubicBezTo>
                  <a:cubicBezTo>
                    <a:pt x="940" y="256"/>
                    <a:pt x="940" y="256"/>
                    <a:pt x="940" y="256"/>
                  </a:cubicBezTo>
                  <a:cubicBezTo>
                    <a:pt x="944" y="252"/>
                    <a:pt x="944" y="252"/>
                    <a:pt x="944" y="252"/>
                  </a:cubicBezTo>
                  <a:cubicBezTo>
                    <a:pt x="945" y="250"/>
                    <a:pt x="945" y="250"/>
                    <a:pt x="945" y="250"/>
                  </a:cubicBezTo>
                  <a:cubicBezTo>
                    <a:pt x="947" y="248"/>
                    <a:pt x="947" y="248"/>
                    <a:pt x="947" y="248"/>
                  </a:cubicBezTo>
                  <a:cubicBezTo>
                    <a:pt x="955" y="246"/>
                    <a:pt x="955" y="246"/>
                    <a:pt x="955" y="246"/>
                  </a:cubicBezTo>
                  <a:cubicBezTo>
                    <a:pt x="954" y="245"/>
                    <a:pt x="957" y="242"/>
                    <a:pt x="952" y="243"/>
                  </a:cubicBezTo>
                  <a:cubicBezTo>
                    <a:pt x="957" y="241"/>
                    <a:pt x="957" y="241"/>
                    <a:pt x="957" y="241"/>
                  </a:cubicBezTo>
                  <a:cubicBezTo>
                    <a:pt x="956" y="240"/>
                    <a:pt x="956" y="240"/>
                    <a:pt x="956" y="240"/>
                  </a:cubicBezTo>
                  <a:cubicBezTo>
                    <a:pt x="959" y="239"/>
                    <a:pt x="959" y="239"/>
                    <a:pt x="959" y="239"/>
                  </a:cubicBezTo>
                  <a:cubicBezTo>
                    <a:pt x="968" y="230"/>
                    <a:pt x="968" y="230"/>
                    <a:pt x="968" y="230"/>
                  </a:cubicBezTo>
                  <a:cubicBezTo>
                    <a:pt x="968" y="229"/>
                    <a:pt x="965" y="231"/>
                    <a:pt x="968" y="227"/>
                  </a:cubicBezTo>
                  <a:cubicBezTo>
                    <a:pt x="973" y="229"/>
                    <a:pt x="973" y="229"/>
                    <a:pt x="973" y="229"/>
                  </a:cubicBezTo>
                  <a:cubicBezTo>
                    <a:pt x="977" y="223"/>
                    <a:pt x="977" y="223"/>
                    <a:pt x="977" y="223"/>
                  </a:cubicBezTo>
                  <a:cubicBezTo>
                    <a:pt x="973" y="222"/>
                    <a:pt x="973" y="222"/>
                    <a:pt x="973" y="222"/>
                  </a:cubicBezTo>
                  <a:cubicBezTo>
                    <a:pt x="973" y="222"/>
                    <a:pt x="977" y="222"/>
                    <a:pt x="972" y="220"/>
                  </a:cubicBezTo>
                  <a:cubicBezTo>
                    <a:pt x="981" y="212"/>
                    <a:pt x="981" y="212"/>
                    <a:pt x="981" y="212"/>
                  </a:cubicBezTo>
                  <a:cubicBezTo>
                    <a:pt x="981" y="215"/>
                    <a:pt x="981" y="215"/>
                    <a:pt x="981" y="215"/>
                  </a:cubicBezTo>
                  <a:cubicBezTo>
                    <a:pt x="988" y="214"/>
                    <a:pt x="988" y="214"/>
                    <a:pt x="988" y="214"/>
                  </a:cubicBezTo>
                  <a:cubicBezTo>
                    <a:pt x="989" y="215"/>
                    <a:pt x="982" y="217"/>
                    <a:pt x="991" y="215"/>
                  </a:cubicBezTo>
                  <a:cubicBezTo>
                    <a:pt x="989" y="210"/>
                    <a:pt x="989" y="210"/>
                    <a:pt x="989" y="210"/>
                  </a:cubicBezTo>
                  <a:cubicBezTo>
                    <a:pt x="987" y="211"/>
                    <a:pt x="987" y="211"/>
                    <a:pt x="987" y="211"/>
                  </a:cubicBezTo>
                  <a:cubicBezTo>
                    <a:pt x="986" y="211"/>
                    <a:pt x="986" y="211"/>
                    <a:pt x="986" y="211"/>
                  </a:cubicBezTo>
                  <a:cubicBezTo>
                    <a:pt x="989" y="207"/>
                    <a:pt x="989" y="207"/>
                    <a:pt x="989" y="207"/>
                  </a:cubicBezTo>
                  <a:cubicBezTo>
                    <a:pt x="992" y="208"/>
                    <a:pt x="992" y="208"/>
                    <a:pt x="992" y="208"/>
                  </a:cubicBezTo>
                  <a:cubicBezTo>
                    <a:pt x="997" y="210"/>
                    <a:pt x="997" y="210"/>
                    <a:pt x="997" y="210"/>
                  </a:cubicBezTo>
                  <a:cubicBezTo>
                    <a:pt x="998" y="209"/>
                    <a:pt x="998" y="209"/>
                    <a:pt x="998" y="209"/>
                  </a:cubicBezTo>
                  <a:cubicBezTo>
                    <a:pt x="994" y="206"/>
                    <a:pt x="994" y="206"/>
                    <a:pt x="994" y="206"/>
                  </a:cubicBezTo>
                  <a:cubicBezTo>
                    <a:pt x="1002" y="200"/>
                    <a:pt x="1002" y="200"/>
                    <a:pt x="1002" y="200"/>
                  </a:cubicBezTo>
                  <a:cubicBezTo>
                    <a:pt x="1001" y="198"/>
                    <a:pt x="1001" y="198"/>
                    <a:pt x="1001" y="198"/>
                  </a:cubicBezTo>
                  <a:cubicBezTo>
                    <a:pt x="998" y="198"/>
                    <a:pt x="998" y="198"/>
                    <a:pt x="998" y="198"/>
                  </a:cubicBezTo>
                  <a:cubicBezTo>
                    <a:pt x="997" y="198"/>
                    <a:pt x="997" y="198"/>
                    <a:pt x="997" y="198"/>
                  </a:cubicBezTo>
                  <a:cubicBezTo>
                    <a:pt x="1002" y="194"/>
                    <a:pt x="1002" y="194"/>
                    <a:pt x="1002" y="194"/>
                  </a:cubicBezTo>
                  <a:cubicBezTo>
                    <a:pt x="1004" y="196"/>
                    <a:pt x="997" y="195"/>
                    <a:pt x="1004" y="197"/>
                  </a:cubicBezTo>
                  <a:cubicBezTo>
                    <a:pt x="1010" y="194"/>
                    <a:pt x="1010" y="194"/>
                    <a:pt x="1010" y="194"/>
                  </a:cubicBezTo>
                  <a:cubicBezTo>
                    <a:pt x="1008" y="190"/>
                    <a:pt x="1008" y="190"/>
                    <a:pt x="1008" y="190"/>
                  </a:cubicBezTo>
                  <a:cubicBezTo>
                    <a:pt x="1011" y="187"/>
                    <a:pt x="1011" y="187"/>
                    <a:pt x="1011" y="187"/>
                  </a:cubicBezTo>
                  <a:cubicBezTo>
                    <a:pt x="1009" y="184"/>
                    <a:pt x="1009" y="184"/>
                    <a:pt x="1009" y="184"/>
                  </a:cubicBezTo>
                  <a:cubicBezTo>
                    <a:pt x="1009" y="182"/>
                    <a:pt x="1009" y="182"/>
                    <a:pt x="1009" y="182"/>
                  </a:cubicBezTo>
                  <a:cubicBezTo>
                    <a:pt x="1010" y="184"/>
                    <a:pt x="1010" y="184"/>
                    <a:pt x="1010" y="184"/>
                  </a:cubicBezTo>
                  <a:cubicBezTo>
                    <a:pt x="1013" y="178"/>
                    <a:pt x="1014" y="188"/>
                    <a:pt x="1022" y="181"/>
                  </a:cubicBezTo>
                  <a:cubicBezTo>
                    <a:pt x="1023" y="180"/>
                    <a:pt x="1023" y="180"/>
                    <a:pt x="1023" y="180"/>
                  </a:cubicBezTo>
                  <a:cubicBezTo>
                    <a:pt x="1020" y="177"/>
                    <a:pt x="1020" y="177"/>
                    <a:pt x="1020" y="177"/>
                  </a:cubicBezTo>
                  <a:cubicBezTo>
                    <a:pt x="1018" y="180"/>
                    <a:pt x="1018" y="180"/>
                    <a:pt x="1018" y="180"/>
                  </a:cubicBezTo>
                  <a:cubicBezTo>
                    <a:pt x="1018" y="177"/>
                    <a:pt x="1018" y="177"/>
                    <a:pt x="1018" y="177"/>
                  </a:cubicBezTo>
                  <a:cubicBezTo>
                    <a:pt x="1024" y="174"/>
                    <a:pt x="1024" y="174"/>
                    <a:pt x="1024" y="174"/>
                  </a:cubicBezTo>
                  <a:cubicBezTo>
                    <a:pt x="1025" y="175"/>
                    <a:pt x="1025" y="175"/>
                    <a:pt x="1025" y="175"/>
                  </a:cubicBezTo>
                  <a:cubicBezTo>
                    <a:pt x="1025" y="172"/>
                    <a:pt x="1025" y="172"/>
                    <a:pt x="1025" y="172"/>
                  </a:cubicBezTo>
                  <a:cubicBezTo>
                    <a:pt x="1031" y="173"/>
                    <a:pt x="1031" y="173"/>
                    <a:pt x="1031" y="173"/>
                  </a:cubicBezTo>
                  <a:cubicBezTo>
                    <a:pt x="1035" y="166"/>
                    <a:pt x="1032" y="178"/>
                    <a:pt x="1037" y="164"/>
                  </a:cubicBezTo>
                  <a:cubicBezTo>
                    <a:pt x="1037" y="163"/>
                    <a:pt x="1037" y="163"/>
                    <a:pt x="1037" y="163"/>
                  </a:cubicBezTo>
                  <a:cubicBezTo>
                    <a:pt x="1041" y="164"/>
                    <a:pt x="1041" y="164"/>
                    <a:pt x="1041" y="164"/>
                  </a:cubicBezTo>
                  <a:cubicBezTo>
                    <a:pt x="1041" y="165"/>
                    <a:pt x="1041" y="165"/>
                    <a:pt x="1041" y="165"/>
                  </a:cubicBezTo>
                  <a:cubicBezTo>
                    <a:pt x="1042" y="166"/>
                    <a:pt x="1042" y="166"/>
                    <a:pt x="1042" y="166"/>
                  </a:cubicBezTo>
                  <a:cubicBezTo>
                    <a:pt x="1043" y="166"/>
                    <a:pt x="1043" y="166"/>
                    <a:pt x="1043" y="166"/>
                  </a:cubicBezTo>
                  <a:cubicBezTo>
                    <a:pt x="1043" y="159"/>
                    <a:pt x="1043" y="159"/>
                    <a:pt x="1043" y="159"/>
                  </a:cubicBezTo>
                  <a:cubicBezTo>
                    <a:pt x="1039" y="159"/>
                    <a:pt x="1039" y="159"/>
                    <a:pt x="1039" y="159"/>
                  </a:cubicBezTo>
                  <a:cubicBezTo>
                    <a:pt x="1038" y="156"/>
                    <a:pt x="1038" y="156"/>
                    <a:pt x="1038" y="156"/>
                  </a:cubicBezTo>
                  <a:cubicBezTo>
                    <a:pt x="1042" y="154"/>
                    <a:pt x="1042" y="154"/>
                    <a:pt x="1042" y="154"/>
                  </a:cubicBezTo>
                  <a:cubicBezTo>
                    <a:pt x="1044" y="154"/>
                    <a:pt x="1041" y="157"/>
                    <a:pt x="1045" y="156"/>
                  </a:cubicBezTo>
                  <a:cubicBezTo>
                    <a:pt x="1047" y="155"/>
                    <a:pt x="1036" y="152"/>
                    <a:pt x="1050" y="155"/>
                  </a:cubicBezTo>
                  <a:cubicBezTo>
                    <a:pt x="1052" y="152"/>
                    <a:pt x="1052" y="152"/>
                    <a:pt x="1052" y="152"/>
                  </a:cubicBezTo>
                  <a:cubicBezTo>
                    <a:pt x="1048" y="152"/>
                    <a:pt x="1048" y="152"/>
                    <a:pt x="1048" y="152"/>
                  </a:cubicBezTo>
                  <a:cubicBezTo>
                    <a:pt x="1048" y="150"/>
                    <a:pt x="1048" y="150"/>
                    <a:pt x="1048" y="150"/>
                  </a:cubicBezTo>
                  <a:cubicBezTo>
                    <a:pt x="1052" y="148"/>
                    <a:pt x="1043" y="161"/>
                    <a:pt x="1052" y="146"/>
                  </a:cubicBezTo>
                  <a:cubicBezTo>
                    <a:pt x="1055" y="145"/>
                    <a:pt x="1055" y="145"/>
                    <a:pt x="1055" y="145"/>
                  </a:cubicBezTo>
                  <a:cubicBezTo>
                    <a:pt x="1059" y="148"/>
                    <a:pt x="1044" y="146"/>
                    <a:pt x="1061" y="141"/>
                  </a:cubicBezTo>
                  <a:cubicBezTo>
                    <a:pt x="1060" y="138"/>
                    <a:pt x="1054" y="145"/>
                    <a:pt x="1066" y="140"/>
                  </a:cubicBezTo>
                  <a:cubicBezTo>
                    <a:pt x="1064" y="137"/>
                    <a:pt x="1064" y="137"/>
                    <a:pt x="1064" y="137"/>
                  </a:cubicBezTo>
                  <a:cubicBezTo>
                    <a:pt x="1062" y="136"/>
                    <a:pt x="1062" y="136"/>
                    <a:pt x="1062" y="136"/>
                  </a:cubicBezTo>
                  <a:cubicBezTo>
                    <a:pt x="1063" y="132"/>
                    <a:pt x="1063" y="132"/>
                    <a:pt x="1063" y="132"/>
                  </a:cubicBezTo>
                  <a:cubicBezTo>
                    <a:pt x="1071" y="130"/>
                    <a:pt x="1071" y="130"/>
                    <a:pt x="1071" y="130"/>
                  </a:cubicBezTo>
                  <a:cubicBezTo>
                    <a:pt x="1073" y="128"/>
                    <a:pt x="1073" y="128"/>
                    <a:pt x="1073" y="128"/>
                  </a:cubicBezTo>
                  <a:cubicBezTo>
                    <a:pt x="1071" y="127"/>
                    <a:pt x="1071" y="127"/>
                    <a:pt x="1071" y="127"/>
                  </a:cubicBezTo>
                  <a:cubicBezTo>
                    <a:pt x="1074" y="126"/>
                    <a:pt x="1074" y="129"/>
                    <a:pt x="1075" y="123"/>
                  </a:cubicBezTo>
                  <a:cubicBezTo>
                    <a:pt x="1078" y="123"/>
                    <a:pt x="1078" y="123"/>
                    <a:pt x="1078" y="123"/>
                  </a:cubicBezTo>
                  <a:cubicBezTo>
                    <a:pt x="1083" y="124"/>
                    <a:pt x="1071" y="125"/>
                    <a:pt x="1082" y="123"/>
                  </a:cubicBezTo>
                  <a:cubicBezTo>
                    <a:pt x="1080" y="120"/>
                    <a:pt x="1080" y="120"/>
                    <a:pt x="1080" y="120"/>
                  </a:cubicBezTo>
                  <a:cubicBezTo>
                    <a:pt x="1081" y="120"/>
                    <a:pt x="1072" y="125"/>
                    <a:pt x="1084" y="120"/>
                  </a:cubicBezTo>
                  <a:cubicBezTo>
                    <a:pt x="1084" y="118"/>
                    <a:pt x="1084" y="118"/>
                    <a:pt x="1084" y="118"/>
                  </a:cubicBezTo>
                  <a:cubicBezTo>
                    <a:pt x="1089" y="117"/>
                    <a:pt x="1089" y="117"/>
                    <a:pt x="1089" y="117"/>
                  </a:cubicBezTo>
                  <a:cubicBezTo>
                    <a:pt x="1086" y="115"/>
                    <a:pt x="1086" y="115"/>
                    <a:pt x="1086" y="115"/>
                  </a:cubicBezTo>
                  <a:cubicBezTo>
                    <a:pt x="1087" y="111"/>
                    <a:pt x="1087" y="111"/>
                    <a:pt x="1087" y="111"/>
                  </a:cubicBezTo>
                  <a:cubicBezTo>
                    <a:pt x="1090" y="110"/>
                    <a:pt x="1094" y="114"/>
                    <a:pt x="1095" y="112"/>
                  </a:cubicBezTo>
                  <a:cubicBezTo>
                    <a:pt x="1097" y="108"/>
                    <a:pt x="1097" y="108"/>
                    <a:pt x="1097" y="108"/>
                  </a:cubicBezTo>
                  <a:cubicBezTo>
                    <a:pt x="1096" y="107"/>
                    <a:pt x="1096" y="107"/>
                    <a:pt x="1096" y="107"/>
                  </a:cubicBezTo>
                  <a:cubicBezTo>
                    <a:pt x="1102" y="103"/>
                    <a:pt x="1102" y="103"/>
                    <a:pt x="1102" y="103"/>
                  </a:cubicBezTo>
                  <a:cubicBezTo>
                    <a:pt x="1101" y="101"/>
                    <a:pt x="1101" y="101"/>
                    <a:pt x="1101" y="101"/>
                  </a:cubicBezTo>
                  <a:cubicBezTo>
                    <a:pt x="1101" y="98"/>
                    <a:pt x="1101" y="98"/>
                    <a:pt x="1101" y="98"/>
                  </a:cubicBezTo>
                  <a:cubicBezTo>
                    <a:pt x="1106" y="97"/>
                    <a:pt x="1106" y="97"/>
                    <a:pt x="1106" y="97"/>
                  </a:cubicBezTo>
                  <a:cubicBezTo>
                    <a:pt x="1106" y="98"/>
                    <a:pt x="1105" y="95"/>
                    <a:pt x="1106" y="98"/>
                  </a:cubicBezTo>
                  <a:cubicBezTo>
                    <a:pt x="1107" y="99"/>
                    <a:pt x="1107" y="99"/>
                    <a:pt x="1107" y="99"/>
                  </a:cubicBezTo>
                  <a:cubicBezTo>
                    <a:pt x="1109" y="97"/>
                    <a:pt x="1109" y="97"/>
                    <a:pt x="1109" y="97"/>
                  </a:cubicBezTo>
                  <a:cubicBezTo>
                    <a:pt x="1112" y="92"/>
                    <a:pt x="1112" y="92"/>
                    <a:pt x="1112" y="92"/>
                  </a:cubicBezTo>
                  <a:cubicBezTo>
                    <a:pt x="1113" y="92"/>
                    <a:pt x="1114" y="94"/>
                    <a:pt x="1115" y="92"/>
                  </a:cubicBezTo>
                  <a:cubicBezTo>
                    <a:pt x="1113" y="90"/>
                    <a:pt x="1113" y="90"/>
                    <a:pt x="1113" y="90"/>
                  </a:cubicBezTo>
                  <a:cubicBezTo>
                    <a:pt x="1110" y="91"/>
                    <a:pt x="1110" y="91"/>
                    <a:pt x="1110" y="91"/>
                  </a:cubicBezTo>
                  <a:cubicBezTo>
                    <a:pt x="1109" y="88"/>
                    <a:pt x="1109" y="88"/>
                    <a:pt x="1109" y="88"/>
                  </a:cubicBezTo>
                  <a:cubicBezTo>
                    <a:pt x="1107" y="88"/>
                    <a:pt x="1107" y="88"/>
                    <a:pt x="1107" y="88"/>
                  </a:cubicBezTo>
                  <a:cubicBezTo>
                    <a:pt x="1116" y="85"/>
                    <a:pt x="1116" y="85"/>
                    <a:pt x="1116" y="85"/>
                  </a:cubicBezTo>
                  <a:cubicBezTo>
                    <a:pt x="1119" y="86"/>
                    <a:pt x="1119" y="86"/>
                    <a:pt x="1119" y="86"/>
                  </a:cubicBezTo>
                  <a:cubicBezTo>
                    <a:pt x="1121" y="84"/>
                    <a:pt x="1121" y="84"/>
                    <a:pt x="1121" y="84"/>
                  </a:cubicBezTo>
                  <a:cubicBezTo>
                    <a:pt x="1119" y="83"/>
                    <a:pt x="1119" y="83"/>
                    <a:pt x="1119" y="83"/>
                  </a:cubicBezTo>
                  <a:cubicBezTo>
                    <a:pt x="1116" y="80"/>
                    <a:pt x="1116" y="91"/>
                    <a:pt x="1119" y="80"/>
                  </a:cubicBezTo>
                  <a:cubicBezTo>
                    <a:pt x="1123" y="80"/>
                    <a:pt x="1123" y="80"/>
                    <a:pt x="1123" y="80"/>
                  </a:cubicBezTo>
                  <a:cubicBezTo>
                    <a:pt x="1131" y="73"/>
                    <a:pt x="1131" y="73"/>
                    <a:pt x="1131" y="73"/>
                  </a:cubicBezTo>
                  <a:cubicBezTo>
                    <a:pt x="1133" y="73"/>
                    <a:pt x="1119" y="78"/>
                    <a:pt x="1135" y="71"/>
                  </a:cubicBezTo>
                  <a:cubicBezTo>
                    <a:pt x="1135" y="70"/>
                    <a:pt x="1134" y="74"/>
                    <a:pt x="1134" y="69"/>
                  </a:cubicBezTo>
                  <a:cubicBezTo>
                    <a:pt x="1137" y="68"/>
                    <a:pt x="1137" y="68"/>
                    <a:pt x="1137" y="68"/>
                  </a:cubicBezTo>
                  <a:cubicBezTo>
                    <a:pt x="1142" y="70"/>
                    <a:pt x="1142" y="70"/>
                    <a:pt x="1142" y="70"/>
                  </a:cubicBezTo>
                  <a:cubicBezTo>
                    <a:pt x="1143" y="69"/>
                    <a:pt x="1143" y="69"/>
                    <a:pt x="1143" y="69"/>
                  </a:cubicBezTo>
                  <a:cubicBezTo>
                    <a:pt x="1141" y="63"/>
                    <a:pt x="1141" y="63"/>
                    <a:pt x="1141" y="63"/>
                  </a:cubicBezTo>
                  <a:cubicBezTo>
                    <a:pt x="1152" y="56"/>
                    <a:pt x="1152" y="56"/>
                    <a:pt x="1152" y="56"/>
                  </a:cubicBezTo>
                  <a:cubicBezTo>
                    <a:pt x="1153" y="53"/>
                    <a:pt x="1153" y="53"/>
                    <a:pt x="1153" y="53"/>
                  </a:cubicBezTo>
                  <a:cubicBezTo>
                    <a:pt x="1157" y="53"/>
                    <a:pt x="1157" y="53"/>
                    <a:pt x="1157" y="53"/>
                  </a:cubicBezTo>
                  <a:cubicBezTo>
                    <a:pt x="1156" y="50"/>
                    <a:pt x="1156" y="50"/>
                    <a:pt x="1156" y="50"/>
                  </a:cubicBezTo>
                  <a:cubicBezTo>
                    <a:pt x="1158" y="52"/>
                    <a:pt x="1158" y="52"/>
                    <a:pt x="1158" y="52"/>
                  </a:cubicBezTo>
                  <a:cubicBezTo>
                    <a:pt x="1165" y="50"/>
                    <a:pt x="1165" y="50"/>
                    <a:pt x="1165" y="50"/>
                  </a:cubicBezTo>
                  <a:cubicBezTo>
                    <a:pt x="1163" y="47"/>
                    <a:pt x="1163" y="47"/>
                    <a:pt x="1163" y="47"/>
                  </a:cubicBezTo>
                  <a:cubicBezTo>
                    <a:pt x="1164" y="47"/>
                    <a:pt x="1164" y="46"/>
                    <a:pt x="1165" y="47"/>
                  </a:cubicBezTo>
                  <a:cubicBezTo>
                    <a:pt x="1161" y="44"/>
                    <a:pt x="1161" y="44"/>
                    <a:pt x="1161" y="44"/>
                  </a:cubicBezTo>
                  <a:cubicBezTo>
                    <a:pt x="1161" y="43"/>
                    <a:pt x="1161" y="43"/>
                    <a:pt x="1161" y="43"/>
                  </a:cubicBezTo>
                  <a:cubicBezTo>
                    <a:pt x="1168" y="43"/>
                    <a:pt x="1168" y="43"/>
                    <a:pt x="1168" y="43"/>
                  </a:cubicBezTo>
                  <a:cubicBezTo>
                    <a:pt x="1175" y="40"/>
                    <a:pt x="1175" y="40"/>
                    <a:pt x="1175" y="40"/>
                  </a:cubicBezTo>
                  <a:cubicBezTo>
                    <a:pt x="1175" y="38"/>
                    <a:pt x="1175" y="38"/>
                    <a:pt x="1175" y="38"/>
                  </a:cubicBezTo>
                  <a:cubicBezTo>
                    <a:pt x="1182" y="33"/>
                    <a:pt x="1182" y="33"/>
                    <a:pt x="1182" y="33"/>
                  </a:cubicBezTo>
                  <a:cubicBezTo>
                    <a:pt x="1181" y="31"/>
                    <a:pt x="1187" y="36"/>
                    <a:pt x="1186" y="29"/>
                  </a:cubicBezTo>
                  <a:cubicBezTo>
                    <a:pt x="1188" y="30"/>
                    <a:pt x="1188" y="30"/>
                    <a:pt x="1188" y="30"/>
                  </a:cubicBezTo>
                  <a:cubicBezTo>
                    <a:pt x="1192" y="25"/>
                    <a:pt x="1192" y="25"/>
                    <a:pt x="1192" y="25"/>
                  </a:cubicBezTo>
                  <a:cubicBezTo>
                    <a:pt x="1193" y="25"/>
                    <a:pt x="1193" y="25"/>
                    <a:pt x="1193" y="25"/>
                  </a:cubicBezTo>
                  <a:cubicBezTo>
                    <a:pt x="1193" y="22"/>
                    <a:pt x="1193" y="22"/>
                    <a:pt x="1193" y="22"/>
                  </a:cubicBezTo>
                  <a:cubicBezTo>
                    <a:pt x="1195" y="23"/>
                    <a:pt x="1197" y="20"/>
                    <a:pt x="1198" y="19"/>
                  </a:cubicBezTo>
                  <a:cubicBezTo>
                    <a:pt x="1199" y="17"/>
                    <a:pt x="1204" y="18"/>
                    <a:pt x="1200" y="15"/>
                  </a:cubicBezTo>
                  <a:cubicBezTo>
                    <a:pt x="1203" y="16"/>
                    <a:pt x="1204" y="10"/>
                    <a:pt x="1207" y="15"/>
                  </a:cubicBezTo>
                  <a:cubicBezTo>
                    <a:pt x="1210" y="14"/>
                    <a:pt x="1210" y="14"/>
                    <a:pt x="1210" y="14"/>
                  </a:cubicBezTo>
                  <a:cubicBezTo>
                    <a:pt x="1209" y="9"/>
                    <a:pt x="1209" y="9"/>
                    <a:pt x="1209" y="9"/>
                  </a:cubicBezTo>
                  <a:cubicBezTo>
                    <a:pt x="1210" y="9"/>
                    <a:pt x="1212" y="9"/>
                    <a:pt x="1211" y="6"/>
                  </a:cubicBezTo>
                  <a:cubicBezTo>
                    <a:pt x="1214" y="9"/>
                    <a:pt x="1214" y="9"/>
                    <a:pt x="1214" y="9"/>
                  </a:cubicBezTo>
                  <a:cubicBezTo>
                    <a:pt x="1215" y="7"/>
                    <a:pt x="1215" y="7"/>
                    <a:pt x="1215" y="7"/>
                  </a:cubicBezTo>
                  <a:cubicBezTo>
                    <a:pt x="1219" y="8"/>
                    <a:pt x="1219" y="8"/>
                    <a:pt x="1219" y="8"/>
                  </a:cubicBezTo>
                  <a:cubicBezTo>
                    <a:pt x="1218" y="11"/>
                    <a:pt x="1218" y="11"/>
                    <a:pt x="1218" y="11"/>
                  </a:cubicBezTo>
                  <a:cubicBezTo>
                    <a:pt x="1224" y="7"/>
                    <a:pt x="1224" y="7"/>
                    <a:pt x="1224" y="7"/>
                  </a:cubicBezTo>
                  <a:cubicBezTo>
                    <a:pt x="1224" y="6"/>
                    <a:pt x="1227" y="6"/>
                    <a:pt x="1227" y="8"/>
                  </a:cubicBezTo>
                  <a:cubicBezTo>
                    <a:pt x="1228" y="7"/>
                    <a:pt x="1230" y="6"/>
                    <a:pt x="1232" y="7"/>
                  </a:cubicBezTo>
                  <a:cubicBezTo>
                    <a:pt x="1229" y="10"/>
                    <a:pt x="1238" y="7"/>
                    <a:pt x="1231" y="11"/>
                  </a:cubicBezTo>
                  <a:cubicBezTo>
                    <a:pt x="1230" y="10"/>
                    <a:pt x="1230" y="10"/>
                    <a:pt x="1230" y="10"/>
                  </a:cubicBezTo>
                  <a:cubicBezTo>
                    <a:pt x="1223" y="11"/>
                    <a:pt x="1223" y="11"/>
                    <a:pt x="1223" y="11"/>
                  </a:cubicBezTo>
                  <a:cubicBezTo>
                    <a:pt x="1222" y="12"/>
                    <a:pt x="1232" y="4"/>
                    <a:pt x="1223" y="17"/>
                  </a:cubicBezTo>
                  <a:cubicBezTo>
                    <a:pt x="1224" y="18"/>
                    <a:pt x="1224" y="18"/>
                    <a:pt x="1224" y="18"/>
                  </a:cubicBezTo>
                  <a:cubicBezTo>
                    <a:pt x="1225" y="18"/>
                    <a:pt x="1225" y="18"/>
                    <a:pt x="1225" y="18"/>
                  </a:cubicBezTo>
                  <a:cubicBezTo>
                    <a:pt x="1226" y="17"/>
                    <a:pt x="1226" y="17"/>
                    <a:pt x="1226" y="17"/>
                  </a:cubicBezTo>
                  <a:cubicBezTo>
                    <a:pt x="1224" y="17"/>
                    <a:pt x="1226" y="17"/>
                    <a:pt x="1225" y="14"/>
                  </a:cubicBezTo>
                  <a:cubicBezTo>
                    <a:pt x="1226" y="14"/>
                    <a:pt x="1227" y="14"/>
                    <a:pt x="1228" y="14"/>
                  </a:cubicBezTo>
                  <a:cubicBezTo>
                    <a:pt x="1227" y="17"/>
                    <a:pt x="1227" y="17"/>
                    <a:pt x="1227" y="17"/>
                  </a:cubicBezTo>
                  <a:cubicBezTo>
                    <a:pt x="1225" y="18"/>
                    <a:pt x="1225" y="18"/>
                    <a:pt x="1225" y="18"/>
                  </a:cubicBezTo>
                  <a:cubicBezTo>
                    <a:pt x="1229" y="21"/>
                    <a:pt x="1229" y="21"/>
                    <a:pt x="1229" y="21"/>
                  </a:cubicBezTo>
                  <a:cubicBezTo>
                    <a:pt x="1232" y="18"/>
                    <a:pt x="1232" y="18"/>
                    <a:pt x="1232" y="18"/>
                  </a:cubicBezTo>
                  <a:cubicBezTo>
                    <a:pt x="1232" y="19"/>
                    <a:pt x="1232" y="19"/>
                    <a:pt x="1232" y="19"/>
                  </a:cubicBezTo>
                  <a:cubicBezTo>
                    <a:pt x="1237" y="16"/>
                    <a:pt x="1214" y="26"/>
                    <a:pt x="1241" y="14"/>
                  </a:cubicBezTo>
                  <a:cubicBezTo>
                    <a:pt x="1242" y="15"/>
                    <a:pt x="1242" y="15"/>
                    <a:pt x="1242" y="15"/>
                  </a:cubicBezTo>
                  <a:cubicBezTo>
                    <a:pt x="1238" y="17"/>
                    <a:pt x="1238" y="17"/>
                    <a:pt x="1238" y="17"/>
                  </a:cubicBezTo>
                  <a:cubicBezTo>
                    <a:pt x="1234" y="21"/>
                    <a:pt x="1234" y="21"/>
                    <a:pt x="1234" y="21"/>
                  </a:cubicBezTo>
                  <a:cubicBezTo>
                    <a:pt x="1232" y="21"/>
                    <a:pt x="1232" y="21"/>
                    <a:pt x="1232" y="21"/>
                  </a:cubicBezTo>
                  <a:cubicBezTo>
                    <a:pt x="1232" y="22"/>
                    <a:pt x="1227" y="21"/>
                    <a:pt x="1232" y="23"/>
                  </a:cubicBezTo>
                  <a:cubicBezTo>
                    <a:pt x="1231" y="25"/>
                    <a:pt x="1231" y="25"/>
                    <a:pt x="1231" y="25"/>
                  </a:cubicBezTo>
                  <a:cubicBezTo>
                    <a:pt x="1224" y="26"/>
                    <a:pt x="1224" y="26"/>
                    <a:pt x="1224" y="26"/>
                  </a:cubicBezTo>
                  <a:cubicBezTo>
                    <a:pt x="1217" y="31"/>
                    <a:pt x="1217" y="31"/>
                    <a:pt x="1217" y="31"/>
                  </a:cubicBezTo>
                  <a:cubicBezTo>
                    <a:pt x="1215" y="29"/>
                    <a:pt x="1214" y="37"/>
                    <a:pt x="1212" y="30"/>
                  </a:cubicBezTo>
                  <a:cubicBezTo>
                    <a:pt x="1210" y="32"/>
                    <a:pt x="1210" y="32"/>
                    <a:pt x="1210" y="32"/>
                  </a:cubicBezTo>
                  <a:cubicBezTo>
                    <a:pt x="1210" y="33"/>
                    <a:pt x="1210" y="33"/>
                    <a:pt x="1210" y="33"/>
                  </a:cubicBezTo>
                  <a:cubicBezTo>
                    <a:pt x="1210" y="34"/>
                    <a:pt x="1210" y="34"/>
                    <a:pt x="1210" y="34"/>
                  </a:cubicBezTo>
                  <a:cubicBezTo>
                    <a:pt x="1212" y="32"/>
                    <a:pt x="1212" y="32"/>
                    <a:pt x="1212" y="32"/>
                  </a:cubicBezTo>
                  <a:cubicBezTo>
                    <a:pt x="1207" y="39"/>
                    <a:pt x="1207" y="39"/>
                    <a:pt x="1207" y="39"/>
                  </a:cubicBezTo>
                  <a:cubicBezTo>
                    <a:pt x="1206" y="39"/>
                    <a:pt x="1206" y="39"/>
                    <a:pt x="1206" y="39"/>
                  </a:cubicBezTo>
                  <a:cubicBezTo>
                    <a:pt x="1204" y="38"/>
                    <a:pt x="1204" y="38"/>
                    <a:pt x="1204" y="38"/>
                  </a:cubicBezTo>
                  <a:cubicBezTo>
                    <a:pt x="1202" y="43"/>
                    <a:pt x="1202" y="43"/>
                    <a:pt x="1202" y="43"/>
                  </a:cubicBezTo>
                  <a:cubicBezTo>
                    <a:pt x="1197" y="47"/>
                    <a:pt x="1197" y="47"/>
                    <a:pt x="1197" y="47"/>
                  </a:cubicBezTo>
                  <a:cubicBezTo>
                    <a:pt x="1193" y="53"/>
                    <a:pt x="1193" y="53"/>
                    <a:pt x="1193" y="53"/>
                  </a:cubicBezTo>
                  <a:cubicBezTo>
                    <a:pt x="1191" y="48"/>
                    <a:pt x="1191" y="48"/>
                    <a:pt x="1191" y="48"/>
                  </a:cubicBezTo>
                  <a:cubicBezTo>
                    <a:pt x="1188" y="49"/>
                    <a:pt x="1188" y="49"/>
                    <a:pt x="1188" y="49"/>
                  </a:cubicBezTo>
                  <a:cubicBezTo>
                    <a:pt x="1187" y="52"/>
                    <a:pt x="1187" y="52"/>
                    <a:pt x="1187" y="52"/>
                  </a:cubicBezTo>
                  <a:cubicBezTo>
                    <a:pt x="1189" y="55"/>
                    <a:pt x="1189" y="55"/>
                    <a:pt x="1189" y="55"/>
                  </a:cubicBezTo>
                  <a:cubicBezTo>
                    <a:pt x="1186" y="59"/>
                    <a:pt x="1186" y="59"/>
                    <a:pt x="1186" y="59"/>
                  </a:cubicBezTo>
                  <a:cubicBezTo>
                    <a:pt x="1184" y="60"/>
                    <a:pt x="1184" y="60"/>
                    <a:pt x="1184" y="60"/>
                  </a:cubicBezTo>
                  <a:cubicBezTo>
                    <a:pt x="1181" y="64"/>
                    <a:pt x="1181" y="64"/>
                    <a:pt x="1181" y="64"/>
                  </a:cubicBezTo>
                  <a:cubicBezTo>
                    <a:pt x="1179" y="66"/>
                    <a:pt x="1179" y="60"/>
                    <a:pt x="1177" y="66"/>
                  </a:cubicBezTo>
                  <a:cubicBezTo>
                    <a:pt x="1174" y="65"/>
                    <a:pt x="1184" y="62"/>
                    <a:pt x="1173" y="67"/>
                  </a:cubicBezTo>
                  <a:cubicBezTo>
                    <a:pt x="1174" y="68"/>
                    <a:pt x="1174" y="68"/>
                    <a:pt x="1174" y="68"/>
                  </a:cubicBezTo>
                  <a:cubicBezTo>
                    <a:pt x="1172" y="71"/>
                    <a:pt x="1172" y="71"/>
                    <a:pt x="1172" y="71"/>
                  </a:cubicBezTo>
                  <a:cubicBezTo>
                    <a:pt x="1168" y="72"/>
                    <a:pt x="1168" y="72"/>
                    <a:pt x="1168" y="72"/>
                  </a:cubicBezTo>
                  <a:cubicBezTo>
                    <a:pt x="1167" y="76"/>
                    <a:pt x="1167" y="76"/>
                    <a:pt x="1167" y="76"/>
                  </a:cubicBezTo>
                  <a:cubicBezTo>
                    <a:pt x="1159" y="85"/>
                    <a:pt x="1159" y="85"/>
                    <a:pt x="1159" y="85"/>
                  </a:cubicBezTo>
                  <a:cubicBezTo>
                    <a:pt x="1157" y="87"/>
                    <a:pt x="1157" y="87"/>
                    <a:pt x="1157" y="87"/>
                  </a:cubicBezTo>
                  <a:cubicBezTo>
                    <a:pt x="1157" y="88"/>
                    <a:pt x="1157" y="88"/>
                    <a:pt x="1157" y="88"/>
                  </a:cubicBezTo>
                  <a:cubicBezTo>
                    <a:pt x="1155" y="90"/>
                    <a:pt x="1155" y="90"/>
                    <a:pt x="1155" y="90"/>
                  </a:cubicBezTo>
                  <a:cubicBezTo>
                    <a:pt x="1153" y="91"/>
                    <a:pt x="1151" y="90"/>
                    <a:pt x="1150" y="93"/>
                  </a:cubicBezTo>
                  <a:cubicBezTo>
                    <a:pt x="1146" y="92"/>
                    <a:pt x="1146" y="92"/>
                    <a:pt x="1146" y="92"/>
                  </a:cubicBezTo>
                  <a:cubicBezTo>
                    <a:pt x="1144" y="97"/>
                    <a:pt x="1144" y="97"/>
                    <a:pt x="1144" y="97"/>
                  </a:cubicBezTo>
                  <a:cubicBezTo>
                    <a:pt x="1144" y="97"/>
                    <a:pt x="1144" y="97"/>
                    <a:pt x="1144" y="97"/>
                  </a:cubicBezTo>
                  <a:cubicBezTo>
                    <a:pt x="1147" y="97"/>
                    <a:pt x="1147" y="97"/>
                    <a:pt x="1147" y="97"/>
                  </a:cubicBezTo>
                  <a:cubicBezTo>
                    <a:pt x="1145" y="99"/>
                    <a:pt x="1145" y="99"/>
                    <a:pt x="1145" y="99"/>
                  </a:cubicBezTo>
                  <a:cubicBezTo>
                    <a:pt x="1142" y="100"/>
                    <a:pt x="1142" y="100"/>
                    <a:pt x="1142" y="100"/>
                  </a:cubicBezTo>
                  <a:cubicBezTo>
                    <a:pt x="1139" y="105"/>
                    <a:pt x="1139" y="105"/>
                    <a:pt x="1139" y="105"/>
                  </a:cubicBezTo>
                  <a:cubicBezTo>
                    <a:pt x="1138" y="105"/>
                    <a:pt x="1138" y="105"/>
                    <a:pt x="1138" y="105"/>
                  </a:cubicBezTo>
                  <a:cubicBezTo>
                    <a:pt x="1137" y="108"/>
                    <a:pt x="1137" y="108"/>
                    <a:pt x="1137" y="108"/>
                  </a:cubicBezTo>
                  <a:cubicBezTo>
                    <a:pt x="1136" y="111"/>
                    <a:pt x="1134" y="105"/>
                    <a:pt x="1133" y="109"/>
                  </a:cubicBezTo>
                  <a:cubicBezTo>
                    <a:pt x="1130" y="115"/>
                    <a:pt x="1130" y="115"/>
                    <a:pt x="1130" y="115"/>
                  </a:cubicBezTo>
                  <a:cubicBezTo>
                    <a:pt x="1127" y="114"/>
                    <a:pt x="1123" y="117"/>
                    <a:pt x="1125" y="119"/>
                  </a:cubicBezTo>
                  <a:cubicBezTo>
                    <a:pt x="1124" y="119"/>
                    <a:pt x="1130" y="118"/>
                    <a:pt x="1123" y="118"/>
                  </a:cubicBezTo>
                  <a:cubicBezTo>
                    <a:pt x="1121" y="120"/>
                    <a:pt x="1121" y="120"/>
                    <a:pt x="1121" y="120"/>
                  </a:cubicBezTo>
                  <a:cubicBezTo>
                    <a:pt x="1123" y="121"/>
                    <a:pt x="1123" y="121"/>
                    <a:pt x="1123" y="121"/>
                  </a:cubicBezTo>
                  <a:cubicBezTo>
                    <a:pt x="1118" y="122"/>
                    <a:pt x="1118" y="122"/>
                    <a:pt x="1118" y="122"/>
                  </a:cubicBezTo>
                  <a:cubicBezTo>
                    <a:pt x="1117" y="121"/>
                    <a:pt x="1117" y="121"/>
                    <a:pt x="1117" y="121"/>
                  </a:cubicBezTo>
                  <a:cubicBezTo>
                    <a:pt x="1115" y="123"/>
                    <a:pt x="1115" y="123"/>
                    <a:pt x="1115" y="123"/>
                  </a:cubicBezTo>
                  <a:cubicBezTo>
                    <a:pt x="1119" y="124"/>
                    <a:pt x="1119" y="124"/>
                    <a:pt x="1119" y="124"/>
                  </a:cubicBezTo>
                  <a:cubicBezTo>
                    <a:pt x="1117" y="127"/>
                    <a:pt x="1117" y="127"/>
                    <a:pt x="1117" y="127"/>
                  </a:cubicBezTo>
                  <a:cubicBezTo>
                    <a:pt x="1113" y="132"/>
                    <a:pt x="1113" y="132"/>
                    <a:pt x="1113" y="132"/>
                  </a:cubicBezTo>
                  <a:cubicBezTo>
                    <a:pt x="1111" y="132"/>
                    <a:pt x="1108" y="135"/>
                    <a:pt x="1106" y="135"/>
                  </a:cubicBezTo>
                  <a:cubicBezTo>
                    <a:pt x="1103" y="141"/>
                    <a:pt x="1103" y="141"/>
                    <a:pt x="1103" y="141"/>
                  </a:cubicBezTo>
                  <a:cubicBezTo>
                    <a:pt x="1095" y="148"/>
                    <a:pt x="1095" y="148"/>
                    <a:pt x="1095" y="148"/>
                  </a:cubicBezTo>
                  <a:cubicBezTo>
                    <a:pt x="1089" y="147"/>
                    <a:pt x="1089" y="147"/>
                    <a:pt x="1089" y="147"/>
                  </a:cubicBezTo>
                  <a:cubicBezTo>
                    <a:pt x="1087" y="149"/>
                    <a:pt x="1087" y="149"/>
                    <a:pt x="1087" y="149"/>
                  </a:cubicBezTo>
                  <a:cubicBezTo>
                    <a:pt x="1087" y="152"/>
                    <a:pt x="1087" y="152"/>
                    <a:pt x="1087" y="152"/>
                  </a:cubicBezTo>
                  <a:cubicBezTo>
                    <a:pt x="1079" y="156"/>
                    <a:pt x="1079" y="156"/>
                    <a:pt x="1079" y="156"/>
                  </a:cubicBezTo>
                  <a:cubicBezTo>
                    <a:pt x="1079" y="159"/>
                    <a:pt x="1079" y="159"/>
                    <a:pt x="1079" y="159"/>
                  </a:cubicBezTo>
                  <a:cubicBezTo>
                    <a:pt x="1075" y="161"/>
                    <a:pt x="1075" y="161"/>
                    <a:pt x="1075" y="161"/>
                  </a:cubicBezTo>
                  <a:cubicBezTo>
                    <a:pt x="1071" y="165"/>
                    <a:pt x="1071" y="165"/>
                    <a:pt x="1071" y="165"/>
                  </a:cubicBezTo>
                  <a:cubicBezTo>
                    <a:pt x="1069" y="166"/>
                    <a:pt x="1069" y="166"/>
                    <a:pt x="1069" y="166"/>
                  </a:cubicBezTo>
                  <a:cubicBezTo>
                    <a:pt x="1067" y="169"/>
                    <a:pt x="1067" y="169"/>
                    <a:pt x="1067" y="169"/>
                  </a:cubicBezTo>
                  <a:cubicBezTo>
                    <a:pt x="1066" y="166"/>
                    <a:pt x="1062" y="177"/>
                    <a:pt x="1066" y="165"/>
                  </a:cubicBezTo>
                  <a:cubicBezTo>
                    <a:pt x="1065" y="164"/>
                    <a:pt x="1064" y="166"/>
                    <a:pt x="1064" y="165"/>
                  </a:cubicBezTo>
                  <a:cubicBezTo>
                    <a:pt x="1062" y="166"/>
                    <a:pt x="1062" y="166"/>
                    <a:pt x="1062" y="166"/>
                  </a:cubicBezTo>
                  <a:cubicBezTo>
                    <a:pt x="1063" y="167"/>
                    <a:pt x="1063" y="167"/>
                    <a:pt x="1063" y="167"/>
                  </a:cubicBezTo>
                  <a:cubicBezTo>
                    <a:pt x="1061" y="166"/>
                    <a:pt x="1061" y="166"/>
                    <a:pt x="1061" y="166"/>
                  </a:cubicBezTo>
                  <a:cubicBezTo>
                    <a:pt x="1061" y="168"/>
                    <a:pt x="1061" y="168"/>
                    <a:pt x="1061" y="168"/>
                  </a:cubicBezTo>
                  <a:cubicBezTo>
                    <a:pt x="1064" y="170"/>
                    <a:pt x="1064" y="170"/>
                    <a:pt x="1064" y="170"/>
                  </a:cubicBezTo>
                  <a:cubicBezTo>
                    <a:pt x="1063" y="172"/>
                    <a:pt x="1063" y="172"/>
                    <a:pt x="1063" y="172"/>
                  </a:cubicBezTo>
                  <a:cubicBezTo>
                    <a:pt x="1064" y="173"/>
                    <a:pt x="1064" y="173"/>
                    <a:pt x="1064" y="173"/>
                  </a:cubicBezTo>
                  <a:cubicBezTo>
                    <a:pt x="1062" y="172"/>
                    <a:pt x="1059" y="174"/>
                    <a:pt x="1060" y="176"/>
                  </a:cubicBezTo>
                  <a:cubicBezTo>
                    <a:pt x="1059" y="175"/>
                    <a:pt x="1059" y="175"/>
                    <a:pt x="1059" y="175"/>
                  </a:cubicBezTo>
                  <a:cubicBezTo>
                    <a:pt x="1057" y="179"/>
                    <a:pt x="1057" y="179"/>
                    <a:pt x="1057" y="179"/>
                  </a:cubicBezTo>
                  <a:cubicBezTo>
                    <a:pt x="1053" y="180"/>
                    <a:pt x="1053" y="180"/>
                    <a:pt x="1053" y="180"/>
                  </a:cubicBezTo>
                  <a:cubicBezTo>
                    <a:pt x="1054" y="180"/>
                    <a:pt x="1049" y="180"/>
                    <a:pt x="1055" y="180"/>
                  </a:cubicBezTo>
                  <a:cubicBezTo>
                    <a:pt x="1052" y="186"/>
                    <a:pt x="1054" y="176"/>
                    <a:pt x="1047" y="187"/>
                  </a:cubicBezTo>
                  <a:cubicBezTo>
                    <a:pt x="1044" y="188"/>
                    <a:pt x="1038" y="189"/>
                    <a:pt x="1039" y="193"/>
                  </a:cubicBezTo>
                  <a:cubicBezTo>
                    <a:pt x="1037" y="194"/>
                    <a:pt x="1037" y="194"/>
                    <a:pt x="1037" y="194"/>
                  </a:cubicBezTo>
                  <a:cubicBezTo>
                    <a:pt x="1038" y="197"/>
                    <a:pt x="1038" y="197"/>
                    <a:pt x="1038" y="197"/>
                  </a:cubicBezTo>
                  <a:cubicBezTo>
                    <a:pt x="1035" y="197"/>
                    <a:pt x="1035" y="197"/>
                    <a:pt x="1035" y="197"/>
                  </a:cubicBezTo>
                  <a:cubicBezTo>
                    <a:pt x="1034" y="201"/>
                    <a:pt x="1034" y="201"/>
                    <a:pt x="1034" y="201"/>
                  </a:cubicBezTo>
                  <a:cubicBezTo>
                    <a:pt x="1034" y="204"/>
                    <a:pt x="1028" y="200"/>
                    <a:pt x="1030" y="205"/>
                  </a:cubicBezTo>
                  <a:cubicBezTo>
                    <a:pt x="1027" y="206"/>
                    <a:pt x="1027" y="206"/>
                    <a:pt x="1027" y="206"/>
                  </a:cubicBezTo>
                  <a:cubicBezTo>
                    <a:pt x="1024" y="208"/>
                    <a:pt x="1024" y="208"/>
                    <a:pt x="1024" y="208"/>
                  </a:cubicBezTo>
                  <a:cubicBezTo>
                    <a:pt x="1020" y="210"/>
                    <a:pt x="1016" y="212"/>
                    <a:pt x="1015" y="215"/>
                  </a:cubicBezTo>
                  <a:cubicBezTo>
                    <a:pt x="1010" y="220"/>
                    <a:pt x="1010" y="220"/>
                    <a:pt x="1010" y="220"/>
                  </a:cubicBezTo>
                  <a:cubicBezTo>
                    <a:pt x="1011" y="223"/>
                    <a:pt x="1011" y="223"/>
                    <a:pt x="1011" y="223"/>
                  </a:cubicBezTo>
                  <a:cubicBezTo>
                    <a:pt x="1009" y="226"/>
                    <a:pt x="1009" y="226"/>
                    <a:pt x="1009" y="226"/>
                  </a:cubicBezTo>
                  <a:cubicBezTo>
                    <a:pt x="1006" y="224"/>
                    <a:pt x="1006" y="224"/>
                    <a:pt x="1006" y="224"/>
                  </a:cubicBezTo>
                  <a:cubicBezTo>
                    <a:pt x="1002" y="226"/>
                    <a:pt x="1002" y="226"/>
                    <a:pt x="1002" y="226"/>
                  </a:cubicBezTo>
                  <a:cubicBezTo>
                    <a:pt x="999" y="231"/>
                    <a:pt x="999" y="231"/>
                    <a:pt x="999" y="231"/>
                  </a:cubicBezTo>
                  <a:cubicBezTo>
                    <a:pt x="995" y="234"/>
                    <a:pt x="989" y="234"/>
                    <a:pt x="990" y="239"/>
                  </a:cubicBezTo>
                  <a:cubicBezTo>
                    <a:pt x="987" y="240"/>
                    <a:pt x="987" y="240"/>
                    <a:pt x="987" y="240"/>
                  </a:cubicBezTo>
                  <a:cubicBezTo>
                    <a:pt x="987" y="244"/>
                    <a:pt x="987" y="244"/>
                    <a:pt x="987" y="244"/>
                  </a:cubicBezTo>
                  <a:cubicBezTo>
                    <a:pt x="991" y="244"/>
                    <a:pt x="991" y="244"/>
                    <a:pt x="991" y="244"/>
                  </a:cubicBezTo>
                  <a:cubicBezTo>
                    <a:pt x="996" y="240"/>
                    <a:pt x="996" y="240"/>
                    <a:pt x="996" y="240"/>
                  </a:cubicBezTo>
                  <a:cubicBezTo>
                    <a:pt x="996" y="237"/>
                    <a:pt x="996" y="237"/>
                    <a:pt x="996" y="237"/>
                  </a:cubicBezTo>
                  <a:cubicBezTo>
                    <a:pt x="999" y="238"/>
                    <a:pt x="999" y="238"/>
                    <a:pt x="999" y="238"/>
                  </a:cubicBezTo>
                  <a:cubicBezTo>
                    <a:pt x="1004" y="234"/>
                    <a:pt x="1004" y="234"/>
                    <a:pt x="1004" y="234"/>
                  </a:cubicBezTo>
                  <a:cubicBezTo>
                    <a:pt x="1004" y="231"/>
                    <a:pt x="1004" y="231"/>
                    <a:pt x="1004" y="231"/>
                  </a:cubicBezTo>
                  <a:cubicBezTo>
                    <a:pt x="1005" y="232"/>
                    <a:pt x="1005" y="232"/>
                    <a:pt x="1005" y="232"/>
                  </a:cubicBezTo>
                  <a:cubicBezTo>
                    <a:pt x="1006" y="234"/>
                    <a:pt x="1006" y="234"/>
                    <a:pt x="1006" y="234"/>
                  </a:cubicBezTo>
                  <a:cubicBezTo>
                    <a:pt x="1004" y="238"/>
                    <a:pt x="1004" y="238"/>
                    <a:pt x="1004" y="238"/>
                  </a:cubicBezTo>
                  <a:cubicBezTo>
                    <a:pt x="1003" y="238"/>
                    <a:pt x="1001" y="231"/>
                    <a:pt x="1000" y="242"/>
                  </a:cubicBezTo>
                  <a:cubicBezTo>
                    <a:pt x="998" y="241"/>
                    <a:pt x="997" y="239"/>
                    <a:pt x="996" y="245"/>
                  </a:cubicBezTo>
                  <a:cubicBezTo>
                    <a:pt x="995" y="245"/>
                    <a:pt x="995" y="247"/>
                    <a:pt x="994" y="245"/>
                  </a:cubicBezTo>
                  <a:cubicBezTo>
                    <a:pt x="993" y="249"/>
                    <a:pt x="993" y="249"/>
                    <a:pt x="993" y="249"/>
                  </a:cubicBezTo>
                  <a:cubicBezTo>
                    <a:pt x="991" y="250"/>
                    <a:pt x="991" y="250"/>
                    <a:pt x="991" y="250"/>
                  </a:cubicBezTo>
                  <a:cubicBezTo>
                    <a:pt x="994" y="252"/>
                    <a:pt x="994" y="252"/>
                    <a:pt x="994" y="252"/>
                  </a:cubicBezTo>
                  <a:cubicBezTo>
                    <a:pt x="991" y="254"/>
                    <a:pt x="991" y="254"/>
                    <a:pt x="991" y="254"/>
                  </a:cubicBezTo>
                  <a:cubicBezTo>
                    <a:pt x="991" y="252"/>
                    <a:pt x="991" y="252"/>
                    <a:pt x="991" y="252"/>
                  </a:cubicBezTo>
                  <a:cubicBezTo>
                    <a:pt x="988" y="257"/>
                    <a:pt x="991" y="247"/>
                    <a:pt x="986" y="255"/>
                  </a:cubicBezTo>
                  <a:cubicBezTo>
                    <a:pt x="987" y="258"/>
                    <a:pt x="987" y="258"/>
                    <a:pt x="987" y="258"/>
                  </a:cubicBezTo>
                  <a:cubicBezTo>
                    <a:pt x="986" y="260"/>
                    <a:pt x="986" y="260"/>
                    <a:pt x="986" y="260"/>
                  </a:cubicBezTo>
                  <a:cubicBezTo>
                    <a:pt x="980" y="262"/>
                    <a:pt x="980" y="262"/>
                    <a:pt x="980" y="262"/>
                  </a:cubicBezTo>
                  <a:cubicBezTo>
                    <a:pt x="974" y="266"/>
                    <a:pt x="974" y="266"/>
                    <a:pt x="974" y="266"/>
                  </a:cubicBezTo>
                  <a:cubicBezTo>
                    <a:pt x="975" y="268"/>
                    <a:pt x="975" y="268"/>
                    <a:pt x="975" y="268"/>
                  </a:cubicBezTo>
                  <a:cubicBezTo>
                    <a:pt x="982" y="267"/>
                    <a:pt x="982" y="267"/>
                    <a:pt x="982" y="267"/>
                  </a:cubicBezTo>
                  <a:cubicBezTo>
                    <a:pt x="984" y="265"/>
                    <a:pt x="984" y="265"/>
                    <a:pt x="984" y="265"/>
                  </a:cubicBezTo>
                  <a:cubicBezTo>
                    <a:pt x="986" y="265"/>
                    <a:pt x="986" y="265"/>
                    <a:pt x="986" y="265"/>
                  </a:cubicBezTo>
                  <a:cubicBezTo>
                    <a:pt x="986" y="265"/>
                    <a:pt x="984" y="263"/>
                    <a:pt x="986" y="266"/>
                  </a:cubicBezTo>
                  <a:cubicBezTo>
                    <a:pt x="988" y="266"/>
                    <a:pt x="988" y="266"/>
                    <a:pt x="988" y="266"/>
                  </a:cubicBezTo>
                  <a:cubicBezTo>
                    <a:pt x="990" y="260"/>
                    <a:pt x="990" y="260"/>
                    <a:pt x="990" y="260"/>
                  </a:cubicBezTo>
                  <a:cubicBezTo>
                    <a:pt x="995" y="258"/>
                    <a:pt x="995" y="258"/>
                    <a:pt x="995" y="258"/>
                  </a:cubicBezTo>
                  <a:cubicBezTo>
                    <a:pt x="998" y="254"/>
                    <a:pt x="998" y="254"/>
                    <a:pt x="998" y="254"/>
                  </a:cubicBezTo>
                  <a:cubicBezTo>
                    <a:pt x="999" y="254"/>
                    <a:pt x="992" y="255"/>
                    <a:pt x="1000" y="254"/>
                  </a:cubicBezTo>
                  <a:cubicBezTo>
                    <a:pt x="999" y="252"/>
                    <a:pt x="999" y="252"/>
                    <a:pt x="999" y="252"/>
                  </a:cubicBezTo>
                  <a:cubicBezTo>
                    <a:pt x="1000" y="252"/>
                    <a:pt x="1000" y="252"/>
                    <a:pt x="1000" y="252"/>
                  </a:cubicBezTo>
                  <a:cubicBezTo>
                    <a:pt x="1000" y="250"/>
                    <a:pt x="1000" y="250"/>
                    <a:pt x="1000" y="250"/>
                  </a:cubicBezTo>
                  <a:cubicBezTo>
                    <a:pt x="998" y="249"/>
                    <a:pt x="998" y="249"/>
                    <a:pt x="998" y="249"/>
                  </a:cubicBezTo>
                  <a:cubicBezTo>
                    <a:pt x="999" y="251"/>
                    <a:pt x="1000" y="248"/>
                    <a:pt x="996" y="251"/>
                  </a:cubicBezTo>
                  <a:cubicBezTo>
                    <a:pt x="996" y="249"/>
                    <a:pt x="985" y="263"/>
                    <a:pt x="997" y="246"/>
                  </a:cubicBezTo>
                  <a:cubicBezTo>
                    <a:pt x="1001" y="245"/>
                    <a:pt x="1001" y="245"/>
                    <a:pt x="1001" y="245"/>
                  </a:cubicBezTo>
                  <a:cubicBezTo>
                    <a:pt x="1005" y="249"/>
                    <a:pt x="1005" y="249"/>
                    <a:pt x="1005" y="249"/>
                  </a:cubicBezTo>
                  <a:cubicBezTo>
                    <a:pt x="1008" y="246"/>
                    <a:pt x="1008" y="246"/>
                    <a:pt x="1008" y="246"/>
                  </a:cubicBezTo>
                  <a:cubicBezTo>
                    <a:pt x="1010" y="247"/>
                    <a:pt x="1009" y="245"/>
                    <a:pt x="1011" y="244"/>
                  </a:cubicBezTo>
                  <a:cubicBezTo>
                    <a:pt x="1010" y="242"/>
                    <a:pt x="1010" y="242"/>
                    <a:pt x="1010" y="242"/>
                  </a:cubicBezTo>
                  <a:cubicBezTo>
                    <a:pt x="1012" y="242"/>
                    <a:pt x="1015" y="239"/>
                    <a:pt x="1017" y="238"/>
                  </a:cubicBezTo>
                  <a:cubicBezTo>
                    <a:pt x="1020" y="237"/>
                    <a:pt x="1015" y="237"/>
                    <a:pt x="1018" y="235"/>
                  </a:cubicBezTo>
                  <a:cubicBezTo>
                    <a:pt x="1014" y="233"/>
                    <a:pt x="1014" y="233"/>
                    <a:pt x="1014" y="233"/>
                  </a:cubicBezTo>
                  <a:cubicBezTo>
                    <a:pt x="1014" y="231"/>
                    <a:pt x="1014" y="231"/>
                    <a:pt x="1014" y="231"/>
                  </a:cubicBezTo>
                  <a:cubicBezTo>
                    <a:pt x="1014" y="231"/>
                    <a:pt x="1013" y="238"/>
                    <a:pt x="1019" y="230"/>
                  </a:cubicBezTo>
                  <a:cubicBezTo>
                    <a:pt x="1016" y="227"/>
                    <a:pt x="1016" y="227"/>
                    <a:pt x="1016" y="227"/>
                  </a:cubicBezTo>
                  <a:cubicBezTo>
                    <a:pt x="1021" y="227"/>
                    <a:pt x="1021" y="227"/>
                    <a:pt x="1021" y="227"/>
                  </a:cubicBezTo>
                  <a:cubicBezTo>
                    <a:pt x="1019" y="229"/>
                    <a:pt x="1019" y="229"/>
                    <a:pt x="1019" y="229"/>
                  </a:cubicBezTo>
                  <a:cubicBezTo>
                    <a:pt x="1021" y="227"/>
                    <a:pt x="1009" y="225"/>
                    <a:pt x="1022" y="233"/>
                  </a:cubicBezTo>
                  <a:cubicBezTo>
                    <a:pt x="1023" y="227"/>
                    <a:pt x="1023" y="227"/>
                    <a:pt x="1023" y="227"/>
                  </a:cubicBezTo>
                  <a:cubicBezTo>
                    <a:pt x="1023" y="227"/>
                    <a:pt x="1025" y="226"/>
                    <a:pt x="1023" y="225"/>
                  </a:cubicBezTo>
                  <a:cubicBezTo>
                    <a:pt x="1025" y="226"/>
                    <a:pt x="1025" y="226"/>
                    <a:pt x="1025" y="226"/>
                  </a:cubicBezTo>
                  <a:cubicBezTo>
                    <a:pt x="1025" y="229"/>
                    <a:pt x="1025" y="229"/>
                    <a:pt x="1025" y="229"/>
                  </a:cubicBezTo>
                  <a:cubicBezTo>
                    <a:pt x="1028" y="226"/>
                    <a:pt x="1028" y="226"/>
                    <a:pt x="1028" y="226"/>
                  </a:cubicBezTo>
                  <a:cubicBezTo>
                    <a:pt x="1029" y="226"/>
                    <a:pt x="1029" y="226"/>
                    <a:pt x="1029" y="226"/>
                  </a:cubicBezTo>
                  <a:cubicBezTo>
                    <a:pt x="1024" y="222"/>
                    <a:pt x="1024" y="222"/>
                    <a:pt x="1024" y="222"/>
                  </a:cubicBezTo>
                  <a:cubicBezTo>
                    <a:pt x="1019" y="222"/>
                    <a:pt x="1019" y="222"/>
                    <a:pt x="1019" y="222"/>
                  </a:cubicBezTo>
                  <a:cubicBezTo>
                    <a:pt x="1018" y="224"/>
                    <a:pt x="1018" y="224"/>
                    <a:pt x="1018" y="224"/>
                  </a:cubicBezTo>
                  <a:cubicBezTo>
                    <a:pt x="1015" y="225"/>
                    <a:pt x="1015" y="225"/>
                    <a:pt x="1015" y="225"/>
                  </a:cubicBezTo>
                  <a:cubicBezTo>
                    <a:pt x="1014" y="230"/>
                    <a:pt x="1014" y="230"/>
                    <a:pt x="1014" y="230"/>
                  </a:cubicBezTo>
                  <a:cubicBezTo>
                    <a:pt x="1012" y="227"/>
                    <a:pt x="1012" y="227"/>
                    <a:pt x="1012" y="227"/>
                  </a:cubicBezTo>
                  <a:cubicBezTo>
                    <a:pt x="1014" y="223"/>
                    <a:pt x="1014" y="223"/>
                    <a:pt x="1014" y="223"/>
                  </a:cubicBezTo>
                  <a:cubicBezTo>
                    <a:pt x="1020" y="218"/>
                    <a:pt x="1020" y="218"/>
                    <a:pt x="1020" y="218"/>
                  </a:cubicBezTo>
                  <a:cubicBezTo>
                    <a:pt x="1017" y="215"/>
                    <a:pt x="1026" y="219"/>
                    <a:pt x="1022" y="212"/>
                  </a:cubicBezTo>
                  <a:cubicBezTo>
                    <a:pt x="1027" y="209"/>
                    <a:pt x="1018" y="219"/>
                    <a:pt x="1028" y="212"/>
                  </a:cubicBezTo>
                  <a:cubicBezTo>
                    <a:pt x="1024" y="215"/>
                    <a:pt x="1024" y="215"/>
                    <a:pt x="1024" y="215"/>
                  </a:cubicBezTo>
                  <a:cubicBezTo>
                    <a:pt x="1024" y="215"/>
                    <a:pt x="1027" y="214"/>
                    <a:pt x="1023" y="214"/>
                  </a:cubicBezTo>
                  <a:cubicBezTo>
                    <a:pt x="1024" y="216"/>
                    <a:pt x="1024" y="216"/>
                    <a:pt x="1024" y="216"/>
                  </a:cubicBezTo>
                  <a:cubicBezTo>
                    <a:pt x="1026" y="216"/>
                    <a:pt x="1026" y="216"/>
                    <a:pt x="1026" y="216"/>
                  </a:cubicBezTo>
                  <a:cubicBezTo>
                    <a:pt x="1028" y="216"/>
                    <a:pt x="1028" y="216"/>
                    <a:pt x="1028" y="216"/>
                  </a:cubicBezTo>
                  <a:cubicBezTo>
                    <a:pt x="1027" y="218"/>
                    <a:pt x="1027" y="218"/>
                    <a:pt x="1027" y="218"/>
                  </a:cubicBezTo>
                  <a:cubicBezTo>
                    <a:pt x="1027" y="217"/>
                    <a:pt x="1029" y="218"/>
                    <a:pt x="1029" y="219"/>
                  </a:cubicBezTo>
                  <a:cubicBezTo>
                    <a:pt x="1029" y="220"/>
                    <a:pt x="1029" y="220"/>
                    <a:pt x="1029" y="220"/>
                  </a:cubicBezTo>
                  <a:cubicBezTo>
                    <a:pt x="1025" y="220"/>
                    <a:pt x="1025" y="220"/>
                    <a:pt x="1025" y="220"/>
                  </a:cubicBezTo>
                  <a:cubicBezTo>
                    <a:pt x="1025" y="220"/>
                    <a:pt x="1029" y="218"/>
                    <a:pt x="1024" y="221"/>
                  </a:cubicBezTo>
                  <a:cubicBezTo>
                    <a:pt x="1027" y="221"/>
                    <a:pt x="1027" y="221"/>
                    <a:pt x="1027" y="221"/>
                  </a:cubicBezTo>
                  <a:cubicBezTo>
                    <a:pt x="1026" y="223"/>
                    <a:pt x="1026" y="223"/>
                    <a:pt x="1026" y="223"/>
                  </a:cubicBezTo>
                  <a:cubicBezTo>
                    <a:pt x="1032" y="225"/>
                    <a:pt x="1032" y="225"/>
                    <a:pt x="1032" y="225"/>
                  </a:cubicBezTo>
                  <a:cubicBezTo>
                    <a:pt x="1033" y="224"/>
                    <a:pt x="1033" y="224"/>
                    <a:pt x="1033" y="224"/>
                  </a:cubicBezTo>
                  <a:cubicBezTo>
                    <a:pt x="1032" y="224"/>
                    <a:pt x="1035" y="228"/>
                    <a:pt x="1032" y="222"/>
                  </a:cubicBezTo>
                  <a:cubicBezTo>
                    <a:pt x="1036" y="221"/>
                    <a:pt x="1036" y="221"/>
                    <a:pt x="1036" y="221"/>
                  </a:cubicBezTo>
                  <a:cubicBezTo>
                    <a:pt x="1035" y="220"/>
                    <a:pt x="1035" y="220"/>
                    <a:pt x="1035" y="220"/>
                  </a:cubicBezTo>
                  <a:cubicBezTo>
                    <a:pt x="1038" y="219"/>
                    <a:pt x="1038" y="219"/>
                    <a:pt x="1038" y="219"/>
                  </a:cubicBezTo>
                  <a:cubicBezTo>
                    <a:pt x="1038" y="216"/>
                    <a:pt x="1038" y="216"/>
                    <a:pt x="1038" y="216"/>
                  </a:cubicBezTo>
                  <a:cubicBezTo>
                    <a:pt x="1039" y="215"/>
                    <a:pt x="1039" y="215"/>
                    <a:pt x="1039" y="215"/>
                  </a:cubicBezTo>
                  <a:cubicBezTo>
                    <a:pt x="1039" y="215"/>
                    <a:pt x="1044" y="214"/>
                    <a:pt x="1038" y="214"/>
                  </a:cubicBezTo>
                  <a:cubicBezTo>
                    <a:pt x="1039" y="213"/>
                    <a:pt x="1039" y="213"/>
                    <a:pt x="1039" y="213"/>
                  </a:cubicBezTo>
                  <a:cubicBezTo>
                    <a:pt x="1044" y="215"/>
                    <a:pt x="1044" y="215"/>
                    <a:pt x="1044" y="215"/>
                  </a:cubicBezTo>
                  <a:cubicBezTo>
                    <a:pt x="1046" y="209"/>
                    <a:pt x="1046" y="209"/>
                    <a:pt x="1046" y="209"/>
                  </a:cubicBezTo>
                  <a:cubicBezTo>
                    <a:pt x="1045" y="208"/>
                    <a:pt x="1045" y="208"/>
                    <a:pt x="1045" y="208"/>
                  </a:cubicBezTo>
                  <a:cubicBezTo>
                    <a:pt x="1042" y="209"/>
                    <a:pt x="1042" y="209"/>
                    <a:pt x="1042" y="209"/>
                  </a:cubicBezTo>
                  <a:cubicBezTo>
                    <a:pt x="1041" y="208"/>
                    <a:pt x="1045" y="204"/>
                    <a:pt x="1037" y="207"/>
                  </a:cubicBezTo>
                  <a:cubicBezTo>
                    <a:pt x="1038" y="207"/>
                    <a:pt x="1038" y="207"/>
                    <a:pt x="1038" y="207"/>
                  </a:cubicBezTo>
                  <a:cubicBezTo>
                    <a:pt x="1037" y="206"/>
                    <a:pt x="1046" y="208"/>
                    <a:pt x="1034" y="206"/>
                  </a:cubicBezTo>
                  <a:cubicBezTo>
                    <a:pt x="1034" y="205"/>
                    <a:pt x="1034" y="205"/>
                    <a:pt x="1034" y="205"/>
                  </a:cubicBezTo>
                  <a:cubicBezTo>
                    <a:pt x="1050" y="207"/>
                    <a:pt x="1050" y="207"/>
                    <a:pt x="1050" y="207"/>
                  </a:cubicBezTo>
                  <a:cubicBezTo>
                    <a:pt x="1048" y="202"/>
                    <a:pt x="1055" y="209"/>
                    <a:pt x="1054" y="201"/>
                  </a:cubicBezTo>
                  <a:cubicBezTo>
                    <a:pt x="1057" y="199"/>
                    <a:pt x="1057" y="199"/>
                    <a:pt x="1057" y="199"/>
                  </a:cubicBezTo>
                  <a:cubicBezTo>
                    <a:pt x="1054" y="198"/>
                    <a:pt x="1054" y="198"/>
                    <a:pt x="1054" y="198"/>
                  </a:cubicBezTo>
                  <a:cubicBezTo>
                    <a:pt x="1051" y="200"/>
                    <a:pt x="1051" y="200"/>
                    <a:pt x="1051" y="200"/>
                  </a:cubicBezTo>
                  <a:cubicBezTo>
                    <a:pt x="1051" y="200"/>
                    <a:pt x="1048" y="199"/>
                    <a:pt x="1052" y="200"/>
                  </a:cubicBezTo>
                  <a:cubicBezTo>
                    <a:pt x="1052" y="199"/>
                    <a:pt x="1052" y="199"/>
                    <a:pt x="1051" y="198"/>
                  </a:cubicBezTo>
                  <a:cubicBezTo>
                    <a:pt x="1052" y="197"/>
                    <a:pt x="1057" y="197"/>
                    <a:pt x="1047" y="200"/>
                  </a:cubicBezTo>
                  <a:cubicBezTo>
                    <a:pt x="1045" y="202"/>
                    <a:pt x="1045" y="202"/>
                    <a:pt x="1045" y="202"/>
                  </a:cubicBezTo>
                  <a:cubicBezTo>
                    <a:pt x="1044" y="200"/>
                    <a:pt x="1052" y="201"/>
                    <a:pt x="1042" y="199"/>
                  </a:cubicBezTo>
                  <a:cubicBezTo>
                    <a:pt x="1045" y="198"/>
                    <a:pt x="1045" y="198"/>
                    <a:pt x="1045" y="198"/>
                  </a:cubicBezTo>
                  <a:cubicBezTo>
                    <a:pt x="1045" y="195"/>
                    <a:pt x="1051" y="200"/>
                    <a:pt x="1047" y="193"/>
                  </a:cubicBezTo>
                  <a:cubicBezTo>
                    <a:pt x="1048" y="194"/>
                    <a:pt x="1048" y="194"/>
                    <a:pt x="1049" y="195"/>
                  </a:cubicBezTo>
                  <a:cubicBezTo>
                    <a:pt x="1052" y="193"/>
                    <a:pt x="1051" y="202"/>
                    <a:pt x="1054" y="193"/>
                  </a:cubicBezTo>
                  <a:cubicBezTo>
                    <a:pt x="1052" y="196"/>
                    <a:pt x="1052" y="196"/>
                    <a:pt x="1052" y="196"/>
                  </a:cubicBezTo>
                  <a:cubicBezTo>
                    <a:pt x="1057" y="194"/>
                    <a:pt x="1057" y="194"/>
                    <a:pt x="1057" y="194"/>
                  </a:cubicBezTo>
                  <a:cubicBezTo>
                    <a:pt x="1060" y="198"/>
                    <a:pt x="1060" y="198"/>
                    <a:pt x="1060" y="198"/>
                  </a:cubicBezTo>
                  <a:cubicBezTo>
                    <a:pt x="1062" y="198"/>
                    <a:pt x="1061" y="196"/>
                    <a:pt x="1064" y="196"/>
                  </a:cubicBezTo>
                  <a:cubicBezTo>
                    <a:pt x="1063" y="195"/>
                    <a:pt x="1063" y="195"/>
                    <a:pt x="1063" y="195"/>
                  </a:cubicBezTo>
                  <a:cubicBezTo>
                    <a:pt x="1064" y="193"/>
                    <a:pt x="1064" y="193"/>
                    <a:pt x="1064" y="193"/>
                  </a:cubicBezTo>
                  <a:cubicBezTo>
                    <a:pt x="1064" y="192"/>
                    <a:pt x="1069" y="193"/>
                    <a:pt x="1074" y="188"/>
                  </a:cubicBezTo>
                  <a:cubicBezTo>
                    <a:pt x="1072" y="185"/>
                    <a:pt x="1072" y="185"/>
                    <a:pt x="1072" y="185"/>
                  </a:cubicBezTo>
                  <a:cubicBezTo>
                    <a:pt x="1072" y="184"/>
                    <a:pt x="1072" y="184"/>
                    <a:pt x="1072" y="184"/>
                  </a:cubicBezTo>
                  <a:cubicBezTo>
                    <a:pt x="1075" y="185"/>
                    <a:pt x="1075" y="185"/>
                    <a:pt x="1075" y="185"/>
                  </a:cubicBezTo>
                  <a:cubicBezTo>
                    <a:pt x="1075" y="185"/>
                    <a:pt x="1075" y="185"/>
                    <a:pt x="1075" y="185"/>
                  </a:cubicBezTo>
                  <a:cubicBezTo>
                    <a:pt x="1075" y="182"/>
                    <a:pt x="1075" y="182"/>
                    <a:pt x="1075" y="182"/>
                  </a:cubicBezTo>
                  <a:cubicBezTo>
                    <a:pt x="1070" y="180"/>
                    <a:pt x="1070" y="180"/>
                    <a:pt x="1070" y="180"/>
                  </a:cubicBezTo>
                  <a:cubicBezTo>
                    <a:pt x="1067" y="184"/>
                    <a:pt x="1067" y="184"/>
                    <a:pt x="1067" y="184"/>
                  </a:cubicBezTo>
                  <a:cubicBezTo>
                    <a:pt x="1068" y="184"/>
                    <a:pt x="1068" y="184"/>
                    <a:pt x="1068" y="184"/>
                  </a:cubicBezTo>
                  <a:cubicBezTo>
                    <a:pt x="1063" y="184"/>
                    <a:pt x="1063" y="184"/>
                    <a:pt x="1063" y="184"/>
                  </a:cubicBezTo>
                  <a:cubicBezTo>
                    <a:pt x="1063" y="183"/>
                    <a:pt x="1063" y="183"/>
                    <a:pt x="1063" y="183"/>
                  </a:cubicBezTo>
                  <a:cubicBezTo>
                    <a:pt x="1063" y="183"/>
                    <a:pt x="1063" y="183"/>
                    <a:pt x="1063" y="183"/>
                  </a:cubicBezTo>
                  <a:cubicBezTo>
                    <a:pt x="1063" y="183"/>
                    <a:pt x="1063" y="183"/>
                    <a:pt x="1064" y="184"/>
                  </a:cubicBezTo>
                  <a:cubicBezTo>
                    <a:pt x="1065" y="179"/>
                    <a:pt x="1065" y="179"/>
                    <a:pt x="1065" y="179"/>
                  </a:cubicBezTo>
                  <a:cubicBezTo>
                    <a:pt x="1065" y="178"/>
                    <a:pt x="1063" y="178"/>
                    <a:pt x="1064" y="177"/>
                  </a:cubicBezTo>
                  <a:cubicBezTo>
                    <a:pt x="1070" y="177"/>
                    <a:pt x="1070" y="177"/>
                    <a:pt x="1070" y="177"/>
                  </a:cubicBezTo>
                  <a:cubicBezTo>
                    <a:pt x="1075" y="173"/>
                    <a:pt x="1075" y="173"/>
                    <a:pt x="1075" y="173"/>
                  </a:cubicBezTo>
                  <a:cubicBezTo>
                    <a:pt x="1076" y="173"/>
                    <a:pt x="1076" y="173"/>
                    <a:pt x="1076" y="173"/>
                  </a:cubicBezTo>
                  <a:cubicBezTo>
                    <a:pt x="1075" y="170"/>
                    <a:pt x="1075" y="170"/>
                    <a:pt x="1075" y="170"/>
                  </a:cubicBezTo>
                  <a:cubicBezTo>
                    <a:pt x="1081" y="166"/>
                    <a:pt x="1081" y="166"/>
                    <a:pt x="1081" y="166"/>
                  </a:cubicBezTo>
                  <a:cubicBezTo>
                    <a:pt x="1083" y="162"/>
                    <a:pt x="1083" y="162"/>
                    <a:pt x="1083" y="162"/>
                  </a:cubicBezTo>
                  <a:cubicBezTo>
                    <a:pt x="1087" y="162"/>
                    <a:pt x="1087" y="162"/>
                    <a:pt x="1087" y="162"/>
                  </a:cubicBezTo>
                  <a:cubicBezTo>
                    <a:pt x="1088" y="161"/>
                    <a:pt x="1088" y="161"/>
                    <a:pt x="1088" y="161"/>
                  </a:cubicBezTo>
                  <a:cubicBezTo>
                    <a:pt x="1086" y="159"/>
                    <a:pt x="1086" y="159"/>
                    <a:pt x="1086" y="159"/>
                  </a:cubicBezTo>
                  <a:cubicBezTo>
                    <a:pt x="1099" y="150"/>
                    <a:pt x="1099" y="150"/>
                    <a:pt x="1099" y="150"/>
                  </a:cubicBezTo>
                  <a:cubicBezTo>
                    <a:pt x="1102" y="152"/>
                    <a:pt x="1090" y="151"/>
                    <a:pt x="1103" y="151"/>
                  </a:cubicBezTo>
                  <a:cubicBezTo>
                    <a:pt x="1103" y="148"/>
                    <a:pt x="1103" y="148"/>
                    <a:pt x="1103" y="148"/>
                  </a:cubicBezTo>
                  <a:cubicBezTo>
                    <a:pt x="1104" y="148"/>
                    <a:pt x="1104" y="148"/>
                    <a:pt x="1104" y="148"/>
                  </a:cubicBezTo>
                  <a:cubicBezTo>
                    <a:pt x="1103" y="146"/>
                    <a:pt x="1103" y="146"/>
                    <a:pt x="1103" y="146"/>
                  </a:cubicBezTo>
                  <a:cubicBezTo>
                    <a:pt x="1106" y="146"/>
                    <a:pt x="1106" y="146"/>
                    <a:pt x="1106" y="146"/>
                  </a:cubicBezTo>
                  <a:cubicBezTo>
                    <a:pt x="1107" y="147"/>
                    <a:pt x="1107" y="147"/>
                    <a:pt x="1107" y="147"/>
                  </a:cubicBezTo>
                  <a:cubicBezTo>
                    <a:pt x="1109" y="148"/>
                    <a:pt x="1109" y="151"/>
                    <a:pt x="1111" y="145"/>
                  </a:cubicBezTo>
                  <a:cubicBezTo>
                    <a:pt x="1111" y="146"/>
                    <a:pt x="1111" y="146"/>
                    <a:pt x="1111" y="146"/>
                  </a:cubicBezTo>
                  <a:cubicBezTo>
                    <a:pt x="1108" y="147"/>
                    <a:pt x="1108" y="147"/>
                    <a:pt x="1108" y="147"/>
                  </a:cubicBezTo>
                  <a:cubicBezTo>
                    <a:pt x="1108" y="149"/>
                    <a:pt x="1108" y="149"/>
                    <a:pt x="1108" y="149"/>
                  </a:cubicBezTo>
                  <a:cubicBezTo>
                    <a:pt x="1107" y="148"/>
                    <a:pt x="1114" y="152"/>
                    <a:pt x="1116" y="144"/>
                  </a:cubicBezTo>
                  <a:cubicBezTo>
                    <a:pt x="1110" y="141"/>
                    <a:pt x="1110" y="141"/>
                    <a:pt x="1110" y="141"/>
                  </a:cubicBezTo>
                  <a:cubicBezTo>
                    <a:pt x="1109" y="142"/>
                    <a:pt x="1109" y="142"/>
                    <a:pt x="1109" y="142"/>
                  </a:cubicBezTo>
                  <a:cubicBezTo>
                    <a:pt x="1109" y="141"/>
                    <a:pt x="1109" y="141"/>
                    <a:pt x="1109" y="141"/>
                  </a:cubicBezTo>
                  <a:cubicBezTo>
                    <a:pt x="1106" y="141"/>
                    <a:pt x="1106" y="141"/>
                    <a:pt x="1106" y="141"/>
                  </a:cubicBezTo>
                  <a:cubicBezTo>
                    <a:pt x="1105" y="138"/>
                    <a:pt x="1108" y="137"/>
                    <a:pt x="1112" y="138"/>
                  </a:cubicBezTo>
                  <a:cubicBezTo>
                    <a:pt x="1109" y="137"/>
                    <a:pt x="1109" y="137"/>
                    <a:pt x="1109" y="137"/>
                  </a:cubicBezTo>
                  <a:cubicBezTo>
                    <a:pt x="1112" y="134"/>
                    <a:pt x="1112" y="134"/>
                    <a:pt x="1112" y="134"/>
                  </a:cubicBezTo>
                  <a:cubicBezTo>
                    <a:pt x="1118" y="132"/>
                    <a:pt x="1109" y="138"/>
                    <a:pt x="1117" y="133"/>
                  </a:cubicBezTo>
                  <a:cubicBezTo>
                    <a:pt x="1121" y="136"/>
                    <a:pt x="1121" y="136"/>
                    <a:pt x="1121" y="136"/>
                  </a:cubicBezTo>
                  <a:cubicBezTo>
                    <a:pt x="1120" y="136"/>
                    <a:pt x="1123" y="132"/>
                    <a:pt x="1121" y="137"/>
                  </a:cubicBezTo>
                  <a:cubicBezTo>
                    <a:pt x="1126" y="137"/>
                    <a:pt x="1126" y="137"/>
                    <a:pt x="1126" y="137"/>
                  </a:cubicBezTo>
                  <a:cubicBezTo>
                    <a:pt x="1131" y="138"/>
                    <a:pt x="1131" y="138"/>
                    <a:pt x="1131" y="138"/>
                  </a:cubicBezTo>
                  <a:cubicBezTo>
                    <a:pt x="1133" y="137"/>
                    <a:pt x="1133" y="137"/>
                    <a:pt x="1133" y="137"/>
                  </a:cubicBezTo>
                  <a:cubicBezTo>
                    <a:pt x="1134" y="137"/>
                    <a:pt x="1132" y="142"/>
                    <a:pt x="1134" y="136"/>
                  </a:cubicBezTo>
                  <a:cubicBezTo>
                    <a:pt x="1133" y="134"/>
                    <a:pt x="1133" y="134"/>
                    <a:pt x="1133" y="134"/>
                  </a:cubicBezTo>
                  <a:cubicBezTo>
                    <a:pt x="1133" y="135"/>
                    <a:pt x="1133" y="134"/>
                    <a:pt x="1134" y="133"/>
                  </a:cubicBezTo>
                  <a:cubicBezTo>
                    <a:pt x="1129" y="132"/>
                    <a:pt x="1129" y="132"/>
                    <a:pt x="1129" y="132"/>
                  </a:cubicBezTo>
                  <a:cubicBezTo>
                    <a:pt x="1129" y="130"/>
                    <a:pt x="1129" y="130"/>
                    <a:pt x="1129" y="130"/>
                  </a:cubicBezTo>
                  <a:cubicBezTo>
                    <a:pt x="1127" y="130"/>
                    <a:pt x="1127" y="130"/>
                    <a:pt x="1127" y="130"/>
                  </a:cubicBezTo>
                  <a:cubicBezTo>
                    <a:pt x="1125" y="128"/>
                    <a:pt x="1136" y="130"/>
                    <a:pt x="1125" y="125"/>
                  </a:cubicBezTo>
                  <a:cubicBezTo>
                    <a:pt x="1130" y="126"/>
                    <a:pt x="1126" y="120"/>
                    <a:pt x="1132" y="123"/>
                  </a:cubicBezTo>
                  <a:cubicBezTo>
                    <a:pt x="1127" y="125"/>
                    <a:pt x="1127" y="125"/>
                    <a:pt x="1127" y="125"/>
                  </a:cubicBezTo>
                  <a:cubicBezTo>
                    <a:pt x="1127" y="127"/>
                    <a:pt x="1127" y="127"/>
                    <a:pt x="1127" y="127"/>
                  </a:cubicBezTo>
                  <a:cubicBezTo>
                    <a:pt x="1134" y="125"/>
                    <a:pt x="1134" y="125"/>
                    <a:pt x="1134" y="125"/>
                  </a:cubicBezTo>
                  <a:cubicBezTo>
                    <a:pt x="1135" y="123"/>
                    <a:pt x="1135" y="123"/>
                    <a:pt x="1135" y="123"/>
                  </a:cubicBezTo>
                  <a:cubicBezTo>
                    <a:pt x="1138" y="123"/>
                    <a:pt x="1138" y="123"/>
                    <a:pt x="1138" y="123"/>
                  </a:cubicBezTo>
                  <a:cubicBezTo>
                    <a:pt x="1138" y="121"/>
                    <a:pt x="1138" y="121"/>
                    <a:pt x="1138" y="121"/>
                  </a:cubicBezTo>
                  <a:cubicBezTo>
                    <a:pt x="1140" y="121"/>
                    <a:pt x="1140" y="121"/>
                    <a:pt x="1140" y="121"/>
                  </a:cubicBezTo>
                  <a:cubicBezTo>
                    <a:pt x="1142" y="118"/>
                    <a:pt x="1124" y="136"/>
                    <a:pt x="1147" y="114"/>
                  </a:cubicBezTo>
                  <a:cubicBezTo>
                    <a:pt x="1148" y="112"/>
                    <a:pt x="1148" y="112"/>
                    <a:pt x="1148" y="112"/>
                  </a:cubicBezTo>
                  <a:cubicBezTo>
                    <a:pt x="1145" y="111"/>
                    <a:pt x="1145" y="111"/>
                    <a:pt x="1145" y="111"/>
                  </a:cubicBezTo>
                  <a:cubicBezTo>
                    <a:pt x="1144" y="111"/>
                    <a:pt x="1142" y="115"/>
                    <a:pt x="1140" y="111"/>
                  </a:cubicBezTo>
                  <a:cubicBezTo>
                    <a:pt x="1144" y="110"/>
                    <a:pt x="1144" y="110"/>
                    <a:pt x="1144" y="110"/>
                  </a:cubicBezTo>
                  <a:cubicBezTo>
                    <a:pt x="1145" y="109"/>
                    <a:pt x="1135" y="115"/>
                    <a:pt x="1147" y="107"/>
                  </a:cubicBezTo>
                  <a:cubicBezTo>
                    <a:pt x="1149" y="111"/>
                    <a:pt x="1149" y="111"/>
                    <a:pt x="1149" y="111"/>
                  </a:cubicBezTo>
                  <a:cubicBezTo>
                    <a:pt x="1156" y="105"/>
                    <a:pt x="1156" y="105"/>
                    <a:pt x="1156" y="105"/>
                  </a:cubicBezTo>
                  <a:cubicBezTo>
                    <a:pt x="1160" y="104"/>
                    <a:pt x="1160" y="104"/>
                    <a:pt x="1160" y="104"/>
                  </a:cubicBezTo>
                  <a:cubicBezTo>
                    <a:pt x="1167" y="95"/>
                    <a:pt x="1167" y="95"/>
                    <a:pt x="1167" y="95"/>
                  </a:cubicBezTo>
                  <a:cubicBezTo>
                    <a:pt x="1174" y="92"/>
                    <a:pt x="1174" y="92"/>
                    <a:pt x="1174" y="92"/>
                  </a:cubicBezTo>
                  <a:cubicBezTo>
                    <a:pt x="1173" y="90"/>
                    <a:pt x="1173" y="90"/>
                    <a:pt x="1173" y="90"/>
                  </a:cubicBezTo>
                  <a:cubicBezTo>
                    <a:pt x="1177" y="87"/>
                    <a:pt x="1177" y="87"/>
                    <a:pt x="1177" y="87"/>
                  </a:cubicBezTo>
                  <a:cubicBezTo>
                    <a:pt x="1179" y="86"/>
                    <a:pt x="1182" y="86"/>
                    <a:pt x="1182" y="85"/>
                  </a:cubicBezTo>
                  <a:cubicBezTo>
                    <a:pt x="1184" y="86"/>
                    <a:pt x="1184" y="86"/>
                    <a:pt x="1184" y="86"/>
                  </a:cubicBezTo>
                  <a:cubicBezTo>
                    <a:pt x="1177" y="89"/>
                    <a:pt x="1177" y="89"/>
                    <a:pt x="1177" y="89"/>
                  </a:cubicBezTo>
                  <a:cubicBezTo>
                    <a:pt x="1179" y="90"/>
                    <a:pt x="1179" y="90"/>
                    <a:pt x="1179" y="90"/>
                  </a:cubicBezTo>
                  <a:cubicBezTo>
                    <a:pt x="1177" y="92"/>
                    <a:pt x="1177" y="92"/>
                    <a:pt x="1177" y="92"/>
                  </a:cubicBezTo>
                  <a:cubicBezTo>
                    <a:pt x="1176" y="94"/>
                    <a:pt x="1176" y="94"/>
                    <a:pt x="1176" y="94"/>
                  </a:cubicBezTo>
                  <a:cubicBezTo>
                    <a:pt x="1176" y="96"/>
                    <a:pt x="1176" y="96"/>
                    <a:pt x="1176" y="96"/>
                  </a:cubicBezTo>
                  <a:cubicBezTo>
                    <a:pt x="1177" y="97"/>
                    <a:pt x="1177" y="97"/>
                    <a:pt x="1177" y="97"/>
                  </a:cubicBezTo>
                  <a:cubicBezTo>
                    <a:pt x="1179" y="95"/>
                    <a:pt x="1179" y="95"/>
                    <a:pt x="1179" y="95"/>
                  </a:cubicBezTo>
                  <a:cubicBezTo>
                    <a:pt x="1182" y="92"/>
                    <a:pt x="1182" y="92"/>
                    <a:pt x="1182" y="92"/>
                  </a:cubicBezTo>
                  <a:cubicBezTo>
                    <a:pt x="1185" y="91"/>
                    <a:pt x="1187" y="95"/>
                    <a:pt x="1188" y="91"/>
                  </a:cubicBezTo>
                  <a:cubicBezTo>
                    <a:pt x="1187" y="88"/>
                    <a:pt x="1187" y="88"/>
                    <a:pt x="1187" y="88"/>
                  </a:cubicBezTo>
                  <a:cubicBezTo>
                    <a:pt x="1190" y="86"/>
                    <a:pt x="1190" y="86"/>
                    <a:pt x="1190" y="86"/>
                  </a:cubicBezTo>
                  <a:cubicBezTo>
                    <a:pt x="1196" y="86"/>
                    <a:pt x="1196" y="86"/>
                    <a:pt x="1196" y="86"/>
                  </a:cubicBezTo>
                  <a:cubicBezTo>
                    <a:pt x="1189" y="88"/>
                    <a:pt x="1204" y="88"/>
                    <a:pt x="1192" y="89"/>
                  </a:cubicBezTo>
                  <a:cubicBezTo>
                    <a:pt x="1189" y="94"/>
                    <a:pt x="1189" y="94"/>
                    <a:pt x="1189" y="94"/>
                  </a:cubicBezTo>
                  <a:cubicBezTo>
                    <a:pt x="1184" y="98"/>
                    <a:pt x="1184" y="98"/>
                    <a:pt x="1184" y="98"/>
                  </a:cubicBezTo>
                  <a:cubicBezTo>
                    <a:pt x="1182" y="101"/>
                    <a:pt x="1182" y="101"/>
                    <a:pt x="1182" y="101"/>
                  </a:cubicBezTo>
                  <a:cubicBezTo>
                    <a:pt x="1177" y="101"/>
                    <a:pt x="1177" y="101"/>
                    <a:pt x="1177" y="101"/>
                  </a:cubicBezTo>
                  <a:cubicBezTo>
                    <a:pt x="1180" y="104"/>
                    <a:pt x="1180" y="104"/>
                    <a:pt x="1180" y="104"/>
                  </a:cubicBezTo>
                  <a:cubicBezTo>
                    <a:pt x="1177" y="108"/>
                    <a:pt x="1177" y="108"/>
                    <a:pt x="1177" y="108"/>
                  </a:cubicBezTo>
                  <a:cubicBezTo>
                    <a:pt x="1171" y="111"/>
                    <a:pt x="1171" y="111"/>
                    <a:pt x="1171" y="111"/>
                  </a:cubicBezTo>
                  <a:cubicBezTo>
                    <a:pt x="1172" y="110"/>
                    <a:pt x="1172" y="110"/>
                    <a:pt x="1172" y="110"/>
                  </a:cubicBezTo>
                  <a:cubicBezTo>
                    <a:pt x="1168" y="108"/>
                    <a:pt x="1168" y="108"/>
                    <a:pt x="1168" y="108"/>
                  </a:cubicBezTo>
                  <a:cubicBezTo>
                    <a:pt x="1165" y="110"/>
                    <a:pt x="1165" y="110"/>
                    <a:pt x="1165" y="110"/>
                  </a:cubicBezTo>
                  <a:cubicBezTo>
                    <a:pt x="1169" y="114"/>
                    <a:pt x="1169" y="114"/>
                    <a:pt x="1169" y="114"/>
                  </a:cubicBezTo>
                  <a:cubicBezTo>
                    <a:pt x="1166" y="117"/>
                    <a:pt x="1166" y="117"/>
                    <a:pt x="1166" y="117"/>
                  </a:cubicBezTo>
                  <a:cubicBezTo>
                    <a:pt x="1166" y="119"/>
                    <a:pt x="1175" y="110"/>
                    <a:pt x="1161" y="120"/>
                  </a:cubicBezTo>
                  <a:cubicBezTo>
                    <a:pt x="1161" y="122"/>
                    <a:pt x="1161" y="122"/>
                    <a:pt x="1161" y="122"/>
                  </a:cubicBezTo>
                  <a:cubicBezTo>
                    <a:pt x="1158" y="119"/>
                    <a:pt x="1158" y="119"/>
                    <a:pt x="1158" y="119"/>
                  </a:cubicBezTo>
                  <a:cubicBezTo>
                    <a:pt x="1154" y="123"/>
                    <a:pt x="1154" y="123"/>
                    <a:pt x="1154" y="123"/>
                  </a:cubicBezTo>
                  <a:cubicBezTo>
                    <a:pt x="1155" y="125"/>
                    <a:pt x="1155" y="125"/>
                    <a:pt x="1155" y="125"/>
                  </a:cubicBezTo>
                  <a:cubicBezTo>
                    <a:pt x="1157" y="125"/>
                    <a:pt x="1157" y="125"/>
                    <a:pt x="1157" y="125"/>
                  </a:cubicBezTo>
                  <a:cubicBezTo>
                    <a:pt x="1155" y="127"/>
                    <a:pt x="1155" y="127"/>
                    <a:pt x="1155" y="127"/>
                  </a:cubicBezTo>
                  <a:cubicBezTo>
                    <a:pt x="1151" y="126"/>
                    <a:pt x="1151" y="126"/>
                    <a:pt x="1151" y="126"/>
                  </a:cubicBezTo>
                  <a:cubicBezTo>
                    <a:pt x="1146" y="129"/>
                    <a:pt x="1146" y="129"/>
                    <a:pt x="1146" y="129"/>
                  </a:cubicBezTo>
                  <a:cubicBezTo>
                    <a:pt x="1147" y="127"/>
                    <a:pt x="1145" y="126"/>
                    <a:pt x="1150" y="132"/>
                  </a:cubicBezTo>
                  <a:cubicBezTo>
                    <a:pt x="1148" y="134"/>
                    <a:pt x="1148" y="134"/>
                    <a:pt x="1148" y="134"/>
                  </a:cubicBezTo>
                  <a:cubicBezTo>
                    <a:pt x="1142" y="134"/>
                    <a:pt x="1142" y="134"/>
                    <a:pt x="1142" y="134"/>
                  </a:cubicBezTo>
                  <a:cubicBezTo>
                    <a:pt x="1140" y="136"/>
                    <a:pt x="1140" y="136"/>
                    <a:pt x="1140" y="136"/>
                  </a:cubicBezTo>
                  <a:cubicBezTo>
                    <a:pt x="1141" y="137"/>
                    <a:pt x="1141" y="137"/>
                    <a:pt x="1141" y="137"/>
                  </a:cubicBezTo>
                  <a:cubicBezTo>
                    <a:pt x="1141" y="140"/>
                    <a:pt x="1137" y="136"/>
                    <a:pt x="1138" y="140"/>
                  </a:cubicBezTo>
                  <a:cubicBezTo>
                    <a:pt x="1136" y="141"/>
                    <a:pt x="1135" y="138"/>
                    <a:pt x="1135" y="143"/>
                  </a:cubicBezTo>
                  <a:cubicBezTo>
                    <a:pt x="1131" y="144"/>
                    <a:pt x="1131" y="144"/>
                    <a:pt x="1131" y="144"/>
                  </a:cubicBezTo>
                  <a:cubicBezTo>
                    <a:pt x="1130" y="146"/>
                    <a:pt x="1140" y="143"/>
                    <a:pt x="1128" y="147"/>
                  </a:cubicBezTo>
                  <a:cubicBezTo>
                    <a:pt x="1126" y="152"/>
                    <a:pt x="1126" y="152"/>
                    <a:pt x="1126" y="152"/>
                  </a:cubicBezTo>
                  <a:cubicBezTo>
                    <a:pt x="1121" y="154"/>
                    <a:pt x="1121" y="154"/>
                    <a:pt x="1121" y="154"/>
                  </a:cubicBezTo>
                  <a:cubicBezTo>
                    <a:pt x="1119" y="159"/>
                    <a:pt x="1119" y="159"/>
                    <a:pt x="1119" y="159"/>
                  </a:cubicBezTo>
                  <a:cubicBezTo>
                    <a:pt x="1112" y="161"/>
                    <a:pt x="1112" y="161"/>
                    <a:pt x="1112" y="161"/>
                  </a:cubicBezTo>
                  <a:cubicBezTo>
                    <a:pt x="1114" y="162"/>
                    <a:pt x="1114" y="162"/>
                    <a:pt x="1114" y="162"/>
                  </a:cubicBezTo>
                  <a:cubicBezTo>
                    <a:pt x="1109" y="165"/>
                    <a:pt x="1109" y="165"/>
                    <a:pt x="1109" y="165"/>
                  </a:cubicBezTo>
                  <a:cubicBezTo>
                    <a:pt x="1103" y="173"/>
                    <a:pt x="1103" y="173"/>
                    <a:pt x="1103" y="173"/>
                  </a:cubicBezTo>
                  <a:cubicBezTo>
                    <a:pt x="1095" y="179"/>
                    <a:pt x="1095" y="179"/>
                    <a:pt x="1095" y="179"/>
                  </a:cubicBezTo>
                  <a:cubicBezTo>
                    <a:pt x="1091" y="185"/>
                    <a:pt x="1091" y="185"/>
                    <a:pt x="1091" y="185"/>
                  </a:cubicBezTo>
                  <a:cubicBezTo>
                    <a:pt x="1060" y="213"/>
                    <a:pt x="1060" y="213"/>
                    <a:pt x="1060" y="213"/>
                  </a:cubicBezTo>
                  <a:cubicBezTo>
                    <a:pt x="1053" y="220"/>
                    <a:pt x="1053" y="220"/>
                    <a:pt x="1053" y="220"/>
                  </a:cubicBezTo>
                  <a:cubicBezTo>
                    <a:pt x="1048" y="221"/>
                    <a:pt x="1048" y="221"/>
                    <a:pt x="1048" y="221"/>
                  </a:cubicBezTo>
                  <a:cubicBezTo>
                    <a:pt x="1049" y="223"/>
                    <a:pt x="1049" y="223"/>
                    <a:pt x="1049" y="223"/>
                  </a:cubicBezTo>
                  <a:cubicBezTo>
                    <a:pt x="1032" y="239"/>
                    <a:pt x="1032" y="239"/>
                    <a:pt x="1032" y="239"/>
                  </a:cubicBezTo>
                  <a:cubicBezTo>
                    <a:pt x="1024" y="244"/>
                    <a:pt x="1024" y="244"/>
                    <a:pt x="1024" y="244"/>
                  </a:cubicBezTo>
                  <a:cubicBezTo>
                    <a:pt x="1021" y="249"/>
                    <a:pt x="1021" y="249"/>
                    <a:pt x="1021" y="249"/>
                  </a:cubicBezTo>
                  <a:cubicBezTo>
                    <a:pt x="1020" y="249"/>
                    <a:pt x="1020" y="249"/>
                    <a:pt x="1020" y="249"/>
                  </a:cubicBezTo>
                  <a:cubicBezTo>
                    <a:pt x="1019" y="252"/>
                    <a:pt x="1019" y="252"/>
                    <a:pt x="1019" y="252"/>
                  </a:cubicBezTo>
                  <a:cubicBezTo>
                    <a:pt x="1014" y="255"/>
                    <a:pt x="1014" y="255"/>
                    <a:pt x="1014" y="255"/>
                  </a:cubicBezTo>
                  <a:cubicBezTo>
                    <a:pt x="1012" y="256"/>
                    <a:pt x="1012" y="256"/>
                    <a:pt x="1012" y="256"/>
                  </a:cubicBezTo>
                  <a:cubicBezTo>
                    <a:pt x="1018" y="258"/>
                    <a:pt x="1018" y="258"/>
                    <a:pt x="1018" y="258"/>
                  </a:cubicBezTo>
                  <a:cubicBezTo>
                    <a:pt x="1020" y="256"/>
                    <a:pt x="1020" y="256"/>
                    <a:pt x="1020" y="256"/>
                  </a:cubicBezTo>
                  <a:cubicBezTo>
                    <a:pt x="1021" y="256"/>
                    <a:pt x="1022" y="255"/>
                    <a:pt x="1022" y="258"/>
                  </a:cubicBezTo>
                  <a:cubicBezTo>
                    <a:pt x="1025" y="255"/>
                    <a:pt x="1025" y="255"/>
                    <a:pt x="1025" y="255"/>
                  </a:cubicBezTo>
                  <a:cubicBezTo>
                    <a:pt x="1025" y="256"/>
                    <a:pt x="1027" y="255"/>
                    <a:pt x="1024" y="256"/>
                  </a:cubicBezTo>
                  <a:cubicBezTo>
                    <a:pt x="1026" y="255"/>
                    <a:pt x="1030" y="258"/>
                    <a:pt x="1029" y="254"/>
                  </a:cubicBezTo>
                  <a:cubicBezTo>
                    <a:pt x="1036" y="252"/>
                    <a:pt x="1036" y="252"/>
                    <a:pt x="1036" y="252"/>
                  </a:cubicBezTo>
                  <a:cubicBezTo>
                    <a:pt x="1044" y="248"/>
                    <a:pt x="1044" y="248"/>
                    <a:pt x="1044" y="248"/>
                  </a:cubicBezTo>
                  <a:cubicBezTo>
                    <a:pt x="1047" y="244"/>
                    <a:pt x="1047" y="244"/>
                    <a:pt x="1047" y="244"/>
                  </a:cubicBezTo>
                  <a:cubicBezTo>
                    <a:pt x="1049" y="243"/>
                    <a:pt x="1053" y="244"/>
                    <a:pt x="1053" y="241"/>
                  </a:cubicBezTo>
                  <a:cubicBezTo>
                    <a:pt x="1055" y="242"/>
                    <a:pt x="1055" y="242"/>
                    <a:pt x="1055" y="242"/>
                  </a:cubicBezTo>
                  <a:cubicBezTo>
                    <a:pt x="1059" y="240"/>
                    <a:pt x="1059" y="240"/>
                    <a:pt x="1059" y="240"/>
                  </a:cubicBezTo>
                  <a:cubicBezTo>
                    <a:pt x="1060" y="237"/>
                    <a:pt x="1060" y="237"/>
                    <a:pt x="1060" y="237"/>
                  </a:cubicBezTo>
                  <a:cubicBezTo>
                    <a:pt x="1063" y="232"/>
                    <a:pt x="1062" y="244"/>
                    <a:pt x="1064" y="233"/>
                  </a:cubicBezTo>
                  <a:cubicBezTo>
                    <a:pt x="1066" y="234"/>
                    <a:pt x="1066" y="234"/>
                    <a:pt x="1066" y="234"/>
                  </a:cubicBezTo>
                  <a:cubicBezTo>
                    <a:pt x="1070" y="229"/>
                    <a:pt x="1070" y="229"/>
                    <a:pt x="1070" y="229"/>
                  </a:cubicBezTo>
                  <a:cubicBezTo>
                    <a:pt x="1074" y="229"/>
                    <a:pt x="1074" y="229"/>
                    <a:pt x="1074" y="229"/>
                  </a:cubicBezTo>
                  <a:cubicBezTo>
                    <a:pt x="1074" y="226"/>
                    <a:pt x="1074" y="226"/>
                    <a:pt x="1074" y="226"/>
                  </a:cubicBezTo>
                  <a:cubicBezTo>
                    <a:pt x="1077" y="222"/>
                    <a:pt x="1077" y="222"/>
                    <a:pt x="1077" y="222"/>
                  </a:cubicBezTo>
                  <a:cubicBezTo>
                    <a:pt x="1077" y="221"/>
                    <a:pt x="1077" y="221"/>
                    <a:pt x="1077" y="221"/>
                  </a:cubicBezTo>
                  <a:cubicBezTo>
                    <a:pt x="1077" y="220"/>
                    <a:pt x="1077" y="220"/>
                    <a:pt x="1077" y="220"/>
                  </a:cubicBezTo>
                  <a:cubicBezTo>
                    <a:pt x="1082" y="220"/>
                    <a:pt x="1082" y="220"/>
                    <a:pt x="1082" y="220"/>
                  </a:cubicBezTo>
                  <a:cubicBezTo>
                    <a:pt x="1083" y="217"/>
                    <a:pt x="1083" y="217"/>
                    <a:pt x="1083" y="217"/>
                  </a:cubicBezTo>
                  <a:cubicBezTo>
                    <a:pt x="1086" y="215"/>
                    <a:pt x="1086" y="215"/>
                    <a:pt x="1086" y="215"/>
                  </a:cubicBezTo>
                  <a:cubicBezTo>
                    <a:pt x="1089" y="215"/>
                    <a:pt x="1089" y="215"/>
                    <a:pt x="1089" y="215"/>
                  </a:cubicBezTo>
                  <a:cubicBezTo>
                    <a:pt x="1092" y="210"/>
                    <a:pt x="1092" y="210"/>
                    <a:pt x="1092" y="210"/>
                  </a:cubicBezTo>
                  <a:cubicBezTo>
                    <a:pt x="1092" y="209"/>
                    <a:pt x="1092" y="209"/>
                    <a:pt x="1092" y="209"/>
                  </a:cubicBezTo>
                  <a:cubicBezTo>
                    <a:pt x="1090" y="209"/>
                    <a:pt x="1090" y="209"/>
                    <a:pt x="1090" y="209"/>
                  </a:cubicBezTo>
                  <a:cubicBezTo>
                    <a:pt x="1088" y="207"/>
                    <a:pt x="1088" y="207"/>
                    <a:pt x="1088" y="207"/>
                  </a:cubicBezTo>
                  <a:cubicBezTo>
                    <a:pt x="1091" y="205"/>
                    <a:pt x="1091" y="205"/>
                    <a:pt x="1091" y="205"/>
                  </a:cubicBezTo>
                  <a:cubicBezTo>
                    <a:pt x="1093" y="207"/>
                    <a:pt x="1093" y="207"/>
                    <a:pt x="1093" y="207"/>
                  </a:cubicBezTo>
                  <a:cubicBezTo>
                    <a:pt x="1101" y="206"/>
                    <a:pt x="1101" y="206"/>
                    <a:pt x="1101" y="206"/>
                  </a:cubicBezTo>
                  <a:cubicBezTo>
                    <a:pt x="1105" y="199"/>
                    <a:pt x="1105" y="199"/>
                    <a:pt x="1105" y="199"/>
                  </a:cubicBezTo>
                  <a:cubicBezTo>
                    <a:pt x="1109" y="198"/>
                    <a:pt x="1109" y="198"/>
                    <a:pt x="1109" y="198"/>
                  </a:cubicBezTo>
                  <a:cubicBezTo>
                    <a:pt x="1109" y="197"/>
                    <a:pt x="1100" y="200"/>
                    <a:pt x="1111" y="194"/>
                  </a:cubicBezTo>
                  <a:cubicBezTo>
                    <a:pt x="1112" y="195"/>
                    <a:pt x="1112" y="195"/>
                    <a:pt x="1112" y="195"/>
                  </a:cubicBezTo>
                  <a:cubicBezTo>
                    <a:pt x="1115" y="193"/>
                    <a:pt x="1115" y="193"/>
                    <a:pt x="1115" y="193"/>
                  </a:cubicBezTo>
                  <a:cubicBezTo>
                    <a:pt x="1114" y="192"/>
                    <a:pt x="1114" y="192"/>
                    <a:pt x="1114" y="192"/>
                  </a:cubicBezTo>
                  <a:cubicBezTo>
                    <a:pt x="1119" y="187"/>
                    <a:pt x="1119" y="187"/>
                    <a:pt x="1119" y="187"/>
                  </a:cubicBezTo>
                  <a:cubicBezTo>
                    <a:pt x="1120" y="187"/>
                    <a:pt x="1120" y="187"/>
                    <a:pt x="1120" y="187"/>
                  </a:cubicBezTo>
                  <a:cubicBezTo>
                    <a:pt x="1121" y="183"/>
                    <a:pt x="1121" y="183"/>
                    <a:pt x="1121" y="183"/>
                  </a:cubicBezTo>
                  <a:cubicBezTo>
                    <a:pt x="1120" y="183"/>
                    <a:pt x="1120" y="180"/>
                    <a:pt x="1118" y="183"/>
                  </a:cubicBezTo>
                  <a:cubicBezTo>
                    <a:pt x="1123" y="181"/>
                    <a:pt x="1123" y="181"/>
                    <a:pt x="1123" y="181"/>
                  </a:cubicBezTo>
                  <a:cubicBezTo>
                    <a:pt x="1126" y="180"/>
                    <a:pt x="1126" y="180"/>
                    <a:pt x="1126" y="180"/>
                  </a:cubicBezTo>
                  <a:cubicBezTo>
                    <a:pt x="1126" y="178"/>
                    <a:pt x="1126" y="178"/>
                    <a:pt x="1126" y="178"/>
                  </a:cubicBezTo>
                  <a:cubicBezTo>
                    <a:pt x="1130" y="176"/>
                    <a:pt x="1130" y="176"/>
                    <a:pt x="1130" y="176"/>
                  </a:cubicBezTo>
                  <a:cubicBezTo>
                    <a:pt x="1139" y="169"/>
                    <a:pt x="1139" y="169"/>
                    <a:pt x="1139" y="169"/>
                  </a:cubicBezTo>
                  <a:cubicBezTo>
                    <a:pt x="1140" y="165"/>
                    <a:pt x="1140" y="165"/>
                    <a:pt x="1140" y="165"/>
                  </a:cubicBezTo>
                  <a:cubicBezTo>
                    <a:pt x="1144" y="165"/>
                    <a:pt x="1144" y="165"/>
                    <a:pt x="1144" y="165"/>
                  </a:cubicBezTo>
                  <a:cubicBezTo>
                    <a:pt x="1146" y="165"/>
                    <a:pt x="1129" y="172"/>
                    <a:pt x="1148" y="158"/>
                  </a:cubicBezTo>
                  <a:cubicBezTo>
                    <a:pt x="1149" y="157"/>
                    <a:pt x="1149" y="157"/>
                    <a:pt x="1149" y="157"/>
                  </a:cubicBezTo>
                  <a:cubicBezTo>
                    <a:pt x="1148" y="157"/>
                    <a:pt x="1148" y="160"/>
                    <a:pt x="1147" y="156"/>
                  </a:cubicBezTo>
                  <a:cubicBezTo>
                    <a:pt x="1153" y="156"/>
                    <a:pt x="1153" y="156"/>
                    <a:pt x="1153" y="156"/>
                  </a:cubicBezTo>
                  <a:cubicBezTo>
                    <a:pt x="1152" y="154"/>
                    <a:pt x="1149" y="160"/>
                    <a:pt x="1152" y="154"/>
                  </a:cubicBezTo>
                  <a:cubicBezTo>
                    <a:pt x="1156" y="153"/>
                    <a:pt x="1156" y="153"/>
                    <a:pt x="1156" y="153"/>
                  </a:cubicBezTo>
                  <a:cubicBezTo>
                    <a:pt x="1156" y="151"/>
                    <a:pt x="1156" y="151"/>
                    <a:pt x="1156" y="151"/>
                  </a:cubicBezTo>
                  <a:cubicBezTo>
                    <a:pt x="1157" y="149"/>
                    <a:pt x="1157" y="149"/>
                    <a:pt x="1157" y="149"/>
                  </a:cubicBezTo>
                  <a:cubicBezTo>
                    <a:pt x="1159" y="149"/>
                    <a:pt x="1159" y="149"/>
                    <a:pt x="1159" y="149"/>
                  </a:cubicBezTo>
                  <a:cubicBezTo>
                    <a:pt x="1165" y="142"/>
                    <a:pt x="1165" y="142"/>
                    <a:pt x="1165" y="142"/>
                  </a:cubicBezTo>
                  <a:cubicBezTo>
                    <a:pt x="1168" y="141"/>
                    <a:pt x="1168" y="141"/>
                    <a:pt x="1168" y="141"/>
                  </a:cubicBezTo>
                  <a:cubicBezTo>
                    <a:pt x="1170" y="135"/>
                    <a:pt x="1170" y="135"/>
                    <a:pt x="1170" y="135"/>
                  </a:cubicBezTo>
                  <a:cubicBezTo>
                    <a:pt x="1176" y="137"/>
                    <a:pt x="1176" y="137"/>
                    <a:pt x="1176" y="137"/>
                  </a:cubicBezTo>
                  <a:cubicBezTo>
                    <a:pt x="1180" y="134"/>
                    <a:pt x="1180" y="134"/>
                    <a:pt x="1180" y="134"/>
                  </a:cubicBezTo>
                  <a:cubicBezTo>
                    <a:pt x="1179" y="131"/>
                    <a:pt x="1179" y="131"/>
                    <a:pt x="1179" y="131"/>
                  </a:cubicBezTo>
                  <a:cubicBezTo>
                    <a:pt x="1180" y="129"/>
                    <a:pt x="1180" y="129"/>
                    <a:pt x="1180" y="129"/>
                  </a:cubicBezTo>
                  <a:cubicBezTo>
                    <a:pt x="1177" y="126"/>
                    <a:pt x="1177" y="126"/>
                    <a:pt x="1177" y="126"/>
                  </a:cubicBezTo>
                  <a:cubicBezTo>
                    <a:pt x="1177" y="127"/>
                    <a:pt x="1178" y="127"/>
                    <a:pt x="1178" y="125"/>
                  </a:cubicBezTo>
                  <a:cubicBezTo>
                    <a:pt x="1178" y="126"/>
                    <a:pt x="1178" y="126"/>
                    <a:pt x="1178" y="126"/>
                  </a:cubicBezTo>
                  <a:cubicBezTo>
                    <a:pt x="1180" y="127"/>
                    <a:pt x="1180" y="127"/>
                    <a:pt x="1180" y="127"/>
                  </a:cubicBezTo>
                  <a:cubicBezTo>
                    <a:pt x="1181" y="127"/>
                    <a:pt x="1182" y="128"/>
                    <a:pt x="1183" y="126"/>
                  </a:cubicBezTo>
                  <a:cubicBezTo>
                    <a:pt x="1177" y="123"/>
                    <a:pt x="1177" y="123"/>
                    <a:pt x="1177" y="123"/>
                  </a:cubicBezTo>
                  <a:cubicBezTo>
                    <a:pt x="1179" y="120"/>
                    <a:pt x="1179" y="120"/>
                    <a:pt x="1179" y="120"/>
                  </a:cubicBezTo>
                  <a:cubicBezTo>
                    <a:pt x="1183" y="125"/>
                    <a:pt x="1183" y="125"/>
                    <a:pt x="1183" y="125"/>
                  </a:cubicBezTo>
                  <a:cubicBezTo>
                    <a:pt x="1194" y="119"/>
                    <a:pt x="1194" y="119"/>
                    <a:pt x="1194" y="119"/>
                  </a:cubicBezTo>
                  <a:cubicBezTo>
                    <a:pt x="1193" y="117"/>
                    <a:pt x="1193" y="117"/>
                    <a:pt x="1193" y="117"/>
                  </a:cubicBezTo>
                  <a:cubicBezTo>
                    <a:pt x="1208" y="103"/>
                    <a:pt x="1208" y="103"/>
                    <a:pt x="1208" y="103"/>
                  </a:cubicBezTo>
                  <a:cubicBezTo>
                    <a:pt x="1211" y="103"/>
                    <a:pt x="1211" y="103"/>
                    <a:pt x="1211" y="103"/>
                  </a:cubicBezTo>
                  <a:cubicBezTo>
                    <a:pt x="1212" y="102"/>
                    <a:pt x="1212" y="102"/>
                    <a:pt x="1212" y="102"/>
                  </a:cubicBezTo>
                  <a:cubicBezTo>
                    <a:pt x="1208" y="100"/>
                    <a:pt x="1208" y="100"/>
                    <a:pt x="1208" y="100"/>
                  </a:cubicBezTo>
                  <a:cubicBezTo>
                    <a:pt x="1207" y="100"/>
                    <a:pt x="1206" y="105"/>
                    <a:pt x="1203" y="101"/>
                  </a:cubicBezTo>
                  <a:cubicBezTo>
                    <a:pt x="1205" y="101"/>
                    <a:pt x="1205" y="101"/>
                    <a:pt x="1205" y="101"/>
                  </a:cubicBezTo>
                  <a:cubicBezTo>
                    <a:pt x="1207" y="97"/>
                    <a:pt x="1207" y="97"/>
                    <a:pt x="1207" y="97"/>
                  </a:cubicBezTo>
                  <a:cubicBezTo>
                    <a:pt x="1211" y="95"/>
                    <a:pt x="1211" y="95"/>
                    <a:pt x="1211" y="95"/>
                  </a:cubicBezTo>
                  <a:cubicBezTo>
                    <a:pt x="1212" y="91"/>
                    <a:pt x="1212" y="91"/>
                    <a:pt x="1212" y="91"/>
                  </a:cubicBezTo>
                  <a:cubicBezTo>
                    <a:pt x="1214" y="92"/>
                    <a:pt x="1214" y="92"/>
                    <a:pt x="1214" y="92"/>
                  </a:cubicBezTo>
                  <a:cubicBezTo>
                    <a:pt x="1216" y="88"/>
                    <a:pt x="1216" y="88"/>
                    <a:pt x="1216" y="88"/>
                  </a:cubicBezTo>
                  <a:cubicBezTo>
                    <a:pt x="1216" y="88"/>
                    <a:pt x="1216" y="88"/>
                    <a:pt x="1216" y="88"/>
                  </a:cubicBezTo>
                  <a:cubicBezTo>
                    <a:pt x="1218" y="88"/>
                    <a:pt x="1218" y="88"/>
                    <a:pt x="1218" y="88"/>
                  </a:cubicBezTo>
                  <a:cubicBezTo>
                    <a:pt x="1221" y="84"/>
                    <a:pt x="1221" y="84"/>
                    <a:pt x="1221" y="84"/>
                  </a:cubicBezTo>
                  <a:cubicBezTo>
                    <a:pt x="1219" y="83"/>
                    <a:pt x="1219" y="83"/>
                    <a:pt x="1219" y="83"/>
                  </a:cubicBezTo>
                  <a:cubicBezTo>
                    <a:pt x="1221" y="84"/>
                    <a:pt x="1221" y="84"/>
                    <a:pt x="1221" y="84"/>
                  </a:cubicBezTo>
                  <a:cubicBezTo>
                    <a:pt x="1224" y="83"/>
                    <a:pt x="1224" y="83"/>
                    <a:pt x="1224" y="83"/>
                  </a:cubicBezTo>
                  <a:cubicBezTo>
                    <a:pt x="1225" y="80"/>
                    <a:pt x="1225" y="80"/>
                    <a:pt x="1225" y="80"/>
                  </a:cubicBezTo>
                  <a:cubicBezTo>
                    <a:pt x="1235" y="71"/>
                    <a:pt x="1235" y="71"/>
                    <a:pt x="1235" y="71"/>
                  </a:cubicBezTo>
                  <a:cubicBezTo>
                    <a:pt x="1235" y="71"/>
                    <a:pt x="1234" y="72"/>
                    <a:pt x="1236" y="72"/>
                  </a:cubicBezTo>
                  <a:cubicBezTo>
                    <a:pt x="1236" y="72"/>
                    <a:pt x="1237" y="73"/>
                    <a:pt x="1238" y="71"/>
                  </a:cubicBezTo>
                  <a:cubicBezTo>
                    <a:pt x="1236" y="69"/>
                    <a:pt x="1236" y="69"/>
                    <a:pt x="1236" y="69"/>
                  </a:cubicBezTo>
                  <a:cubicBezTo>
                    <a:pt x="1236" y="67"/>
                    <a:pt x="1236" y="67"/>
                    <a:pt x="1236" y="67"/>
                  </a:cubicBezTo>
                  <a:cubicBezTo>
                    <a:pt x="1240" y="66"/>
                    <a:pt x="1240" y="66"/>
                    <a:pt x="1240" y="66"/>
                  </a:cubicBezTo>
                  <a:cubicBezTo>
                    <a:pt x="1253" y="53"/>
                    <a:pt x="1253" y="53"/>
                    <a:pt x="1253" y="53"/>
                  </a:cubicBezTo>
                  <a:cubicBezTo>
                    <a:pt x="1257" y="51"/>
                    <a:pt x="1257" y="51"/>
                    <a:pt x="1257" y="51"/>
                  </a:cubicBezTo>
                  <a:cubicBezTo>
                    <a:pt x="1259" y="46"/>
                    <a:pt x="1251" y="54"/>
                    <a:pt x="1259" y="47"/>
                  </a:cubicBezTo>
                  <a:cubicBezTo>
                    <a:pt x="1261" y="48"/>
                    <a:pt x="1261" y="48"/>
                    <a:pt x="1261" y="48"/>
                  </a:cubicBezTo>
                  <a:cubicBezTo>
                    <a:pt x="1255" y="54"/>
                    <a:pt x="1255" y="54"/>
                    <a:pt x="1255" y="54"/>
                  </a:cubicBezTo>
                  <a:cubicBezTo>
                    <a:pt x="1259" y="55"/>
                    <a:pt x="1259" y="55"/>
                    <a:pt x="1259" y="55"/>
                  </a:cubicBezTo>
                  <a:cubicBezTo>
                    <a:pt x="1259" y="56"/>
                    <a:pt x="1259" y="56"/>
                    <a:pt x="1259" y="56"/>
                  </a:cubicBezTo>
                  <a:cubicBezTo>
                    <a:pt x="1256" y="56"/>
                    <a:pt x="1253" y="61"/>
                    <a:pt x="1252" y="59"/>
                  </a:cubicBezTo>
                  <a:cubicBezTo>
                    <a:pt x="1241" y="69"/>
                    <a:pt x="1241" y="69"/>
                    <a:pt x="1241" y="69"/>
                  </a:cubicBezTo>
                  <a:cubicBezTo>
                    <a:pt x="1241" y="72"/>
                    <a:pt x="1241" y="72"/>
                    <a:pt x="1241" y="72"/>
                  </a:cubicBezTo>
                  <a:cubicBezTo>
                    <a:pt x="1247" y="71"/>
                    <a:pt x="1247" y="71"/>
                    <a:pt x="1247" y="71"/>
                  </a:cubicBezTo>
                  <a:cubicBezTo>
                    <a:pt x="1249" y="66"/>
                    <a:pt x="1249" y="66"/>
                    <a:pt x="1249" y="66"/>
                  </a:cubicBezTo>
                  <a:cubicBezTo>
                    <a:pt x="1256" y="64"/>
                    <a:pt x="1256" y="64"/>
                    <a:pt x="1256" y="64"/>
                  </a:cubicBezTo>
                  <a:cubicBezTo>
                    <a:pt x="1266" y="52"/>
                    <a:pt x="1266" y="52"/>
                    <a:pt x="1266" y="52"/>
                  </a:cubicBezTo>
                  <a:cubicBezTo>
                    <a:pt x="1263" y="52"/>
                    <a:pt x="1263" y="52"/>
                    <a:pt x="1263" y="52"/>
                  </a:cubicBezTo>
                  <a:cubicBezTo>
                    <a:pt x="1270" y="46"/>
                    <a:pt x="1270" y="46"/>
                    <a:pt x="1270" y="46"/>
                  </a:cubicBezTo>
                  <a:cubicBezTo>
                    <a:pt x="1272" y="47"/>
                    <a:pt x="1272" y="47"/>
                    <a:pt x="1272" y="47"/>
                  </a:cubicBezTo>
                  <a:cubicBezTo>
                    <a:pt x="1278" y="44"/>
                    <a:pt x="1278" y="44"/>
                    <a:pt x="1278" y="44"/>
                  </a:cubicBezTo>
                  <a:cubicBezTo>
                    <a:pt x="1276" y="46"/>
                    <a:pt x="1270" y="40"/>
                    <a:pt x="1265" y="55"/>
                  </a:cubicBezTo>
                  <a:cubicBezTo>
                    <a:pt x="1268" y="56"/>
                    <a:pt x="1268" y="56"/>
                    <a:pt x="1268" y="56"/>
                  </a:cubicBezTo>
                  <a:cubicBezTo>
                    <a:pt x="1267" y="58"/>
                    <a:pt x="1267" y="58"/>
                    <a:pt x="1267" y="58"/>
                  </a:cubicBezTo>
                  <a:cubicBezTo>
                    <a:pt x="1268" y="61"/>
                    <a:pt x="1269" y="56"/>
                    <a:pt x="1272" y="60"/>
                  </a:cubicBezTo>
                  <a:cubicBezTo>
                    <a:pt x="1268" y="63"/>
                    <a:pt x="1268" y="63"/>
                    <a:pt x="1268" y="63"/>
                  </a:cubicBezTo>
                  <a:cubicBezTo>
                    <a:pt x="1263" y="67"/>
                    <a:pt x="1263" y="67"/>
                    <a:pt x="1263" y="67"/>
                  </a:cubicBezTo>
                  <a:cubicBezTo>
                    <a:pt x="1263" y="67"/>
                    <a:pt x="1263" y="67"/>
                    <a:pt x="1263" y="67"/>
                  </a:cubicBezTo>
                  <a:cubicBezTo>
                    <a:pt x="1262" y="68"/>
                    <a:pt x="1271" y="64"/>
                    <a:pt x="1262" y="71"/>
                  </a:cubicBezTo>
                  <a:cubicBezTo>
                    <a:pt x="1261" y="70"/>
                    <a:pt x="1267" y="71"/>
                    <a:pt x="1260" y="69"/>
                  </a:cubicBezTo>
                  <a:cubicBezTo>
                    <a:pt x="1258" y="73"/>
                    <a:pt x="1258" y="73"/>
                    <a:pt x="1258" y="73"/>
                  </a:cubicBezTo>
                  <a:cubicBezTo>
                    <a:pt x="1260" y="74"/>
                    <a:pt x="1259" y="74"/>
                    <a:pt x="1254" y="76"/>
                  </a:cubicBezTo>
                  <a:cubicBezTo>
                    <a:pt x="1257" y="80"/>
                    <a:pt x="1257" y="80"/>
                    <a:pt x="1257" y="80"/>
                  </a:cubicBezTo>
                  <a:cubicBezTo>
                    <a:pt x="1262" y="78"/>
                    <a:pt x="1262" y="78"/>
                    <a:pt x="1262" y="78"/>
                  </a:cubicBezTo>
                  <a:cubicBezTo>
                    <a:pt x="1264" y="76"/>
                    <a:pt x="1264" y="76"/>
                    <a:pt x="1264" y="76"/>
                  </a:cubicBezTo>
                  <a:cubicBezTo>
                    <a:pt x="1263" y="74"/>
                    <a:pt x="1263" y="74"/>
                    <a:pt x="1263" y="74"/>
                  </a:cubicBezTo>
                  <a:cubicBezTo>
                    <a:pt x="1266" y="77"/>
                    <a:pt x="1266" y="77"/>
                    <a:pt x="1266" y="77"/>
                  </a:cubicBezTo>
                  <a:cubicBezTo>
                    <a:pt x="1276" y="75"/>
                    <a:pt x="1276" y="75"/>
                    <a:pt x="1276" y="75"/>
                  </a:cubicBezTo>
                  <a:cubicBezTo>
                    <a:pt x="1278" y="72"/>
                    <a:pt x="1278" y="72"/>
                    <a:pt x="1278" y="72"/>
                  </a:cubicBezTo>
                  <a:cubicBezTo>
                    <a:pt x="1275" y="70"/>
                    <a:pt x="1275" y="70"/>
                    <a:pt x="1275" y="70"/>
                  </a:cubicBezTo>
                  <a:cubicBezTo>
                    <a:pt x="1274" y="70"/>
                    <a:pt x="1287" y="67"/>
                    <a:pt x="1270" y="71"/>
                  </a:cubicBezTo>
                  <a:cubicBezTo>
                    <a:pt x="1272" y="68"/>
                    <a:pt x="1272" y="68"/>
                    <a:pt x="1272" y="68"/>
                  </a:cubicBezTo>
                  <a:cubicBezTo>
                    <a:pt x="1270" y="66"/>
                    <a:pt x="1270" y="66"/>
                    <a:pt x="1270" y="66"/>
                  </a:cubicBezTo>
                  <a:cubicBezTo>
                    <a:pt x="1273" y="66"/>
                    <a:pt x="1273" y="66"/>
                    <a:pt x="1273" y="66"/>
                  </a:cubicBezTo>
                  <a:cubicBezTo>
                    <a:pt x="1277" y="63"/>
                    <a:pt x="1277" y="63"/>
                    <a:pt x="1277" y="63"/>
                  </a:cubicBezTo>
                  <a:cubicBezTo>
                    <a:pt x="1278" y="63"/>
                    <a:pt x="1278" y="63"/>
                    <a:pt x="1278" y="63"/>
                  </a:cubicBezTo>
                  <a:cubicBezTo>
                    <a:pt x="1277" y="68"/>
                    <a:pt x="1277" y="68"/>
                    <a:pt x="1277" y="68"/>
                  </a:cubicBezTo>
                  <a:cubicBezTo>
                    <a:pt x="1281" y="70"/>
                    <a:pt x="1281" y="70"/>
                    <a:pt x="1281" y="70"/>
                  </a:cubicBezTo>
                  <a:cubicBezTo>
                    <a:pt x="1287" y="69"/>
                    <a:pt x="1287" y="69"/>
                    <a:pt x="1287" y="69"/>
                  </a:cubicBezTo>
                  <a:cubicBezTo>
                    <a:pt x="1285" y="70"/>
                    <a:pt x="1285" y="70"/>
                    <a:pt x="1285" y="70"/>
                  </a:cubicBezTo>
                  <a:cubicBezTo>
                    <a:pt x="1285" y="71"/>
                    <a:pt x="1285" y="71"/>
                    <a:pt x="1285" y="71"/>
                  </a:cubicBezTo>
                  <a:cubicBezTo>
                    <a:pt x="1262" y="94"/>
                    <a:pt x="1262" y="94"/>
                    <a:pt x="1262" y="94"/>
                  </a:cubicBezTo>
                  <a:cubicBezTo>
                    <a:pt x="1262" y="95"/>
                    <a:pt x="1262" y="95"/>
                    <a:pt x="1262" y="95"/>
                  </a:cubicBezTo>
                  <a:cubicBezTo>
                    <a:pt x="1258" y="95"/>
                    <a:pt x="1258" y="95"/>
                    <a:pt x="1258" y="95"/>
                  </a:cubicBezTo>
                  <a:cubicBezTo>
                    <a:pt x="1258" y="96"/>
                    <a:pt x="1258" y="96"/>
                    <a:pt x="1258" y="96"/>
                  </a:cubicBezTo>
                  <a:cubicBezTo>
                    <a:pt x="1259" y="97"/>
                    <a:pt x="1260" y="96"/>
                    <a:pt x="1260" y="97"/>
                  </a:cubicBezTo>
                  <a:cubicBezTo>
                    <a:pt x="1258" y="98"/>
                    <a:pt x="1258" y="98"/>
                    <a:pt x="1258" y="98"/>
                  </a:cubicBezTo>
                  <a:cubicBezTo>
                    <a:pt x="1259" y="98"/>
                    <a:pt x="1259" y="98"/>
                    <a:pt x="1259" y="98"/>
                  </a:cubicBezTo>
                  <a:cubicBezTo>
                    <a:pt x="1255" y="101"/>
                    <a:pt x="1255" y="101"/>
                    <a:pt x="1255" y="101"/>
                  </a:cubicBezTo>
                  <a:cubicBezTo>
                    <a:pt x="1259" y="104"/>
                    <a:pt x="1259" y="104"/>
                    <a:pt x="1259" y="104"/>
                  </a:cubicBezTo>
                  <a:cubicBezTo>
                    <a:pt x="1261" y="103"/>
                    <a:pt x="1262" y="105"/>
                    <a:pt x="1264" y="105"/>
                  </a:cubicBezTo>
                  <a:cubicBezTo>
                    <a:pt x="1262" y="110"/>
                    <a:pt x="1262" y="110"/>
                    <a:pt x="1262" y="110"/>
                  </a:cubicBezTo>
                  <a:cubicBezTo>
                    <a:pt x="1263" y="113"/>
                    <a:pt x="1263" y="113"/>
                    <a:pt x="1263" y="113"/>
                  </a:cubicBezTo>
                  <a:cubicBezTo>
                    <a:pt x="1262" y="112"/>
                    <a:pt x="1264" y="110"/>
                    <a:pt x="1268" y="113"/>
                  </a:cubicBezTo>
                  <a:cubicBezTo>
                    <a:pt x="1269" y="112"/>
                    <a:pt x="1269" y="112"/>
                    <a:pt x="1269" y="112"/>
                  </a:cubicBezTo>
                  <a:cubicBezTo>
                    <a:pt x="1271" y="116"/>
                    <a:pt x="1271" y="116"/>
                    <a:pt x="1271" y="116"/>
                  </a:cubicBezTo>
                  <a:cubicBezTo>
                    <a:pt x="1273" y="116"/>
                    <a:pt x="1273" y="116"/>
                    <a:pt x="1273" y="116"/>
                  </a:cubicBezTo>
                  <a:cubicBezTo>
                    <a:pt x="1269" y="120"/>
                    <a:pt x="1269" y="120"/>
                    <a:pt x="1269" y="120"/>
                  </a:cubicBezTo>
                  <a:cubicBezTo>
                    <a:pt x="1267" y="120"/>
                    <a:pt x="1267" y="120"/>
                    <a:pt x="1267" y="120"/>
                  </a:cubicBezTo>
                  <a:cubicBezTo>
                    <a:pt x="1267" y="121"/>
                    <a:pt x="1267" y="121"/>
                    <a:pt x="1267" y="121"/>
                  </a:cubicBezTo>
                  <a:cubicBezTo>
                    <a:pt x="1266" y="120"/>
                    <a:pt x="1266" y="120"/>
                    <a:pt x="1266" y="120"/>
                  </a:cubicBezTo>
                  <a:cubicBezTo>
                    <a:pt x="1265" y="121"/>
                    <a:pt x="1274" y="114"/>
                    <a:pt x="1263" y="124"/>
                  </a:cubicBezTo>
                  <a:cubicBezTo>
                    <a:pt x="1260" y="122"/>
                    <a:pt x="1260" y="122"/>
                    <a:pt x="1260" y="122"/>
                  </a:cubicBezTo>
                  <a:cubicBezTo>
                    <a:pt x="1257" y="123"/>
                    <a:pt x="1261" y="127"/>
                    <a:pt x="1257" y="125"/>
                  </a:cubicBezTo>
                  <a:cubicBezTo>
                    <a:pt x="1257" y="126"/>
                    <a:pt x="1257" y="126"/>
                    <a:pt x="1257" y="126"/>
                  </a:cubicBezTo>
                  <a:cubicBezTo>
                    <a:pt x="1258" y="126"/>
                    <a:pt x="1255" y="129"/>
                    <a:pt x="1259" y="127"/>
                  </a:cubicBezTo>
                  <a:cubicBezTo>
                    <a:pt x="1256" y="132"/>
                    <a:pt x="1256" y="132"/>
                    <a:pt x="1256" y="132"/>
                  </a:cubicBezTo>
                  <a:cubicBezTo>
                    <a:pt x="1248" y="137"/>
                    <a:pt x="1248" y="137"/>
                    <a:pt x="1248" y="137"/>
                  </a:cubicBezTo>
                  <a:cubicBezTo>
                    <a:pt x="1255" y="130"/>
                    <a:pt x="1255" y="130"/>
                    <a:pt x="1255" y="130"/>
                  </a:cubicBezTo>
                  <a:cubicBezTo>
                    <a:pt x="1250" y="131"/>
                    <a:pt x="1250" y="131"/>
                    <a:pt x="1250" y="131"/>
                  </a:cubicBezTo>
                  <a:cubicBezTo>
                    <a:pt x="1247" y="136"/>
                    <a:pt x="1247" y="136"/>
                    <a:pt x="1247" y="136"/>
                  </a:cubicBezTo>
                  <a:cubicBezTo>
                    <a:pt x="1242" y="137"/>
                    <a:pt x="1242" y="137"/>
                    <a:pt x="1242" y="137"/>
                  </a:cubicBezTo>
                  <a:cubicBezTo>
                    <a:pt x="1240" y="134"/>
                    <a:pt x="1240" y="134"/>
                    <a:pt x="1240" y="134"/>
                  </a:cubicBezTo>
                  <a:cubicBezTo>
                    <a:pt x="1246" y="132"/>
                    <a:pt x="1246" y="132"/>
                    <a:pt x="1246" y="132"/>
                  </a:cubicBezTo>
                  <a:cubicBezTo>
                    <a:pt x="1251" y="127"/>
                    <a:pt x="1251" y="127"/>
                    <a:pt x="1251" y="127"/>
                  </a:cubicBezTo>
                  <a:cubicBezTo>
                    <a:pt x="1254" y="125"/>
                    <a:pt x="1254" y="125"/>
                    <a:pt x="1254" y="125"/>
                  </a:cubicBezTo>
                  <a:cubicBezTo>
                    <a:pt x="1255" y="126"/>
                    <a:pt x="1255" y="126"/>
                    <a:pt x="1255" y="126"/>
                  </a:cubicBezTo>
                  <a:cubicBezTo>
                    <a:pt x="1257" y="124"/>
                    <a:pt x="1240" y="132"/>
                    <a:pt x="1260" y="121"/>
                  </a:cubicBezTo>
                  <a:cubicBezTo>
                    <a:pt x="1257" y="117"/>
                    <a:pt x="1257" y="117"/>
                    <a:pt x="1257" y="117"/>
                  </a:cubicBezTo>
                  <a:cubicBezTo>
                    <a:pt x="1256" y="116"/>
                    <a:pt x="1256" y="116"/>
                    <a:pt x="1256" y="116"/>
                  </a:cubicBezTo>
                  <a:cubicBezTo>
                    <a:pt x="1252" y="117"/>
                    <a:pt x="1252" y="117"/>
                    <a:pt x="1252" y="117"/>
                  </a:cubicBezTo>
                  <a:cubicBezTo>
                    <a:pt x="1254" y="120"/>
                    <a:pt x="1254" y="120"/>
                    <a:pt x="1254" y="120"/>
                  </a:cubicBezTo>
                  <a:cubicBezTo>
                    <a:pt x="1252" y="122"/>
                    <a:pt x="1248" y="123"/>
                    <a:pt x="1248" y="122"/>
                  </a:cubicBezTo>
                  <a:cubicBezTo>
                    <a:pt x="1246" y="124"/>
                    <a:pt x="1246" y="124"/>
                    <a:pt x="1246" y="124"/>
                  </a:cubicBezTo>
                  <a:cubicBezTo>
                    <a:pt x="1247" y="125"/>
                    <a:pt x="1246" y="120"/>
                    <a:pt x="1246" y="125"/>
                  </a:cubicBezTo>
                  <a:cubicBezTo>
                    <a:pt x="1245" y="124"/>
                    <a:pt x="1245" y="124"/>
                    <a:pt x="1245" y="124"/>
                  </a:cubicBezTo>
                  <a:cubicBezTo>
                    <a:pt x="1238" y="132"/>
                    <a:pt x="1238" y="132"/>
                    <a:pt x="1238" y="132"/>
                  </a:cubicBezTo>
                  <a:cubicBezTo>
                    <a:pt x="1237" y="132"/>
                    <a:pt x="1238" y="134"/>
                    <a:pt x="1237" y="132"/>
                  </a:cubicBezTo>
                  <a:cubicBezTo>
                    <a:pt x="1237" y="134"/>
                    <a:pt x="1237" y="134"/>
                    <a:pt x="1237" y="134"/>
                  </a:cubicBezTo>
                  <a:cubicBezTo>
                    <a:pt x="1234" y="134"/>
                    <a:pt x="1234" y="134"/>
                    <a:pt x="1234" y="134"/>
                  </a:cubicBezTo>
                  <a:cubicBezTo>
                    <a:pt x="1230" y="138"/>
                    <a:pt x="1230" y="138"/>
                    <a:pt x="1230" y="138"/>
                  </a:cubicBezTo>
                  <a:cubicBezTo>
                    <a:pt x="1225" y="142"/>
                    <a:pt x="1225" y="142"/>
                    <a:pt x="1225" y="142"/>
                  </a:cubicBezTo>
                  <a:cubicBezTo>
                    <a:pt x="1219" y="143"/>
                    <a:pt x="1219" y="143"/>
                    <a:pt x="1219" y="143"/>
                  </a:cubicBezTo>
                  <a:cubicBezTo>
                    <a:pt x="1218" y="144"/>
                    <a:pt x="1218" y="144"/>
                    <a:pt x="1218" y="144"/>
                  </a:cubicBezTo>
                  <a:cubicBezTo>
                    <a:pt x="1214" y="138"/>
                    <a:pt x="1214" y="138"/>
                    <a:pt x="1214" y="138"/>
                  </a:cubicBezTo>
                  <a:cubicBezTo>
                    <a:pt x="1210" y="141"/>
                    <a:pt x="1210" y="141"/>
                    <a:pt x="1210" y="141"/>
                  </a:cubicBezTo>
                  <a:cubicBezTo>
                    <a:pt x="1207" y="139"/>
                    <a:pt x="1207" y="139"/>
                    <a:pt x="1207" y="139"/>
                  </a:cubicBezTo>
                  <a:cubicBezTo>
                    <a:pt x="1217" y="132"/>
                    <a:pt x="1201" y="155"/>
                    <a:pt x="1215" y="132"/>
                  </a:cubicBezTo>
                  <a:cubicBezTo>
                    <a:pt x="1222" y="127"/>
                    <a:pt x="1222" y="127"/>
                    <a:pt x="1222" y="127"/>
                  </a:cubicBezTo>
                  <a:cubicBezTo>
                    <a:pt x="1229" y="128"/>
                    <a:pt x="1229" y="128"/>
                    <a:pt x="1229" y="128"/>
                  </a:cubicBezTo>
                  <a:cubicBezTo>
                    <a:pt x="1234" y="126"/>
                    <a:pt x="1234" y="126"/>
                    <a:pt x="1234" y="126"/>
                  </a:cubicBezTo>
                  <a:cubicBezTo>
                    <a:pt x="1234" y="122"/>
                    <a:pt x="1234" y="122"/>
                    <a:pt x="1234" y="122"/>
                  </a:cubicBezTo>
                  <a:cubicBezTo>
                    <a:pt x="1237" y="121"/>
                    <a:pt x="1237" y="121"/>
                    <a:pt x="1237" y="121"/>
                  </a:cubicBezTo>
                  <a:cubicBezTo>
                    <a:pt x="1236" y="118"/>
                    <a:pt x="1236" y="118"/>
                    <a:pt x="1236" y="118"/>
                  </a:cubicBezTo>
                  <a:cubicBezTo>
                    <a:pt x="1236" y="117"/>
                    <a:pt x="1236" y="117"/>
                    <a:pt x="1236" y="117"/>
                  </a:cubicBezTo>
                  <a:cubicBezTo>
                    <a:pt x="1236" y="116"/>
                    <a:pt x="1236" y="116"/>
                    <a:pt x="1236" y="116"/>
                  </a:cubicBezTo>
                  <a:cubicBezTo>
                    <a:pt x="1238" y="117"/>
                    <a:pt x="1238" y="117"/>
                    <a:pt x="1238" y="117"/>
                  </a:cubicBezTo>
                  <a:cubicBezTo>
                    <a:pt x="1240" y="117"/>
                    <a:pt x="1240" y="117"/>
                    <a:pt x="1240" y="117"/>
                  </a:cubicBezTo>
                  <a:cubicBezTo>
                    <a:pt x="1240" y="115"/>
                    <a:pt x="1240" y="115"/>
                    <a:pt x="1240" y="115"/>
                  </a:cubicBezTo>
                  <a:cubicBezTo>
                    <a:pt x="1238" y="112"/>
                    <a:pt x="1238" y="112"/>
                    <a:pt x="1238" y="112"/>
                  </a:cubicBezTo>
                  <a:cubicBezTo>
                    <a:pt x="1236" y="111"/>
                    <a:pt x="1236" y="111"/>
                    <a:pt x="1236" y="111"/>
                  </a:cubicBezTo>
                  <a:cubicBezTo>
                    <a:pt x="1243" y="104"/>
                    <a:pt x="1243" y="104"/>
                    <a:pt x="1243" y="104"/>
                  </a:cubicBezTo>
                  <a:cubicBezTo>
                    <a:pt x="1240" y="104"/>
                    <a:pt x="1240" y="104"/>
                    <a:pt x="1240" y="104"/>
                  </a:cubicBezTo>
                  <a:cubicBezTo>
                    <a:pt x="1236" y="107"/>
                    <a:pt x="1236" y="107"/>
                    <a:pt x="1236" y="107"/>
                  </a:cubicBezTo>
                  <a:cubicBezTo>
                    <a:pt x="1236" y="106"/>
                    <a:pt x="1236" y="106"/>
                    <a:pt x="1236" y="106"/>
                  </a:cubicBezTo>
                  <a:cubicBezTo>
                    <a:pt x="1232" y="107"/>
                    <a:pt x="1232" y="107"/>
                    <a:pt x="1232" y="107"/>
                  </a:cubicBezTo>
                  <a:cubicBezTo>
                    <a:pt x="1221" y="117"/>
                    <a:pt x="1221" y="117"/>
                    <a:pt x="1221" y="117"/>
                  </a:cubicBezTo>
                  <a:cubicBezTo>
                    <a:pt x="1217" y="119"/>
                    <a:pt x="1217" y="119"/>
                    <a:pt x="1217" y="119"/>
                  </a:cubicBezTo>
                  <a:cubicBezTo>
                    <a:pt x="1215" y="122"/>
                    <a:pt x="1215" y="122"/>
                    <a:pt x="1215" y="122"/>
                  </a:cubicBezTo>
                  <a:cubicBezTo>
                    <a:pt x="1212" y="127"/>
                    <a:pt x="1212" y="127"/>
                    <a:pt x="1212" y="127"/>
                  </a:cubicBezTo>
                  <a:cubicBezTo>
                    <a:pt x="1209" y="128"/>
                    <a:pt x="1209" y="128"/>
                    <a:pt x="1209" y="128"/>
                  </a:cubicBezTo>
                  <a:cubicBezTo>
                    <a:pt x="1206" y="133"/>
                    <a:pt x="1206" y="133"/>
                    <a:pt x="1206" y="133"/>
                  </a:cubicBezTo>
                  <a:cubicBezTo>
                    <a:pt x="1203" y="132"/>
                    <a:pt x="1203" y="132"/>
                    <a:pt x="1203" y="132"/>
                  </a:cubicBezTo>
                  <a:cubicBezTo>
                    <a:pt x="1202" y="132"/>
                    <a:pt x="1202" y="132"/>
                    <a:pt x="1202" y="132"/>
                  </a:cubicBezTo>
                  <a:cubicBezTo>
                    <a:pt x="1203" y="135"/>
                    <a:pt x="1203" y="135"/>
                    <a:pt x="1203" y="135"/>
                  </a:cubicBezTo>
                  <a:cubicBezTo>
                    <a:pt x="1200" y="136"/>
                    <a:pt x="1200" y="136"/>
                    <a:pt x="1200" y="136"/>
                  </a:cubicBezTo>
                  <a:cubicBezTo>
                    <a:pt x="1200" y="137"/>
                    <a:pt x="1200" y="137"/>
                    <a:pt x="1200" y="137"/>
                  </a:cubicBezTo>
                  <a:cubicBezTo>
                    <a:pt x="1198" y="136"/>
                    <a:pt x="1203" y="142"/>
                    <a:pt x="1197" y="137"/>
                  </a:cubicBezTo>
                  <a:cubicBezTo>
                    <a:pt x="1194" y="140"/>
                    <a:pt x="1194" y="140"/>
                    <a:pt x="1194" y="140"/>
                  </a:cubicBezTo>
                  <a:cubicBezTo>
                    <a:pt x="1195" y="140"/>
                    <a:pt x="1194" y="141"/>
                    <a:pt x="1193" y="139"/>
                  </a:cubicBezTo>
                  <a:cubicBezTo>
                    <a:pt x="1193" y="146"/>
                    <a:pt x="1193" y="146"/>
                    <a:pt x="1193" y="146"/>
                  </a:cubicBezTo>
                  <a:cubicBezTo>
                    <a:pt x="1185" y="150"/>
                    <a:pt x="1185" y="150"/>
                    <a:pt x="1185" y="150"/>
                  </a:cubicBezTo>
                  <a:cubicBezTo>
                    <a:pt x="1185" y="151"/>
                    <a:pt x="1185" y="151"/>
                    <a:pt x="1185" y="151"/>
                  </a:cubicBezTo>
                  <a:cubicBezTo>
                    <a:pt x="1182" y="152"/>
                    <a:pt x="1177" y="153"/>
                    <a:pt x="1175" y="155"/>
                  </a:cubicBezTo>
                  <a:cubicBezTo>
                    <a:pt x="1174" y="159"/>
                    <a:pt x="1174" y="159"/>
                    <a:pt x="1174" y="159"/>
                  </a:cubicBezTo>
                  <a:cubicBezTo>
                    <a:pt x="1172" y="160"/>
                    <a:pt x="1172" y="160"/>
                    <a:pt x="1172" y="160"/>
                  </a:cubicBezTo>
                  <a:cubicBezTo>
                    <a:pt x="1170" y="163"/>
                    <a:pt x="1170" y="163"/>
                    <a:pt x="1170" y="163"/>
                  </a:cubicBezTo>
                  <a:cubicBezTo>
                    <a:pt x="1166" y="165"/>
                    <a:pt x="1166" y="165"/>
                    <a:pt x="1166" y="165"/>
                  </a:cubicBezTo>
                  <a:cubicBezTo>
                    <a:pt x="1165" y="165"/>
                    <a:pt x="1165" y="165"/>
                    <a:pt x="1165" y="165"/>
                  </a:cubicBezTo>
                  <a:cubicBezTo>
                    <a:pt x="1163" y="169"/>
                    <a:pt x="1163" y="169"/>
                    <a:pt x="1163" y="169"/>
                  </a:cubicBezTo>
                  <a:cubicBezTo>
                    <a:pt x="1161" y="169"/>
                    <a:pt x="1161" y="169"/>
                    <a:pt x="1161" y="169"/>
                  </a:cubicBezTo>
                  <a:cubicBezTo>
                    <a:pt x="1161" y="172"/>
                    <a:pt x="1161" y="172"/>
                    <a:pt x="1161" y="172"/>
                  </a:cubicBezTo>
                  <a:cubicBezTo>
                    <a:pt x="1141" y="189"/>
                    <a:pt x="1141" y="189"/>
                    <a:pt x="1141" y="189"/>
                  </a:cubicBezTo>
                  <a:cubicBezTo>
                    <a:pt x="1144" y="188"/>
                    <a:pt x="1142" y="189"/>
                    <a:pt x="1140" y="193"/>
                  </a:cubicBezTo>
                  <a:cubicBezTo>
                    <a:pt x="1144" y="193"/>
                    <a:pt x="1144" y="193"/>
                    <a:pt x="1144" y="193"/>
                  </a:cubicBezTo>
                  <a:cubicBezTo>
                    <a:pt x="1142" y="196"/>
                    <a:pt x="1142" y="196"/>
                    <a:pt x="1142" y="196"/>
                  </a:cubicBezTo>
                  <a:cubicBezTo>
                    <a:pt x="1133" y="206"/>
                    <a:pt x="1133" y="206"/>
                    <a:pt x="1133" y="206"/>
                  </a:cubicBezTo>
                  <a:cubicBezTo>
                    <a:pt x="1130" y="206"/>
                    <a:pt x="1130" y="206"/>
                    <a:pt x="1130" y="206"/>
                  </a:cubicBezTo>
                  <a:cubicBezTo>
                    <a:pt x="1130" y="202"/>
                    <a:pt x="1130" y="202"/>
                    <a:pt x="1130" y="202"/>
                  </a:cubicBezTo>
                  <a:cubicBezTo>
                    <a:pt x="1123" y="205"/>
                    <a:pt x="1123" y="205"/>
                    <a:pt x="1123" y="205"/>
                  </a:cubicBezTo>
                  <a:cubicBezTo>
                    <a:pt x="1123" y="207"/>
                    <a:pt x="1123" y="207"/>
                    <a:pt x="1123" y="207"/>
                  </a:cubicBezTo>
                  <a:cubicBezTo>
                    <a:pt x="1120" y="207"/>
                    <a:pt x="1120" y="207"/>
                    <a:pt x="1120" y="207"/>
                  </a:cubicBezTo>
                  <a:cubicBezTo>
                    <a:pt x="1119" y="208"/>
                    <a:pt x="1125" y="205"/>
                    <a:pt x="1117" y="208"/>
                  </a:cubicBezTo>
                  <a:cubicBezTo>
                    <a:pt x="1119" y="210"/>
                    <a:pt x="1119" y="210"/>
                    <a:pt x="1119" y="210"/>
                  </a:cubicBezTo>
                  <a:cubicBezTo>
                    <a:pt x="1115" y="214"/>
                    <a:pt x="1115" y="214"/>
                    <a:pt x="1115" y="214"/>
                  </a:cubicBezTo>
                  <a:cubicBezTo>
                    <a:pt x="1115" y="216"/>
                    <a:pt x="1115" y="216"/>
                    <a:pt x="1115" y="216"/>
                  </a:cubicBezTo>
                  <a:cubicBezTo>
                    <a:pt x="1112" y="215"/>
                    <a:pt x="1112" y="215"/>
                    <a:pt x="1112" y="215"/>
                  </a:cubicBezTo>
                  <a:cubicBezTo>
                    <a:pt x="1109" y="221"/>
                    <a:pt x="1109" y="221"/>
                    <a:pt x="1109" y="221"/>
                  </a:cubicBezTo>
                  <a:cubicBezTo>
                    <a:pt x="1112" y="223"/>
                    <a:pt x="1112" y="223"/>
                    <a:pt x="1112" y="223"/>
                  </a:cubicBezTo>
                  <a:cubicBezTo>
                    <a:pt x="1113" y="222"/>
                    <a:pt x="1113" y="222"/>
                    <a:pt x="1113" y="222"/>
                  </a:cubicBezTo>
                  <a:cubicBezTo>
                    <a:pt x="1112" y="226"/>
                    <a:pt x="1112" y="226"/>
                    <a:pt x="1112" y="226"/>
                  </a:cubicBezTo>
                  <a:cubicBezTo>
                    <a:pt x="1111" y="227"/>
                    <a:pt x="1111" y="227"/>
                    <a:pt x="1111" y="227"/>
                  </a:cubicBezTo>
                  <a:cubicBezTo>
                    <a:pt x="1103" y="226"/>
                    <a:pt x="1103" y="226"/>
                    <a:pt x="1103" y="226"/>
                  </a:cubicBezTo>
                  <a:cubicBezTo>
                    <a:pt x="1098" y="229"/>
                    <a:pt x="1098" y="229"/>
                    <a:pt x="1098" y="229"/>
                  </a:cubicBezTo>
                  <a:cubicBezTo>
                    <a:pt x="1097" y="230"/>
                    <a:pt x="1097" y="230"/>
                    <a:pt x="1097" y="230"/>
                  </a:cubicBezTo>
                  <a:cubicBezTo>
                    <a:pt x="1103" y="231"/>
                    <a:pt x="1103" y="231"/>
                    <a:pt x="1103" y="231"/>
                  </a:cubicBezTo>
                  <a:cubicBezTo>
                    <a:pt x="1106" y="232"/>
                    <a:pt x="1110" y="226"/>
                    <a:pt x="1113" y="233"/>
                  </a:cubicBezTo>
                  <a:cubicBezTo>
                    <a:pt x="1116" y="231"/>
                    <a:pt x="1116" y="231"/>
                    <a:pt x="1116" y="231"/>
                  </a:cubicBezTo>
                  <a:cubicBezTo>
                    <a:pt x="1117" y="231"/>
                    <a:pt x="1119" y="233"/>
                    <a:pt x="1120" y="230"/>
                  </a:cubicBezTo>
                  <a:cubicBezTo>
                    <a:pt x="1119" y="227"/>
                    <a:pt x="1119" y="227"/>
                    <a:pt x="1119" y="227"/>
                  </a:cubicBezTo>
                  <a:cubicBezTo>
                    <a:pt x="1130" y="221"/>
                    <a:pt x="1130" y="221"/>
                    <a:pt x="1130" y="221"/>
                  </a:cubicBezTo>
                  <a:cubicBezTo>
                    <a:pt x="1130" y="219"/>
                    <a:pt x="1130" y="219"/>
                    <a:pt x="1130" y="219"/>
                  </a:cubicBezTo>
                  <a:cubicBezTo>
                    <a:pt x="1139" y="215"/>
                    <a:pt x="1139" y="215"/>
                    <a:pt x="1139" y="215"/>
                  </a:cubicBezTo>
                  <a:cubicBezTo>
                    <a:pt x="1141" y="213"/>
                    <a:pt x="1141" y="213"/>
                    <a:pt x="1141" y="213"/>
                  </a:cubicBezTo>
                  <a:cubicBezTo>
                    <a:pt x="1141" y="212"/>
                    <a:pt x="1141" y="212"/>
                    <a:pt x="1141" y="212"/>
                  </a:cubicBezTo>
                  <a:cubicBezTo>
                    <a:pt x="1139" y="211"/>
                    <a:pt x="1139" y="211"/>
                    <a:pt x="1139" y="211"/>
                  </a:cubicBezTo>
                  <a:cubicBezTo>
                    <a:pt x="1137" y="212"/>
                    <a:pt x="1137" y="212"/>
                    <a:pt x="1137" y="212"/>
                  </a:cubicBezTo>
                  <a:cubicBezTo>
                    <a:pt x="1138" y="209"/>
                    <a:pt x="1138" y="209"/>
                    <a:pt x="1138" y="209"/>
                  </a:cubicBezTo>
                  <a:cubicBezTo>
                    <a:pt x="1143" y="211"/>
                    <a:pt x="1143" y="211"/>
                    <a:pt x="1143" y="211"/>
                  </a:cubicBezTo>
                  <a:cubicBezTo>
                    <a:pt x="1150" y="204"/>
                    <a:pt x="1150" y="204"/>
                    <a:pt x="1150" y="204"/>
                  </a:cubicBezTo>
                  <a:cubicBezTo>
                    <a:pt x="1154" y="201"/>
                    <a:pt x="1154" y="201"/>
                    <a:pt x="1154" y="201"/>
                  </a:cubicBezTo>
                  <a:cubicBezTo>
                    <a:pt x="1154" y="200"/>
                    <a:pt x="1154" y="200"/>
                    <a:pt x="1154" y="200"/>
                  </a:cubicBezTo>
                  <a:cubicBezTo>
                    <a:pt x="1152" y="205"/>
                    <a:pt x="1159" y="205"/>
                    <a:pt x="1162" y="193"/>
                  </a:cubicBezTo>
                  <a:cubicBezTo>
                    <a:pt x="1170" y="185"/>
                    <a:pt x="1170" y="185"/>
                    <a:pt x="1170" y="185"/>
                  </a:cubicBezTo>
                  <a:cubicBezTo>
                    <a:pt x="1170" y="186"/>
                    <a:pt x="1167" y="186"/>
                    <a:pt x="1171" y="186"/>
                  </a:cubicBezTo>
                  <a:cubicBezTo>
                    <a:pt x="1171" y="183"/>
                    <a:pt x="1171" y="183"/>
                    <a:pt x="1171" y="183"/>
                  </a:cubicBezTo>
                  <a:cubicBezTo>
                    <a:pt x="1175" y="183"/>
                    <a:pt x="1175" y="183"/>
                    <a:pt x="1175" y="183"/>
                  </a:cubicBezTo>
                  <a:cubicBezTo>
                    <a:pt x="1184" y="173"/>
                    <a:pt x="1184" y="173"/>
                    <a:pt x="1184" y="173"/>
                  </a:cubicBezTo>
                  <a:cubicBezTo>
                    <a:pt x="1190" y="172"/>
                    <a:pt x="1190" y="172"/>
                    <a:pt x="1190" y="172"/>
                  </a:cubicBezTo>
                  <a:cubicBezTo>
                    <a:pt x="1192" y="166"/>
                    <a:pt x="1192" y="166"/>
                    <a:pt x="1192" y="166"/>
                  </a:cubicBezTo>
                  <a:cubicBezTo>
                    <a:pt x="1196" y="164"/>
                    <a:pt x="1196" y="164"/>
                    <a:pt x="1196" y="164"/>
                  </a:cubicBezTo>
                  <a:cubicBezTo>
                    <a:pt x="1198" y="160"/>
                    <a:pt x="1198" y="160"/>
                    <a:pt x="1198" y="160"/>
                  </a:cubicBezTo>
                  <a:cubicBezTo>
                    <a:pt x="1202" y="159"/>
                    <a:pt x="1202" y="159"/>
                    <a:pt x="1202" y="159"/>
                  </a:cubicBezTo>
                  <a:cubicBezTo>
                    <a:pt x="1205" y="153"/>
                    <a:pt x="1205" y="153"/>
                    <a:pt x="1205" y="153"/>
                  </a:cubicBezTo>
                  <a:cubicBezTo>
                    <a:pt x="1207" y="152"/>
                    <a:pt x="1207" y="152"/>
                    <a:pt x="1207" y="152"/>
                  </a:cubicBezTo>
                  <a:cubicBezTo>
                    <a:pt x="1204" y="156"/>
                    <a:pt x="1204" y="156"/>
                    <a:pt x="1204" y="156"/>
                  </a:cubicBezTo>
                  <a:cubicBezTo>
                    <a:pt x="1210" y="155"/>
                    <a:pt x="1210" y="155"/>
                    <a:pt x="1210" y="155"/>
                  </a:cubicBezTo>
                  <a:cubicBezTo>
                    <a:pt x="1212" y="152"/>
                    <a:pt x="1212" y="152"/>
                    <a:pt x="1212" y="152"/>
                  </a:cubicBezTo>
                  <a:cubicBezTo>
                    <a:pt x="1210" y="150"/>
                    <a:pt x="1210" y="150"/>
                    <a:pt x="1210" y="150"/>
                  </a:cubicBezTo>
                  <a:cubicBezTo>
                    <a:pt x="1208" y="150"/>
                    <a:pt x="1207" y="150"/>
                    <a:pt x="1207" y="151"/>
                  </a:cubicBezTo>
                  <a:cubicBezTo>
                    <a:pt x="1206" y="149"/>
                    <a:pt x="1206" y="149"/>
                    <a:pt x="1206" y="149"/>
                  </a:cubicBezTo>
                  <a:cubicBezTo>
                    <a:pt x="1202" y="149"/>
                    <a:pt x="1202" y="149"/>
                    <a:pt x="1202" y="149"/>
                  </a:cubicBezTo>
                  <a:cubicBezTo>
                    <a:pt x="1199" y="151"/>
                    <a:pt x="1199" y="151"/>
                    <a:pt x="1199" y="151"/>
                  </a:cubicBezTo>
                  <a:cubicBezTo>
                    <a:pt x="1199" y="152"/>
                    <a:pt x="1198" y="151"/>
                    <a:pt x="1197" y="150"/>
                  </a:cubicBezTo>
                  <a:cubicBezTo>
                    <a:pt x="1199" y="147"/>
                    <a:pt x="1199" y="147"/>
                    <a:pt x="1199" y="147"/>
                  </a:cubicBezTo>
                  <a:cubicBezTo>
                    <a:pt x="1199" y="147"/>
                    <a:pt x="1202" y="154"/>
                    <a:pt x="1204" y="146"/>
                  </a:cubicBezTo>
                  <a:cubicBezTo>
                    <a:pt x="1204" y="145"/>
                    <a:pt x="1204" y="145"/>
                    <a:pt x="1204" y="145"/>
                  </a:cubicBezTo>
                  <a:cubicBezTo>
                    <a:pt x="1202" y="145"/>
                    <a:pt x="1202" y="145"/>
                    <a:pt x="1202" y="145"/>
                  </a:cubicBezTo>
                  <a:cubicBezTo>
                    <a:pt x="1203" y="144"/>
                    <a:pt x="1203" y="144"/>
                    <a:pt x="1203" y="144"/>
                  </a:cubicBezTo>
                  <a:cubicBezTo>
                    <a:pt x="1204" y="145"/>
                    <a:pt x="1204" y="145"/>
                    <a:pt x="1204" y="145"/>
                  </a:cubicBezTo>
                  <a:cubicBezTo>
                    <a:pt x="1207" y="143"/>
                    <a:pt x="1207" y="143"/>
                    <a:pt x="1207" y="143"/>
                  </a:cubicBezTo>
                  <a:cubicBezTo>
                    <a:pt x="1206" y="144"/>
                    <a:pt x="1203" y="140"/>
                    <a:pt x="1208" y="145"/>
                  </a:cubicBezTo>
                  <a:cubicBezTo>
                    <a:pt x="1208" y="144"/>
                    <a:pt x="1203" y="141"/>
                    <a:pt x="1207" y="147"/>
                  </a:cubicBezTo>
                  <a:cubicBezTo>
                    <a:pt x="1217" y="147"/>
                    <a:pt x="1217" y="147"/>
                    <a:pt x="1217" y="147"/>
                  </a:cubicBezTo>
                  <a:cubicBezTo>
                    <a:pt x="1216" y="148"/>
                    <a:pt x="1216" y="148"/>
                    <a:pt x="1216" y="148"/>
                  </a:cubicBezTo>
                  <a:cubicBezTo>
                    <a:pt x="1218" y="151"/>
                    <a:pt x="1218" y="151"/>
                    <a:pt x="1218" y="151"/>
                  </a:cubicBezTo>
                  <a:cubicBezTo>
                    <a:pt x="1216" y="153"/>
                    <a:pt x="1213" y="150"/>
                    <a:pt x="1212" y="155"/>
                  </a:cubicBezTo>
                  <a:cubicBezTo>
                    <a:pt x="1210" y="157"/>
                    <a:pt x="1210" y="157"/>
                    <a:pt x="1210" y="157"/>
                  </a:cubicBezTo>
                  <a:cubicBezTo>
                    <a:pt x="1210" y="159"/>
                    <a:pt x="1210" y="159"/>
                    <a:pt x="1210" y="159"/>
                  </a:cubicBezTo>
                  <a:cubicBezTo>
                    <a:pt x="1207" y="159"/>
                    <a:pt x="1207" y="159"/>
                    <a:pt x="1207" y="159"/>
                  </a:cubicBezTo>
                  <a:cubicBezTo>
                    <a:pt x="1199" y="166"/>
                    <a:pt x="1199" y="166"/>
                    <a:pt x="1199" y="166"/>
                  </a:cubicBezTo>
                  <a:cubicBezTo>
                    <a:pt x="1198" y="170"/>
                    <a:pt x="1198" y="170"/>
                    <a:pt x="1198" y="170"/>
                  </a:cubicBezTo>
                  <a:cubicBezTo>
                    <a:pt x="1195" y="173"/>
                    <a:pt x="1195" y="173"/>
                    <a:pt x="1195" y="173"/>
                  </a:cubicBezTo>
                  <a:cubicBezTo>
                    <a:pt x="1193" y="173"/>
                    <a:pt x="1193" y="173"/>
                    <a:pt x="1193" y="173"/>
                  </a:cubicBezTo>
                  <a:cubicBezTo>
                    <a:pt x="1192" y="176"/>
                    <a:pt x="1192" y="176"/>
                    <a:pt x="1192" y="176"/>
                  </a:cubicBezTo>
                  <a:cubicBezTo>
                    <a:pt x="1180" y="185"/>
                    <a:pt x="1180" y="185"/>
                    <a:pt x="1180" y="185"/>
                  </a:cubicBezTo>
                  <a:cubicBezTo>
                    <a:pt x="1175" y="190"/>
                    <a:pt x="1175" y="190"/>
                    <a:pt x="1175" y="190"/>
                  </a:cubicBezTo>
                  <a:cubicBezTo>
                    <a:pt x="1168" y="197"/>
                    <a:pt x="1168" y="197"/>
                    <a:pt x="1168" y="197"/>
                  </a:cubicBezTo>
                  <a:cubicBezTo>
                    <a:pt x="1167" y="196"/>
                    <a:pt x="1167" y="197"/>
                    <a:pt x="1166" y="195"/>
                  </a:cubicBezTo>
                  <a:cubicBezTo>
                    <a:pt x="1165" y="197"/>
                    <a:pt x="1165" y="197"/>
                    <a:pt x="1165" y="197"/>
                  </a:cubicBezTo>
                  <a:cubicBezTo>
                    <a:pt x="1165" y="197"/>
                    <a:pt x="1165" y="197"/>
                    <a:pt x="1165" y="197"/>
                  </a:cubicBezTo>
                  <a:cubicBezTo>
                    <a:pt x="1163" y="200"/>
                    <a:pt x="1163" y="200"/>
                    <a:pt x="1163" y="200"/>
                  </a:cubicBezTo>
                  <a:cubicBezTo>
                    <a:pt x="1157" y="203"/>
                    <a:pt x="1157" y="203"/>
                    <a:pt x="1157" y="203"/>
                  </a:cubicBezTo>
                  <a:cubicBezTo>
                    <a:pt x="1155" y="203"/>
                    <a:pt x="1152" y="204"/>
                    <a:pt x="1157" y="207"/>
                  </a:cubicBezTo>
                  <a:cubicBezTo>
                    <a:pt x="1154" y="209"/>
                    <a:pt x="1154" y="209"/>
                    <a:pt x="1154" y="209"/>
                  </a:cubicBezTo>
                  <a:cubicBezTo>
                    <a:pt x="1153" y="210"/>
                    <a:pt x="1153" y="210"/>
                    <a:pt x="1153" y="210"/>
                  </a:cubicBezTo>
                  <a:cubicBezTo>
                    <a:pt x="1153" y="211"/>
                    <a:pt x="1153" y="211"/>
                    <a:pt x="1153" y="211"/>
                  </a:cubicBezTo>
                  <a:cubicBezTo>
                    <a:pt x="1156" y="211"/>
                    <a:pt x="1156" y="211"/>
                    <a:pt x="1156" y="211"/>
                  </a:cubicBezTo>
                  <a:cubicBezTo>
                    <a:pt x="1160" y="207"/>
                    <a:pt x="1160" y="207"/>
                    <a:pt x="1160" y="207"/>
                  </a:cubicBezTo>
                  <a:cubicBezTo>
                    <a:pt x="1160" y="206"/>
                    <a:pt x="1156" y="211"/>
                    <a:pt x="1162" y="206"/>
                  </a:cubicBezTo>
                  <a:cubicBezTo>
                    <a:pt x="1153" y="216"/>
                    <a:pt x="1153" y="216"/>
                    <a:pt x="1153" y="216"/>
                  </a:cubicBezTo>
                  <a:cubicBezTo>
                    <a:pt x="1148" y="215"/>
                    <a:pt x="1148" y="215"/>
                    <a:pt x="1148" y="215"/>
                  </a:cubicBezTo>
                  <a:cubicBezTo>
                    <a:pt x="1144" y="217"/>
                    <a:pt x="1144" y="217"/>
                    <a:pt x="1144" y="217"/>
                  </a:cubicBezTo>
                  <a:cubicBezTo>
                    <a:pt x="1145" y="217"/>
                    <a:pt x="1140" y="217"/>
                    <a:pt x="1145" y="217"/>
                  </a:cubicBezTo>
                  <a:cubicBezTo>
                    <a:pt x="1140" y="222"/>
                    <a:pt x="1140" y="222"/>
                    <a:pt x="1140" y="222"/>
                  </a:cubicBezTo>
                  <a:cubicBezTo>
                    <a:pt x="1142" y="224"/>
                    <a:pt x="1142" y="224"/>
                    <a:pt x="1142" y="224"/>
                  </a:cubicBezTo>
                  <a:cubicBezTo>
                    <a:pt x="1147" y="221"/>
                    <a:pt x="1147" y="221"/>
                    <a:pt x="1147" y="221"/>
                  </a:cubicBezTo>
                  <a:cubicBezTo>
                    <a:pt x="1145" y="224"/>
                    <a:pt x="1145" y="224"/>
                    <a:pt x="1145" y="224"/>
                  </a:cubicBezTo>
                  <a:cubicBezTo>
                    <a:pt x="1140" y="227"/>
                    <a:pt x="1140" y="227"/>
                    <a:pt x="1140" y="227"/>
                  </a:cubicBezTo>
                  <a:cubicBezTo>
                    <a:pt x="1138" y="231"/>
                    <a:pt x="1138" y="231"/>
                    <a:pt x="1138" y="231"/>
                  </a:cubicBezTo>
                  <a:cubicBezTo>
                    <a:pt x="1143" y="230"/>
                    <a:pt x="1143" y="230"/>
                    <a:pt x="1143" y="230"/>
                  </a:cubicBezTo>
                  <a:cubicBezTo>
                    <a:pt x="1144" y="229"/>
                    <a:pt x="1144" y="229"/>
                    <a:pt x="1144" y="229"/>
                  </a:cubicBezTo>
                  <a:cubicBezTo>
                    <a:pt x="1147" y="227"/>
                    <a:pt x="1147" y="227"/>
                    <a:pt x="1147" y="227"/>
                  </a:cubicBezTo>
                  <a:cubicBezTo>
                    <a:pt x="1148" y="227"/>
                    <a:pt x="1148" y="227"/>
                    <a:pt x="1148" y="227"/>
                  </a:cubicBezTo>
                  <a:cubicBezTo>
                    <a:pt x="1148" y="228"/>
                    <a:pt x="1146" y="226"/>
                    <a:pt x="1147" y="229"/>
                  </a:cubicBezTo>
                  <a:cubicBezTo>
                    <a:pt x="1157" y="226"/>
                    <a:pt x="1157" y="226"/>
                    <a:pt x="1157" y="226"/>
                  </a:cubicBezTo>
                  <a:cubicBezTo>
                    <a:pt x="1163" y="224"/>
                    <a:pt x="1163" y="224"/>
                    <a:pt x="1163" y="224"/>
                  </a:cubicBezTo>
                  <a:cubicBezTo>
                    <a:pt x="1163" y="219"/>
                    <a:pt x="1163" y="219"/>
                    <a:pt x="1163" y="219"/>
                  </a:cubicBezTo>
                  <a:cubicBezTo>
                    <a:pt x="1166" y="218"/>
                    <a:pt x="1166" y="218"/>
                    <a:pt x="1166" y="218"/>
                  </a:cubicBezTo>
                  <a:cubicBezTo>
                    <a:pt x="1169" y="219"/>
                    <a:pt x="1169" y="219"/>
                    <a:pt x="1169" y="219"/>
                  </a:cubicBezTo>
                  <a:cubicBezTo>
                    <a:pt x="1172" y="219"/>
                    <a:pt x="1172" y="219"/>
                    <a:pt x="1172" y="219"/>
                  </a:cubicBezTo>
                  <a:cubicBezTo>
                    <a:pt x="1172" y="216"/>
                    <a:pt x="1172" y="216"/>
                    <a:pt x="1172" y="216"/>
                  </a:cubicBezTo>
                  <a:cubicBezTo>
                    <a:pt x="1179" y="213"/>
                    <a:pt x="1179" y="213"/>
                    <a:pt x="1179" y="213"/>
                  </a:cubicBezTo>
                  <a:cubicBezTo>
                    <a:pt x="1179" y="212"/>
                    <a:pt x="1179" y="212"/>
                    <a:pt x="1179" y="212"/>
                  </a:cubicBezTo>
                  <a:cubicBezTo>
                    <a:pt x="1184" y="209"/>
                    <a:pt x="1184" y="209"/>
                    <a:pt x="1184" y="209"/>
                  </a:cubicBezTo>
                  <a:cubicBezTo>
                    <a:pt x="1184" y="206"/>
                    <a:pt x="1184" y="206"/>
                    <a:pt x="1184" y="206"/>
                  </a:cubicBezTo>
                  <a:cubicBezTo>
                    <a:pt x="1189" y="205"/>
                    <a:pt x="1189" y="205"/>
                    <a:pt x="1189" y="205"/>
                  </a:cubicBezTo>
                  <a:cubicBezTo>
                    <a:pt x="1195" y="198"/>
                    <a:pt x="1195" y="198"/>
                    <a:pt x="1195" y="198"/>
                  </a:cubicBezTo>
                  <a:cubicBezTo>
                    <a:pt x="1195" y="197"/>
                    <a:pt x="1196" y="198"/>
                    <a:pt x="1197" y="196"/>
                  </a:cubicBezTo>
                  <a:cubicBezTo>
                    <a:pt x="1198" y="200"/>
                    <a:pt x="1198" y="200"/>
                    <a:pt x="1198" y="200"/>
                  </a:cubicBezTo>
                  <a:cubicBezTo>
                    <a:pt x="1201" y="201"/>
                    <a:pt x="1201" y="201"/>
                    <a:pt x="1201" y="201"/>
                  </a:cubicBezTo>
                  <a:cubicBezTo>
                    <a:pt x="1200" y="203"/>
                    <a:pt x="1200" y="203"/>
                    <a:pt x="1200" y="203"/>
                  </a:cubicBezTo>
                  <a:cubicBezTo>
                    <a:pt x="1203" y="204"/>
                    <a:pt x="1203" y="204"/>
                    <a:pt x="1203" y="204"/>
                  </a:cubicBezTo>
                  <a:cubicBezTo>
                    <a:pt x="1205" y="201"/>
                    <a:pt x="1208" y="206"/>
                    <a:pt x="1207" y="200"/>
                  </a:cubicBezTo>
                  <a:cubicBezTo>
                    <a:pt x="1206" y="195"/>
                    <a:pt x="1206" y="195"/>
                    <a:pt x="1206" y="195"/>
                  </a:cubicBezTo>
                  <a:cubicBezTo>
                    <a:pt x="1206" y="195"/>
                    <a:pt x="1206" y="195"/>
                    <a:pt x="1206" y="195"/>
                  </a:cubicBezTo>
                  <a:cubicBezTo>
                    <a:pt x="1209" y="193"/>
                    <a:pt x="1209" y="193"/>
                    <a:pt x="1209" y="193"/>
                  </a:cubicBezTo>
                  <a:cubicBezTo>
                    <a:pt x="1209" y="194"/>
                    <a:pt x="1209" y="194"/>
                    <a:pt x="1209" y="194"/>
                  </a:cubicBezTo>
                  <a:cubicBezTo>
                    <a:pt x="1210" y="195"/>
                    <a:pt x="1210" y="195"/>
                    <a:pt x="1210" y="195"/>
                  </a:cubicBezTo>
                  <a:cubicBezTo>
                    <a:pt x="1216" y="193"/>
                    <a:pt x="1216" y="193"/>
                    <a:pt x="1216" y="193"/>
                  </a:cubicBezTo>
                  <a:cubicBezTo>
                    <a:pt x="1216" y="195"/>
                    <a:pt x="1216" y="195"/>
                    <a:pt x="1216" y="195"/>
                  </a:cubicBezTo>
                  <a:cubicBezTo>
                    <a:pt x="1217" y="197"/>
                    <a:pt x="1217" y="197"/>
                    <a:pt x="1217" y="197"/>
                  </a:cubicBezTo>
                  <a:cubicBezTo>
                    <a:pt x="1219" y="194"/>
                    <a:pt x="1219" y="194"/>
                    <a:pt x="1219" y="194"/>
                  </a:cubicBezTo>
                  <a:cubicBezTo>
                    <a:pt x="1217" y="191"/>
                    <a:pt x="1217" y="191"/>
                    <a:pt x="1217" y="191"/>
                  </a:cubicBezTo>
                  <a:cubicBezTo>
                    <a:pt x="1217" y="188"/>
                    <a:pt x="1217" y="188"/>
                    <a:pt x="1217" y="188"/>
                  </a:cubicBezTo>
                  <a:cubicBezTo>
                    <a:pt x="1221" y="187"/>
                    <a:pt x="1221" y="187"/>
                    <a:pt x="1221" y="187"/>
                  </a:cubicBezTo>
                  <a:cubicBezTo>
                    <a:pt x="1222" y="183"/>
                    <a:pt x="1222" y="183"/>
                    <a:pt x="1222" y="183"/>
                  </a:cubicBezTo>
                  <a:cubicBezTo>
                    <a:pt x="1221" y="184"/>
                    <a:pt x="1223" y="186"/>
                    <a:pt x="1226" y="183"/>
                  </a:cubicBezTo>
                  <a:cubicBezTo>
                    <a:pt x="1224" y="181"/>
                    <a:pt x="1224" y="181"/>
                    <a:pt x="1224" y="181"/>
                  </a:cubicBezTo>
                  <a:cubicBezTo>
                    <a:pt x="1227" y="178"/>
                    <a:pt x="1227" y="178"/>
                    <a:pt x="1227" y="178"/>
                  </a:cubicBezTo>
                  <a:cubicBezTo>
                    <a:pt x="1228" y="179"/>
                    <a:pt x="1226" y="178"/>
                    <a:pt x="1228" y="179"/>
                  </a:cubicBezTo>
                  <a:cubicBezTo>
                    <a:pt x="1230" y="175"/>
                    <a:pt x="1230" y="175"/>
                    <a:pt x="1230" y="175"/>
                  </a:cubicBezTo>
                  <a:cubicBezTo>
                    <a:pt x="1230" y="176"/>
                    <a:pt x="1230" y="176"/>
                    <a:pt x="1230" y="176"/>
                  </a:cubicBezTo>
                  <a:cubicBezTo>
                    <a:pt x="1230" y="176"/>
                    <a:pt x="1230" y="176"/>
                    <a:pt x="1230" y="176"/>
                  </a:cubicBezTo>
                  <a:cubicBezTo>
                    <a:pt x="1236" y="178"/>
                    <a:pt x="1236" y="178"/>
                    <a:pt x="1236" y="178"/>
                  </a:cubicBezTo>
                  <a:cubicBezTo>
                    <a:pt x="1238" y="178"/>
                    <a:pt x="1238" y="178"/>
                    <a:pt x="1238" y="178"/>
                  </a:cubicBezTo>
                  <a:cubicBezTo>
                    <a:pt x="1236" y="176"/>
                    <a:pt x="1236" y="176"/>
                    <a:pt x="1236" y="176"/>
                  </a:cubicBezTo>
                  <a:cubicBezTo>
                    <a:pt x="1232" y="176"/>
                    <a:pt x="1232" y="176"/>
                    <a:pt x="1232" y="176"/>
                  </a:cubicBezTo>
                  <a:cubicBezTo>
                    <a:pt x="1235" y="170"/>
                    <a:pt x="1235" y="170"/>
                    <a:pt x="1235" y="170"/>
                  </a:cubicBezTo>
                  <a:cubicBezTo>
                    <a:pt x="1236" y="172"/>
                    <a:pt x="1235" y="171"/>
                    <a:pt x="1241" y="168"/>
                  </a:cubicBezTo>
                  <a:cubicBezTo>
                    <a:pt x="1240" y="166"/>
                    <a:pt x="1240" y="166"/>
                    <a:pt x="1240" y="166"/>
                  </a:cubicBezTo>
                  <a:cubicBezTo>
                    <a:pt x="1242" y="163"/>
                    <a:pt x="1242" y="163"/>
                    <a:pt x="1242" y="163"/>
                  </a:cubicBezTo>
                  <a:cubicBezTo>
                    <a:pt x="1245" y="165"/>
                    <a:pt x="1245" y="165"/>
                    <a:pt x="1245" y="165"/>
                  </a:cubicBezTo>
                  <a:cubicBezTo>
                    <a:pt x="1247" y="160"/>
                    <a:pt x="1247" y="160"/>
                    <a:pt x="1247" y="160"/>
                  </a:cubicBezTo>
                  <a:cubicBezTo>
                    <a:pt x="1248" y="161"/>
                    <a:pt x="1249" y="160"/>
                    <a:pt x="1250" y="159"/>
                  </a:cubicBezTo>
                  <a:cubicBezTo>
                    <a:pt x="1250" y="154"/>
                    <a:pt x="1250" y="154"/>
                    <a:pt x="1250" y="154"/>
                  </a:cubicBezTo>
                  <a:cubicBezTo>
                    <a:pt x="1254" y="152"/>
                    <a:pt x="1254" y="152"/>
                    <a:pt x="1254" y="152"/>
                  </a:cubicBezTo>
                  <a:cubicBezTo>
                    <a:pt x="1256" y="156"/>
                    <a:pt x="1256" y="156"/>
                    <a:pt x="1256" y="156"/>
                  </a:cubicBezTo>
                  <a:cubicBezTo>
                    <a:pt x="1258" y="155"/>
                    <a:pt x="1258" y="155"/>
                    <a:pt x="1258" y="155"/>
                  </a:cubicBezTo>
                  <a:cubicBezTo>
                    <a:pt x="1259" y="155"/>
                    <a:pt x="1254" y="158"/>
                    <a:pt x="1259" y="153"/>
                  </a:cubicBezTo>
                  <a:cubicBezTo>
                    <a:pt x="1257" y="151"/>
                    <a:pt x="1257" y="151"/>
                    <a:pt x="1257" y="151"/>
                  </a:cubicBezTo>
                  <a:cubicBezTo>
                    <a:pt x="1259" y="149"/>
                    <a:pt x="1259" y="149"/>
                    <a:pt x="1259" y="149"/>
                  </a:cubicBezTo>
                  <a:cubicBezTo>
                    <a:pt x="1258" y="148"/>
                    <a:pt x="1258" y="148"/>
                    <a:pt x="1258" y="148"/>
                  </a:cubicBezTo>
                  <a:cubicBezTo>
                    <a:pt x="1261" y="148"/>
                    <a:pt x="1261" y="148"/>
                    <a:pt x="1261" y="148"/>
                  </a:cubicBezTo>
                  <a:cubicBezTo>
                    <a:pt x="1263" y="146"/>
                    <a:pt x="1263" y="146"/>
                    <a:pt x="1263" y="146"/>
                  </a:cubicBezTo>
                  <a:cubicBezTo>
                    <a:pt x="1261" y="144"/>
                    <a:pt x="1261" y="144"/>
                    <a:pt x="1261" y="144"/>
                  </a:cubicBezTo>
                  <a:cubicBezTo>
                    <a:pt x="1266" y="138"/>
                    <a:pt x="1266" y="138"/>
                    <a:pt x="1266" y="138"/>
                  </a:cubicBezTo>
                  <a:cubicBezTo>
                    <a:pt x="1270" y="138"/>
                    <a:pt x="1270" y="138"/>
                    <a:pt x="1270" y="138"/>
                  </a:cubicBezTo>
                  <a:cubicBezTo>
                    <a:pt x="1272" y="136"/>
                    <a:pt x="1272" y="136"/>
                    <a:pt x="1272" y="136"/>
                  </a:cubicBezTo>
                  <a:cubicBezTo>
                    <a:pt x="1269" y="134"/>
                    <a:pt x="1269" y="134"/>
                    <a:pt x="1269" y="134"/>
                  </a:cubicBezTo>
                  <a:cubicBezTo>
                    <a:pt x="1268" y="136"/>
                    <a:pt x="1268" y="136"/>
                    <a:pt x="1268" y="136"/>
                  </a:cubicBezTo>
                  <a:cubicBezTo>
                    <a:pt x="1269" y="133"/>
                    <a:pt x="1269" y="133"/>
                    <a:pt x="1269" y="133"/>
                  </a:cubicBezTo>
                  <a:cubicBezTo>
                    <a:pt x="1266" y="132"/>
                    <a:pt x="1266" y="132"/>
                    <a:pt x="1266" y="132"/>
                  </a:cubicBezTo>
                  <a:cubicBezTo>
                    <a:pt x="1269" y="132"/>
                    <a:pt x="1269" y="132"/>
                    <a:pt x="1269" y="132"/>
                  </a:cubicBezTo>
                  <a:cubicBezTo>
                    <a:pt x="1270" y="132"/>
                    <a:pt x="1270" y="132"/>
                    <a:pt x="1270" y="132"/>
                  </a:cubicBezTo>
                  <a:cubicBezTo>
                    <a:pt x="1270" y="133"/>
                    <a:pt x="1275" y="131"/>
                    <a:pt x="1272" y="134"/>
                  </a:cubicBezTo>
                  <a:cubicBezTo>
                    <a:pt x="1276" y="129"/>
                    <a:pt x="1276" y="129"/>
                    <a:pt x="1276" y="129"/>
                  </a:cubicBezTo>
                  <a:cubicBezTo>
                    <a:pt x="1280" y="132"/>
                    <a:pt x="1280" y="132"/>
                    <a:pt x="1280" y="132"/>
                  </a:cubicBezTo>
                  <a:cubicBezTo>
                    <a:pt x="1282" y="129"/>
                    <a:pt x="1282" y="129"/>
                    <a:pt x="1282" y="129"/>
                  </a:cubicBezTo>
                  <a:cubicBezTo>
                    <a:pt x="1278" y="128"/>
                    <a:pt x="1278" y="128"/>
                    <a:pt x="1278" y="128"/>
                  </a:cubicBezTo>
                  <a:cubicBezTo>
                    <a:pt x="1278" y="127"/>
                    <a:pt x="1278" y="127"/>
                    <a:pt x="1278" y="127"/>
                  </a:cubicBezTo>
                  <a:cubicBezTo>
                    <a:pt x="1276" y="127"/>
                    <a:pt x="1276" y="127"/>
                    <a:pt x="1276" y="127"/>
                  </a:cubicBezTo>
                  <a:cubicBezTo>
                    <a:pt x="1278" y="124"/>
                    <a:pt x="1278" y="124"/>
                    <a:pt x="1278" y="124"/>
                  </a:cubicBezTo>
                  <a:cubicBezTo>
                    <a:pt x="1280" y="125"/>
                    <a:pt x="1280" y="125"/>
                    <a:pt x="1280" y="125"/>
                  </a:cubicBezTo>
                  <a:cubicBezTo>
                    <a:pt x="1283" y="122"/>
                    <a:pt x="1283" y="122"/>
                    <a:pt x="1283" y="122"/>
                  </a:cubicBezTo>
                  <a:cubicBezTo>
                    <a:pt x="1283" y="121"/>
                    <a:pt x="1283" y="121"/>
                    <a:pt x="1283" y="121"/>
                  </a:cubicBezTo>
                  <a:cubicBezTo>
                    <a:pt x="1281" y="121"/>
                    <a:pt x="1281" y="121"/>
                    <a:pt x="1281" y="121"/>
                  </a:cubicBezTo>
                  <a:cubicBezTo>
                    <a:pt x="1282" y="118"/>
                    <a:pt x="1282" y="118"/>
                    <a:pt x="1282" y="118"/>
                  </a:cubicBezTo>
                  <a:cubicBezTo>
                    <a:pt x="1294" y="105"/>
                    <a:pt x="1294" y="105"/>
                    <a:pt x="1294" y="105"/>
                  </a:cubicBezTo>
                  <a:cubicBezTo>
                    <a:pt x="1299" y="104"/>
                    <a:pt x="1299" y="104"/>
                    <a:pt x="1299" y="104"/>
                  </a:cubicBezTo>
                  <a:cubicBezTo>
                    <a:pt x="1303" y="97"/>
                    <a:pt x="1303" y="97"/>
                    <a:pt x="1303" y="97"/>
                  </a:cubicBezTo>
                  <a:cubicBezTo>
                    <a:pt x="1305" y="100"/>
                    <a:pt x="1304" y="95"/>
                    <a:pt x="1307" y="97"/>
                  </a:cubicBezTo>
                  <a:cubicBezTo>
                    <a:pt x="1307" y="97"/>
                    <a:pt x="1314" y="100"/>
                    <a:pt x="1309" y="93"/>
                  </a:cubicBezTo>
                  <a:cubicBezTo>
                    <a:pt x="1311" y="90"/>
                    <a:pt x="1311" y="90"/>
                    <a:pt x="1311" y="90"/>
                  </a:cubicBezTo>
                  <a:cubicBezTo>
                    <a:pt x="1315" y="90"/>
                    <a:pt x="1315" y="90"/>
                    <a:pt x="1315" y="90"/>
                  </a:cubicBezTo>
                  <a:cubicBezTo>
                    <a:pt x="1317" y="88"/>
                    <a:pt x="1317" y="88"/>
                    <a:pt x="1317" y="88"/>
                  </a:cubicBezTo>
                  <a:cubicBezTo>
                    <a:pt x="1315" y="92"/>
                    <a:pt x="1315" y="92"/>
                    <a:pt x="1315" y="92"/>
                  </a:cubicBezTo>
                  <a:cubicBezTo>
                    <a:pt x="1315" y="91"/>
                    <a:pt x="1315" y="93"/>
                    <a:pt x="1314" y="91"/>
                  </a:cubicBezTo>
                  <a:cubicBezTo>
                    <a:pt x="1313" y="93"/>
                    <a:pt x="1313" y="93"/>
                    <a:pt x="1313" y="93"/>
                  </a:cubicBezTo>
                  <a:cubicBezTo>
                    <a:pt x="1314" y="94"/>
                    <a:pt x="1314" y="94"/>
                    <a:pt x="1314" y="94"/>
                  </a:cubicBezTo>
                  <a:cubicBezTo>
                    <a:pt x="1303" y="105"/>
                    <a:pt x="1303" y="105"/>
                    <a:pt x="1303" y="105"/>
                  </a:cubicBezTo>
                  <a:cubicBezTo>
                    <a:pt x="1304" y="106"/>
                    <a:pt x="1304" y="106"/>
                    <a:pt x="1304" y="106"/>
                  </a:cubicBezTo>
                  <a:cubicBezTo>
                    <a:pt x="1296" y="115"/>
                    <a:pt x="1296" y="115"/>
                    <a:pt x="1296" y="115"/>
                  </a:cubicBezTo>
                  <a:cubicBezTo>
                    <a:pt x="1290" y="116"/>
                    <a:pt x="1290" y="116"/>
                    <a:pt x="1290" y="116"/>
                  </a:cubicBezTo>
                  <a:cubicBezTo>
                    <a:pt x="1290" y="117"/>
                    <a:pt x="1292" y="112"/>
                    <a:pt x="1289" y="118"/>
                  </a:cubicBezTo>
                  <a:cubicBezTo>
                    <a:pt x="1296" y="116"/>
                    <a:pt x="1296" y="116"/>
                    <a:pt x="1296" y="116"/>
                  </a:cubicBezTo>
                  <a:cubicBezTo>
                    <a:pt x="1290" y="124"/>
                    <a:pt x="1290" y="124"/>
                    <a:pt x="1290" y="124"/>
                  </a:cubicBezTo>
                  <a:cubicBezTo>
                    <a:pt x="1287" y="125"/>
                    <a:pt x="1287" y="125"/>
                    <a:pt x="1287" y="125"/>
                  </a:cubicBezTo>
                  <a:cubicBezTo>
                    <a:pt x="1288" y="126"/>
                    <a:pt x="1288" y="126"/>
                    <a:pt x="1288" y="126"/>
                  </a:cubicBezTo>
                  <a:cubicBezTo>
                    <a:pt x="1285" y="130"/>
                    <a:pt x="1285" y="130"/>
                    <a:pt x="1285" y="130"/>
                  </a:cubicBezTo>
                  <a:cubicBezTo>
                    <a:pt x="1283" y="130"/>
                    <a:pt x="1283" y="130"/>
                    <a:pt x="1283" y="130"/>
                  </a:cubicBezTo>
                  <a:cubicBezTo>
                    <a:pt x="1281" y="132"/>
                    <a:pt x="1281" y="132"/>
                    <a:pt x="1281" y="132"/>
                  </a:cubicBezTo>
                  <a:cubicBezTo>
                    <a:pt x="1281" y="133"/>
                    <a:pt x="1278" y="134"/>
                    <a:pt x="1283" y="134"/>
                  </a:cubicBezTo>
                  <a:cubicBezTo>
                    <a:pt x="1280" y="136"/>
                    <a:pt x="1280" y="136"/>
                    <a:pt x="1280" y="136"/>
                  </a:cubicBezTo>
                  <a:cubicBezTo>
                    <a:pt x="1273" y="147"/>
                    <a:pt x="1273" y="147"/>
                    <a:pt x="1273" y="147"/>
                  </a:cubicBezTo>
                  <a:cubicBezTo>
                    <a:pt x="1274" y="147"/>
                    <a:pt x="1274" y="147"/>
                    <a:pt x="1274" y="147"/>
                  </a:cubicBezTo>
                  <a:cubicBezTo>
                    <a:pt x="1274" y="151"/>
                    <a:pt x="1274" y="151"/>
                    <a:pt x="1274" y="151"/>
                  </a:cubicBezTo>
                  <a:cubicBezTo>
                    <a:pt x="1273" y="149"/>
                    <a:pt x="1273" y="149"/>
                    <a:pt x="1273" y="149"/>
                  </a:cubicBezTo>
                  <a:cubicBezTo>
                    <a:pt x="1268" y="153"/>
                    <a:pt x="1268" y="153"/>
                    <a:pt x="1268" y="153"/>
                  </a:cubicBezTo>
                  <a:cubicBezTo>
                    <a:pt x="1269" y="155"/>
                    <a:pt x="1269" y="155"/>
                    <a:pt x="1269" y="155"/>
                  </a:cubicBezTo>
                  <a:cubicBezTo>
                    <a:pt x="1265" y="154"/>
                    <a:pt x="1267" y="160"/>
                    <a:pt x="1264" y="157"/>
                  </a:cubicBezTo>
                  <a:cubicBezTo>
                    <a:pt x="1264" y="158"/>
                    <a:pt x="1261" y="156"/>
                    <a:pt x="1263" y="159"/>
                  </a:cubicBezTo>
                  <a:cubicBezTo>
                    <a:pt x="1260" y="160"/>
                    <a:pt x="1257" y="161"/>
                    <a:pt x="1257" y="164"/>
                  </a:cubicBezTo>
                  <a:cubicBezTo>
                    <a:pt x="1259" y="168"/>
                    <a:pt x="1259" y="168"/>
                    <a:pt x="1259" y="168"/>
                  </a:cubicBezTo>
                  <a:cubicBezTo>
                    <a:pt x="1255" y="170"/>
                    <a:pt x="1255" y="170"/>
                    <a:pt x="1255" y="170"/>
                  </a:cubicBezTo>
                  <a:cubicBezTo>
                    <a:pt x="1254" y="173"/>
                    <a:pt x="1254" y="173"/>
                    <a:pt x="1254" y="173"/>
                  </a:cubicBezTo>
                  <a:cubicBezTo>
                    <a:pt x="1250" y="175"/>
                    <a:pt x="1250" y="175"/>
                    <a:pt x="1250" y="175"/>
                  </a:cubicBezTo>
                  <a:cubicBezTo>
                    <a:pt x="1249" y="177"/>
                    <a:pt x="1249" y="177"/>
                    <a:pt x="1249" y="177"/>
                  </a:cubicBezTo>
                  <a:cubicBezTo>
                    <a:pt x="1249" y="181"/>
                    <a:pt x="1240" y="180"/>
                    <a:pt x="1242" y="184"/>
                  </a:cubicBezTo>
                  <a:cubicBezTo>
                    <a:pt x="1232" y="193"/>
                    <a:pt x="1232" y="193"/>
                    <a:pt x="1232" y="193"/>
                  </a:cubicBezTo>
                  <a:cubicBezTo>
                    <a:pt x="1225" y="200"/>
                    <a:pt x="1225" y="200"/>
                    <a:pt x="1225" y="200"/>
                  </a:cubicBezTo>
                  <a:cubicBezTo>
                    <a:pt x="1223" y="203"/>
                    <a:pt x="1217" y="200"/>
                    <a:pt x="1219" y="208"/>
                  </a:cubicBezTo>
                  <a:cubicBezTo>
                    <a:pt x="1219" y="206"/>
                    <a:pt x="1217" y="208"/>
                    <a:pt x="1217" y="207"/>
                  </a:cubicBezTo>
                  <a:cubicBezTo>
                    <a:pt x="1215" y="209"/>
                    <a:pt x="1215" y="209"/>
                    <a:pt x="1215" y="209"/>
                  </a:cubicBezTo>
                  <a:cubicBezTo>
                    <a:pt x="1219" y="210"/>
                    <a:pt x="1219" y="210"/>
                    <a:pt x="1219" y="210"/>
                  </a:cubicBezTo>
                  <a:cubicBezTo>
                    <a:pt x="1211" y="212"/>
                    <a:pt x="1211" y="212"/>
                    <a:pt x="1211" y="212"/>
                  </a:cubicBezTo>
                  <a:cubicBezTo>
                    <a:pt x="1210" y="214"/>
                    <a:pt x="1210" y="214"/>
                    <a:pt x="1210" y="214"/>
                  </a:cubicBezTo>
                  <a:cubicBezTo>
                    <a:pt x="1214" y="215"/>
                    <a:pt x="1214" y="215"/>
                    <a:pt x="1214" y="215"/>
                  </a:cubicBezTo>
                  <a:cubicBezTo>
                    <a:pt x="1222" y="212"/>
                    <a:pt x="1222" y="212"/>
                    <a:pt x="1222" y="212"/>
                  </a:cubicBezTo>
                  <a:cubicBezTo>
                    <a:pt x="1229" y="211"/>
                    <a:pt x="1229" y="211"/>
                    <a:pt x="1229" y="211"/>
                  </a:cubicBezTo>
                  <a:cubicBezTo>
                    <a:pt x="1230" y="209"/>
                    <a:pt x="1230" y="209"/>
                    <a:pt x="1230" y="209"/>
                  </a:cubicBezTo>
                  <a:cubicBezTo>
                    <a:pt x="1229" y="207"/>
                    <a:pt x="1229" y="207"/>
                    <a:pt x="1229" y="207"/>
                  </a:cubicBezTo>
                  <a:cubicBezTo>
                    <a:pt x="1236" y="207"/>
                    <a:pt x="1236" y="207"/>
                    <a:pt x="1236" y="207"/>
                  </a:cubicBezTo>
                  <a:cubicBezTo>
                    <a:pt x="1236" y="208"/>
                    <a:pt x="1236" y="208"/>
                    <a:pt x="1236" y="208"/>
                  </a:cubicBezTo>
                  <a:cubicBezTo>
                    <a:pt x="1232" y="209"/>
                    <a:pt x="1232" y="209"/>
                    <a:pt x="1232" y="209"/>
                  </a:cubicBezTo>
                  <a:cubicBezTo>
                    <a:pt x="1234" y="210"/>
                    <a:pt x="1234" y="210"/>
                    <a:pt x="1234" y="210"/>
                  </a:cubicBezTo>
                  <a:cubicBezTo>
                    <a:pt x="1249" y="206"/>
                    <a:pt x="1249" y="206"/>
                    <a:pt x="1249" y="206"/>
                  </a:cubicBezTo>
                  <a:cubicBezTo>
                    <a:pt x="1249" y="204"/>
                    <a:pt x="1249" y="204"/>
                    <a:pt x="1249" y="204"/>
                  </a:cubicBezTo>
                  <a:cubicBezTo>
                    <a:pt x="1253" y="206"/>
                    <a:pt x="1253" y="206"/>
                    <a:pt x="1253" y="206"/>
                  </a:cubicBezTo>
                  <a:cubicBezTo>
                    <a:pt x="1262" y="203"/>
                    <a:pt x="1262" y="203"/>
                    <a:pt x="1262" y="203"/>
                  </a:cubicBezTo>
                  <a:cubicBezTo>
                    <a:pt x="1262" y="202"/>
                    <a:pt x="1262" y="202"/>
                    <a:pt x="1262" y="202"/>
                  </a:cubicBezTo>
                  <a:cubicBezTo>
                    <a:pt x="1264" y="204"/>
                    <a:pt x="1264" y="204"/>
                    <a:pt x="1264" y="204"/>
                  </a:cubicBezTo>
                  <a:cubicBezTo>
                    <a:pt x="1265" y="203"/>
                    <a:pt x="1265" y="203"/>
                    <a:pt x="1265" y="203"/>
                  </a:cubicBezTo>
                  <a:cubicBezTo>
                    <a:pt x="1267" y="204"/>
                    <a:pt x="1267" y="204"/>
                    <a:pt x="1267" y="204"/>
                  </a:cubicBezTo>
                  <a:cubicBezTo>
                    <a:pt x="1270" y="201"/>
                    <a:pt x="1270" y="201"/>
                    <a:pt x="1270" y="201"/>
                  </a:cubicBezTo>
                  <a:cubicBezTo>
                    <a:pt x="1273" y="202"/>
                    <a:pt x="1273" y="202"/>
                    <a:pt x="1273" y="202"/>
                  </a:cubicBezTo>
                  <a:cubicBezTo>
                    <a:pt x="1273" y="199"/>
                    <a:pt x="1273" y="199"/>
                    <a:pt x="1273" y="199"/>
                  </a:cubicBezTo>
                  <a:cubicBezTo>
                    <a:pt x="1277" y="201"/>
                    <a:pt x="1277" y="201"/>
                    <a:pt x="1277" y="201"/>
                  </a:cubicBezTo>
                  <a:cubicBezTo>
                    <a:pt x="1278" y="200"/>
                    <a:pt x="1268" y="205"/>
                    <a:pt x="1280" y="198"/>
                  </a:cubicBezTo>
                  <a:cubicBezTo>
                    <a:pt x="1281" y="200"/>
                    <a:pt x="1281" y="200"/>
                    <a:pt x="1281" y="200"/>
                  </a:cubicBezTo>
                  <a:cubicBezTo>
                    <a:pt x="1285" y="194"/>
                    <a:pt x="1285" y="194"/>
                    <a:pt x="1285" y="194"/>
                  </a:cubicBezTo>
                  <a:cubicBezTo>
                    <a:pt x="1288" y="194"/>
                    <a:pt x="1288" y="194"/>
                    <a:pt x="1288" y="194"/>
                  </a:cubicBezTo>
                  <a:cubicBezTo>
                    <a:pt x="1288" y="193"/>
                    <a:pt x="1284" y="199"/>
                    <a:pt x="1288" y="192"/>
                  </a:cubicBezTo>
                  <a:cubicBezTo>
                    <a:pt x="1289" y="194"/>
                    <a:pt x="1282" y="191"/>
                    <a:pt x="1291" y="193"/>
                  </a:cubicBezTo>
                  <a:cubicBezTo>
                    <a:pt x="1291" y="189"/>
                    <a:pt x="1291" y="189"/>
                    <a:pt x="1291" y="189"/>
                  </a:cubicBezTo>
                  <a:cubicBezTo>
                    <a:pt x="1297" y="187"/>
                    <a:pt x="1297" y="187"/>
                    <a:pt x="1297" y="187"/>
                  </a:cubicBezTo>
                  <a:cubicBezTo>
                    <a:pt x="1300" y="184"/>
                    <a:pt x="1300" y="184"/>
                    <a:pt x="1300" y="184"/>
                  </a:cubicBezTo>
                  <a:cubicBezTo>
                    <a:pt x="1299" y="182"/>
                    <a:pt x="1299" y="182"/>
                    <a:pt x="1299" y="182"/>
                  </a:cubicBezTo>
                  <a:cubicBezTo>
                    <a:pt x="1300" y="182"/>
                    <a:pt x="1300" y="182"/>
                    <a:pt x="1300" y="182"/>
                  </a:cubicBezTo>
                  <a:cubicBezTo>
                    <a:pt x="1299" y="179"/>
                    <a:pt x="1299" y="179"/>
                    <a:pt x="1299" y="179"/>
                  </a:cubicBezTo>
                  <a:cubicBezTo>
                    <a:pt x="1304" y="176"/>
                    <a:pt x="1304" y="176"/>
                    <a:pt x="1304" y="176"/>
                  </a:cubicBezTo>
                  <a:cubicBezTo>
                    <a:pt x="1305" y="174"/>
                    <a:pt x="1293" y="182"/>
                    <a:pt x="1308" y="172"/>
                  </a:cubicBezTo>
                  <a:cubicBezTo>
                    <a:pt x="1308" y="172"/>
                    <a:pt x="1302" y="175"/>
                    <a:pt x="1309" y="170"/>
                  </a:cubicBezTo>
                  <a:cubicBezTo>
                    <a:pt x="1310" y="170"/>
                    <a:pt x="1310" y="170"/>
                    <a:pt x="1310" y="170"/>
                  </a:cubicBezTo>
                  <a:cubicBezTo>
                    <a:pt x="1309" y="172"/>
                    <a:pt x="1309" y="172"/>
                    <a:pt x="1309" y="172"/>
                  </a:cubicBezTo>
                  <a:cubicBezTo>
                    <a:pt x="1313" y="175"/>
                    <a:pt x="1313" y="175"/>
                    <a:pt x="1313" y="175"/>
                  </a:cubicBezTo>
                  <a:cubicBezTo>
                    <a:pt x="1314" y="174"/>
                    <a:pt x="1314" y="174"/>
                    <a:pt x="1314" y="174"/>
                  </a:cubicBezTo>
                  <a:cubicBezTo>
                    <a:pt x="1313" y="170"/>
                    <a:pt x="1313" y="170"/>
                    <a:pt x="1313" y="170"/>
                  </a:cubicBezTo>
                  <a:cubicBezTo>
                    <a:pt x="1316" y="169"/>
                    <a:pt x="1316" y="169"/>
                    <a:pt x="1316" y="169"/>
                  </a:cubicBezTo>
                  <a:cubicBezTo>
                    <a:pt x="1317" y="169"/>
                    <a:pt x="1311" y="174"/>
                    <a:pt x="1317" y="165"/>
                  </a:cubicBezTo>
                  <a:cubicBezTo>
                    <a:pt x="1319" y="165"/>
                    <a:pt x="1319" y="165"/>
                    <a:pt x="1319" y="165"/>
                  </a:cubicBezTo>
                  <a:cubicBezTo>
                    <a:pt x="1322" y="164"/>
                    <a:pt x="1302" y="173"/>
                    <a:pt x="1326" y="160"/>
                  </a:cubicBezTo>
                  <a:cubicBezTo>
                    <a:pt x="1335" y="151"/>
                    <a:pt x="1335" y="151"/>
                    <a:pt x="1335" y="151"/>
                  </a:cubicBezTo>
                  <a:cubicBezTo>
                    <a:pt x="1339" y="148"/>
                    <a:pt x="1339" y="148"/>
                    <a:pt x="1339" y="148"/>
                  </a:cubicBezTo>
                  <a:cubicBezTo>
                    <a:pt x="1339" y="146"/>
                    <a:pt x="1328" y="156"/>
                    <a:pt x="1342" y="143"/>
                  </a:cubicBezTo>
                  <a:cubicBezTo>
                    <a:pt x="1335" y="153"/>
                    <a:pt x="1335" y="153"/>
                    <a:pt x="1335" y="153"/>
                  </a:cubicBezTo>
                  <a:cubicBezTo>
                    <a:pt x="1333" y="155"/>
                    <a:pt x="1333" y="155"/>
                    <a:pt x="1333" y="155"/>
                  </a:cubicBezTo>
                  <a:cubicBezTo>
                    <a:pt x="1333" y="158"/>
                    <a:pt x="1333" y="158"/>
                    <a:pt x="1333" y="158"/>
                  </a:cubicBezTo>
                  <a:cubicBezTo>
                    <a:pt x="1322" y="168"/>
                    <a:pt x="1322" y="168"/>
                    <a:pt x="1322" y="168"/>
                  </a:cubicBezTo>
                  <a:cubicBezTo>
                    <a:pt x="1321" y="173"/>
                    <a:pt x="1315" y="172"/>
                    <a:pt x="1315" y="178"/>
                  </a:cubicBezTo>
                  <a:cubicBezTo>
                    <a:pt x="1320" y="179"/>
                    <a:pt x="1320" y="179"/>
                    <a:pt x="1320" y="179"/>
                  </a:cubicBezTo>
                  <a:cubicBezTo>
                    <a:pt x="1317" y="181"/>
                    <a:pt x="1312" y="181"/>
                    <a:pt x="1314" y="185"/>
                  </a:cubicBezTo>
                  <a:cubicBezTo>
                    <a:pt x="1316" y="186"/>
                    <a:pt x="1316" y="186"/>
                    <a:pt x="1316" y="186"/>
                  </a:cubicBezTo>
                  <a:cubicBezTo>
                    <a:pt x="1319" y="183"/>
                    <a:pt x="1319" y="183"/>
                    <a:pt x="1319" y="183"/>
                  </a:cubicBezTo>
                  <a:cubicBezTo>
                    <a:pt x="1319" y="186"/>
                    <a:pt x="1319" y="186"/>
                    <a:pt x="1319" y="186"/>
                  </a:cubicBezTo>
                  <a:cubicBezTo>
                    <a:pt x="1315" y="190"/>
                    <a:pt x="1315" y="190"/>
                    <a:pt x="1315" y="190"/>
                  </a:cubicBezTo>
                  <a:cubicBezTo>
                    <a:pt x="1315" y="191"/>
                    <a:pt x="1315" y="191"/>
                    <a:pt x="1315" y="191"/>
                  </a:cubicBezTo>
                  <a:cubicBezTo>
                    <a:pt x="1320" y="189"/>
                    <a:pt x="1320" y="189"/>
                    <a:pt x="1320" y="189"/>
                  </a:cubicBezTo>
                  <a:cubicBezTo>
                    <a:pt x="1325" y="182"/>
                    <a:pt x="1325" y="182"/>
                    <a:pt x="1325" y="182"/>
                  </a:cubicBezTo>
                  <a:cubicBezTo>
                    <a:pt x="1325" y="185"/>
                    <a:pt x="1325" y="185"/>
                    <a:pt x="1325" y="185"/>
                  </a:cubicBezTo>
                  <a:cubicBezTo>
                    <a:pt x="1327" y="185"/>
                    <a:pt x="1327" y="185"/>
                    <a:pt x="1327" y="185"/>
                  </a:cubicBezTo>
                  <a:cubicBezTo>
                    <a:pt x="1327" y="186"/>
                    <a:pt x="1327" y="186"/>
                    <a:pt x="1327" y="186"/>
                  </a:cubicBezTo>
                  <a:cubicBezTo>
                    <a:pt x="1325" y="186"/>
                    <a:pt x="1326" y="190"/>
                    <a:pt x="1323" y="186"/>
                  </a:cubicBezTo>
                  <a:cubicBezTo>
                    <a:pt x="1320" y="191"/>
                    <a:pt x="1320" y="191"/>
                    <a:pt x="1320" y="191"/>
                  </a:cubicBezTo>
                  <a:cubicBezTo>
                    <a:pt x="1325" y="191"/>
                    <a:pt x="1325" y="191"/>
                    <a:pt x="1325" y="191"/>
                  </a:cubicBezTo>
                  <a:cubicBezTo>
                    <a:pt x="1328" y="188"/>
                    <a:pt x="1328" y="188"/>
                    <a:pt x="1328" y="188"/>
                  </a:cubicBezTo>
                  <a:cubicBezTo>
                    <a:pt x="1333" y="187"/>
                    <a:pt x="1333" y="187"/>
                    <a:pt x="1333" y="187"/>
                  </a:cubicBezTo>
                  <a:cubicBezTo>
                    <a:pt x="1327" y="193"/>
                    <a:pt x="1331" y="193"/>
                    <a:pt x="1319" y="195"/>
                  </a:cubicBezTo>
                  <a:cubicBezTo>
                    <a:pt x="1335" y="193"/>
                    <a:pt x="1335" y="193"/>
                    <a:pt x="1335" y="193"/>
                  </a:cubicBezTo>
                  <a:cubicBezTo>
                    <a:pt x="1340" y="191"/>
                    <a:pt x="1340" y="191"/>
                    <a:pt x="1340" y="191"/>
                  </a:cubicBezTo>
                  <a:cubicBezTo>
                    <a:pt x="1341" y="194"/>
                    <a:pt x="1330" y="191"/>
                    <a:pt x="1346" y="188"/>
                  </a:cubicBezTo>
                  <a:cubicBezTo>
                    <a:pt x="1346" y="188"/>
                    <a:pt x="1347" y="189"/>
                    <a:pt x="1346" y="189"/>
                  </a:cubicBezTo>
                  <a:cubicBezTo>
                    <a:pt x="1351" y="190"/>
                    <a:pt x="1351" y="190"/>
                    <a:pt x="1351" y="190"/>
                  </a:cubicBezTo>
                  <a:cubicBezTo>
                    <a:pt x="1353" y="188"/>
                    <a:pt x="1353" y="188"/>
                    <a:pt x="1353" y="188"/>
                  </a:cubicBezTo>
                  <a:cubicBezTo>
                    <a:pt x="1354" y="189"/>
                    <a:pt x="1354" y="189"/>
                    <a:pt x="1354" y="189"/>
                  </a:cubicBezTo>
                  <a:cubicBezTo>
                    <a:pt x="1358" y="187"/>
                    <a:pt x="1358" y="187"/>
                    <a:pt x="1358" y="187"/>
                  </a:cubicBezTo>
                  <a:cubicBezTo>
                    <a:pt x="1360" y="188"/>
                    <a:pt x="1360" y="188"/>
                    <a:pt x="1360" y="188"/>
                  </a:cubicBezTo>
                  <a:cubicBezTo>
                    <a:pt x="1364" y="186"/>
                    <a:pt x="1364" y="186"/>
                    <a:pt x="1364" y="186"/>
                  </a:cubicBezTo>
                  <a:cubicBezTo>
                    <a:pt x="1369" y="185"/>
                    <a:pt x="1369" y="185"/>
                    <a:pt x="1369" y="185"/>
                  </a:cubicBezTo>
                  <a:cubicBezTo>
                    <a:pt x="1368" y="185"/>
                    <a:pt x="1368" y="185"/>
                    <a:pt x="1368" y="185"/>
                  </a:cubicBezTo>
                  <a:cubicBezTo>
                    <a:pt x="1368" y="188"/>
                    <a:pt x="1368" y="188"/>
                    <a:pt x="1368" y="188"/>
                  </a:cubicBezTo>
                  <a:cubicBezTo>
                    <a:pt x="1372" y="190"/>
                    <a:pt x="1372" y="190"/>
                    <a:pt x="1372" y="190"/>
                  </a:cubicBezTo>
                  <a:cubicBezTo>
                    <a:pt x="1371" y="191"/>
                    <a:pt x="1371" y="191"/>
                    <a:pt x="1371" y="191"/>
                  </a:cubicBezTo>
                  <a:cubicBezTo>
                    <a:pt x="1362" y="190"/>
                    <a:pt x="1362" y="190"/>
                    <a:pt x="1362" y="190"/>
                  </a:cubicBezTo>
                  <a:cubicBezTo>
                    <a:pt x="1358" y="190"/>
                    <a:pt x="1360" y="192"/>
                    <a:pt x="1360" y="194"/>
                  </a:cubicBezTo>
                  <a:cubicBezTo>
                    <a:pt x="1357" y="193"/>
                    <a:pt x="1357" y="193"/>
                    <a:pt x="1357" y="193"/>
                  </a:cubicBezTo>
                  <a:cubicBezTo>
                    <a:pt x="1356" y="193"/>
                    <a:pt x="1356" y="193"/>
                    <a:pt x="1356" y="193"/>
                  </a:cubicBezTo>
                  <a:cubicBezTo>
                    <a:pt x="1348" y="195"/>
                    <a:pt x="1348" y="195"/>
                    <a:pt x="1348" y="195"/>
                  </a:cubicBezTo>
                  <a:cubicBezTo>
                    <a:pt x="1348" y="195"/>
                    <a:pt x="1346" y="196"/>
                    <a:pt x="1349" y="196"/>
                  </a:cubicBezTo>
                  <a:cubicBezTo>
                    <a:pt x="1347" y="196"/>
                    <a:pt x="1347" y="200"/>
                    <a:pt x="1346" y="195"/>
                  </a:cubicBezTo>
                  <a:cubicBezTo>
                    <a:pt x="1344" y="195"/>
                    <a:pt x="1343" y="195"/>
                    <a:pt x="1343" y="198"/>
                  </a:cubicBezTo>
                  <a:cubicBezTo>
                    <a:pt x="1343" y="198"/>
                    <a:pt x="1343" y="198"/>
                    <a:pt x="1343" y="198"/>
                  </a:cubicBezTo>
                  <a:cubicBezTo>
                    <a:pt x="1340" y="197"/>
                    <a:pt x="1340" y="197"/>
                    <a:pt x="1340" y="197"/>
                  </a:cubicBezTo>
                  <a:cubicBezTo>
                    <a:pt x="1339" y="199"/>
                    <a:pt x="1339" y="199"/>
                    <a:pt x="1339" y="199"/>
                  </a:cubicBezTo>
                  <a:cubicBezTo>
                    <a:pt x="1337" y="198"/>
                    <a:pt x="1337" y="198"/>
                    <a:pt x="1337" y="198"/>
                  </a:cubicBezTo>
                  <a:cubicBezTo>
                    <a:pt x="1336" y="200"/>
                    <a:pt x="1332" y="199"/>
                    <a:pt x="1334" y="203"/>
                  </a:cubicBezTo>
                  <a:cubicBezTo>
                    <a:pt x="1332" y="202"/>
                    <a:pt x="1332" y="202"/>
                    <a:pt x="1332" y="202"/>
                  </a:cubicBezTo>
                  <a:cubicBezTo>
                    <a:pt x="1332" y="200"/>
                    <a:pt x="1332" y="200"/>
                    <a:pt x="1332" y="200"/>
                  </a:cubicBezTo>
                  <a:cubicBezTo>
                    <a:pt x="1330" y="199"/>
                    <a:pt x="1331" y="197"/>
                    <a:pt x="1325" y="201"/>
                  </a:cubicBezTo>
                  <a:cubicBezTo>
                    <a:pt x="1324" y="203"/>
                    <a:pt x="1324" y="203"/>
                    <a:pt x="1324" y="203"/>
                  </a:cubicBezTo>
                  <a:cubicBezTo>
                    <a:pt x="1322" y="201"/>
                    <a:pt x="1322" y="201"/>
                    <a:pt x="1322" y="201"/>
                  </a:cubicBezTo>
                  <a:cubicBezTo>
                    <a:pt x="1323" y="201"/>
                    <a:pt x="1318" y="202"/>
                    <a:pt x="1323" y="198"/>
                  </a:cubicBezTo>
                  <a:cubicBezTo>
                    <a:pt x="1318" y="198"/>
                    <a:pt x="1318" y="198"/>
                    <a:pt x="1318" y="198"/>
                  </a:cubicBezTo>
                  <a:cubicBezTo>
                    <a:pt x="1320" y="203"/>
                    <a:pt x="1320" y="203"/>
                    <a:pt x="1320" y="203"/>
                  </a:cubicBezTo>
                  <a:cubicBezTo>
                    <a:pt x="1317" y="204"/>
                    <a:pt x="1317" y="204"/>
                    <a:pt x="1317" y="204"/>
                  </a:cubicBezTo>
                  <a:cubicBezTo>
                    <a:pt x="1317" y="204"/>
                    <a:pt x="1317" y="204"/>
                    <a:pt x="1317" y="204"/>
                  </a:cubicBezTo>
                  <a:cubicBezTo>
                    <a:pt x="1310" y="204"/>
                    <a:pt x="1310" y="204"/>
                    <a:pt x="1310" y="204"/>
                  </a:cubicBezTo>
                  <a:cubicBezTo>
                    <a:pt x="1310" y="207"/>
                    <a:pt x="1306" y="208"/>
                    <a:pt x="1303" y="207"/>
                  </a:cubicBezTo>
                  <a:cubicBezTo>
                    <a:pt x="1296" y="209"/>
                    <a:pt x="1296" y="209"/>
                    <a:pt x="1296" y="209"/>
                  </a:cubicBezTo>
                  <a:cubicBezTo>
                    <a:pt x="1293" y="210"/>
                    <a:pt x="1294" y="215"/>
                    <a:pt x="1287" y="216"/>
                  </a:cubicBezTo>
                  <a:cubicBezTo>
                    <a:pt x="1290" y="218"/>
                    <a:pt x="1290" y="218"/>
                    <a:pt x="1290" y="218"/>
                  </a:cubicBezTo>
                  <a:cubicBezTo>
                    <a:pt x="1278" y="227"/>
                    <a:pt x="1278" y="227"/>
                    <a:pt x="1278" y="227"/>
                  </a:cubicBezTo>
                  <a:cubicBezTo>
                    <a:pt x="1277" y="228"/>
                    <a:pt x="1271" y="234"/>
                    <a:pt x="1275" y="233"/>
                  </a:cubicBezTo>
                  <a:cubicBezTo>
                    <a:pt x="1275" y="233"/>
                    <a:pt x="1273" y="235"/>
                    <a:pt x="1277" y="233"/>
                  </a:cubicBezTo>
                  <a:cubicBezTo>
                    <a:pt x="1278" y="231"/>
                    <a:pt x="1278" y="231"/>
                    <a:pt x="1278" y="231"/>
                  </a:cubicBezTo>
                  <a:cubicBezTo>
                    <a:pt x="1281" y="237"/>
                    <a:pt x="1281" y="237"/>
                    <a:pt x="1281" y="237"/>
                  </a:cubicBezTo>
                  <a:cubicBezTo>
                    <a:pt x="1285" y="237"/>
                    <a:pt x="1285" y="237"/>
                    <a:pt x="1285" y="237"/>
                  </a:cubicBezTo>
                  <a:cubicBezTo>
                    <a:pt x="1286" y="236"/>
                    <a:pt x="1286" y="236"/>
                    <a:pt x="1286" y="236"/>
                  </a:cubicBezTo>
                  <a:cubicBezTo>
                    <a:pt x="1283" y="235"/>
                    <a:pt x="1283" y="235"/>
                    <a:pt x="1283" y="235"/>
                  </a:cubicBezTo>
                  <a:cubicBezTo>
                    <a:pt x="1290" y="232"/>
                    <a:pt x="1290" y="232"/>
                    <a:pt x="1290" y="232"/>
                  </a:cubicBezTo>
                  <a:cubicBezTo>
                    <a:pt x="1291" y="233"/>
                    <a:pt x="1291" y="233"/>
                    <a:pt x="1291" y="233"/>
                  </a:cubicBezTo>
                  <a:cubicBezTo>
                    <a:pt x="1294" y="231"/>
                    <a:pt x="1294" y="231"/>
                    <a:pt x="1294" y="231"/>
                  </a:cubicBezTo>
                  <a:cubicBezTo>
                    <a:pt x="1293" y="230"/>
                    <a:pt x="1292" y="236"/>
                    <a:pt x="1292" y="229"/>
                  </a:cubicBezTo>
                  <a:cubicBezTo>
                    <a:pt x="1296" y="231"/>
                    <a:pt x="1296" y="231"/>
                    <a:pt x="1296" y="231"/>
                  </a:cubicBezTo>
                  <a:cubicBezTo>
                    <a:pt x="1302" y="231"/>
                    <a:pt x="1302" y="231"/>
                    <a:pt x="1302" y="231"/>
                  </a:cubicBezTo>
                  <a:cubicBezTo>
                    <a:pt x="1304" y="230"/>
                    <a:pt x="1304" y="230"/>
                    <a:pt x="1304" y="230"/>
                  </a:cubicBezTo>
                  <a:cubicBezTo>
                    <a:pt x="1310" y="228"/>
                    <a:pt x="1310" y="228"/>
                    <a:pt x="1310" y="228"/>
                  </a:cubicBezTo>
                  <a:cubicBezTo>
                    <a:pt x="1309" y="231"/>
                    <a:pt x="1309" y="231"/>
                    <a:pt x="1309" y="231"/>
                  </a:cubicBezTo>
                  <a:cubicBezTo>
                    <a:pt x="1311" y="232"/>
                    <a:pt x="1311" y="232"/>
                    <a:pt x="1311" y="232"/>
                  </a:cubicBezTo>
                  <a:cubicBezTo>
                    <a:pt x="1324" y="230"/>
                    <a:pt x="1324" y="230"/>
                    <a:pt x="1324" y="230"/>
                  </a:cubicBezTo>
                  <a:cubicBezTo>
                    <a:pt x="1342" y="226"/>
                    <a:pt x="1342" y="226"/>
                    <a:pt x="1342" y="226"/>
                  </a:cubicBezTo>
                  <a:cubicBezTo>
                    <a:pt x="1349" y="224"/>
                    <a:pt x="1349" y="224"/>
                    <a:pt x="1349" y="224"/>
                  </a:cubicBezTo>
                  <a:cubicBezTo>
                    <a:pt x="1350" y="224"/>
                    <a:pt x="1350" y="224"/>
                    <a:pt x="1350" y="224"/>
                  </a:cubicBezTo>
                  <a:cubicBezTo>
                    <a:pt x="1353" y="222"/>
                    <a:pt x="1353" y="222"/>
                    <a:pt x="1353" y="222"/>
                  </a:cubicBezTo>
                  <a:cubicBezTo>
                    <a:pt x="1346" y="221"/>
                    <a:pt x="1346" y="221"/>
                    <a:pt x="1346" y="221"/>
                  </a:cubicBezTo>
                  <a:cubicBezTo>
                    <a:pt x="1350" y="220"/>
                    <a:pt x="1350" y="220"/>
                    <a:pt x="1350" y="220"/>
                  </a:cubicBezTo>
                  <a:cubicBezTo>
                    <a:pt x="1352" y="219"/>
                    <a:pt x="1352" y="219"/>
                    <a:pt x="1352" y="219"/>
                  </a:cubicBezTo>
                  <a:cubicBezTo>
                    <a:pt x="1361" y="217"/>
                    <a:pt x="1361" y="217"/>
                    <a:pt x="1361" y="217"/>
                  </a:cubicBezTo>
                  <a:cubicBezTo>
                    <a:pt x="1362" y="215"/>
                    <a:pt x="1362" y="215"/>
                    <a:pt x="1362" y="215"/>
                  </a:cubicBezTo>
                  <a:cubicBezTo>
                    <a:pt x="1367" y="216"/>
                    <a:pt x="1367" y="216"/>
                    <a:pt x="1367" y="216"/>
                  </a:cubicBezTo>
                  <a:cubicBezTo>
                    <a:pt x="1369" y="216"/>
                    <a:pt x="1369" y="216"/>
                    <a:pt x="1369" y="216"/>
                  </a:cubicBezTo>
                  <a:cubicBezTo>
                    <a:pt x="1371" y="214"/>
                    <a:pt x="1371" y="214"/>
                    <a:pt x="1371" y="214"/>
                  </a:cubicBezTo>
                  <a:cubicBezTo>
                    <a:pt x="1377" y="213"/>
                    <a:pt x="1377" y="213"/>
                    <a:pt x="1377" y="213"/>
                  </a:cubicBezTo>
                  <a:cubicBezTo>
                    <a:pt x="1376" y="211"/>
                    <a:pt x="1376" y="211"/>
                    <a:pt x="1376" y="211"/>
                  </a:cubicBezTo>
                  <a:cubicBezTo>
                    <a:pt x="1378" y="211"/>
                    <a:pt x="1378" y="211"/>
                    <a:pt x="1378" y="211"/>
                  </a:cubicBezTo>
                  <a:cubicBezTo>
                    <a:pt x="1381" y="213"/>
                    <a:pt x="1381" y="213"/>
                    <a:pt x="1381" y="213"/>
                  </a:cubicBezTo>
                  <a:cubicBezTo>
                    <a:pt x="1388" y="210"/>
                    <a:pt x="1388" y="210"/>
                    <a:pt x="1388" y="210"/>
                  </a:cubicBezTo>
                  <a:cubicBezTo>
                    <a:pt x="1390" y="210"/>
                    <a:pt x="1390" y="210"/>
                    <a:pt x="1390" y="210"/>
                  </a:cubicBezTo>
                  <a:cubicBezTo>
                    <a:pt x="1389" y="211"/>
                    <a:pt x="1389" y="211"/>
                    <a:pt x="1389" y="211"/>
                  </a:cubicBezTo>
                  <a:cubicBezTo>
                    <a:pt x="1392" y="212"/>
                    <a:pt x="1392" y="212"/>
                    <a:pt x="1392" y="212"/>
                  </a:cubicBezTo>
                  <a:cubicBezTo>
                    <a:pt x="1402" y="207"/>
                    <a:pt x="1402" y="207"/>
                    <a:pt x="1402" y="207"/>
                  </a:cubicBezTo>
                  <a:cubicBezTo>
                    <a:pt x="1405" y="209"/>
                    <a:pt x="1405" y="209"/>
                    <a:pt x="1405" y="209"/>
                  </a:cubicBezTo>
                  <a:cubicBezTo>
                    <a:pt x="1409" y="208"/>
                    <a:pt x="1409" y="208"/>
                    <a:pt x="1409" y="208"/>
                  </a:cubicBezTo>
                  <a:cubicBezTo>
                    <a:pt x="1410" y="206"/>
                    <a:pt x="1410" y="206"/>
                    <a:pt x="1410" y="206"/>
                  </a:cubicBezTo>
                  <a:cubicBezTo>
                    <a:pt x="1416" y="203"/>
                    <a:pt x="1416" y="203"/>
                    <a:pt x="1416" y="203"/>
                  </a:cubicBezTo>
                  <a:cubicBezTo>
                    <a:pt x="1424" y="203"/>
                    <a:pt x="1424" y="203"/>
                    <a:pt x="1424" y="203"/>
                  </a:cubicBezTo>
                  <a:cubicBezTo>
                    <a:pt x="1416" y="206"/>
                    <a:pt x="1416" y="206"/>
                    <a:pt x="1416" y="206"/>
                  </a:cubicBezTo>
                  <a:cubicBezTo>
                    <a:pt x="1412" y="208"/>
                    <a:pt x="1417" y="200"/>
                    <a:pt x="1411" y="208"/>
                  </a:cubicBezTo>
                  <a:cubicBezTo>
                    <a:pt x="1412" y="209"/>
                    <a:pt x="1412" y="209"/>
                    <a:pt x="1412" y="209"/>
                  </a:cubicBezTo>
                  <a:cubicBezTo>
                    <a:pt x="1408" y="211"/>
                    <a:pt x="1408" y="211"/>
                    <a:pt x="1408" y="211"/>
                  </a:cubicBezTo>
                  <a:cubicBezTo>
                    <a:pt x="1411" y="212"/>
                    <a:pt x="1411" y="212"/>
                    <a:pt x="1411" y="212"/>
                  </a:cubicBezTo>
                  <a:cubicBezTo>
                    <a:pt x="1420" y="210"/>
                    <a:pt x="1420" y="210"/>
                    <a:pt x="1420" y="210"/>
                  </a:cubicBezTo>
                  <a:cubicBezTo>
                    <a:pt x="1420" y="209"/>
                    <a:pt x="1420" y="209"/>
                    <a:pt x="1423" y="211"/>
                  </a:cubicBezTo>
                  <a:cubicBezTo>
                    <a:pt x="1425" y="209"/>
                    <a:pt x="1425" y="209"/>
                    <a:pt x="1425" y="209"/>
                  </a:cubicBezTo>
                  <a:cubicBezTo>
                    <a:pt x="1425" y="210"/>
                    <a:pt x="1425" y="210"/>
                    <a:pt x="1425" y="210"/>
                  </a:cubicBezTo>
                  <a:cubicBezTo>
                    <a:pt x="1423" y="211"/>
                    <a:pt x="1423" y="211"/>
                    <a:pt x="1423" y="211"/>
                  </a:cubicBezTo>
                  <a:cubicBezTo>
                    <a:pt x="1422" y="211"/>
                    <a:pt x="1421" y="208"/>
                    <a:pt x="1419" y="211"/>
                  </a:cubicBezTo>
                  <a:cubicBezTo>
                    <a:pt x="1420" y="213"/>
                    <a:pt x="1420" y="213"/>
                    <a:pt x="1420" y="213"/>
                  </a:cubicBezTo>
                  <a:cubicBezTo>
                    <a:pt x="1420" y="213"/>
                    <a:pt x="1423" y="205"/>
                    <a:pt x="1416" y="214"/>
                  </a:cubicBezTo>
                  <a:cubicBezTo>
                    <a:pt x="1409" y="213"/>
                    <a:pt x="1409" y="213"/>
                    <a:pt x="1409" y="213"/>
                  </a:cubicBezTo>
                  <a:cubicBezTo>
                    <a:pt x="1407" y="215"/>
                    <a:pt x="1404" y="210"/>
                    <a:pt x="1406" y="215"/>
                  </a:cubicBezTo>
                  <a:cubicBezTo>
                    <a:pt x="1404" y="213"/>
                    <a:pt x="1404" y="213"/>
                    <a:pt x="1404" y="213"/>
                  </a:cubicBezTo>
                  <a:cubicBezTo>
                    <a:pt x="1403" y="215"/>
                    <a:pt x="1403" y="215"/>
                    <a:pt x="1403" y="215"/>
                  </a:cubicBezTo>
                  <a:cubicBezTo>
                    <a:pt x="1398" y="214"/>
                    <a:pt x="1398" y="214"/>
                    <a:pt x="1398" y="214"/>
                  </a:cubicBezTo>
                  <a:cubicBezTo>
                    <a:pt x="1388" y="217"/>
                    <a:pt x="1388" y="217"/>
                    <a:pt x="1388" y="217"/>
                  </a:cubicBezTo>
                  <a:cubicBezTo>
                    <a:pt x="1384" y="219"/>
                    <a:pt x="1384" y="219"/>
                    <a:pt x="1384" y="219"/>
                  </a:cubicBezTo>
                  <a:cubicBezTo>
                    <a:pt x="1381" y="219"/>
                    <a:pt x="1381" y="219"/>
                    <a:pt x="1381" y="219"/>
                  </a:cubicBezTo>
                  <a:cubicBezTo>
                    <a:pt x="1367" y="223"/>
                    <a:pt x="1367" y="223"/>
                    <a:pt x="1367" y="223"/>
                  </a:cubicBezTo>
                  <a:cubicBezTo>
                    <a:pt x="1365" y="223"/>
                    <a:pt x="1365" y="223"/>
                    <a:pt x="1365" y="223"/>
                  </a:cubicBezTo>
                  <a:cubicBezTo>
                    <a:pt x="1363" y="223"/>
                    <a:pt x="1363" y="223"/>
                    <a:pt x="1363" y="223"/>
                  </a:cubicBezTo>
                  <a:cubicBezTo>
                    <a:pt x="1360" y="224"/>
                    <a:pt x="1360" y="224"/>
                    <a:pt x="1360" y="224"/>
                  </a:cubicBezTo>
                  <a:cubicBezTo>
                    <a:pt x="1359" y="226"/>
                    <a:pt x="1359" y="226"/>
                    <a:pt x="1359" y="226"/>
                  </a:cubicBezTo>
                  <a:cubicBezTo>
                    <a:pt x="1361" y="226"/>
                    <a:pt x="1361" y="226"/>
                    <a:pt x="1361" y="226"/>
                  </a:cubicBezTo>
                  <a:cubicBezTo>
                    <a:pt x="1346" y="229"/>
                    <a:pt x="1346" y="229"/>
                    <a:pt x="1346" y="229"/>
                  </a:cubicBezTo>
                  <a:cubicBezTo>
                    <a:pt x="1347" y="230"/>
                    <a:pt x="1347" y="230"/>
                    <a:pt x="1347" y="230"/>
                  </a:cubicBezTo>
                  <a:cubicBezTo>
                    <a:pt x="1345" y="227"/>
                    <a:pt x="1342" y="231"/>
                    <a:pt x="1336" y="231"/>
                  </a:cubicBezTo>
                  <a:cubicBezTo>
                    <a:pt x="1328" y="231"/>
                    <a:pt x="1328" y="231"/>
                    <a:pt x="1328" y="231"/>
                  </a:cubicBezTo>
                  <a:cubicBezTo>
                    <a:pt x="1309" y="235"/>
                    <a:pt x="1309" y="235"/>
                    <a:pt x="1309" y="235"/>
                  </a:cubicBezTo>
                  <a:cubicBezTo>
                    <a:pt x="1299" y="238"/>
                    <a:pt x="1299" y="238"/>
                    <a:pt x="1299" y="238"/>
                  </a:cubicBezTo>
                  <a:cubicBezTo>
                    <a:pt x="1303" y="234"/>
                    <a:pt x="1292" y="238"/>
                    <a:pt x="1302" y="234"/>
                  </a:cubicBezTo>
                  <a:cubicBezTo>
                    <a:pt x="1301" y="233"/>
                    <a:pt x="1301" y="233"/>
                    <a:pt x="1301" y="233"/>
                  </a:cubicBezTo>
                  <a:cubicBezTo>
                    <a:pt x="1298" y="234"/>
                    <a:pt x="1298" y="234"/>
                    <a:pt x="1298" y="234"/>
                  </a:cubicBezTo>
                  <a:cubicBezTo>
                    <a:pt x="1296" y="235"/>
                    <a:pt x="1296" y="235"/>
                    <a:pt x="1296" y="235"/>
                  </a:cubicBezTo>
                  <a:cubicBezTo>
                    <a:pt x="1297" y="236"/>
                    <a:pt x="1297" y="236"/>
                    <a:pt x="1297" y="236"/>
                  </a:cubicBezTo>
                  <a:cubicBezTo>
                    <a:pt x="1297" y="238"/>
                    <a:pt x="1297" y="238"/>
                    <a:pt x="1297" y="238"/>
                  </a:cubicBezTo>
                  <a:cubicBezTo>
                    <a:pt x="1291" y="240"/>
                    <a:pt x="1291" y="240"/>
                    <a:pt x="1291" y="240"/>
                  </a:cubicBezTo>
                  <a:cubicBezTo>
                    <a:pt x="1286" y="240"/>
                    <a:pt x="1286" y="240"/>
                    <a:pt x="1286" y="240"/>
                  </a:cubicBezTo>
                  <a:cubicBezTo>
                    <a:pt x="1283" y="242"/>
                    <a:pt x="1279" y="246"/>
                    <a:pt x="1278" y="246"/>
                  </a:cubicBezTo>
                  <a:cubicBezTo>
                    <a:pt x="1279" y="243"/>
                    <a:pt x="1279" y="243"/>
                    <a:pt x="1279" y="243"/>
                  </a:cubicBezTo>
                  <a:cubicBezTo>
                    <a:pt x="1276" y="242"/>
                    <a:pt x="1276" y="242"/>
                    <a:pt x="1276" y="242"/>
                  </a:cubicBezTo>
                  <a:cubicBezTo>
                    <a:pt x="1267" y="245"/>
                    <a:pt x="1267" y="245"/>
                    <a:pt x="1267" y="245"/>
                  </a:cubicBezTo>
                  <a:cubicBezTo>
                    <a:pt x="1265" y="246"/>
                    <a:pt x="1265" y="246"/>
                    <a:pt x="1265" y="246"/>
                  </a:cubicBezTo>
                  <a:cubicBezTo>
                    <a:pt x="1266" y="247"/>
                    <a:pt x="1266" y="247"/>
                    <a:pt x="1266" y="247"/>
                  </a:cubicBezTo>
                  <a:cubicBezTo>
                    <a:pt x="1257" y="248"/>
                    <a:pt x="1257" y="248"/>
                    <a:pt x="1257" y="248"/>
                  </a:cubicBezTo>
                  <a:cubicBezTo>
                    <a:pt x="1254" y="252"/>
                    <a:pt x="1254" y="252"/>
                    <a:pt x="1254" y="252"/>
                  </a:cubicBezTo>
                  <a:cubicBezTo>
                    <a:pt x="1258" y="252"/>
                    <a:pt x="1258" y="252"/>
                    <a:pt x="1258" y="252"/>
                  </a:cubicBezTo>
                  <a:cubicBezTo>
                    <a:pt x="1259" y="252"/>
                    <a:pt x="1259" y="252"/>
                    <a:pt x="1259" y="252"/>
                  </a:cubicBezTo>
                  <a:cubicBezTo>
                    <a:pt x="1255" y="256"/>
                    <a:pt x="1255" y="256"/>
                    <a:pt x="1255" y="256"/>
                  </a:cubicBezTo>
                  <a:cubicBezTo>
                    <a:pt x="1253" y="256"/>
                    <a:pt x="1270" y="247"/>
                    <a:pt x="1249" y="257"/>
                  </a:cubicBezTo>
                  <a:cubicBezTo>
                    <a:pt x="1249" y="259"/>
                    <a:pt x="1249" y="259"/>
                    <a:pt x="1249" y="259"/>
                  </a:cubicBezTo>
                  <a:cubicBezTo>
                    <a:pt x="1256" y="263"/>
                    <a:pt x="1256" y="263"/>
                    <a:pt x="1256" y="263"/>
                  </a:cubicBezTo>
                  <a:cubicBezTo>
                    <a:pt x="1259" y="263"/>
                    <a:pt x="1259" y="263"/>
                    <a:pt x="1259" y="263"/>
                  </a:cubicBezTo>
                  <a:cubicBezTo>
                    <a:pt x="1259" y="260"/>
                    <a:pt x="1259" y="260"/>
                    <a:pt x="1259" y="260"/>
                  </a:cubicBezTo>
                  <a:cubicBezTo>
                    <a:pt x="1263" y="258"/>
                    <a:pt x="1263" y="258"/>
                    <a:pt x="1263" y="258"/>
                  </a:cubicBezTo>
                  <a:cubicBezTo>
                    <a:pt x="1267" y="259"/>
                    <a:pt x="1267" y="259"/>
                    <a:pt x="1267" y="259"/>
                  </a:cubicBezTo>
                  <a:cubicBezTo>
                    <a:pt x="1268" y="261"/>
                    <a:pt x="1268" y="261"/>
                    <a:pt x="1268" y="261"/>
                  </a:cubicBezTo>
                  <a:cubicBezTo>
                    <a:pt x="1272" y="260"/>
                    <a:pt x="1272" y="260"/>
                    <a:pt x="1272" y="260"/>
                  </a:cubicBezTo>
                  <a:cubicBezTo>
                    <a:pt x="1276" y="256"/>
                    <a:pt x="1276" y="256"/>
                    <a:pt x="1276" y="256"/>
                  </a:cubicBezTo>
                  <a:cubicBezTo>
                    <a:pt x="1269" y="250"/>
                    <a:pt x="1269" y="250"/>
                    <a:pt x="1269" y="250"/>
                  </a:cubicBezTo>
                  <a:cubicBezTo>
                    <a:pt x="1281" y="254"/>
                    <a:pt x="1281" y="254"/>
                    <a:pt x="1281" y="254"/>
                  </a:cubicBezTo>
                  <a:cubicBezTo>
                    <a:pt x="1285" y="252"/>
                    <a:pt x="1285" y="252"/>
                    <a:pt x="1285" y="252"/>
                  </a:cubicBezTo>
                  <a:cubicBezTo>
                    <a:pt x="1289" y="251"/>
                    <a:pt x="1289" y="251"/>
                    <a:pt x="1289" y="251"/>
                  </a:cubicBezTo>
                  <a:cubicBezTo>
                    <a:pt x="1290" y="248"/>
                    <a:pt x="1290" y="248"/>
                    <a:pt x="1290" y="248"/>
                  </a:cubicBezTo>
                  <a:cubicBezTo>
                    <a:pt x="1290" y="247"/>
                    <a:pt x="1290" y="247"/>
                    <a:pt x="1290" y="247"/>
                  </a:cubicBezTo>
                  <a:cubicBezTo>
                    <a:pt x="1294" y="249"/>
                    <a:pt x="1294" y="249"/>
                    <a:pt x="1294" y="249"/>
                  </a:cubicBezTo>
                  <a:cubicBezTo>
                    <a:pt x="1295" y="247"/>
                    <a:pt x="1300" y="254"/>
                    <a:pt x="1296" y="245"/>
                  </a:cubicBezTo>
                  <a:cubicBezTo>
                    <a:pt x="1299" y="249"/>
                    <a:pt x="1299" y="249"/>
                    <a:pt x="1299" y="249"/>
                  </a:cubicBezTo>
                  <a:cubicBezTo>
                    <a:pt x="1297" y="249"/>
                    <a:pt x="1297" y="249"/>
                    <a:pt x="1297" y="249"/>
                  </a:cubicBezTo>
                  <a:cubicBezTo>
                    <a:pt x="1292" y="251"/>
                    <a:pt x="1292" y="251"/>
                    <a:pt x="1292" y="251"/>
                  </a:cubicBezTo>
                  <a:cubicBezTo>
                    <a:pt x="1289" y="251"/>
                    <a:pt x="1289" y="251"/>
                    <a:pt x="1289" y="251"/>
                  </a:cubicBezTo>
                  <a:cubicBezTo>
                    <a:pt x="1288" y="254"/>
                    <a:pt x="1288" y="254"/>
                    <a:pt x="1288" y="254"/>
                  </a:cubicBezTo>
                  <a:cubicBezTo>
                    <a:pt x="1284" y="253"/>
                    <a:pt x="1290" y="258"/>
                    <a:pt x="1284" y="254"/>
                  </a:cubicBezTo>
                  <a:cubicBezTo>
                    <a:pt x="1284" y="257"/>
                    <a:pt x="1277" y="254"/>
                    <a:pt x="1285" y="258"/>
                  </a:cubicBezTo>
                  <a:cubicBezTo>
                    <a:pt x="1290" y="256"/>
                    <a:pt x="1290" y="256"/>
                    <a:pt x="1290" y="256"/>
                  </a:cubicBezTo>
                  <a:cubicBezTo>
                    <a:pt x="1292" y="257"/>
                    <a:pt x="1292" y="257"/>
                    <a:pt x="1292" y="257"/>
                  </a:cubicBezTo>
                  <a:cubicBezTo>
                    <a:pt x="1306" y="252"/>
                    <a:pt x="1306" y="252"/>
                    <a:pt x="1306" y="252"/>
                  </a:cubicBezTo>
                  <a:cubicBezTo>
                    <a:pt x="1321" y="249"/>
                    <a:pt x="1321" y="249"/>
                    <a:pt x="1321" y="249"/>
                  </a:cubicBezTo>
                  <a:cubicBezTo>
                    <a:pt x="1327" y="248"/>
                    <a:pt x="1327" y="248"/>
                    <a:pt x="1327" y="248"/>
                  </a:cubicBezTo>
                  <a:cubicBezTo>
                    <a:pt x="1326" y="249"/>
                    <a:pt x="1324" y="250"/>
                    <a:pt x="1327" y="251"/>
                  </a:cubicBezTo>
                  <a:cubicBezTo>
                    <a:pt x="1329" y="250"/>
                    <a:pt x="1329" y="250"/>
                    <a:pt x="1329" y="250"/>
                  </a:cubicBezTo>
                  <a:cubicBezTo>
                    <a:pt x="1328" y="248"/>
                    <a:pt x="1328" y="248"/>
                    <a:pt x="1328" y="248"/>
                  </a:cubicBezTo>
                  <a:cubicBezTo>
                    <a:pt x="1335" y="249"/>
                    <a:pt x="1335" y="249"/>
                    <a:pt x="1335" y="249"/>
                  </a:cubicBezTo>
                  <a:cubicBezTo>
                    <a:pt x="1336" y="247"/>
                    <a:pt x="1336" y="247"/>
                    <a:pt x="1336" y="247"/>
                  </a:cubicBezTo>
                  <a:cubicBezTo>
                    <a:pt x="1346" y="245"/>
                    <a:pt x="1346" y="245"/>
                    <a:pt x="1346" y="245"/>
                  </a:cubicBezTo>
                  <a:cubicBezTo>
                    <a:pt x="1354" y="245"/>
                    <a:pt x="1354" y="245"/>
                    <a:pt x="1354" y="245"/>
                  </a:cubicBezTo>
                  <a:cubicBezTo>
                    <a:pt x="1377" y="239"/>
                    <a:pt x="1377" y="239"/>
                    <a:pt x="1377" y="239"/>
                  </a:cubicBezTo>
                  <a:cubicBezTo>
                    <a:pt x="1379" y="238"/>
                    <a:pt x="1379" y="238"/>
                    <a:pt x="1379" y="238"/>
                  </a:cubicBezTo>
                  <a:cubicBezTo>
                    <a:pt x="1389" y="236"/>
                    <a:pt x="1389" y="236"/>
                    <a:pt x="1389" y="236"/>
                  </a:cubicBezTo>
                  <a:cubicBezTo>
                    <a:pt x="1389" y="234"/>
                    <a:pt x="1389" y="234"/>
                    <a:pt x="1389" y="234"/>
                  </a:cubicBezTo>
                  <a:cubicBezTo>
                    <a:pt x="1392" y="232"/>
                    <a:pt x="1392" y="232"/>
                    <a:pt x="1392" y="232"/>
                  </a:cubicBezTo>
                  <a:cubicBezTo>
                    <a:pt x="1393" y="234"/>
                    <a:pt x="1393" y="234"/>
                    <a:pt x="1393" y="234"/>
                  </a:cubicBezTo>
                  <a:cubicBezTo>
                    <a:pt x="1392" y="236"/>
                    <a:pt x="1392" y="236"/>
                    <a:pt x="1392" y="236"/>
                  </a:cubicBezTo>
                  <a:cubicBezTo>
                    <a:pt x="1384" y="238"/>
                    <a:pt x="1384" y="238"/>
                    <a:pt x="1384" y="238"/>
                  </a:cubicBezTo>
                  <a:cubicBezTo>
                    <a:pt x="1391" y="240"/>
                    <a:pt x="1391" y="240"/>
                    <a:pt x="1391" y="240"/>
                  </a:cubicBezTo>
                  <a:cubicBezTo>
                    <a:pt x="1396" y="235"/>
                    <a:pt x="1396" y="235"/>
                    <a:pt x="1396" y="235"/>
                  </a:cubicBezTo>
                  <a:cubicBezTo>
                    <a:pt x="1397" y="238"/>
                    <a:pt x="1397" y="238"/>
                    <a:pt x="1397" y="238"/>
                  </a:cubicBezTo>
                  <a:cubicBezTo>
                    <a:pt x="1403" y="239"/>
                    <a:pt x="1403" y="239"/>
                    <a:pt x="1403" y="239"/>
                  </a:cubicBezTo>
                  <a:cubicBezTo>
                    <a:pt x="1402" y="241"/>
                    <a:pt x="1402" y="241"/>
                    <a:pt x="1402" y="241"/>
                  </a:cubicBezTo>
                  <a:cubicBezTo>
                    <a:pt x="1409" y="242"/>
                    <a:pt x="1409" y="242"/>
                    <a:pt x="1409" y="242"/>
                  </a:cubicBezTo>
                  <a:cubicBezTo>
                    <a:pt x="1420" y="240"/>
                    <a:pt x="1420" y="240"/>
                    <a:pt x="1420" y="240"/>
                  </a:cubicBezTo>
                  <a:cubicBezTo>
                    <a:pt x="1424" y="239"/>
                    <a:pt x="1424" y="239"/>
                    <a:pt x="1424" y="239"/>
                  </a:cubicBezTo>
                  <a:cubicBezTo>
                    <a:pt x="1423" y="238"/>
                    <a:pt x="1423" y="238"/>
                    <a:pt x="1423" y="238"/>
                  </a:cubicBezTo>
                  <a:cubicBezTo>
                    <a:pt x="1426" y="238"/>
                    <a:pt x="1426" y="238"/>
                    <a:pt x="1426" y="238"/>
                  </a:cubicBezTo>
                  <a:cubicBezTo>
                    <a:pt x="1426" y="240"/>
                    <a:pt x="1425" y="233"/>
                    <a:pt x="1428" y="240"/>
                  </a:cubicBezTo>
                  <a:cubicBezTo>
                    <a:pt x="1435" y="240"/>
                    <a:pt x="1435" y="240"/>
                    <a:pt x="1435" y="240"/>
                  </a:cubicBezTo>
                  <a:cubicBezTo>
                    <a:pt x="1447" y="239"/>
                    <a:pt x="1447" y="239"/>
                    <a:pt x="1447" y="239"/>
                  </a:cubicBezTo>
                  <a:cubicBezTo>
                    <a:pt x="1454" y="239"/>
                    <a:pt x="1454" y="239"/>
                    <a:pt x="1454" y="239"/>
                  </a:cubicBezTo>
                  <a:cubicBezTo>
                    <a:pt x="1454" y="239"/>
                    <a:pt x="1451" y="241"/>
                    <a:pt x="1454" y="237"/>
                  </a:cubicBezTo>
                  <a:cubicBezTo>
                    <a:pt x="1457" y="239"/>
                    <a:pt x="1457" y="239"/>
                    <a:pt x="1457" y="239"/>
                  </a:cubicBezTo>
                  <a:cubicBezTo>
                    <a:pt x="1461" y="238"/>
                    <a:pt x="1461" y="238"/>
                    <a:pt x="1461" y="238"/>
                  </a:cubicBezTo>
                  <a:cubicBezTo>
                    <a:pt x="1480" y="240"/>
                    <a:pt x="1480" y="240"/>
                    <a:pt x="1480" y="240"/>
                  </a:cubicBezTo>
                  <a:cubicBezTo>
                    <a:pt x="1488" y="241"/>
                    <a:pt x="1488" y="241"/>
                    <a:pt x="1488" y="241"/>
                  </a:cubicBezTo>
                  <a:cubicBezTo>
                    <a:pt x="1492" y="242"/>
                    <a:pt x="1492" y="242"/>
                    <a:pt x="1492" y="242"/>
                  </a:cubicBezTo>
                  <a:cubicBezTo>
                    <a:pt x="1490" y="243"/>
                    <a:pt x="1490" y="243"/>
                    <a:pt x="1490" y="243"/>
                  </a:cubicBezTo>
                  <a:cubicBezTo>
                    <a:pt x="1490" y="244"/>
                    <a:pt x="1489" y="244"/>
                    <a:pt x="1493" y="245"/>
                  </a:cubicBezTo>
                  <a:cubicBezTo>
                    <a:pt x="1493" y="245"/>
                    <a:pt x="1493" y="245"/>
                    <a:pt x="1493" y="245"/>
                  </a:cubicBezTo>
                  <a:cubicBezTo>
                    <a:pt x="1494" y="242"/>
                    <a:pt x="1494" y="242"/>
                    <a:pt x="1494" y="242"/>
                  </a:cubicBezTo>
                  <a:cubicBezTo>
                    <a:pt x="1498" y="244"/>
                    <a:pt x="1498" y="244"/>
                    <a:pt x="1498" y="244"/>
                  </a:cubicBezTo>
                  <a:cubicBezTo>
                    <a:pt x="1497" y="248"/>
                    <a:pt x="1497" y="248"/>
                    <a:pt x="1497" y="248"/>
                  </a:cubicBezTo>
                  <a:cubicBezTo>
                    <a:pt x="1494" y="249"/>
                    <a:pt x="1494" y="249"/>
                    <a:pt x="1494" y="249"/>
                  </a:cubicBezTo>
                  <a:cubicBezTo>
                    <a:pt x="1488" y="256"/>
                    <a:pt x="1488" y="256"/>
                    <a:pt x="1488" y="256"/>
                  </a:cubicBezTo>
                  <a:cubicBezTo>
                    <a:pt x="1468" y="267"/>
                    <a:pt x="1468" y="267"/>
                    <a:pt x="1468" y="267"/>
                  </a:cubicBezTo>
                  <a:cubicBezTo>
                    <a:pt x="1469" y="269"/>
                    <a:pt x="1466" y="268"/>
                    <a:pt x="1466" y="270"/>
                  </a:cubicBezTo>
                  <a:cubicBezTo>
                    <a:pt x="1464" y="268"/>
                    <a:pt x="1464" y="268"/>
                    <a:pt x="1464" y="268"/>
                  </a:cubicBezTo>
                  <a:cubicBezTo>
                    <a:pt x="1457" y="272"/>
                    <a:pt x="1457" y="272"/>
                    <a:pt x="1457" y="272"/>
                  </a:cubicBezTo>
                  <a:cubicBezTo>
                    <a:pt x="1454" y="270"/>
                    <a:pt x="1454" y="270"/>
                    <a:pt x="1454" y="270"/>
                  </a:cubicBezTo>
                  <a:cubicBezTo>
                    <a:pt x="1452" y="272"/>
                    <a:pt x="1452" y="272"/>
                    <a:pt x="1452" y="272"/>
                  </a:cubicBezTo>
                  <a:cubicBezTo>
                    <a:pt x="1454" y="273"/>
                    <a:pt x="1454" y="273"/>
                    <a:pt x="1454" y="273"/>
                  </a:cubicBezTo>
                  <a:cubicBezTo>
                    <a:pt x="1452" y="274"/>
                    <a:pt x="1452" y="274"/>
                    <a:pt x="1452" y="274"/>
                  </a:cubicBezTo>
                  <a:cubicBezTo>
                    <a:pt x="1457" y="275"/>
                    <a:pt x="1457" y="275"/>
                    <a:pt x="1457" y="275"/>
                  </a:cubicBezTo>
                  <a:cubicBezTo>
                    <a:pt x="1468" y="272"/>
                    <a:pt x="1468" y="272"/>
                    <a:pt x="1468" y="272"/>
                  </a:cubicBezTo>
                  <a:cubicBezTo>
                    <a:pt x="1470" y="275"/>
                    <a:pt x="1470" y="275"/>
                    <a:pt x="1470" y="275"/>
                  </a:cubicBezTo>
                  <a:cubicBezTo>
                    <a:pt x="1470" y="276"/>
                    <a:pt x="1469" y="277"/>
                    <a:pt x="1471" y="278"/>
                  </a:cubicBezTo>
                  <a:cubicBezTo>
                    <a:pt x="1474" y="275"/>
                    <a:pt x="1474" y="275"/>
                    <a:pt x="1474" y="275"/>
                  </a:cubicBezTo>
                  <a:cubicBezTo>
                    <a:pt x="1473" y="275"/>
                    <a:pt x="1473" y="275"/>
                    <a:pt x="1473" y="275"/>
                  </a:cubicBezTo>
                  <a:cubicBezTo>
                    <a:pt x="1475" y="273"/>
                    <a:pt x="1475" y="273"/>
                    <a:pt x="1475" y="273"/>
                  </a:cubicBezTo>
                  <a:cubicBezTo>
                    <a:pt x="1476" y="274"/>
                    <a:pt x="1476" y="274"/>
                    <a:pt x="1476" y="274"/>
                  </a:cubicBezTo>
                  <a:cubicBezTo>
                    <a:pt x="1477" y="271"/>
                    <a:pt x="1477" y="271"/>
                    <a:pt x="1477" y="271"/>
                  </a:cubicBezTo>
                  <a:cubicBezTo>
                    <a:pt x="1479" y="273"/>
                    <a:pt x="1479" y="273"/>
                    <a:pt x="1479" y="273"/>
                  </a:cubicBezTo>
                  <a:cubicBezTo>
                    <a:pt x="1479" y="274"/>
                    <a:pt x="1479" y="274"/>
                    <a:pt x="1479" y="274"/>
                  </a:cubicBezTo>
                  <a:cubicBezTo>
                    <a:pt x="1482" y="272"/>
                    <a:pt x="1482" y="272"/>
                    <a:pt x="1482" y="272"/>
                  </a:cubicBezTo>
                  <a:cubicBezTo>
                    <a:pt x="1485" y="273"/>
                    <a:pt x="1485" y="273"/>
                    <a:pt x="1485" y="273"/>
                  </a:cubicBezTo>
                  <a:cubicBezTo>
                    <a:pt x="1484" y="275"/>
                    <a:pt x="1484" y="275"/>
                    <a:pt x="1484" y="275"/>
                  </a:cubicBezTo>
                  <a:cubicBezTo>
                    <a:pt x="1486" y="276"/>
                    <a:pt x="1486" y="276"/>
                    <a:pt x="1486" y="276"/>
                  </a:cubicBezTo>
                  <a:cubicBezTo>
                    <a:pt x="1488" y="276"/>
                    <a:pt x="1488" y="276"/>
                    <a:pt x="1488" y="276"/>
                  </a:cubicBezTo>
                  <a:cubicBezTo>
                    <a:pt x="1486" y="273"/>
                    <a:pt x="1486" y="273"/>
                    <a:pt x="1486" y="273"/>
                  </a:cubicBezTo>
                  <a:cubicBezTo>
                    <a:pt x="1488" y="272"/>
                    <a:pt x="1488" y="272"/>
                    <a:pt x="1488" y="272"/>
                  </a:cubicBezTo>
                  <a:cubicBezTo>
                    <a:pt x="1490" y="275"/>
                    <a:pt x="1490" y="275"/>
                    <a:pt x="1490" y="275"/>
                  </a:cubicBezTo>
                  <a:cubicBezTo>
                    <a:pt x="1492" y="274"/>
                    <a:pt x="1492" y="274"/>
                    <a:pt x="1492" y="274"/>
                  </a:cubicBezTo>
                  <a:cubicBezTo>
                    <a:pt x="1492" y="274"/>
                    <a:pt x="1491" y="273"/>
                    <a:pt x="1492" y="275"/>
                  </a:cubicBezTo>
                  <a:cubicBezTo>
                    <a:pt x="1494" y="275"/>
                    <a:pt x="1494" y="275"/>
                    <a:pt x="1494" y="275"/>
                  </a:cubicBezTo>
                  <a:cubicBezTo>
                    <a:pt x="1496" y="272"/>
                    <a:pt x="1496" y="272"/>
                    <a:pt x="1496" y="272"/>
                  </a:cubicBezTo>
                  <a:cubicBezTo>
                    <a:pt x="1494" y="271"/>
                    <a:pt x="1494" y="271"/>
                    <a:pt x="1494" y="271"/>
                  </a:cubicBezTo>
                  <a:cubicBezTo>
                    <a:pt x="1496" y="269"/>
                    <a:pt x="1496" y="269"/>
                    <a:pt x="1496" y="269"/>
                  </a:cubicBezTo>
                  <a:cubicBezTo>
                    <a:pt x="1507" y="268"/>
                    <a:pt x="1507" y="268"/>
                    <a:pt x="1507" y="268"/>
                  </a:cubicBezTo>
                  <a:cubicBezTo>
                    <a:pt x="1513" y="269"/>
                    <a:pt x="1513" y="269"/>
                    <a:pt x="1513" y="269"/>
                  </a:cubicBezTo>
                  <a:cubicBezTo>
                    <a:pt x="1507" y="270"/>
                    <a:pt x="1507" y="270"/>
                    <a:pt x="1507" y="270"/>
                  </a:cubicBezTo>
                  <a:cubicBezTo>
                    <a:pt x="1508" y="274"/>
                    <a:pt x="1508" y="274"/>
                    <a:pt x="1508" y="274"/>
                  </a:cubicBezTo>
                  <a:cubicBezTo>
                    <a:pt x="1506" y="275"/>
                    <a:pt x="1506" y="275"/>
                    <a:pt x="1506" y="275"/>
                  </a:cubicBezTo>
                  <a:cubicBezTo>
                    <a:pt x="1513" y="277"/>
                    <a:pt x="1513" y="277"/>
                    <a:pt x="1513" y="277"/>
                  </a:cubicBezTo>
                  <a:cubicBezTo>
                    <a:pt x="1513" y="277"/>
                    <a:pt x="1513" y="277"/>
                    <a:pt x="1513" y="277"/>
                  </a:cubicBezTo>
                  <a:cubicBezTo>
                    <a:pt x="1516" y="276"/>
                    <a:pt x="1516" y="276"/>
                    <a:pt x="1516" y="276"/>
                  </a:cubicBezTo>
                  <a:cubicBezTo>
                    <a:pt x="1517" y="277"/>
                    <a:pt x="1517" y="277"/>
                    <a:pt x="1517" y="277"/>
                  </a:cubicBezTo>
                  <a:cubicBezTo>
                    <a:pt x="1518" y="277"/>
                    <a:pt x="1513" y="280"/>
                    <a:pt x="1518" y="275"/>
                  </a:cubicBezTo>
                  <a:cubicBezTo>
                    <a:pt x="1520" y="276"/>
                    <a:pt x="1520" y="276"/>
                    <a:pt x="1520" y="276"/>
                  </a:cubicBezTo>
                  <a:cubicBezTo>
                    <a:pt x="1523" y="273"/>
                    <a:pt x="1523" y="273"/>
                    <a:pt x="1523" y="273"/>
                  </a:cubicBezTo>
                  <a:cubicBezTo>
                    <a:pt x="1526" y="272"/>
                    <a:pt x="1526" y="272"/>
                    <a:pt x="1526" y="272"/>
                  </a:cubicBezTo>
                  <a:cubicBezTo>
                    <a:pt x="1527" y="269"/>
                    <a:pt x="1527" y="269"/>
                    <a:pt x="1527" y="269"/>
                  </a:cubicBezTo>
                  <a:cubicBezTo>
                    <a:pt x="1530" y="271"/>
                    <a:pt x="1530" y="271"/>
                    <a:pt x="1530" y="271"/>
                  </a:cubicBezTo>
                  <a:cubicBezTo>
                    <a:pt x="1533" y="269"/>
                    <a:pt x="1533" y="269"/>
                    <a:pt x="1533" y="269"/>
                  </a:cubicBezTo>
                  <a:cubicBezTo>
                    <a:pt x="1534" y="272"/>
                    <a:pt x="1534" y="272"/>
                    <a:pt x="1534" y="272"/>
                  </a:cubicBezTo>
                  <a:cubicBezTo>
                    <a:pt x="1536" y="273"/>
                    <a:pt x="1536" y="273"/>
                    <a:pt x="1536" y="273"/>
                  </a:cubicBezTo>
                  <a:cubicBezTo>
                    <a:pt x="1548" y="270"/>
                    <a:pt x="1548" y="270"/>
                    <a:pt x="1548" y="270"/>
                  </a:cubicBezTo>
                  <a:cubicBezTo>
                    <a:pt x="1553" y="264"/>
                    <a:pt x="1553" y="264"/>
                    <a:pt x="1553" y="264"/>
                  </a:cubicBezTo>
                  <a:cubicBezTo>
                    <a:pt x="1554" y="265"/>
                    <a:pt x="1554" y="265"/>
                    <a:pt x="1554" y="265"/>
                  </a:cubicBezTo>
                  <a:cubicBezTo>
                    <a:pt x="1559" y="262"/>
                    <a:pt x="1559" y="262"/>
                    <a:pt x="1559" y="262"/>
                  </a:cubicBezTo>
                  <a:cubicBezTo>
                    <a:pt x="1557" y="267"/>
                    <a:pt x="1557" y="267"/>
                    <a:pt x="1557" y="267"/>
                  </a:cubicBezTo>
                  <a:cubicBezTo>
                    <a:pt x="1553" y="271"/>
                    <a:pt x="1553" y="271"/>
                    <a:pt x="1553" y="271"/>
                  </a:cubicBezTo>
                  <a:cubicBezTo>
                    <a:pt x="1552" y="270"/>
                    <a:pt x="1552" y="270"/>
                    <a:pt x="1552" y="270"/>
                  </a:cubicBezTo>
                  <a:cubicBezTo>
                    <a:pt x="1551" y="271"/>
                    <a:pt x="1551" y="271"/>
                    <a:pt x="1551" y="271"/>
                  </a:cubicBezTo>
                  <a:cubicBezTo>
                    <a:pt x="1553" y="274"/>
                    <a:pt x="1553" y="274"/>
                    <a:pt x="1553" y="274"/>
                  </a:cubicBezTo>
                  <a:cubicBezTo>
                    <a:pt x="1554" y="272"/>
                    <a:pt x="1554" y="272"/>
                    <a:pt x="1554" y="272"/>
                  </a:cubicBezTo>
                  <a:cubicBezTo>
                    <a:pt x="1558" y="275"/>
                    <a:pt x="1558" y="275"/>
                    <a:pt x="1558" y="275"/>
                  </a:cubicBezTo>
                  <a:cubicBezTo>
                    <a:pt x="1562" y="275"/>
                    <a:pt x="1562" y="275"/>
                    <a:pt x="1562" y="275"/>
                  </a:cubicBezTo>
                  <a:cubicBezTo>
                    <a:pt x="1563" y="277"/>
                    <a:pt x="1563" y="277"/>
                    <a:pt x="1563" y="277"/>
                  </a:cubicBezTo>
                  <a:cubicBezTo>
                    <a:pt x="1563" y="278"/>
                    <a:pt x="1563" y="278"/>
                    <a:pt x="1563" y="278"/>
                  </a:cubicBezTo>
                  <a:cubicBezTo>
                    <a:pt x="1567" y="275"/>
                    <a:pt x="1567" y="275"/>
                    <a:pt x="1567" y="275"/>
                  </a:cubicBezTo>
                  <a:cubicBezTo>
                    <a:pt x="1565" y="278"/>
                    <a:pt x="1571" y="273"/>
                    <a:pt x="1567" y="277"/>
                  </a:cubicBezTo>
                  <a:cubicBezTo>
                    <a:pt x="1572" y="281"/>
                    <a:pt x="1572" y="281"/>
                    <a:pt x="1572" y="281"/>
                  </a:cubicBezTo>
                  <a:cubicBezTo>
                    <a:pt x="1568" y="280"/>
                    <a:pt x="1568" y="280"/>
                    <a:pt x="1568" y="280"/>
                  </a:cubicBezTo>
                  <a:cubicBezTo>
                    <a:pt x="1567" y="280"/>
                    <a:pt x="1576" y="277"/>
                    <a:pt x="1565" y="281"/>
                  </a:cubicBezTo>
                  <a:cubicBezTo>
                    <a:pt x="1566" y="283"/>
                    <a:pt x="1566" y="283"/>
                    <a:pt x="1566" y="283"/>
                  </a:cubicBezTo>
                  <a:cubicBezTo>
                    <a:pt x="1574" y="285"/>
                    <a:pt x="1574" y="285"/>
                    <a:pt x="1574" y="285"/>
                  </a:cubicBezTo>
                  <a:cubicBezTo>
                    <a:pt x="1569" y="290"/>
                    <a:pt x="1569" y="290"/>
                    <a:pt x="1569" y="290"/>
                  </a:cubicBezTo>
                  <a:cubicBezTo>
                    <a:pt x="1569" y="290"/>
                    <a:pt x="1575" y="286"/>
                    <a:pt x="1567" y="291"/>
                  </a:cubicBezTo>
                  <a:cubicBezTo>
                    <a:pt x="1567" y="292"/>
                    <a:pt x="1567" y="292"/>
                    <a:pt x="1567" y="292"/>
                  </a:cubicBezTo>
                  <a:cubicBezTo>
                    <a:pt x="1572" y="292"/>
                    <a:pt x="1572" y="292"/>
                    <a:pt x="1572" y="292"/>
                  </a:cubicBezTo>
                  <a:cubicBezTo>
                    <a:pt x="1571" y="291"/>
                    <a:pt x="1571" y="291"/>
                    <a:pt x="1571" y="291"/>
                  </a:cubicBezTo>
                  <a:cubicBezTo>
                    <a:pt x="1572" y="292"/>
                    <a:pt x="1572" y="292"/>
                    <a:pt x="1572" y="292"/>
                  </a:cubicBezTo>
                  <a:cubicBezTo>
                    <a:pt x="1575" y="293"/>
                    <a:pt x="1572" y="286"/>
                    <a:pt x="1577" y="292"/>
                  </a:cubicBezTo>
                  <a:cubicBezTo>
                    <a:pt x="1579" y="291"/>
                    <a:pt x="1579" y="291"/>
                    <a:pt x="1579" y="291"/>
                  </a:cubicBezTo>
                  <a:cubicBezTo>
                    <a:pt x="1583" y="292"/>
                    <a:pt x="1583" y="292"/>
                    <a:pt x="1583" y="292"/>
                  </a:cubicBezTo>
                  <a:cubicBezTo>
                    <a:pt x="1583" y="293"/>
                    <a:pt x="1583" y="293"/>
                    <a:pt x="1583" y="293"/>
                  </a:cubicBezTo>
                  <a:cubicBezTo>
                    <a:pt x="1579" y="291"/>
                    <a:pt x="1579" y="291"/>
                    <a:pt x="1579" y="291"/>
                  </a:cubicBezTo>
                  <a:cubicBezTo>
                    <a:pt x="1581" y="296"/>
                    <a:pt x="1581" y="296"/>
                    <a:pt x="1581" y="296"/>
                  </a:cubicBezTo>
                  <a:cubicBezTo>
                    <a:pt x="1585" y="296"/>
                    <a:pt x="1585" y="296"/>
                    <a:pt x="1585" y="296"/>
                  </a:cubicBezTo>
                  <a:cubicBezTo>
                    <a:pt x="1582" y="298"/>
                    <a:pt x="1582" y="298"/>
                    <a:pt x="1582" y="298"/>
                  </a:cubicBezTo>
                  <a:cubicBezTo>
                    <a:pt x="1582" y="300"/>
                    <a:pt x="1582" y="300"/>
                    <a:pt x="1582" y="300"/>
                  </a:cubicBezTo>
                  <a:cubicBezTo>
                    <a:pt x="1586" y="301"/>
                    <a:pt x="1586" y="301"/>
                    <a:pt x="1586" y="301"/>
                  </a:cubicBezTo>
                  <a:cubicBezTo>
                    <a:pt x="1584" y="305"/>
                    <a:pt x="1584" y="305"/>
                    <a:pt x="1584" y="305"/>
                  </a:cubicBezTo>
                  <a:cubicBezTo>
                    <a:pt x="1590" y="304"/>
                    <a:pt x="1590" y="304"/>
                    <a:pt x="1590" y="304"/>
                  </a:cubicBezTo>
                  <a:cubicBezTo>
                    <a:pt x="1590" y="303"/>
                    <a:pt x="1590" y="303"/>
                    <a:pt x="1590" y="303"/>
                  </a:cubicBezTo>
                  <a:cubicBezTo>
                    <a:pt x="1593" y="303"/>
                    <a:pt x="1593" y="303"/>
                    <a:pt x="1593" y="303"/>
                  </a:cubicBezTo>
                  <a:cubicBezTo>
                    <a:pt x="1594" y="304"/>
                    <a:pt x="1594" y="304"/>
                    <a:pt x="1594" y="304"/>
                  </a:cubicBezTo>
                  <a:cubicBezTo>
                    <a:pt x="1590" y="306"/>
                    <a:pt x="1590" y="306"/>
                    <a:pt x="1590" y="306"/>
                  </a:cubicBezTo>
                  <a:cubicBezTo>
                    <a:pt x="1591" y="307"/>
                    <a:pt x="1591" y="307"/>
                    <a:pt x="1591" y="307"/>
                  </a:cubicBezTo>
                  <a:cubicBezTo>
                    <a:pt x="1588" y="307"/>
                    <a:pt x="1588" y="307"/>
                    <a:pt x="1588" y="307"/>
                  </a:cubicBezTo>
                  <a:cubicBezTo>
                    <a:pt x="1580" y="313"/>
                    <a:pt x="1580" y="313"/>
                    <a:pt x="1580" y="313"/>
                  </a:cubicBezTo>
                  <a:cubicBezTo>
                    <a:pt x="1585" y="314"/>
                    <a:pt x="1585" y="314"/>
                    <a:pt x="1585" y="314"/>
                  </a:cubicBezTo>
                  <a:cubicBezTo>
                    <a:pt x="1594" y="313"/>
                    <a:pt x="1594" y="313"/>
                    <a:pt x="1594" y="313"/>
                  </a:cubicBezTo>
                  <a:cubicBezTo>
                    <a:pt x="1590" y="316"/>
                    <a:pt x="1590" y="316"/>
                    <a:pt x="1590" y="316"/>
                  </a:cubicBezTo>
                  <a:cubicBezTo>
                    <a:pt x="1587" y="316"/>
                    <a:pt x="1587" y="316"/>
                    <a:pt x="1587" y="316"/>
                  </a:cubicBezTo>
                  <a:cubicBezTo>
                    <a:pt x="1584" y="319"/>
                    <a:pt x="1593" y="316"/>
                    <a:pt x="1586" y="319"/>
                  </a:cubicBezTo>
                  <a:cubicBezTo>
                    <a:pt x="1594" y="320"/>
                    <a:pt x="1594" y="320"/>
                    <a:pt x="1594" y="320"/>
                  </a:cubicBezTo>
                  <a:cubicBezTo>
                    <a:pt x="1595" y="320"/>
                    <a:pt x="1595" y="320"/>
                    <a:pt x="1595" y="320"/>
                  </a:cubicBezTo>
                  <a:cubicBezTo>
                    <a:pt x="1600" y="322"/>
                    <a:pt x="1600" y="322"/>
                    <a:pt x="1600" y="322"/>
                  </a:cubicBezTo>
                  <a:cubicBezTo>
                    <a:pt x="1603" y="321"/>
                    <a:pt x="1603" y="321"/>
                    <a:pt x="1603" y="321"/>
                  </a:cubicBezTo>
                  <a:cubicBezTo>
                    <a:pt x="1604" y="323"/>
                    <a:pt x="1604" y="323"/>
                    <a:pt x="1604" y="323"/>
                  </a:cubicBezTo>
                  <a:cubicBezTo>
                    <a:pt x="1600" y="324"/>
                    <a:pt x="1600" y="324"/>
                    <a:pt x="1600" y="324"/>
                  </a:cubicBezTo>
                  <a:cubicBezTo>
                    <a:pt x="1608" y="332"/>
                    <a:pt x="1608" y="332"/>
                    <a:pt x="1608" y="332"/>
                  </a:cubicBezTo>
                  <a:cubicBezTo>
                    <a:pt x="1607" y="334"/>
                    <a:pt x="1609" y="332"/>
                    <a:pt x="1612" y="332"/>
                  </a:cubicBezTo>
                  <a:cubicBezTo>
                    <a:pt x="1611" y="329"/>
                    <a:pt x="1611" y="329"/>
                    <a:pt x="1611" y="329"/>
                  </a:cubicBezTo>
                  <a:cubicBezTo>
                    <a:pt x="1608" y="329"/>
                    <a:pt x="1608" y="329"/>
                    <a:pt x="1608" y="329"/>
                  </a:cubicBezTo>
                  <a:cubicBezTo>
                    <a:pt x="1608" y="328"/>
                    <a:pt x="1610" y="328"/>
                    <a:pt x="1609" y="327"/>
                  </a:cubicBezTo>
                  <a:cubicBezTo>
                    <a:pt x="1607" y="326"/>
                    <a:pt x="1607" y="326"/>
                    <a:pt x="1607" y="326"/>
                  </a:cubicBezTo>
                  <a:cubicBezTo>
                    <a:pt x="1605" y="324"/>
                    <a:pt x="1605" y="324"/>
                    <a:pt x="1605" y="324"/>
                  </a:cubicBezTo>
                  <a:cubicBezTo>
                    <a:pt x="1607" y="328"/>
                    <a:pt x="1606" y="321"/>
                    <a:pt x="1611" y="324"/>
                  </a:cubicBezTo>
                  <a:cubicBezTo>
                    <a:pt x="1610" y="326"/>
                    <a:pt x="1610" y="326"/>
                    <a:pt x="1610" y="326"/>
                  </a:cubicBezTo>
                  <a:cubicBezTo>
                    <a:pt x="1614" y="332"/>
                    <a:pt x="1614" y="332"/>
                    <a:pt x="1614" y="332"/>
                  </a:cubicBezTo>
                  <a:cubicBezTo>
                    <a:pt x="1614" y="335"/>
                    <a:pt x="1614" y="335"/>
                    <a:pt x="1614" y="335"/>
                  </a:cubicBezTo>
                  <a:cubicBezTo>
                    <a:pt x="1618" y="338"/>
                    <a:pt x="1618" y="338"/>
                    <a:pt x="1618" y="338"/>
                  </a:cubicBezTo>
                  <a:cubicBezTo>
                    <a:pt x="1621" y="338"/>
                    <a:pt x="1621" y="338"/>
                    <a:pt x="1621" y="338"/>
                  </a:cubicBezTo>
                  <a:cubicBezTo>
                    <a:pt x="1619" y="343"/>
                    <a:pt x="1619" y="343"/>
                    <a:pt x="1619" y="343"/>
                  </a:cubicBezTo>
                  <a:cubicBezTo>
                    <a:pt x="1616" y="341"/>
                    <a:pt x="1616" y="341"/>
                    <a:pt x="1616" y="341"/>
                  </a:cubicBezTo>
                  <a:cubicBezTo>
                    <a:pt x="1613" y="342"/>
                    <a:pt x="1617" y="337"/>
                    <a:pt x="1613" y="343"/>
                  </a:cubicBezTo>
                  <a:cubicBezTo>
                    <a:pt x="1615" y="344"/>
                    <a:pt x="1615" y="344"/>
                    <a:pt x="1615" y="344"/>
                  </a:cubicBezTo>
                  <a:cubicBezTo>
                    <a:pt x="1614" y="344"/>
                    <a:pt x="1614" y="344"/>
                    <a:pt x="1614" y="344"/>
                  </a:cubicBezTo>
                  <a:cubicBezTo>
                    <a:pt x="1614" y="343"/>
                    <a:pt x="1609" y="350"/>
                    <a:pt x="1619" y="344"/>
                  </a:cubicBezTo>
                  <a:cubicBezTo>
                    <a:pt x="1622" y="345"/>
                    <a:pt x="1622" y="345"/>
                    <a:pt x="1622" y="345"/>
                  </a:cubicBezTo>
                  <a:cubicBezTo>
                    <a:pt x="1625" y="343"/>
                    <a:pt x="1625" y="343"/>
                    <a:pt x="1625" y="343"/>
                  </a:cubicBezTo>
                  <a:cubicBezTo>
                    <a:pt x="1628" y="347"/>
                    <a:pt x="1628" y="347"/>
                    <a:pt x="1628" y="347"/>
                  </a:cubicBezTo>
                  <a:cubicBezTo>
                    <a:pt x="1627" y="349"/>
                    <a:pt x="1627" y="349"/>
                    <a:pt x="1627" y="349"/>
                  </a:cubicBezTo>
                  <a:cubicBezTo>
                    <a:pt x="1628" y="351"/>
                    <a:pt x="1628" y="351"/>
                    <a:pt x="1628" y="351"/>
                  </a:cubicBezTo>
                  <a:cubicBezTo>
                    <a:pt x="1627" y="353"/>
                    <a:pt x="1627" y="353"/>
                    <a:pt x="1627" y="353"/>
                  </a:cubicBezTo>
                  <a:cubicBezTo>
                    <a:pt x="1618" y="353"/>
                    <a:pt x="1618" y="353"/>
                    <a:pt x="1618" y="353"/>
                  </a:cubicBezTo>
                  <a:cubicBezTo>
                    <a:pt x="1618" y="355"/>
                    <a:pt x="1613" y="353"/>
                    <a:pt x="1617" y="357"/>
                  </a:cubicBezTo>
                  <a:cubicBezTo>
                    <a:pt x="1615" y="352"/>
                    <a:pt x="1615" y="352"/>
                    <a:pt x="1615" y="352"/>
                  </a:cubicBezTo>
                  <a:cubicBezTo>
                    <a:pt x="1617" y="352"/>
                    <a:pt x="1620" y="351"/>
                    <a:pt x="1618" y="348"/>
                  </a:cubicBezTo>
                  <a:cubicBezTo>
                    <a:pt x="1610" y="347"/>
                    <a:pt x="1610" y="347"/>
                    <a:pt x="1610" y="347"/>
                  </a:cubicBezTo>
                  <a:cubicBezTo>
                    <a:pt x="1607" y="348"/>
                    <a:pt x="1607" y="348"/>
                    <a:pt x="1607" y="348"/>
                  </a:cubicBezTo>
                  <a:cubicBezTo>
                    <a:pt x="1603" y="348"/>
                    <a:pt x="1603" y="348"/>
                    <a:pt x="1603" y="348"/>
                  </a:cubicBezTo>
                  <a:cubicBezTo>
                    <a:pt x="1601" y="349"/>
                    <a:pt x="1624" y="343"/>
                    <a:pt x="1594" y="351"/>
                  </a:cubicBezTo>
                  <a:cubicBezTo>
                    <a:pt x="1594" y="353"/>
                    <a:pt x="1594" y="353"/>
                    <a:pt x="1594" y="353"/>
                  </a:cubicBezTo>
                  <a:cubicBezTo>
                    <a:pt x="1601" y="355"/>
                    <a:pt x="1601" y="355"/>
                    <a:pt x="1601" y="355"/>
                  </a:cubicBezTo>
                  <a:cubicBezTo>
                    <a:pt x="1601" y="355"/>
                    <a:pt x="1601" y="355"/>
                    <a:pt x="1601" y="355"/>
                  </a:cubicBezTo>
                  <a:cubicBezTo>
                    <a:pt x="1601" y="353"/>
                    <a:pt x="1601" y="353"/>
                    <a:pt x="1601" y="353"/>
                  </a:cubicBezTo>
                  <a:cubicBezTo>
                    <a:pt x="1609" y="356"/>
                    <a:pt x="1609" y="356"/>
                    <a:pt x="1609" y="356"/>
                  </a:cubicBezTo>
                  <a:cubicBezTo>
                    <a:pt x="1613" y="353"/>
                    <a:pt x="1613" y="353"/>
                    <a:pt x="1613" y="353"/>
                  </a:cubicBezTo>
                  <a:cubicBezTo>
                    <a:pt x="1612" y="357"/>
                    <a:pt x="1612" y="357"/>
                    <a:pt x="1612" y="357"/>
                  </a:cubicBezTo>
                  <a:cubicBezTo>
                    <a:pt x="1614" y="357"/>
                    <a:pt x="1614" y="357"/>
                    <a:pt x="1614" y="357"/>
                  </a:cubicBezTo>
                  <a:cubicBezTo>
                    <a:pt x="1614" y="359"/>
                    <a:pt x="1614" y="359"/>
                    <a:pt x="1614" y="359"/>
                  </a:cubicBezTo>
                  <a:cubicBezTo>
                    <a:pt x="1618" y="362"/>
                    <a:pt x="1618" y="362"/>
                    <a:pt x="1618" y="362"/>
                  </a:cubicBezTo>
                  <a:cubicBezTo>
                    <a:pt x="1617" y="362"/>
                    <a:pt x="1617" y="362"/>
                    <a:pt x="1617" y="362"/>
                  </a:cubicBezTo>
                  <a:cubicBezTo>
                    <a:pt x="1619" y="364"/>
                    <a:pt x="1619" y="364"/>
                    <a:pt x="1619" y="364"/>
                  </a:cubicBezTo>
                  <a:cubicBezTo>
                    <a:pt x="1620" y="360"/>
                    <a:pt x="1620" y="360"/>
                    <a:pt x="1620" y="360"/>
                  </a:cubicBezTo>
                  <a:cubicBezTo>
                    <a:pt x="1622" y="360"/>
                    <a:pt x="1622" y="360"/>
                    <a:pt x="1622" y="360"/>
                  </a:cubicBezTo>
                  <a:cubicBezTo>
                    <a:pt x="1623" y="365"/>
                    <a:pt x="1623" y="365"/>
                    <a:pt x="1623" y="365"/>
                  </a:cubicBezTo>
                  <a:cubicBezTo>
                    <a:pt x="1620" y="365"/>
                    <a:pt x="1620" y="365"/>
                    <a:pt x="1620" y="365"/>
                  </a:cubicBezTo>
                  <a:cubicBezTo>
                    <a:pt x="1619" y="365"/>
                    <a:pt x="1619" y="365"/>
                    <a:pt x="1619" y="365"/>
                  </a:cubicBezTo>
                  <a:cubicBezTo>
                    <a:pt x="1618" y="369"/>
                    <a:pt x="1618" y="369"/>
                    <a:pt x="1618" y="369"/>
                  </a:cubicBezTo>
                  <a:cubicBezTo>
                    <a:pt x="1621" y="368"/>
                    <a:pt x="1621" y="368"/>
                    <a:pt x="1621" y="368"/>
                  </a:cubicBezTo>
                  <a:cubicBezTo>
                    <a:pt x="1624" y="370"/>
                    <a:pt x="1624" y="370"/>
                    <a:pt x="1624" y="370"/>
                  </a:cubicBezTo>
                  <a:cubicBezTo>
                    <a:pt x="1621" y="371"/>
                    <a:pt x="1621" y="371"/>
                    <a:pt x="1621" y="371"/>
                  </a:cubicBezTo>
                  <a:cubicBezTo>
                    <a:pt x="1618" y="370"/>
                    <a:pt x="1618" y="370"/>
                    <a:pt x="1618" y="370"/>
                  </a:cubicBezTo>
                  <a:cubicBezTo>
                    <a:pt x="1615" y="371"/>
                    <a:pt x="1615" y="371"/>
                    <a:pt x="1615" y="371"/>
                  </a:cubicBezTo>
                  <a:cubicBezTo>
                    <a:pt x="1614" y="372"/>
                    <a:pt x="1614" y="372"/>
                    <a:pt x="1614" y="372"/>
                  </a:cubicBezTo>
                  <a:cubicBezTo>
                    <a:pt x="1617" y="373"/>
                    <a:pt x="1612" y="372"/>
                    <a:pt x="1615" y="374"/>
                  </a:cubicBezTo>
                  <a:cubicBezTo>
                    <a:pt x="1618" y="373"/>
                    <a:pt x="1618" y="373"/>
                    <a:pt x="1618" y="373"/>
                  </a:cubicBezTo>
                  <a:cubicBezTo>
                    <a:pt x="1619" y="374"/>
                    <a:pt x="1619" y="374"/>
                    <a:pt x="1619" y="374"/>
                  </a:cubicBezTo>
                  <a:cubicBezTo>
                    <a:pt x="1626" y="374"/>
                    <a:pt x="1619" y="366"/>
                    <a:pt x="1628" y="374"/>
                  </a:cubicBezTo>
                  <a:cubicBezTo>
                    <a:pt x="1633" y="372"/>
                    <a:pt x="1633" y="372"/>
                    <a:pt x="1633" y="372"/>
                  </a:cubicBezTo>
                  <a:cubicBezTo>
                    <a:pt x="1635" y="369"/>
                    <a:pt x="1635" y="369"/>
                    <a:pt x="1635" y="369"/>
                  </a:cubicBezTo>
                  <a:cubicBezTo>
                    <a:pt x="1636" y="371"/>
                    <a:pt x="1636" y="371"/>
                    <a:pt x="1636" y="371"/>
                  </a:cubicBezTo>
                  <a:cubicBezTo>
                    <a:pt x="1637" y="370"/>
                    <a:pt x="1637" y="370"/>
                    <a:pt x="1637" y="370"/>
                  </a:cubicBezTo>
                  <a:cubicBezTo>
                    <a:pt x="1639" y="371"/>
                    <a:pt x="1639" y="371"/>
                    <a:pt x="1639" y="371"/>
                  </a:cubicBezTo>
                  <a:cubicBezTo>
                    <a:pt x="1636" y="374"/>
                    <a:pt x="1636" y="374"/>
                    <a:pt x="1636" y="374"/>
                  </a:cubicBezTo>
                  <a:cubicBezTo>
                    <a:pt x="1630" y="376"/>
                    <a:pt x="1630" y="376"/>
                    <a:pt x="1630" y="376"/>
                  </a:cubicBezTo>
                  <a:cubicBezTo>
                    <a:pt x="1635" y="377"/>
                    <a:pt x="1635" y="377"/>
                    <a:pt x="1635" y="377"/>
                  </a:cubicBezTo>
                  <a:cubicBezTo>
                    <a:pt x="1625" y="389"/>
                    <a:pt x="1625" y="389"/>
                    <a:pt x="1625" y="389"/>
                  </a:cubicBezTo>
                  <a:cubicBezTo>
                    <a:pt x="1623" y="394"/>
                    <a:pt x="1623" y="394"/>
                    <a:pt x="1623" y="394"/>
                  </a:cubicBezTo>
                  <a:cubicBezTo>
                    <a:pt x="1622" y="393"/>
                    <a:pt x="1622" y="393"/>
                    <a:pt x="1622" y="393"/>
                  </a:cubicBezTo>
                  <a:cubicBezTo>
                    <a:pt x="1618" y="395"/>
                    <a:pt x="1618" y="395"/>
                    <a:pt x="1618" y="395"/>
                  </a:cubicBezTo>
                  <a:cubicBezTo>
                    <a:pt x="1617" y="398"/>
                    <a:pt x="1617" y="398"/>
                    <a:pt x="1617" y="398"/>
                  </a:cubicBezTo>
                  <a:cubicBezTo>
                    <a:pt x="1616" y="398"/>
                    <a:pt x="1620" y="397"/>
                    <a:pt x="1615" y="397"/>
                  </a:cubicBezTo>
                  <a:cubicBezTo>
                    <a:pt x="1614" y="399"/>
                    <a:pt x="1614" y="399"/>
                    <a:pt x="1614" y="399"/>
                  </a:cubicBezTo>
                  <a:cubicBezTo>
                    <a:pt x="1611" y="398"/>
                    <a:pt x="1611" y="398"/>
                    <a:pt x="1611" y="398"/>
                  </a:cubicBezTo>
                  <a:cubicBezTo>
                    <a:pt x="1611" y="404"/>
                    <a:pt x="1611" y="404"/>
                    <a:pt x="1611" y="404"/>
                  </a:cubicBezTo>
                  <a:cubicBezTo>
                    <a:pt x="1605" y="404"/>
                    <a:pt x="1605" y="404"/>
                    <a:pt x="1605" y="404"/>
                  </a:cubicBezTo>
                  <a:cubicBezTo>
                    <a:pt x="1607" y="407"/>
                    <a:pt x="1607" y="407"/>
                    <a:pt x="1607" y="407"/>
                  </a:cubicBezTo>
                  <a:cubicBezTo>
                    <a:pt x="1601" y="412"/>
                    <a:pt x="1601" y="412"/>
                    <a:pt x="1601" y="412"/>
                  </a:cubicBezTo>
                  <a:cubicBezTo>
                    <a:pt x="1602" y="414"/>
                    <a:pt x="1602" y="414"/>
                    <a:pt x="1602" y="414"/>
                  </a:cubicBezTo>
                  <a:cubicBezTo>
                    <a:pt x="1604" y="413"/>
                    <a:pt x="1604" y="413"/>
                    <a:pt x="1604" y="413"/>
                  </a:cubicBezTo>
                  <a:cubicBezTo>
                    <a:pt x="1605" y="413"/>
                    <a:pt x="1605" y="413"/>
                    <a:pt x="1605" y="413"/>
                  </a:cubicBezTo>
                  <a:cubicBezTo>
                    <a:pt x="1605" y="413"/>
                    <a:pt x="1604" y="412"/>
                    <a:pt x="1605" y="414"/>
                  </a:cubicBezTo>
                  <a:cubicBezTo>
                    <a:pt x="1611" y="412"/>
                    <a:pt x="1611" y="412"/>
                    <a:pt x="1611" y="412"/>
                  </a:cubicBezTo>
                  <a:cubicBezTo>
                    <a:pt x="1613" y="411"/>
                    <a:pt x="1613" y="411"/>
                    <a:pt x="1613" y="411"/>
                  </a:cubicBezTo>
                  <a:cubicBezTo>
                    <a:pt x="1615" y="414"/>
                    <a:pt x="1615" y="414"/>
                    <a:pt x="1615" y="414"/>
                  </a:cubicBezTo>
                  <a:cubicBezTo>
                    <a:pt x="1621" y="413"/>
                    <a:pt x="1621" y="413"/>
                    <a:pt x="1621" y="413"/>
                  </a:cubicBezTo>
                  <a:cubicBezTo>
                    <a:pt x="1626" y="411"/>
                    <a:pt x="1611" y="409"/>
                    <a:pt x="1625" y="410"/>
                  </a:cubicBezTo>
                  <a:cubicBezTo>
                    <a:pt x="1626" y="411"/>
                    <a:pt x="1626" y="411"/>
                    <a:pt x="1626" y="411"/>
                  </a:cubicBezTo>
                  <a:cubicBezTo>
                    <a:pt x="1629" y="409"/>
                    <a:pt x="1629" y="409"/>
                    <a:pt x="1629" y="409"/>
                  </a:cubicBezTo>
                  <a:cubicBezTo>
                    <a:pt x="1631" y="412"/>
                    <a:pt x="1631" y="412"/>
                    <a:pt x="1631" y="412"/>
                  </a:cubicBezTo>
                  <a:cubicBezTo>
                    <a:pt x="1629" y="413"/>
                    <a:pt x="1629" y="413"/>
                    <a:pt x="1629" y="413"/>
                  </a:cubicBezTo>
                  <a:cubicBezTo>
                    <a:pt x="1632" y="413"/>
                    <a:pt x="1632" y="413"/>
                    <a:pt x="1632" y="413"/>
                  </a:cubicBezTo>
                  <a:cubicBezTo>
                    <a:pt x="1633" y="411"/>
                    <a:pt x="1633" y="411"/>
                    <a:pt x="1633" y="411"/>
                  </a:cubicBezTo>
                  <a:cubicBezTo>
                    <a:pt x="1636" y="408"/>
                    <a:pt x="1636" y="408"/>
                    <a:pt x="1636" y="408"/>
                  </a:cubicBezTo>
                  <a:cubicBezTo>
                    <a:pt x="1636" y="409"/>
                    <a:pt x="1636" y="409"/>
                    <a:pt x="1636" y="409"/>
                  </a:cubicBezTo>
                  <a:cubicBezTo>
                    <a:pt x="1642" y="410"/>
                    <a:pt x="1642" y="410"/>
                    <a:pt x="1642" y="410"/>
                  </a:cubicBezTo>
                  <a:cubicBezTo>
                    <a:pt x="1649" y="414"/>
                    <a:pt x="1638" y="402"/>
                    <a:pt x="1651" y="409"/>
                  </a:cubicBezTo>
                  <a:cubicBezTo>
                    <a:pt x="1652" y="409"/>
                    <a:pt x="1653" y="410"/>
                    <a:pt x="1654" y="409"/>
                  </a:cubicBezTo>
                  <a:cubicBezTo>
                    <a:pt x="1653" y="413"/>
                    <a:pt x="1653" y="413"/>
                    <a:pt x="1653" y="413"/>
                  </a:cubicBezTo>
                  <a:cubicBezTo>
                    <a:pt x="1651" y="413"/>
                    <a:pt x="1651" y="413"/>
                    <a:pt x="1651" y="413"/>
                  </a:cubicBezTo>
                  <a:cubicBezTo>
                    <a:pt x="1652" y="416"/>
                    <a:pt x="1652" y="416"/>
                    <a:pt x="1652" y="416"/>
                  </a:cubicBezTo>
                  <a:cubicBezTo>
                    <a:pt x="1652" y="419"/>
                    <a:pt x="1658" y="416"/>
                    <a:pt x="1655" y="420"/>
                  </a:cubicBezTo>
                  <a:cubicBezTo>
                    <a:pt x="1652" y="418"/>
                    <a:pt x="1652" y="418"/>
                    <a:pt x="1652" y="418"/>
                  </a:cubicBezTo>
                  <a:cubicBezTo>
                    <a:pt x="1651" y="419"/>
                    <a:pt x="1651" y="419"/>
                    <a:pt x="1651" y="419"/>
                  </a:cubicBezTo>
                  <a:cubicBezTo>
                    <a:pt x="1653" y="423"/>
                    <a:pt x="1653" y="423"/>
                    <a:pt x="1653" y="423"/>
                  </a:cubicBezTo>
                  <a:cubicBezTo>
                    <a:pt x="1658" y="423"/>
                    <a:pt x="1658" y="423"/>
                    <a:pt x="1658" y="423"/>
                  </a:cubicBezTo>
                  <a:cubicBezTo>
                    <a:pt x="1656" y="425"/>
                    <a:pt x="1656" y="425"/>
                    <a:pt x="1656" y="425"/>
                  </a:cubicBezTo>
                  <a:cubicBezTo>
                    <a:pt x="1661" y="428"/>
                    <a:pt x="1661" y="428"/>
                    <a:pt x="1661" y="428"/>
                  </a:cubicBezTo>
                  <a:cubicBezTo>
                    <a:pt x="1661" y="429"/>
                    <a:pt x="1657" y="428"/>
                    <a:pt x="1662" y="430"/>
                  </a:cubicBezTo>
                  <a:cubicBezTo>
                    <a:pt x="1658" y="431"/>
                    <a:pt x="1666" y="429"/>
                    <a:pt x="1659" y="429"/>
                  </a:cubicBezTo>
                  <a:cubicBezTo>
                    <a:pt x="1655" y="433"/>
                    <a:pt x="1655" y="433"/>
                    <a:pt x="1655" y="433"/>
                  </a:cubicBezTo>
                  <a:cubicBezTo>
                    <a:pt x="1654" y="432"/>
                    <a:pt x="1661" y="433"/>
                    <a:pt x="1651" y="431"/>
                  </a:cubicBezTo>
                  <a:cubicBezTo>
                    <a:pt x="1650" y="432"/>
                    <a:pt x="1650" y="432"/>
                    <a:pt x="1650" y="432"/>
                  </a:cubicBezTo>
                  <a:cubicBezTo>
                    <a:pt x="1652" y="434"/>
                    <a:pt x="1652" y="434"/>
                    <a:pt x="1652" y="434"/>
                  </a:cubicBezTo>
                  <a:cubicBezTo>
                    <a:pt x="1650" y="434"/>
                    <a:pt x="1650" y="434"/>
                    <a:pt x="1650" y="434"/>
                  </a:cubicBezTo>
                  <a:cubicBezTo>
                    <a:pt x="1650" y="435"/>
                    <a:pt x="1654" y="431"/>
                    <a:pt x="1650" y="436"/>
                  </a:cubicBezTo>
                  <a:cubicBezTo>
                    <a:pt x="1641" y="436"/>
                    <a:pt x="1658" y="430"/>
                    <a:pt x="1642" y="435"/>
                  </a:cubicBezTo>
                  <a:cubicBezTo>
                    <a:pt x="1642" y="436"/>
                    <a:pt x="1649" y="431"/>
                    <a:pt x="1640" y="438"/>
                  </a:cubicBezTo>
                  <a:cubicBezTo>
                    <a:pt x="1640" y="439"/>
                    <a:pt x="1640" y="439"/>
                    <a:pt x="1640" y="439"/>
                  </a:cubicBezTo>
                  <a:cubicBezTo>
                    <a:pt x="1643" y="438"/>
                    <a:pt x="1643" y="438"/>
                    <a:pt x="1643" y="438"/>
                  </a:cubicBezTo>
                  <a:cubicBezTo>
                    <a:pt x="1641" y="442"/>
                    <a:pt x="1641" y="442"/>
                    <a:pt x="1641" y="442"/>
                  </a:cubicBezTo>
                  <a:cubicBezTo>
                    <a:pt x="1642" y="442"/>
                    <a:pt x="1642" y="442"/>
                    <a:pt x="1642" y="442"/>
                  </a:cubicBezTo>
                  <a:cubicBezTo>
                    <a:pt x="1635" y="445"/>
                    <a:pt x="1635" y="445"/>
                    <a:pt x="1635" y="445"/>
                  </a:cubicBezTo>
                  <a:cubicBezTo>
                    <a:pt x="1632" y="449"/>
                    <a:pt x="1632" y="449"/>
                    <a:pt x="1632" y="449"/>
                  </a:cubicBezTo>
                  <a:cubicBezTo>
                    <a:pt x="1629" y="449"/>
                    <a:pt x="1629" y="449"/>
                    <a:pt x="1629" y="449"/>
                  </a:cubicBezTo>
                  <a:cubicBezTo>
                    <a:pt x="1628" y="447"/>
                    <a:pt x="1628" y="447"/>
                    <a:pt x="1628" y="447"/>
                  </a:cubicBezTo>
                  <a:cubicBezTo>
                    <a:pt x="1627" y="446"/>
                    <a:pt x="1627" y="446"/>
                    <a:pt x="1627" y="446"/>
                  </a:cubicBezTo>
                  <a:cubicBezTo>
                    <a:pt x="1622" y="449"/>
                    <a:pt x="1622" y="449"/>
                    <a:pt x="1622" y="449"/>
                  </a:cubicBezTo>
                  <a:cubicBezTo>
                    <a:pt x="1622" y="449"/>
                    <a:pt x="1624" y="446"/>
                    <a:pt x="1623" y="450"/>
                  </a:cubicBezTo>
                  <a:cubicBezTo>
                    <a:pt x="1625" y="449"/>
                    <a:pt x="1625" y="449"/>
                    <a:pt x="1625" y="449"/>
                  </a:cubicBezTo>
                  <a:cubicBezTo>
                    <a:pt x="1631" y="451"/>
                    <a:pt x="1631" y="451"/>
                    <a:pt x="1631" y="451"/>
                  </a:cubicBezTo>
                  <a:cubicBezTo>
                    <a:pt x="1629" y="453"/>
                    <a:pt x="1629" y="453"/>
                    <a:pt x="1629" y="453"/>
                  </a:cubicBezTo>
                  <a:cubicBezTo>
                    <a:pt x="1630" y="453"/>
                    <a:pt x="1632" y="451"/>
                    <a:pt x="1631" y="454"/>
                  </a:cubicBezTo>
                  <a:cubicBezTo>
                    <a:pt x="1627" y="458"/>
                    <a:pt x="1627" y="458"/>
                    <a:pt x="1627" y="458"/>
                  </a:cubicBezTo>
                  <a:cubicBezTo>
                    <a:pt x="1627" y="458"/>
                    <a:pt x="1627" y="458"/>
                    <a:pt x="1627" y="458"/>
                  </a:cubicBezTo>
                  <a:cubicBezTo>
                    <a:pt x="1627" y="456"/>
                    <a:pt x="1627" y="456"/>
                    <a:pt x="1627" y="456"/>
                  </a:cubicBezTo>
                  <a:cubicBezTo>
                    <a:pt x="1622" y="457"/>
                    <a:pt x="1622" y="457"/>
                    <a:pt x="1622" y="457"/>
                  </a:cubicBezTo>
                  <a:cubicBezTo>
                    <a:pt x="1622" y="458"/>
                    <a:pt x="1626" y="451"/>
                    <a:pt x="1621" y="459"/>
                  </a:cubicBezTo>
                  <a:cubicBezTo>
                    <a:pt x="1619" y="459"/>
                    <a:pt x="1619" y="459"/>
                    <a:pt x="1619" y="459"/>
                  </a:cubicBezTo>
                  <a:cubicBezTo>
                    <a:pt x="1619" y="461"/>
                    <a:pt x="1619" y="461"/>
                    <a:pt x="1619" y="461"/>
                  </a:cubicBezTo>
                  <a:cubicBezTo>
                    <a:pt x="1619" y="462"/>
                    <a:pt x="1617" y="457"/>
                    <a:pt x="1621" y="462"/>
                  </a:cubicBezTo>
                  <a:cubicBezTo>
                    <a:pt x="1621" y="464"/>
                    <a:pt x="1621" y="464"/>
                    <a:pt x="1621" y="464"/>
                  </a:cubicBezTo>
                  <a:cubicBezTo>
                    <a:pt x="1613" y="463"/>
                    <a:pt x="1613" y="463"/>
                    <a:pt x="1613" y="463"/>
                  </a:cubicBezTo>
                  <a:cubicBezTo>
                    <a:pt x="1613" y="464"/>
                    <a:pt x="1609" y="464"/>
                    <a:pt x="1611" y="463"/>
                  </a:cubicBezTo>
                  <a:cubicBezTo>
                    <a:pt x="1615" y="461"/>
                    <a:pt x="1615" y="461"/>
                    <a:pt x="1615" y="461"/>
                  </a:cubicBezTo>
                  <a:cubicBezTo>
                    <a:pt x="1615" y="460"/>
                    <a:pt x="1615" y="460"/>
                    <a:pt x="1615" y="460"/>
                  </a:cubicBezTo>
                  <a:cubicBezTo>
                    <a:pt x="1604" y="460"/>
                    <a:pt x="1604" y="460"/>
                    <a:pt x="1604" y="460"/>
                  </a:cubicBezTo>
                  <a:cubicBezTo>
                    <a:pt x="1600" y="463"/>
                    <a:pt x="1600" y="463"/>
                    <a:pt x="1600" y="463"/>
                  </a:cubicBezTo>
                  <a:cubicBezTo>
                    <a:pt x="1601" y="464"/>
                    <a:pt x="1591" y="464"/>
                    <a:pt x="1603" y="465"/>
                  </a:cubicBezTo>
                  <a:cubicBezTo>
                    <a:pt x="1602" y="465"/>
                    <a:pt x="1603" y="466"/>
                    <a:pt x="1602" y="466"/>
                  </a:cubicBezTo>
                  <a:cubicBezTo>
                    <a:pt x="1597" y="465"/>
                    <a:pt x="1597" y="465"/>
                    <a:pt x="1597" y="465"/>
                  </a:cubicBezTo>
                  <a:cubicBezTo>
                    <a:pt x="1595" y="469"/>
                    <a:pt x="1595" y="469"/>
                    <a:pt x="1595" y="469"/>
                  </a:cubicBezTo>
                  <a:cubicBezTo>
                    <a:pt x="1593" y="469"/>
                    <a:pt x="1593" y="469"/>
                    <a:pt x="1593" y="469"/>
                  </a:cubicBezTo>
                  <a:cubicBezTo>
                    <a:pt x="1577" y="479"/>
                    <a:pt x="1577" y="479"/>
                    <a:pt x="1577" y="479"/>
                  </a:cubicBezTo>
                  <a:cubicBezTo>
                    <a:pt x="1569" y="484"/>
                    <a:pt x="1569" y="484"/>
                    <a:pt x="1569" y="484"/>
                  </a:cubicBezTo>
                  <a:cubicBezTo>
                    <a:pt x="1568" y="485"/>
                    <a:pt x="1578" y="478"/>
                    <a:pt x="1566" y="485"/>
                  </a:cubicBezTo>
                  <a:cubicBezTo>
                    <a:pt x="1571" y="487"/>
                    <a:pt x="1571" y="487"/>
                    <a:pt x="1571" y="487"/>
                  </a:cubicBezTo>
                  <a:cubicBezTo>
                    <a:pt x="1572" y="487"/>
                    <a:pt x="1567" y="490"/>
                    <a:pt x="1573" y="486"/>
                  </a:cubicBezTo>
                  <a:cubicBezTo>
                    <a:pt x="1572" y="485"/>
                    <a:pt x="1572" y="485"/>
                    <a:pt x="1572" y="485"/>
                  </a:cubicBezTo>
                  <a:cubicBezTo>
                    <a:pt x="1574" y="484"/>
                    <a:pt x="1574" y="484"/>
                    <a:pt x="1574" y="484"/>
                  </a:cubicBezTo>
                  <a:cubicBezTo>
                    <a:pt x="1575" y="485"/>
                    <a:pt x="1575" y="485"/>
                    <a:pt x="1575" y="485"/>
                  </a:cubicBezTo>
                  <a:cubicBezTo>
                    <a:pt x="1578" y="483"/>
                    <a:pt x="1578" y="483"/>
                    <a:pt x="1578" y="483"/>
                  </a:cubicBezTo>
                  <a:cubicBezTo>
                    <a:pt x="1579" y="484"/>
                    <a:pt x="1579" y="484"/>
                    <a:pt x="1579" y="484"/>
                  </a:cubicBezTo>
                  <a:cubicBezTo>
                    <a:pt x="1578" y="483"/>
                    <a:pt x="1579" y="484"/>
                    <a:pt x="1581" y="482"/>
                  </a:cubicBezTo>
                  <a:cubicBezTo>
                    <a:pt x="1581" y="484"/>
                    <a:pt x="1581" y="484"/>
                    <a:pt x="1581" y="484"/>
                  </a:cubicBezTo>
                  <a:cubicBezTo>
                    <a:pt x="1582" y="484"/>
                    <a:pt x="1582" y="484"/>
                    <a:pt x="1582" y="484"/>
                  </a:cubicBezTo>
                  <a:cubicBezTo>
                    <a:pt x="1583" y="483"/>
                    <a:pt x="1585" y="483"/>
                    <a:pt x="1586" y="481"/>
                  </a:cubicBezTo>
                  <a:cubicBezTo>
                    <a:pt x="1583" y="477"/>
                    <a:pt x="1582" y="483"/>
                    <a:pt x="1579" y="482"/>
                  </a:cubicBezTo>
                  <a:cubicBezTo>
                    <a:pt x="1578" y="480"/>
                    <a:pt x="1581" y="481"/>
                    <a:pt x="1579" y="480"/>
                  </a:cubicBezTo>
                  <a:cubicBezTo>
                    <a:pt x="1585" y="481"/>
                    <a:pt x="1577" y="475"/>
                    <a:pt x="1586" y="480"/>
                  </a:cubicBezTo>
                  <a:cubicBezTo>
                    <a:pt x="1587" y="477"/>
                    <a:pt x="1587" y="477"/>
                    <a:pt x="1587" y="477"/>
                  </a:cubicBezTo>
                  <a:cubicBezTo>
                    <a:pt x="1590" y="477"/>
                    <a:pt x="1590" y="477"/>
                    <a:pt x="1590" y="477"/>
                  </a:cubicBezTo>
                  <a:cubicBezTo>
                    <a:pt x="1587" y="480"/>
                    <a:pt x="1587" y="480"/>
                    <a:pt x="1587" y="480"/>
                  </a:cubicBezTo>
                  <a:cubicBezTo>
                    <a:pt x="1587" y="480"/>
                    <a:pt x="1587" y="480"/>
                    <a:pt x="1587" y="480"/>
                  </a:cubicBezTo>
                  <a:cubicBezTo>
                    <a:pt x="1597" y="479"/>
                    <a:pt x="1597" y="479"/>
                    <a:pt x="1597" y="479"/>
                  </a:cubicBezTo>
                  <a:cubicBezTo>
                    <a:pt x="1596" y="475"/>
                    <a:pt x="1596" y="475"/>
                    <a:pt x="1596" y="475"/>
                  </a:cubicBezTo>
                  <a:cubicBezTo>
                    <a:pt x="1603" y="478"/>
                    <a:pt x="1600" y="471"/>
                    <a:pt x="1608" y="473"/>
                  </a:cubicBezTo>
                  <a:cubicBezTo>
                    <a:pt x="1612" y="473"/>
                    <a:pt x="1612" y="473"/>
                    <a:pt x="1612" y="473"/>
                  </a:cubicBezTo>
                  <a:cubicBezTo>
                    <a:pt x="1612" y="473"/>
                    <a:pt x="1615" y="473"/>
                    <a:pt x="1611" y="474"/>
                  </a:cubicBezTo>
                  <a:cubicBezTo>
                    <a:pt x="1613" y="475"/>
                    <a:pt x="1613" y="475"/>
                    <a:pt x="1613" y="475"/>
                  </a:cubicBezTo>
                  <a:cubicBezTo>
                    <a:pt x="1621" y="472"/>
                    <a:pt x="1621" y="472"/>
                    <a:pt x="1621" y="472"/>
                  </a:cubicBezTo>
                  <a:cubicBezTo>
                    <a:pt x="1636" y="468"/>
                    <a:pt x="1636" y="468"/>
                    <a:pt x="1636" y="468"/>
                  </a:cubicBezTo>
                  <a:cubicBezTo>
                    <a:pt x="1645" y="467"/>
                    <a:pt x="1645" y="467"/>
                    <a:pt x="1645" y="467"/>
                  </a:cubicBezTo>
                  <a:cubicBezTo>
                    <a:pt x="1654" y="463"/>
                    <a:pt x="1654" y="463"/>
                    <a:pt x="1654" y="463"/>
                  </a:cubicBezTo>
                  <a:cubicBezTo>
                    <a:pt x="1668" y="460"/>
                    <a:pt x="1668" y="460"/>
                    <a:pt x="1668" y="460"/>
                  </a:cubicBezTo>
                  <a:cubicBezTo>
                    <a:pt x="1670" y="459"/>
                    <a:pt x="1670" y="459"/>
                    <a:pt x="1670" y="459"/>
                  </a:cubicBezTo>
                  <a:cubicBezTo>
                    <a:pt x="1675" y="461"/>
                    <a:pt x="1675" y="461"/>
                    <a:pt x="1675" y="461"/>
                  </a:cubicBezTo>
                  <a:cubicBezTo>
                    <a:pt x="1677" y="459"/>
                    <a:pt x="1677" y="459"/>
                    <a:pt x="1677" y="459"/>
                  </a:cubicBezTo>
                  <a:cubicBezTo>
                    <a:pt x="1676" y="463"/>
                    <a:pt x="1676" y="463"/>
                    <a:pt x="1676" y="463"/>
                  </a:cubicBezTo>
                  <a:cubicBezTo>
                    <a:pt x="1680" y="459"/>
                    <a:pt x="1659" y="461"/>
                    <a:pt x="1683" y="462"/>
                  </a:cubicBezTo>
                  <a:cubicBezTo>
                    <a:pt x="1684" y="462"/>
                    <a:pt x="1682" y="461"/>
                    <a:pt x="1684" y="461"/>
                  </a:cubicBezTo>
                  <a:cubicBezTo>
                    <a:pt x="1682" y="459"/>
                    <a:pt x="1682" y="459"/>
                    <a:pt x="1682" y="459"/>
                  </a:cubicBezTo>
                  <a:cubicBezTo>
                    <a:pt x="1690" y="457"/>
                    <a:pt x="1690" y="457"/>
                    <a:pt x="1690" y="457"/>
                  </a:cubicBezTo>
                  <a:cubicBezTo>
                    <a:pt x="1692" y="457"/>
                    <a:pt x="1692" y="457"/>
                    <a:pt x="1692" y="457"/>
                  </a:cubicBezTo>
                  <a:cubicBezTo>
                    <a:pt x="1692" y="461"/>
                    <a:pt x="1692" y="461"/>
                    <a:pt x="1692" y="461"/>
                  </a:cubicBezTo>
                  <a:cubicBezTo>
                    <a:pt x="1686" y="460"/>
                    <a:pt x="1686" y="460"/>
                    <a:pt x="1686" y="460"/>
                  </a:cubicBezTo>
                  <a:cubicBezTo>
                    <a:pt x="1686" y="462"/>
                    <a:pt x="1686" y="462"/>
                    <a:pt x="1686" y="462"/>
                  </a:cubicBezTo>
                  <a:cubicBezTo>
                    <a:pt x="1683" y="463"/>
                    <a:pt x="1688" y="457"/>
                    <a:pt x="1682" y="462"/>
                  </a:cubicBezTo>
                  <a:cubicBezTo>
                    <a:pt x="1686" y="465"/>
                    <a:pt x="1686" y="465"/>
                    <a:pt x="1686" y="465"/>
                  </a:cubicBezTo>
                  <a:cubicBezTo>
                    <a:pt x="1684" y="466"/>
                    <a:pt x="1684" y="466"/>
                    <a:pt x="1684" y="466"/>
                  </a:cubicBezTo>
                  <a:cubicBezTo>
                    <a:pt x="1683" y="465"/>
                    <a:pt x="1683" y="465"/>
                    <a:pt x="1683" y="465"/>
                  </a:cubicBezTo>
                  <a:cubicBezTo>
                    <a:pt x="1673" y="473"/>
                    <a:pt x="1673" y="473"/>
                    <a:pt x="1673" y="473"/>
                  </a:cubicBezTo>
                  <a:cubicBezTo>
                    <a:pt x="1668" y="475"/>
                    <a:pt x="1668" y="475"/>
                    <a:pt x="1668" y="475"/>
                  </a:cubicBezTo>
                  <a:cubicBezTo>
                    <a:pt x="1665" y="477"/>
                    <a:pt x="1665" y="477"/>
                    <a:pt x="1665" y="477"/>
                  </a:cubicBezTo>
                  <a:cubicBezTo>
                    <a:pt x="1656" y="481"/>
                    <a:pt x="1656" y="481"/>
                    <a:pt x="1656" y="481"/>
                  </a:cubicBezTo>
                  <a:cubicBezTo>
                    <a:pt x="1654" y="479"/>
                    <a:pt x="1663" y="480"/>
                    <a:pt x="1653" y="483"/>
                  </a:cubicBezTo>
                  <a:cubicBezTo>
                    <a:pt x="1653" y="480"/>
                    <a:pt x="1653" y="480"/>
                    <a:pt x="1653" y="480"/>
                  </a:cubicBezTo>
                  <a:cubicBezTo>
                    <a:pt x="1650" y="481"/>
                    <a:pt x="1650" y="481"/>
                    <a:pt x="1650" y="481"/>
                  </a:cubicBezTo>
                  <a:cubicBezTo>
                    <a:pt x="1650" y="484"/>
                    <a:pt x="1650" y="484"/>
                    <a:pt x="1650" y="484"/>
                  </a:cubicBezTo>
                  <a:cubicBezTo>
                    <a:pt x="1649" y="484"/>
                    <a:pt x="1649" y="484"/>
                    <a:pt x="1649" y="484"/>
                  </a:cubicBezTo>
                  <a:cubicBezTo>
                    <a:pt x="1648" y="483"/>
                    <a:pt x="1648" y="483"/>
                    <a:pt x="1648" y="483"/>
                  </a:cubicBezTo>
                  <a:cubicBezTo>
                    <a:pt x="1655" y="478"/>
                    <a:pt x="1655" y="478"/>
                    <a:pt x="1655" y="478"/>
                  </a:cubicBezTo>
                  <a:cubicBezTo>
                    <a:pt x="1658" y="479"/>
                    <a:pt x="1658" y="479"/>
                    <a:pt x="1658" y="479"/>
                  </a:cubicBezTo>
                  <a:cubicBezTo>
                    <a:pt x="1659" y="477"/>
                    <a:pt x="1659" y="477"/>
                    <a:pt x="1659" y="477"/>
                  </a:cubicBezTo>
                  <a:cubicBezTo>
                    <a:pt x="1650" y="475"/>
                    <a:pt x="1650" y="475"/>
                    <a:pt x="1650" y="475"/>
                  </a:cubicBezTo>
                  <a:cubicBezTo>
                    <a:pt x="1644" y="477"/>
                    <a:pt x="1644" y="477"/>
                    <a:pt x="1644" y="477"/>
                  </a:cubicBezTo>
                  <a:cubicBezTo>
                    <a:pt x="1646" y="475"/>
                    <a:pt x="1646" y="475"/>
                    <a:pt x="1646" y="475"/>
                  </a:cubicBezTo>
                  <a:cubicBezTo>
                    <a:pt x="1651" y="471"/>
                    <a:pt x="1648" y="478"/>
                    <a:pt x="1656" y="473"/>
                  </a:cubicBezTo>
                  <a:cubicBezTo>
                    <a:pt x="1657" y="474"/>
                    <a:pt x="1657" y="474"/>
                    <a:pt x="1657" y="474"/>
                  </a:cubicBezTo>
                  <a:cubicBezTo>
                    <a:pt x="1664" y="470"/>
                    <a:pt x="1664" y="470"/>
                    <a:pt x="1664" y="470"/>
                  </a:cubicBezTo>
                  <a:cubicBezTo>
                    <a:pt x="1657" y="470"/>
                    <a:pt x="1657" y="470"/>
                    <a:pt x="1657" y="470"/>
                  </a:cubicBezTo>
                  <a:cubicBezTo>
                    <a:pt x="1657" y="470"/>
                    <a:pt x="1657" y="470"/>
                    <a:pt x="1657" y="470"/>
                  </a:cubicBezTo>
                  <a:cubicBezTo>
                    <a:pt x="1657" y="470"/>
                    <a:pt x="1657" y="471"/>
                    <a:pt x="1656" y="470"/>
                  </a:cubicBezTo>
                  <a:cubicBezTo>
                    <a:pt x="1658" y="468"/>
                    <a:pt x="1658" y="468"/>
                    <a:pt x="1658" y="468"/>
                  </a:cubicBezTo>
                  <a:cubicBezTo>
                    <a:pt x="1664" y="469"/>
                    <a:pt x="1648" y="476"/>
                    <a:pt x="1667" y="468"/>
                  </a:cubicBezTo>
                  <a:cubicBezTo>
                    <a:pt x="1668" y="469"/>
                    <a:pt x="1668" y="469"/>
                    <a:pt x="1668" y="469"/>
                  </a:cubicBezTo>
                  <a:cubicBezTo>
                    <a:pt x="1677" y="467"/>
                    <a:pt x="1677" y="467"/>
                    <a:pt x="1677" y="467"/>
                  </a:cubicBezTo>
                  <a:cubicBezTo>
                    <a:pt x="1679" y="466"/>
                    <a:pt x="1679" y="466"/>
                    <a:pt x="1679" y="466"/>
                  </a:cubicBezTo>
                  <a:cubicBezTo>
                    <a:pt x="1672" y="464"/>
                    <a:pt x="1672" y="464"/>
                    <a:pt x="1672" y="464"/>
                  </a:cubicBezTo>
                  <a:cubicBezTo>
                    <a:pt x="1655" y="467"/>
                    <a:pt x="1655" y="467"/>
                    <a:pt x="1655" y="467"/>
                  </a:cubicBezTo>
                  <a:cubicBezTo>
                    <a:pt x="1651" y="470"/>
                    <a:pt x="1651" y="470"/>
                    <a:pt x="1651" y="470"/>
                  </a:cubicBezTo>
                  <a:cubicBezTo>
                    <a:pt x="1650" y="471"/>
                    <a:pt x="1664" y="461"/>
                    <a:pt x="1644" y="473"/>
                  </a:cubicBezTo>
                  <a:cubicBezTo>
                    <a:pt x="1639" y="473"/>
                    <a:pt x="1639" y="473"/>
                    <a:pt x="1639" y="473"/>
                  </a:cubicBezTo>
                  <a:cubicBezTo>
                    <a:pt x="1632" y="477"/>
                    <a:pt x="1632" y="477"/>
                    <a:pt x="1632" y="477"/>
                  </a:cubicBezTo>
                  <a:cubicBezTo>
                    <a:pt x="1630" y="475"/>
                    <a:pt x="1630" y="475"/>
                    <a:pt x="1630" y="475"/>
                  </a:cubicBezTo>
                  <a:cubicBezTo>
                    <a:pt x="1629" y="479"/>
                    <a:pt x="1629" y="479"/>
                    <a:pt x="1629" y="479"/>
                  </a:cubicBezTo>
                  <a:cubicBezTo>
                    <a:pt x="1620" y="482"/>
                    <a:pt x="1620" y="482"/>
                    <a:pt x="1620" y="482"/>
                  </a:cubicBezTo>
                  <a:cubicBezTo>
                    <a:pt x="1618" y="484"/>
                    <a:pt x="1618" y="484"/>
                    <a:pt x="1618" y="484"/>
                  </a:cubicBezTo>
                  <a:cubicBezTo>
                    <a:pt x="1627" y="482"/>
                    <a:pt x="1627" y="482"/>
                    <a:pt x="1627" y="482"/>
                  </a:cubicBezTo>
                  <a:cubicBezTo>
                    <a:pt x="1623" y="485"/>
                    <a:pt x="1623" y="485"/>
                    <a:pt x="1623" y="485"/>
                  </a:cubicBezTo>
                  <a:cubicBezTo>
                    <a:pt x="1617" y="486"/>
                    <a:pt x="1617" y="486"/>
                    <a:pt x="1617" y="486"/>
                  </a:cubicBezTo>
                  <a:cubicBezTo>
                    <a:pt x="1621" y="483"/>
                    <a:pt x="1621" y="489"/>
                    <a:pt x="1609" y="489"/>
                  </a:cubicBezTo>
                  <a:cubicBezTo>
                    <a:pt x="1607" y="491"/>
                    <a:pt x="1607" y="491"/>
                    <a:pt x="1607" y="491"/>
                  </a:cubicBezTo>
                  <a:cubicBezTo>
                    <a:pt x="1602" y="493"/>
                    <a:pt x="1602" y="493"/>
                    <a:pt x="1602" y="493"/>
                  </a:cubicBezTo>
                  <a:cubicBezTo>
                    <a:pt x="1600" y="490"/>
                    <a:pt x="1608" y="491"/>
                    <a:pt x="1597" y="494"/>
                  </a:cubicBezTo>
                  <a:cubicBezTo>
                    <a:pt x="1598" y="490"/>
                    <a:pt x="1602" y="496"/>
                    <a:pt x="1603" y="490"/>
                  </a:cubicBezTo>
                  <a:cubicBezTo>
                    <a:pt x="1604" y="488"/>
                    <a:pt x="1607" y="492"/>
                    <a:pt x="1608" y="489"/>
                  </a:cubicBezTo>
                  <a:cubicBezTo>
                    <a:pt x="1608" y="488"/>
                    <a:pt x="1608" y="488"/>
                    <a:pt x="1608" y="488"/>
                  </a:cubicBezTo>
                  <a:cubicBezTo>
                    <a:pt x="1604" y="484"/>
                    <a:pt x="1608" y="491"/>
                    <a:pt x="1615" y="486"/>
                  </a:cubicBezTo>
                  <a:cubicBezTo>
                    <a:pt x="1618" y="484"/>
                    <a:pt x="1618" y="484"/>
                    <a:pt x="1618" y="484"/>
                  </a:cubicBezTo>
                  <a:cubicBezTo>
                    <a:pt x="1615" y="482"/>
                    <a:pt x="1611" y="481"/>
                    <a:pt x="1608" y="484"/>
                  </a:cubicBezTo>
                  <a:cubicBezTo>
                    <a:pt x="1601" y="487"/>
                    <a:pt x="1601" y="487"/>
                    <a:pt x="1601" y="487"/>
                  </a:cubicBezTo>
                  <a:cubicBezTo>
                    <a:pt x="1601" y="489"/>
                    <a:pt x="1601" y="489"/>
                    <a:pt x="1601" y="489"/>
                  </a:cubicBezTo>
                  <a:cubicBezTo>
                    <a:pt x="1593" y="488"/>
                    <a:pt x="1592" y="491"/>
                    <a:pt x="1584" y="494"/>
                  </a:cubicBezTo>
                  <a:cubicBezTo>
                    <a:pt x="1584" y="495"/>
                    <a:pt x="1584" y="495"/>
                    <a:pt x="1584" y="495"/>
                  </a:cubicBezTo>
                  <a:cubicBezTo>
                    <a:pt x="1582" y="494"/>
                    <a:pt x="1582" y="494"/>
                    <a:pt x="1582" y="494"/>
                  </a:cubicBezTo>
                  <a:cubicBezTo>
                    <a:pt x="1567" y="500"/>
                    <a:pt x="1567" y="500"/>
                    <a:pt x="1567" y="500"/>
                  </a:cubicBezTo>
                  <a:cubicBezTo>
                    <a:pt x="1557" y="503"/>
                    <a:pt x="1557" y="503"/>
                    <a:pt x="1557" y="503"/>
                  </a:cubicBezTo>
                  <a:cubicBezTo>
                    <a:pt x="1557" y="505"/>
                    <a:pt x="1557" y="505"/>
                    <a:pt x="1557" y="505"/>
                  </a:cubicBezTo>
                  <a:cubicBezTo>
                    <a:pt x="1557" y="504"/>
                    <a:pt x="1557" y="504"/>
                    <a:pt x="1557" y="504"/>
                  </a:cubicBezTo>
                  <a:cubicBezTo>
                    <a:pt x="1544" y="509"/>
                    <a:pt x="1544" y="509"/>
                    <a:pt x="1544" y="509"/>
                  </a:cubicBezTo>
                  <a:cubicBezTo>
                    <a:pt x="1541" y="512"/>
                    <a:pt x="1541" y="512"/>
                    <a:pt x="1541" y="512"/>
                  </a:cubicBezTo>
                  <a:cubicBezTo>
                    <a:pt x="1535" y="514"/>
                    <a:pt x="1535" y="514"/>
                    <a:pt x="1535" y="514"/>
                  </a:cubicBezTo>
                  <a:cubicBezTo>
                    <a:pt x="1535" y="512"/>
                    <a:pt x="1535" y="512"/>
                    <a:pt x="1535" y="512"/>
                  </a:cubicBezTo>
                  <a:cubicBezTo>
                    <a:pt x="1528" y="516"/>
                    <a:pt x="1528" y="516"/>
                    <a:pt x="1528" y="516"/>
                  </a:cubicBezTo>
                  <a:cubicBezTo>
                    <a:pt x="1526" y="515"/>
                    <a:pt x="1526" y="515"/>
                    <a:pt x="1526" y="515"/>
                  </a:cubicBezTo>
                  <a:cubicBezTo>
                    <a:pt x="1524" y="518"/>
                    <a:pt x="1524" y="518"/>
                    <a:pt x="1524" y="518"/>
                  </a:cubicBezTo>
                  <a:cubicBezTo>
                    <a:pt x="1518" y="516"/>
                    <a:pt x="1518" y="516"/>
                    <a:pt x="1518" y="516"/>
                  </a:cubicBezTo>
                  <a:cubicBezTo>
                    <a:pt x="1502" y="525"/>
                    <a:pt x="1502" y="525"/>
                    <a:pt x="1502" y="525"/>
                  </a:cubicBezTo>
                  <a:cubicBezTo>
                    <a:pt x="1499" y="525"/>
                    <a:pt x="1499" y="525"/>
                    <a:pt x="1499" y="525"/>
                  </a:cubicBezTo>
                  <a:cubicBezTo>
                    <a:pt x="1499" y="524"/>
                    <a:pt x="1499" y="524"/>
                    <a:pt x="1499" y="524"/>
                  </a:cubicBezTo>
                  <a:cubicBezTo>
                    <a:pt x="1499" y="524"/>
                    <a:pt x="1499" y="524"/>
                    <a:pt x="1499" y="524"/>
                  </a:cubicBezTo>
                  <a:cubicBezTo>
                    <a:pt x="1498" y="525"/>
                    <a:pt x="1498" y="525"/>
                    <a:pt x="1498" y="525"/>
                  </a:cubicBezTo>
                  <a:cubicBezTo>
                    <a:pt x="1499" y="528"/>
                    <a:pt x="1499" y="528"/>
                    <a:pt x="1499" y="528"/>
                  </a:cubicBezTo>
                  <a:cubicBezTo>
                    <a:pt x="1498" y="528"/>
                    <a:pt x="1498" y="528"/>
                    <a:pt x="1498" y="528"/>
                  </a:cubicBezTo>
                  <a:cubicBezTo>
                    <a:pt x="1499" y="531"/>
                    <a:pt x="1499" y="531"/>
                    <a:pt x="1499" y="531"/>
                  </a:cubicBezTo>
                  <a:cubicBezTo>
                    <a:pt x="1480" y="540"/>
                    <a:pt x="1480" y="540"/>
                    <a:pt x="1480" y="540"/>
                  </a:cubicBezTo>
                  <a:cubicBezTo>
                    <a:pt x="1470" y="545"/>
                    <a:pt x="1470" y="545"/>
                    <a:pt x="1470" y="545"/>
                  </a:cubicBezTo>
                  <a:cubicBezTo>
                    <a:pt x="1465" y="547"/>
                    <a:pt x="1465" y="547"/>
                    <a:pt x="1465" y="547"/>
                  </a:cubicBezTo>
                  <a:cubicBezTo>
                    <a:pt x="1465" y="548"/>
                    <a:pt x="1468" y="542"/>
                    <a:pt x="1464" y="550"/>
                  </a:cubicBezTo>
                  <a:cubicBezTo>
                    <a:pt x="1465" y="551"/>
                    <a:pt x="1465" y="551"/>
                    <a:pt x="1465" y="551"/>
                  </a:cubicBezTo>
                  <a:cubicBezTo>
                    <a:pt x="1466" y="550"/>
                    <a:pt x="1466" y="550"/>
                    <a:pt x="1466" y="550"/>
                  </a:cubicBezTo>
                  <a:cubicBezTo>
                    <a:pt x="1464" y="554"/>
                    <a:pt x="1464" y="554"/>
                    <a:pt x="1464" y="554"/>
                  </a:cubicBezTo>
                  <a:cubicBezTo>
                    <a:pt x="1465" y="554"/>
                    <a:pt x="1459" y="553"/>
                    <a:pt x="1466" y="554"/>
                  </a:cubicBezTo>
                  <a:cubicBezTo>
                    <a:pt x="1466" y="556"/>
                    <a:pt x="1466" y="556"/>
                    <a:pt x="1466" y="556"/>
                  </a:cubicBezTo>
                  <a:cubicBezTo>
                    <a:pt x="1465" y="556"/>
                    <a:pt x="1462" y="555"/>
                    <a:pt x="1464" y="558"/>
                  </a:cubicBezTo>
                  <a:cubicBezTo>
                    <a:pt x="1464" y="557"/>
                    <a:pt x="1463" y="558"/>
                    <a:pt x="1462" y="557"/>
                  </a:cubicBezTo>
                  <a:cubicBezTo>
                    <a:pt x="1464" y="556"/>
                    <a:pt x="1464" y="556"/>
                    <a:pt x="1464" y="556"/>
                  </a:cubicBezTo>
                  <a:cubicBezTo>
                    <a:pt x="1463" y="554"/>
                    <a:pt x="1463" y="554"/>
                    <a:pt x="1463" y="554"/>
                  </a:cubicBezTo>
                  <a:cubicBezTo>
                    <a:pt x="1457" y="552"/>
                    <a:pt x="1457" y="552"/>
                    <a:pt x="1457" y="552"/>
                  </a:cubicBezTo>
                  <a:cubicBezTo>
                    <a:pt x="1457" y="554"/>
                    <a:pt x="1457" y="554"/>
                    <a:pt x="1457" y="554"/>
                  </a:cubicBezTo>
                  <a:cubicBezTo>
                    <a:pt x="1451" y="554"/>
                    <a:pt x="1451" y="554"/>
                    <a:pt x="1451" y="554"/>
                  </a:cubicBezTo>
                  <a:cubicBezTo>
                    <a:pt x="1452" y="555"/>
                    <a:pt x="1452" y="555"/>
                    <a:pt x="1452" y="555"/>
                  </a:cubicBezTo>
                  <a:cubicBezTo>
                    <a:pt x="1450" y="555"/>
                    <a:pt x="1450" y="555"/>
                    <a:pt x="1450" y="555"/>
                  </a:cubicBezTo>
                  <a:cubicBezTo>
                    <a:pt x="1448" y="557"/>
                    <a:pt x="1448" y="557"/>
                    <a:pt x="1448" y="557"/>
                  </a:cubicBezTo>
                  <a:cubicBezTo>
                    <a:pt x="1452" y="561"/>
                    <a:pt x="1452" y="561"/>
                    <a:pt x="1452" y="561"/>
                  </a:cubicBezTo>
                  <a:cubicBezTo>
                    <a:pt x="1451" y="562"/>
                    <a:pt x="1451" y="562"/>
                    <a:pt x="1451" y="562"/>
                  </a:cubicBezTo>
                  <a:cubicBezTo>
                    <a:pt x="1450" y="559"/>
                    <a:pt x="1450" y="559"/>
                    <a:pt x="1450" y="559"/>
                  </a:cubicBezTo>
                  <a:cubicBezTo>
                    <a:pt x="1449" y="560"/>
                    <a:pt x="1449" y="560"/>
                    <a:pt x="1449" y="560"/>
                  </a:cubicBezTo>
                  <a:cubicBezTo>
                    <a:pt x="1444" y="563"/>
                    <a:pt x="1444" y="563"/>
                    <a:pt x="1444" y="563"/>
                  </a:cubicBezTo>
                  <a:cubicBezTo>
                    <a:pt x="1443" y="562"/>
                    <a:pt x="1443" y="562"/>
                    <a:pt x="1443" y="562"/>
                  </a:cubicBezTo>
                  <a:cubicBezTo>
                    <a:pt x="1441" y="564"/>
                    <a:pt x="1441" y="564"/>
                    <a:pt x="1441" y="564"/>
                  </a:cubicBezTo>
                  <a:cubicBezTo>
                    <a:pt x="1439" y="564"/>
                    <a:pt x="1439" y="564"/>
                    <a:pt x="1439" y="564"/>
                  </a:cubicBezTo>
                  <a:cubicBezTo>
                    <a:pt x="1440" y="563"/>
                    <a:pt x="1437" y="563"/>
                    <a:pt x="1439" y="562"/>
                  </a:cubicBezTo>
                  <a:cubicBezTo>
                    <a:pt x="1437" y="562"/>
                    <a:pt x="1437" y="562"/>
                    <a:pt x="1437" y="562"/>
                  </a:cubicBezTo>
                  <a:cubicBezTo>
                    <a:pt x="1435" y="564"/>
                    <a:pt x="1435" y="564"/>
                    <a:pt x="1435" y="564"/>
                  </a:cubicBezTo>
                  <a:cubicBezTo>
                    <a:pt x="1434" y="566"/>
                    <a:pt x="1434" y="566"/>
                    <a:pt x="1434" y="566"/>
                  </a:cubicBezTo>
                  <a:cubicBezTo>
                    <a:pt x="1433" y="566"/>
                    <a:pt x="1429" y="563"/>
                    <a:pt x="1430" y="567"/>
                  </a:cubicBezTo>
                  <a:cubicBezTo>
                    <a:pt x="1429" y="567"/>
                    <a:pt x="1439" y="564"/>
                    <a:pt x="1427" y="568"/>
                  </a:cubicBezTo>
                  <a:cubicBezTo>
                    <a:pt x="1425" y="567"/>
                    <a:pt x="1425" y="567"/>
                    <a:pt x="1425" y="567"/>
                  </a:cubicBezTo>
                  <a:cubicBezTo>
                    <a:pt x="1407" y="576"/>
                    <a:pt x="1407" y="576"/>
                    <a:pt x="1407" y="576"/>
                  </a:cubicBezTo>
                  <a:cubicBezTo>
                    <a:pt x="1398" y="580"/>
                    <a:pt x="1398" y="580"/>
                    <a:pt x="1398" y="580"/>
                  </a:cubicBezTo>
                  <a:cubicBezTo>
                    <a:pt x="1398" y="581"/>
                    <a:pt x="1398" y="581"/>
                    <a:pt x="1398" y="581"/>
                  </a:cubicBezTo>
                  <a:cubicBezTo>
                    <a:pt x="1393" y="583"/>
                    <a:pt x="1393" y="583"/>
                    <a:pt x="1393" y="583"/>
                  </a:cubicBezTo>
                  <a:cubicBezTo>
                    <a:pt x="1392" y="586"/>
                    <a:pt x="1392" y="586"/>
                    <a:pt x="1392" y="586"/>
                  </a:cubicBezTo>
                  <a:cubicBezTo>
                    <a:pt x="1395" y="587"/>
                    <a:pt x="1395" y="587"/>
                    <a:pt x="1395" y="587"/>
                  </a:cubicBezTo>
                  <a:cubicBezTo>
                    <a:pt x="1399" y="586"/>
                    <a:pt x="1397" y="586"/>
                    <a:pt x="1401" y="585"/>
                  </a:cubicBezTo>
                  <a:cubicBezTo>
                    <a:pt x="1402" y="585"/>
                    <a:pt x="1402" y="585"/>
                    <a:pt x="1402" y="585"/>
                  </a:cubicBezTo>
                  <a:cubicBezTo>
                    <a:pt x="1403" y="584"/>
                    <a:pt x="1403" y="584"/>
                    <a:pt x="1403" y="584"/>
                  </a:cubicBezTo>
                  <a:cubicBezTo>
                    <a:pt x="1402" y="584"/>
                    <a:pt x="1402" y="585"/>
                    <a:pt x="1401" y="584"/>
                  </a:cubicBezTo>
                  <a:cubicBezTo>
                    <a:pt x="1403" y="583"/>
                    <a:pt x="1403" y="583"/>
                    <a:pt x="1403" y="583"/>
                  </a:cubicBezTo>
                  <a:cubicBezTo>
                    <a:pt x="1402" y="582"/>
                    <a:pt x="1402" y="582"/>
                    <a:pt x="1402" y="582"/>
                  </a:cubicBezTo>
                  <a:cubicBezTo>
                    <a:pt x="1403" y="580"/>
                    <a:pt x="1388" y="585"/>
                    <a:pt x="1407" y="579"/>
                  </a:cubicBezTo>
                  <a:cubicBezTo>
                    <a:pt x="1408" y="580"/>
                    <a:pt x="1408" y="580"/>
                    <a:pt x="1408" y="580"/>
                  </a:cubicBezTo>
                  <a:cubicBezTo>
                    <a:pt x="1410" y="579"/>
                    <a:pt x="1410" y="579"/>
                    <a:pt x="1410" y="579"/>
                  </a:cubicBezTo>
                  <a:cubicBezTo>
                    <a:pt x="1409" y="578"/>
                    <a:pt x="1409" y="578"/>
                    <a:pt x="1409" y="578"/>
                  </a:cubicBezTo>
                  <a:cubicBezTo>
                    <a:pt x="1411" y="578"/>
                    <a:pt x="1411" y="578"/>
                    <a:pt x="1411" y="578"/>
                  </a:cubicBezTo>
                  <a:cubicBezTo>
                    <a:pt x="1410" y="580"/>
                    <a:pt x="1403" y="572"/>
                    <a:pt x="1407" y="584"/>
                  </a:cubicBezTo>
                  <a:cubicBezTo>
                    <a:pt x="1417" y="582"/>
                    <a:pt x="1417" y="582"/>
                    <a:pt x="1417" y="582"/>
                  </a:cubicBezTo>
                  <a:cubicBezTo>
                    <a:pt x="1420" y="580"/>
                    <a:pt x="1420" y="580"/>
                    <a:pt x="1420" y="580"/>
                  </a:cubicBezTo>
                  <a:cubicBezTo>
                    <a:pt x="1419" y="580"/>
                    <a:pt x="1417" y="578"/>
                    <a:pt x="1417" y="579"/>
                  </a:cubicBezTo>
                  <a:cubicBezTo>
                    <a:pt x="1417" y="579"/>
                    <a:pt x="1417" y="579"/>
                    <a:pt x="1417" y="579"/>
                  </a:cubicBezTo>
                  <a:cubicBezTo>
                    <a:pt x="1418" y="576"/>
                    <a:pt x="1418" y="576"/>
                    <a:pt x="1418" y="576"/>
                  </a:cubicBezTo>
                  <a:cubicBezTo>
                    <a:pt x="1418" y="575"/>
                    <a:pt x="1414" y="576"/>
                    <a:pt x="1417" y="573"/>
                  </a:cubicBezTo>
                  <a:cubicBezTo>
                    <a:pt x="1419" y="572"/>
                    <a:pt x="1419" y="572"/>
                    <a:pt x="1419" y="572"/>
                  </a:cubicBezTo>
                  <a:cubicBezTo>
                    <a:pt x="1420" y="573"/>
                    <a:pt x="1420" y="573"/>
                    <a:pt x="1420" y="573"/>
                  </a:cubicBezTo>
                  <a:cubicBezTo>
                    <a:pt x="1419" y="573"/>
                    <a:pt x="1424" y="568"/>
                    <a:pt x="1419" y="575"/>
                  </a:cubicBezTo>
                  <a:cubicBezTo>
                    <a:pt x="1421" y="576"/>
                    <a:pt x="1421" y="576"/>
                    <a:pt x="1421" y="576"/>
                  </a:cubicBezTo>
                  <a:cubicBezTo>
                    <a:pt x="1423" y="576"/>
                    <a:pt x="1423" y="576"/>
                    <a:pt x="1423" y="576"/>
                  </a:cubicBezTo>
                  <a:cubicBezTo>
                    <a:pt x="1420" y="577"/>
                    <a:pt x="1420" y="577"/>
                    <a:pt x="1420" y="577"/>
                  </a:cubicBezTo>
                  <a:cubicBezTo>
                    <a:pt x="1420" y="579"/>
                    <a:pt x="1420" y="579"/>
                    <a:pt x="1420" y="579"/>
                  </a:cubicBezTo>
                  <a:cubicBezTo>
                    <a:pt x="1423" y="580"/>
                    <a:pt x="1427" y="578"/>
                    <a:pt x="1428" y="579"/>
                  </a:cubicBezTo>
                  <a:cubicBezTo>
                    <a:pt x="1434" y="575"/>
                    <a:pt x="1434" y="575"/>
                    <a:pt x="1434" y="575"/>
                  </a:cubicBezTo>
                  <a:cubicBezTo>
                    <a:pt x="1435" y="575"/>
                    <a:pt x="1435" y="575"/>
                    <a:pt x="1435" y="575"/>
                  </a:cubicBezTo>
                  <a:cubicBezTo>
                    <a:pt x="1438" y="572"/>
                    <a:pt x="1438" y="572"/>
                    <a:pt x="1438" y="572"/>
                  </a:cubicBezTo>
                  <a:cubicBezTo>
                    <a:pt x="1438" y="572"/>
                    <a:pt x="1441" y="574"/>
                    <a:pt x="1437" y="572"/>
                  </a:cubicBezTo>
                  <a:cubicBezTo>
                    <a:pt x="1440" y="570"/>
                    <a:pt x="1440" y="570"/>
                    <a:pt x="1440" y="570"/>
                  </a:cubicBezTo>
                  <a:cubicBezTo>
                    <a:pt x="1444" y="573"/>
                    <a:pt x="1444" y="573"/>
                    <a:pt x="1444" y="573"/>
                  </a:cubicBezTo>
                  <a:cubicBezTo>
                    <a:pt x="1446" y="573"/>
                    <a:pt x="1446" y="573"/>
                    <a:pt x="1446" y="573"/>
                  </a:cubicBezTo>
                  <a:cubicBezTo>
                    <a:pt x="1446" y="572"/>
                    <a:pt x="1436" y="575"/>
                    <a:pt x="1447" y="569"/>
                  </a:cubicBezTo>
                  <a:cubicBezTo>
                    <a:pt x="1448" y="570"/>
                    <a:pt x="1448" y="570"/>
                    <a:pt x="1448" y="570"/>
                  </a:cubicBezTo>
                  <a:cubicBezTo>
                    <a:pt x="1449" y="568"/>
                    <a:pt x="1449" y="568"/>
                    <a:pt x="1449" y="568"/>
                  </a:cubicBezTo>
                  <a:cubicBezTo>
                    <a:pt x="1451" y="568"/>
                    <a:pt x="1451" y="568"/>
                    <a:pt x="1451" y="568"/>
                  </a:cubicBezTo>
                  <a:cubicBezTo>
                    <a:pt x="1450" y="571"/>
                    <a:pt x="1450" y="571"/>
                    <a:pt x="1450" y="571"/>
                  </a:cubicBezTo>
                  <a:cubicBezTo>
                    <a:pt x="1449" y="570"/>
                    <a:pt x="1453" y="571"/>
                    <a:pt x="1448" y="572"/>
                  </a:cubicBezTo>
                  <a:cubicBezTo>
                    <a:pt x="1451" y="576"/>
                    <a:pt x="1452" y="568"/>
                    <a:pt x="1456" y="571"/>
                  </a:cubicBezTo>
                  <a:cubicBezTo>
                    <a:pt x="1457" y="570"/>
                    <a:pt x="1457" y="570"/>
                    <a:pt x="1457" y="570"/>
                  </a:cubicBezTo>
                  <a:cubicBezTo>
                    <a:pt x="1463" y="569"/>
                    <a:pt x="1463" y="569"/>
                    <a:pt x="1463" y="569"/>
                  </a:cubicBezTo>
                  <a:cubicBezTo>
                    <a:pt x="1464" y="564"/>
                    <a:pt x="1464" y="564"/>
                    <a:pt x="1464" y="564"/>
                  </a:cubicBezTo>
                  <a:cubicBezTo>
                    <a:pt x="1465" y="562"/>
                    <a:pt x="1469" y="567"/>
                    <a:pt x="1469" y="563"/>
                  </a:cubicBezTo>
                  <a:cubicBezTo>
                    <a:pt x="1471" y="561"/>
                    <a:pt x="1471" y="561"/>
                    <a:pt x="1471" y="561"/>
                  </a:cubicBezTo>
                  <a:cubicBezTo>
                    <a:pt x="1472" y="562"/>
                    <a:pt x="1472" y="562"/>
                    <a:pt x="1472" y="562"/>
                  </a:cubicBezTo>
                  <a:cubicBezTo>
                    <a:pt x="1475" y="561"/>
                    <a:pt x="1475" y="561"/>
                    <a:pt x="1475" y="561"/>
                  </a:cubicBezTo>
                  <a:cubicBezTo>
                    <a:pt x="1476" y="564"/>
                    <a:pt x="1476" y="564"/>
                    <a:pt x="1476" y="564"/>
                  </a:cubicBezTo>
                  <a:cubicBezTo>
                    <a:pt x="1485" y="563"/>
                    <a:pt x="1485" y="563"/>
                    <a:pt x="1485" y="563"/>
                  </a:cubicBezTo>
                  <a:cubicBezTo>
                    <a:pt x="1488" y="559"/>
                    <a:pt x="1488" y="559"/>
                    <a:pt x="1488" y="559"/>
                  </a:cubicBezTo>
                  <a:cubicBezTo>
                    <a:pt x="1491" y="558"/>
                    <a:pt x="1491" y="558"/>
                    <a:pt x="1491" y="558"/>
                  </a:cubicBezTo>
                  <a:cubicBezTo>
                    <a:pt x="1492" y="559"/>
                    <a:pt x="1492" y="559"/>
                    <a:pt x="1492" y="559"/>
                  </a:cubicBezTo>
                  <a:cubicBezTo>
                    <a:pt x="1498" y="557"/>
                    <a:pt x="1498" y="557"/>
                    <a:pt x="1498" y="557"/>
                  </a:cubicBezTo>
                  <a:cubicBezTo>
                    <a:pt x="1499" y="556"/>
                    <a:pt x="1484" y="556"/>
                    <a:pt x="1502" y="560"/>
                  </a:cubicBezTo>
                  <a:cubicBezTo>
                    <a:pt x="1502" y="555"/>
                    <a:pt x="1502" y="555"/>
                    <a:pt x="1502" y="555"/>
                  </a:cubicBezTo>
                  <a:cubicBezTo>
                    <a:pt x="1509" y="555"/>
                    <a:pt x="1509" y="555"/>
                    <a:pt x="1509" y="555"/>
                  </a:cubicBezTo>
                  <a:cubicBezTo>
                    <a:pt x="1512" y="553"/>
                    <a:pt x="1512" y="553"/>
                    <a:pt x="1512" y="553"/>
                  </a:cubicBezTo>
                  <a:cubicBezTo>
                    <a:pt x="1513" y="554"/>
                    <a:pt x="1513" y="554"/>
                    <a:pt x="1513" y="554"/>
                  </a:cubicBezTo>
                  <a:cubicBezTo>
                    <a:pt x="1516" y="553"/>
                    <a:pt x="1516" y="553"/>
                    <a:pt x="1516" y="553"/>
                  </a:cubicBezTo>
                  <a:cubicBezTo>
                    <a:pt x="1517" y="551"/>
                    <a:pt x="1517" y="551"/>
                    <a:pt x="1517" y="551"/>
                  </a:cubicBezTo>
                  <a:cubicBezTo>
                    <a:pt x="1514" y="550"/>
                    <a:pt x="1514" y="550"/>
                    <a:pt x="1514" y="550"/>
                  </a:cubicBezTo>
                  <a:cubicBezTo>
                    <a:pt x="1512" y="552"/>
                    <a:pt x="1512" y="552"/>
                    <a:pt x="1512" y="552"/>
                  </a:cubicBezTo>
                  <a:cubicBezTo>
                    <a:pt x="1512" y="550"/>
                    <a:pt x="1512" y="550"/>
                    <a:pt x="1512" y="550"/>
                  </a:cubicBezTo>
                  <a:cubicBezTo>
                    <a:pt x="1516" y="550"/>
                    <a:pt x="1516" y="550"/>
                    <a:pt x="1516" y="550"/>
                  </a:cubicBezTo>
                  <a:cubicBezTo>
                    <a:pt x="1520" y="551"/>
                    <a:pt x="1520" y="551"/>
                    <a:pt x="1520" y="551"/>
                  </a:cubicBezTo>
                  <a:cubicBezTo>
                    <a:pt x="1522" y="548"/>
                    <a:pt x="1522" y="548"/>
                    <a:pt x="1522" y="548"/>
                  </a:cubicBezTo>
                  <a:cubicBezTo>
                    <a:pt x="1525" y="549"/>
                    <a:pt x="1525" y="549"/>
                    <a:pt x="1525" y="549"/>
                  </a:cubicBezTo>
                  <a:cubicBezTo>
                    <a:pt x="1526" y="549"/>
                    <a:pt x="1526" y="549"/>
                    <a:pt x="1526" y="549"/>
                  </a:cubicBezTo>
                  <a:cubicBezTo>
                    <a:pt x="1526" y="549"/>
                    <a:pt x="1515" y="552"/>
                    <a:pt x="1527" y="545"/>
                  </a:cubicBezTo>
                  <a:cubicBezTo>
                    <a:pt x="1527" y="545"/>
                    <a:pt x="1522" y="544"/>
                    <a:pt x="1527" y="547"/>
                  </a:cubicBezTo>
                  <a:cubicBezTo>
                    <a:pt x="1534" y="544"/>
                    <a:pt x="1534" y="544"/>
                    <a:pt x="1534" y="544"/>
                  </a:cubicBezTo>
                  <a:cubicBezTo>
                    <a:pt x="1534" y="544"/>
                    <a:pt x="1534" y="544"/>
                    <a:pt x="1534" y="544"/>
                  </a:cubicBezTo>
                  <a:cubicBezTo>
                    <a:pt x="1537" y="541"/>
                    <a:pt x="1537" y="541"/>
                    <a:pt x="1537" y="541"/>
                  </a:cubicBezTo>
                  <a:cubicBezTo>
                    <a:pt x="1538" y="542"/>
                    <a:pt x="1538" y="542"/>
                    <a:pt x="1538" y="542"/>
                  </a:cubicBezTo>
                  <a:cubicBezTo>
                    <a:pt x="1539" y="540"/>
                    <a:pt x="1539" y="540"/>
                    <a:pt x="1539" y="540"/>
                  </a:cubicBezTo>
                  <a:cubicBezTo>
                    <a:pt x="1543" y="544"/>
                    <a:pt x="1543" y="544"/>
                    <a:pt x="1543" y="544"/>
                  </a:cubicBezTo>
                  <a:cubicBezTo>
                    <a:pt x="1549" y="541"/>
                    <a:pt x="1549" y="541"/>
                    <a:pt x="1549" y="541"/>
                  </a:cubicBezTo>
                  <a:cubicBezTo>
                    <a:pt x="1549" y="539"/>
                    <a:pt x="1549" y="539"/>
                    <a:pt x="1549" y="539"/>
                  </a:cubicBezTo>
                  <a:cubicBezTo>
                    <a:pt x="1554" y="539"/>
                    <a:pt x="1554" y="539"/>
                    <a:pt x="1554" y="539"/>
                  </a:cubicBezTo>
                  <a:cubicBezTo>
                    <a:pt x="1554" y="538"/>
                    <a:pt x="1554" y="538"/>
                    <a:pt x="1554" y="538"/>
                  </a:cubicBezTo>
                  <a:cubicBezTo>
                    <a:pt x="1554" y="538"/>
                    <a:pt x="1556" y="537"/>
                    <a:pt x="1555" y="539"/>
                  </a:cubicBezTo>
                  <a:cubicBezTo>
                    <a:pt x="1558" y="536"/>
                    <a:pt x="1558" y="536"/>
                    <a:pt x="1558" y="536"/>
                  </a:cubicBezTo>
                  <a:cubicBezTo>
                    <a:pt x="1563" y="536"/>
                    <a:pt x="1563" y="536"/>
                    <a:pt x="1563" y="536"/>
                  </a:cubicBezTo>
                  <a:cubicBezTo>
                    <a:pt x="1566" y="539"/>
                    <a:pt x="1568" y="534"/>
                    <a:pt x="1569" y="535"/>
                  </a:cubicBezTo>
                  <a:cubicBezTo>
                    <a:pt x="1569" y="532"/>
                    <a:pt x="1572" y="537"/>
                    <a:pt x="1569" y="532"/>
                  </a:cubicBezTo>
                  <a:cubicBezTo>
                    <a:pt x="1572" y="532"/>
                    <a:pt x="1572" y="532"/>
                    <a:pt x="1572" y="532"/>
                  </a:cubicBezTo>
                  <a:cubicBezTo>
                    <a:pt x="1569" y="529"/>
                    <a:pt x="1569" y="529"/>
                    <a:pt x="1569" y="529"/>
                  </a:cubicBezTo>
                  <a:cubicBezTo>
                    <a:pt x="1575" y="529"/>
                    <a:pt x="1575" y="529"/>
                    <a:pt x="1575" y="529"/>
                  </a:cubicBezTo>
                  <a:cubicBezTo>
                    <a:pt x="1575" y="526"/>
                    <a:pt x="1575" y="526"/>
                    <a:pt x="1575" y="526"/>
                  </a:cubicBezTo>
                  <a:cubicBezTo>
                    <a:pt x="1576" y="526"/>
                    <a:pt x="1576" y="527"/>
                    <a:pt x="1577" y="526"/>
                  </a:cubicBezTo>
                  <a:cubicBezTo>
                    <a:pt x="1577" y="525"/>
                    <a:pt x="1577" y="525"/>
                    <a:pt x="1577" y="525"/>
                  </a:cubicBezTo>
                  <a:cubicBezTo>
                    <a:pt x="1572" y="525"/>
                    <a:pt x="1572" y="525"/>
                    <a:pt x="1572" y="525"/>
                  </a:cubicBezTo>
                  <a:cubicBezTo>
                    <a:pt x="1568" y="529"/>
                    <a:pt x="1568" y="529"/>
                    <a:pt x="1568" y="529"/>
                  </a:cubicBezTo>
                  <a:cubicBezTo>
                    <a:pt x="1568" y="531"/>
                    <a:pt x="1568" y="531"/>
                    <a:pt x="1568" y="531"/>
                  </a:cubicBezTo>
                  <a:cubicBezTo>
                    <a:pt x="1563" y="532"/>
                    <a:pt x="1563" y="532"/>
                    <a:pt x="1563" y="532"/>
                  </a:cubicBezTo>
                  <a:cubicBezTo>
                    <a:pt x="1559" y="531"/>
                    <a:pt x="1559" y="531"/>
                    <a:pt x="1559" y="531"/>
                  </a:cubicBezTo>
                  <a:cubicBezTo>
                    <a:pt x="1556" y="533"/>
                    <a:pt x="1556" y="533"/>
                    <a:pt x="1556" y="533"/>
                  </a:cubicBezTo>
                  <a:cubicBezTo>
                    <a:pt x="1557" y="533"/>
                    <a:pt x="1559" y="531"/>
                    <a:pt x="1561" y="535"/>
                  </a:cubicBezTo>
                  <a:cubicBezTo>
                    <a:pt x="1556" y="535"/>
                    <a:pt x="1556" y="535"/>
                    <a:pt x="1556" y="535"/>
                  </a:cubicBezTo>
                  <a:cubicBezTo>
                    <a:pt x="1550" y="538"/>
                    <a:pt x="1550" y="538"/>
                    <a:pt x="1550" y="538"/>
                  </a:cubicBezTo>
                  <a:cubicBezTo>
                    <a:pt x="1548" y="537"/>
                    <a:pt x="1548" y="537"/>
                    <a:pt x="1548" y="537"/>
                  </a:cubicBezTo>
                  <a:cubicBezTo>
                    <a:pt x="1548" y="540"/>
                    <a:pt x="1548" y="540"/>
                    <a:pt x="1548" y="540"/>
                  </a:cubicBezTo>
                  <a:cubicBezTo>
                    <a:pt x="1546" y="540"/>
                    <a:pt x="1546" y="540"/>
                    <a:pt x="1546" y="540"/>
                  </a:cubicBezTo>
                  <a:cubicBezTo>
                    <a:pt x="1546" y="538"/>
                    <a:pt x="1546" y="538"/>
                    <a:pt x="1546" y="538"/>
                  </a:cubicBezTo>
                  <a:cubicBezTo>
                    <a:pt x="1543" y="538"/>
                    <a:pt x="1543" y="538"/>
                    <a:pt x="1543" y="538"/>
                  </a:cubicBezTo>
                  <a:cubicBezTo>
                    <a:pt x="1544" y="534"/>
                    <a:pt x="1544" y="534"/>
                    <a:pt x="1544" y="534"/>
                  </a:cubicBezTo>
                  <a:cubicBezTo>
                    <a:pt x="1545" y="536"/>
                    <a:pt x="1545" y="536"/>
                    <a:pt x="1545" y="536"/>
                  </a:cubicBezTo>
                  <a:cubicBezTo>
                    <a:pt x="1549" y="536"/>
                    <a:pt x="1549" y="536"/>
                    <a:pt x="1549" y="536"/>
                  </a:cubicBezTo>
                  <a:cubicBezTo>
                    <a:pt x="1549" y="534"/>
                    <a:pt x="1549" y="534"/>
                    <a:pt x="1549" y="534"/>
                  </a:cubicBezTo>
                  <a:cubicBezTo>
                    <a:pt x="1545" y="534"/>
                    <a:pt x="1545" y="534"/>
                    <a:pt x="1545" y="534"/>
                  </a:cubicBezTo>
                  <a:cubicBezTo>
                    <a:pt x="1546" y="532"/>
                    <a:pt x="1546" y="532"/>
                    <a:pt x="1546" y="532"/>
                  </a:cubicBezTo>
                  <a:cubicBezTo>
                    <a:pt x="1546" y="532"/>
                    <a:pt x="1546" y="532"/>
                    <a:pt x="1546" y="532"/>
                  </a:cubicBezTo>
                  <a:cubicBezTo>
                    <a:pt x="1555" y="528"/>
                    <a:pt x="1555" y="528"/>
                    <a:pt x="1555" y="528"/>
                  </a:cubicBezTo>
                  <a:cubicBezTo>
                    <a:pt x="1556" y="529"/>
                    <a:pt x="1556" y="529"/>
                    <a:pt x="1556" y="529"/>
                  </a:cubicBezTo>
                  <a:cubicBezTo>
                    <a:pt x="1561" y="525"/>
                    <a:pt x="1561" y="525"/>
                    <a:pt x="1561" y="525"/>
                  </a:cubicBezTo>
                  <a:cubicBezTo>
                    <a:pt x="1565" y="525"/>
                    <a:pt x="1565" y="525"/>
                    <a:pt x="1565" y="525"/>
                  </a:cubicBezTo>
                  <a:cubicBezTo>
                    <a:pt x="1564" y="525"/>
                    <a:pt x="1564" y="525"/>
                    <a:pt x="1564" y="525"/>
                  </a:cubicBezTo>
                  <a:cubicBezTo>
                    <a:pt x="1567" y="526"/>
                    <a:pt x="1567" y="526"/>
                    <a:pt x="1567" y="526"/>
                  </a:cubicBezTo>
                  <a:cubicBezTo>
                    <a:pt x="1571" y="525"/>
                    <a:pt x="1571" y="525"/>
                    <a:pt x="1571" y="525"/>
                  </a:cubicBezTo>
                  <a:cubicBezTo>
                    <a:pt x="1571" y="523"/>
                    <a:pt x="1571" y="523"/>
                    <a:pt x="1571" y="523"/>
                  </a:cubicBezTo>
                  <a:cubicBezTo>
                    <a:pt x="1573" y="523"/>
                    <a:pt x="1573" y="523"/>
                    <a:pt x="1573" y="523"/>
                  </a:cubicBezTo>
                  <a:cubicBezTo>
                    <a:pt x="1575" y="522"/>
                    <a:pt x="1575" y="522"/>
                    <a:pt x="1575" y="522"/>
                  </a:cubicBezTo>
                  <a:cubicBezTo>
                    <a:pt x="1573" y="521"/>
                    <a:pt x="1573" y="521"/>
                    <a:pt x="1573" y="521"/>
                  </a:cubicBezTo>
                  <a:cubicBezTo>
                    <a:pt x="1576" y="520"/>
                    <a:pt x="1576" y="520"/>
                    <a:pt x="1576" y="520"/>
                  </a:cubicBezTo>
                  <a:cubicBezTo>
                    <a:pt x="1578" y="516"/>
                    <a:pt x="1578" y="516"/>
                    <a:pt x="1578" y="516"/>
                  </a:cubicBezTo>
                  <a:cubicBezTo>
                    <a:pt x="1582" y="516"/>
                    <a:pt x="1582" y="516"/>
                    <a:pt x="1582" y="516"/>
                  </a:cubicBezTo>
                  <a:cubicBezTo>
                    <a:pt x="1584" y="514"/>
                    <a:pt x="1584" y="514"/>
                    <a:pt x="1584" y="514"/>
                  </a:cubicBezTo>
                  <a:cubicBezTo>
                    <a:pt x="1585" y="516"/>
                    <a:pt x="1585" y="516"/>
                    <a:pt x="1585" y="516"/>
                  </a:cubicBezTo>
                  <a:cubicBezTo>
                    <a:pt x="1586" y="515"/>
                    <a:pt x="1586" y="515"/>
                    <a:pt x="1586" y="515"/>
                  </a:cubicBezTo>
                  <a:cubicBezTo>
                    <a:pt x="1585" y="520"/>
                    <a:pt x="1585" y="520"/>
                    <a:pt x="1585" y="520"/>
                  </a:cubicBezTo>
                  <a:cubicBezTo>
                    <a:pt x="1585" y="520"/>
                    <a:pt x="1585" y="520"/>
                    <a:pt x="1585" y="520"/>
                  </a:cubicBezTo>
                  <a:cubicBezTo>
                    <a:pt x="1585" y="518"/>
                    <a:pt x="1579" y="522"/>
                    <a:pt x="1583" y="517"/>
                  </a:cubicBezTo>
                  <a:cubicBezTo>
                    <a:pt x="1582" y="520"/>
                    <a:pt x="1582" y="520"/>
                    <a:pt x="1582" y="520"/>
                  </a:cubicBezTo>
                  <a:cubicBezTo>
                    <a:pt x="1577" y="521"/>
                    <a:pt x="1577" y="521"/>
                    <a:pt x="1577" y="521"/>
                  </a:cubicBezTo>
                  <a:cubicBezTo>
                    <a:pt x="1578" y="525"/>
                    <a:pt x="1578" y="525"/>
                    <a:pt x="1578" y="525"/>
                  </a:cubicBezTo>
                  <a:cubicBezTo>
                    <a:pt x="1581" y="525"/>
                    <a:pt x="1581" y="525"/>
                    <a:pt x="1581" y="525"/>
                  </a:cubicBezTo>
                  <a:cubicBezTo>
                    <a:pt x="1581" y="523"/>
                    <a:pt x="1583" y="527"/>
                    <a:pt x="1582" y="523"/>
                  </a:cubicBezTo>
                  <a:cubicBezTo>
                    <a:pt x="1583" y="525"/>
                    <a:pt x="1583" y="525"/>
                    <a:pt x="1583" y="525"/>
                  </a:cubicBezTo>
                  <a:cubicBezTo>
                    <a:pt x="1584" y="524"/>
                    <a:pt x="1593" y="529"/>
                    <a:pt x="1590" y="522"/>
                  </a:cubicBezTo>
                  <a:cubicBezTo>
                    <a:pt x="1593" y="520"/>
                    <a:pt x="1593" y="520"/>
                    <a:pt x="1593" y="520"/>
                  </a:cubicBezTo>
                  <a:cubicBezTo>
                    <a:pt x="1600" y="517"/>
                    <a:pt x="1600" y="517"/>
                    <a:pt x="1600" y="517"/>
                  </a:cubicBezTo>
                  <a:cubicBezTo>
                    <a:pt x="1599" y="515"/>
                    <a:pt x="1599" y="515"/>
                    <a:pt x="1599" y="515"/>
                  </a:cubicBezTo>
                  <a:cubicBezTo>
                    <a:pt x="1601" y="515"/>
                    <a:pt x="1601" y="515"/>
                    <a:pt x="1601" y="515"/>
                  </a:cubicBezTo>
                  <a:cubicBezTo>
                    <a:pt x="1600" y="517"/>
                    <a:pt x="1600" y="517"/>
                    <a:pt x="1600" y="517"/>
                  </a:cubicBezTo>
                  <a:cubicBezTo>
                    <a:pt x="1600" y="519"/>
                    <a:pt x="1600" y="519"/>
                    <a:pt x="1600" y="519"/>
                  </a:cubicBezTo>
                  <a:cubicBezTo>
                    <a:pt x="1594" y="522"/>
                    <a:pt x="1594" y="522"/>
                    <a:pt x="1594" y="522"/>
                  </a:cubicBezTo>
                  <a:cubicBezTo>
                    <a:pt x="1592" y="522"/>
                    <a:pt x="1597" y="520"/>
                    <a:pt x="1591" y="521"/>
                  </a:cubicBezTo>
                  <a:cubicBezTo>
                    <a:pt x="1588" y="525"/>
                    <a:pt x="1588" y="525"/>
                    <a:pt x="1588" y="525"/>
                  </a:cubicBezTo>
                  <a:cubicBezTo>
                    <a:pt x="1583" y="527"/>
                    <a:pt x="1619" y="508"/>
                    <a:pt x="1572" y="534"/>
                  </a:cubicBezTo>
                  <a:cubicBezTo>
                    <a:pt x="1563" y="539"/>
                    <a:pt x="1563" y="539"/>
                    <a:pt x="1563" y="539"/>
                  </a:cubicBezTo>
                  <a:cubicBezTo>
                    <a:pt x="1562" y="537"/>
                    <a:pt x="1562" y="537"/>
                    <a:pt x="1562" y="537"/>
                  </a:cubicBezTo>
                  <a:cubicBezTo>
                    <a:pt x="1555" y="545"/>
                    <a:pt x="1555" y="545"/>
                    <a:pt x="1555" y="545"/>
                  </a:cubicBezTo>
                  <a:cubicBezTo>
                    <a:pt x="1552" y="546"/>
                    <a:pt x="1552" y="546"/>
                    <a:pt x="1552" y="546"/>
                  </a:cubicBezTo>
                  <a:cubicBezTo>
                    <a:pt x="1552" y="545"/>
                    <a:pt x="1552" y="545"/>
                    <a:pt x="1552" y="545"/>
                  </a:cubicBezTo>
                  <a:cubicBezTo>
                    <a:pt x="1543" y="549"/>
                    <a:pt x="1543" y="549"/>
                    <a:pt x="1543" y="549"/>
                  </a:cubicBezTo>
                  <a:cubicBezTo>
                    <a:pt x="1543" y="549"/>
                    <a:pt x="1546" y="550"/>
                    <a:pt x="1542" y="550"/>
                  </a:cubicBezTo>
                  <a:cubicBezTo>
                    <a:pt x="1544" y="553"/>
                    <a:pt x="1550" y="546"/>
                    <a:pt x="1561" y="547"/>
                  </a:cubicBezTo>
                  <a:cubicBezTo>
                    <a:pt x="1559" y="547"/>
                    <a:pt x="1559" y="545"/>
                    <a:pt x="1561" y="545"/>
                  </a:cubicBezTo>
                  <a:cubicBezTo>
                    <a:pt x="1561" y="546"/>
                    <a:pt x="1561" y="546"/>
                    <a:pt x="1561" y="546"/>
                  </a:cubicBezTo>
                  <a:cubicBezTo>
                    <a:pt x="1557" y="546"/>
                    <a:pt x="1564" y="551"/>
                    <a:pt x="1564" y="543"/>
                  </a:cubicBezTo>
                  <a:cubicBezTo>
                    <a:pt x="1564" y="544"/>
                    <a:pt x="1564" y="544"/>
                    <a:pt x="1564" y="544"/>
                  </a:cubicBezTo>
                  <a:cubicBezTo>
                    <a:pt x="1566" y="543"/>
                    <a:pt x="1566" y="543"/>
                    <a:pt x="1566" y="543"/>
                  </a:cubicBezTo>
                  <a:cubicBezTo>
                    <a:pt x="1572" y="542"/>
                    <a:pt x="1572" y="542"/>
                    <a:pt x="1572" y="542"/>
                  </a:cubicBezTo>
                  <a:cubicBezTo>
                    <a:pt x="1569" y="544"/>
                    <a:pt x="1569" y="544"/>
                    <a:pt x="1569" y="544"/>
                  </a:cubicBezTo>
                  <a:cubicBezTo>
                    <a:pt x="1577" y="546"/>
                    <a:pt x="1577" y="546"/>
                    <a:pt x="1577" y="546"/>
                  </a:cubicBezTo>
                  <a:cubicBezTo>
                    <a:pt x="1578" y="545"/>
                    <a:pt x="1578" y="545"/>
                    <a:pt x="1578" y="545"/>
                  </a:cubicBezTo>
                  <a:cubicBezTo>
                    <a:pt x="1578" y="547"/>
                    <a:pt x="1578" y="547"/>
                    <a:pt x="1578" y="547"/>
                  </a:cubicBezTo>
                  <a:cubicBezTo>
                    <a:pt x="1579" y="547"/>
                    <a:pt x="1580" y="549"/>
                    <a:pt x="1581" y="547"/>
                  </a:cubicBezTo>
                  <a:cubicBezTo>
                    <a:pt x="1581" y="545"/>
                    <a:pt x="1581" y="545"/>
                    <a:pt x="1581" y="545"/>
                  </a:cubicBezTo>
                  <a:cubicBezTo>
                    <a:pt x="1584" y="543"/>
                    <a:pt x="1584" y="543"/>
                    <a:pt x="1584" y="543"/>
                  </a:cubicBezTo>
                  <a:cubicBezTo>
                    <a:pt x="1583" y="546"/>
                    <a:pt x="1583" y="546"/>
                    <a:pt x="1583" y="546"/>
                  </a:cubicBezTo>
                  <a:cubicBezTo>
                    <a:pt x="1588" y="546"/>
                    <a:pt x="1588" y="546"/>
                    <a:pt x="1588" y="546"/>
                  </a:cubicBezTo>
                  <a:cubicBezTo>
                    <a:pt x="1590" y="543"/>
                    <a:pt x="1590" y="543"/>
                    <a:pt x="1590" y="543"/>
                  </a:cubicBezTo>
                  <a:cubicBezTo>
                    <a:pt x="1591" y="543"/>
                    <a:pt x="1592" y="543"/>
                    <a:pt x="1593" y="543"/>
                  </a:cubicBezTo>
                  <a:cubicBezTo>
                    <a:pt x="1589" y="542"/>
                    <a:pt x="1589" y="542"/>
                    <a:pt x="1589" y="542"/>
                  </a:cubicBezTo>
                  <a:cubicBezTo>
                    <a:pt x="1588" y="542"/>
                    <a:pt x="1588" y="542"/>
                    <a:pt x="1588" y="542"/>
                  </a:cubicBezTo>
                  <a:cubicBezTo>
                    <a:pt x="1589" y="541"/>
                    <a:pt x="1589" y="541"/>
                    <a:pt x="1589" y="541"/>
                  </a:cubicBezTo>
                  <a:cubicBezTo>
                    <a:pt x="1587" y="540"/>
                    <a:pt x="1587" y="540"/>
                    <a:pt x="1587" y="540"/>
                  </a:cubicBezTo>
                  <a:cubicBezTo>
                    <a:pt x="1587" y="536"/>
                    <a:pt x="1587" y="536"/>
                    <a:pt x="1587" y="536"/>
                  </a:cubicBezTo>
                  <a:cubicBezTo>
                    <a:pt x="1590" y="537"/>
                    <a:pt x="1590" y="537"/>
                    <a:pt x="1590" y="537"/>
                  </a:cubicBezTo>
                  <a:cubicBezTo>
                    <a:pt x="1590" y="540"/>
                    <a:pt x="1590" y="540"/>
                    <a:pt x="1590" y="540"/>
                  </a:cubicBezTo>
                  <a:cubicBezTo>
                    <a:pt x="1594" y="539"/>
                    <a:pt x="1594" y="539"/>
                    <a:pt x="1594" y="539"/>
                  </a:cubicBezTo>
                  <a:cubicBezTo>
                    <a:pt x="1594" y="535"/>
                    <a:pt x="1594" y="535"/>
                    <a:pt x="1594" y="535"/>
                  </a:cubicBezTo>
                  <a:cubicBezTo>
                    <a:pt x="1597" y="535"/>
                    <a:pt x="1598" y="532"/>
                    <a:pt x="1601" y="535"/>
                  </a:cubicBezTo>
                  <a:cubicBezTo>
                    <a:pt x="1603" y="535"/>
                    <a:pt x="1604" y="531"/>
                    <a:pt x="1605" y="535"/>
                  </a:cubicBezTo>
                  <a:cubicBezTo>
                    <a:pt x="1603" y="538"/>
                    <a:pt x="1603" y="538"/>
                    <a:pt x="1603" y="538"/>
                  </a:cubicBezTo>
                  <a:cubicBezTo>
                    <a:pt x="1605" y="539"/>
                    <a:pt x="1605" y="539"/>
                    <a:pt x="1605" y="539"/>
                  </a:cubicBezTo>
                  <a:cubicBezTo>
                    <a:pt x="1614" y="535"/>
                    <a:pt x="1614" y="535"/>
                    <a:pt x="1614" y="535"/>
                  </a:cubicBezTo>
                  <a:cubicBezTo>
                    <a:pt x="1614" y="533"/>
                    <a:pt x="1614" y="533"/>
                    <a:pt x="1614" y="533"/>
                  </a:cubicBezTo>
                  <a:cubicBezTo>
                    <a:pt x="1623" y="531"/>
                    <a:pt x="1623" y="531"/>
                    <a:pt x="1623" y="531"/>
                  </a:cubicBezTo>
                  <a:cubicBezTo>
                    <a:pt x="1631" y="527"/>
                    <a:pt x="1631" y="527"/>
                    <a:pt x="1631" y="527"/>
                  </a:cubicBezTo>
                  <a:cubicBezTo>
                    <a:pt x="1636" y="527"/>
                    <a:pt x="1636" y="527"/>
                    <a:pt x="1636" y="527"/>
                  </a:cubicBezTo>
                  <a:cubicBezTo>
                    <a:pt x="1636" y="524"/>
                    <a:pt x="1636" y="524"/>
                    <a:pt x="1636" y="524"/>
                  </a:cubicBezTo>
                  <a:cubicBezTo>
                    <a:pt x="1640" y="524"/>
                    <a:pt x="1640" y="524"/>
                    <a:pt x="1640" y="524"/>
                  </a:cubicBezTo>
                  <a:cubicBezTo>
                    <a:pt x="1640" y="523"/>
                    <a:pt x="1639" y="523"/>
                    <a:pt x="1640" y="522"/>
                  </a:cubicBezTo>
                  <a:cubicBezTo>
                    <a:pt x="1641" y="524"/>
                    <a:pt x="1641" y="524"/>
                    <a:pt x="1641" y="524"/>
                  </a:cubicBezTo>
                  <a:cubicBezTo>
                    <a:pt x="1642" y="522"/>
                    <a:pt x="1644" y="524"/>
                    <a:pt x="1646" y="523"/>
                  </a:cubicBezTo>
                  <a:cubicBezTo>
                    <a:pt x="1647" y="524"/>
                    <a:pt x="1647" y="524"/>
                    <a:pt x="1647" y="524"/>
                  </a:cubicBezTo>
                  <a:cubicBezTo>
                    <a:pt x="1643" y="525"/>
                    <a:pt x="1643" y="525"/>
                    <a:pt x="1643" y="525"/>
                  </a:cubicBezTo>
                  <a:cubicBezTo>
                    <a:pt x="1647" y="522"/>
                    <a:pt x="1640" y="522"/>
                    <a:pt x="1636" y="528"/>
                  </a:cubicBezTo>
                  <a:cubicBezTo>
                    <a:pt x="1634" y="528"/>
                    <a:pt x="1631" y="528"/>
                    <a:pt x="1631" y="530"/>
                  </a:cubicBezTo>
                  <a:cubicBezTo>
                    <a:pt x="1631" y="531"/>
                    <a:pt x="1631" y="531"/>
                    <a:pt x="1631" y="531"/>
                  </a:cubicBezTo>
                  <a:cubicBezTo>
                    <a:pt x="1635" y="532"/>
                    <a:pt x="1635" y="532"/>
                    <a:pt x="1635" y="532"/>
                  </a:cubicBezTo>
                  <a:cubicBezTo>
                    <a:pt x="1639" y="531"/>
                    <a:pt x="1639" y="531"/>
                    <a:pt x="1639" y="531"/>
                  </a:cubicBezTo>
                  <a:cubicBezTo>
                    <a:pt x="1640" y="528"/>
                    <a:pt x="1640" y="528"/>
                    <a:pt x="1640" y="528"/>
                  </a:cubicBezTo>
                  <a:cubicBezTo>
                    <a:pt x="1644" y="528"/>
                    <a:pt x="1644" y="528"/>
                    <a:pt x="1644" y="528"/>
                  </a:cubicBezTo>
                  <a:cubicBezTo>
                    <a:pt x="1645" y="528"/>
                    <a:pt x="1640" y="528"/>
                    <a:pt x="1646" y="527"/>
                  </a:cubicBezTo>
                  <a:cubicBezTo>
                    <a:pt x="1640" y="532"/>
                    <a:pt x="1640" y="532"/>
                    <a:pt x="1640" y="532"/>
                  </a:cubicBezTo>
                  <a:cubicBezTo>
                    <a:pt x="1649" y="529"/>
                    <a:pt x="1649" y="529"/>
                    <a:pt x="1649" y="529"/>
                  </a:cubicBezTo>
                  <a:cubicBezTo>
                    <a:pt x="1650" y="529"/>
                    <a:pt x="1642" y="531"/>
                    <a:pt x="1653" y="529"/>
                  </a:cubicBezTo>
                  <a:cubicBezTo>
                    <a:pt x="1654" y="525"/>
                    <a:pt x="1632" y="538"/>
                    <a:pt x="1660" y="522"/>
                  </a:cubicBezTo>
                  <a:cubicBezTo>
                    <a:pt x="1661" y="522"/>
                    <a:pt x="1661" y="522"/>
                    <a:pt x="1661" y="522"/>
                  </a:cubicBezTo>
                  <a:cubicBezTo>
                    <a:pt x="1664" y="520"/>
                    <a:pt x="1664" y="520"/>
                    <a:pt x="1664" y="520"/>
                  </a:cubicBezTo>
                  <a:cubicBezTo>
                    <a:pt x="1660" y="517"/>
                    <a:pt x="1660" y="517"/>
                    <a:pt x="1660" y="517"/>
                  </a:cubicBezTo>
                  <a:cubicBezTo>
                    <a:pt x="1657" y="516"/>
                    <a:pt x="1659" y="522"/>
                    <a:pt x="1655" y="517"/>
                  </a:cubicBezTo>
                  <a:cubicBezTo>
                    <a:pt x="1654" y="518"/>
                    <a:pt x="1654" y="518"/>
                    <a:pt x="1654" y="518"/>
                  </a:cubicBezTo>
                  <a:cubicBezTo>
                    <a:pt x="1653" y="517"/>
                    <a:pt x="1653" y="517"/>
                    <a:pt x="1653" y="517"/>
                  </a:cubicBezTo>
                  <a:cubicBezTo>
                    <a:pt x="1655" y="515"/>
                    <a:pt x="1655" y="515"/>
                    <a:pt x="1655" y="515"/>
                  </a:cubicBezTo>
                  <a:cubicBezTo>
                    <a:pt x="1655" y="514"/>
                    <a:pt x="1655" y="514"/>
                    <a:pt x="1655" y="514"/>
                  </a:cubicBezTo>
                  <a:cubicBezTo>
                    <a:pt x="1657" y="511"/>
                    <a:pt x="1657" y="511"/>
                    <a:pt x="1657" y="511"/>
                  </a:cubicBezTo>
                  <a:cubicBezTo>
                    <a:pt x="1659" y="512"/>
                    <a:pt x="1659" y="512"/>
                    <a:pt x="1659" y="512"/>
                  </a:cubicBezTo>
                  <a:cubicBezTo>
                    <a:pt x="1659" y="513"/>
                    <a:pt x="1654" y="509"/>
                    <a:pt x="1658" y="515"/>
                  </a:cubicBezTo>
                  <a:cubicBezTo>
                    <a:pt x="1660" y="513"/>
                    <a:pt x="1660" y="513"/>
                    <a:pt x="1660" y="513"/>
                  </a:cubicBezTo>
                  <a:cubicBezTo>
                    <a:pt x="1660" y="515"/>
                    <a:pt x="1660" y="515"/>
                    <a:pt x="1660" y="515"/>
                  </a:cubicBezTo>
                  <a:cubicBezTo>
                    <a:pt x="1664" y="516"/>
                    <a:pt x="1664" y="516"/>
                    <a:pt x="1664" y="516"/>
                  </a:cubicBezTo>
                  <a:cubicBezTo>
                    <a:pt x="1667" y="515"/>
                    <a:pt x="1667" y="515"/>
                    <a:pt x="1667" y="515"/>
                  </a:cubicBezTo>
                  <a:cubicBezTo>
                    <a:pt x="1668" y="517"/>
                    <a:pt x="1668" y="517"/>
                    <a:pt x="1668" y="517"/>
                  </a:cubicBezTo>
                  <a:cubicBezTo>
                    <a:pt x="1673" y="514"/>
                    <a:pt x="1673" y="514"/>
                    <a:pt x="1673" y="514"/>
                  </a:cubicBezTo>
                  <a:cubicBezTo>
                    <a:pt x="1672" y="511"/>
                    <a:pt x="1672" y="511"/>
                    <a:pt x="1672" y="511"/>
                  </a:cubicBezTo>
                  <a:cubicBezTo>
                    <a:pt x="1674" y="509"/>
                    <a:pt x="1674" y="509"/>
                    <a:pt x="1674" y="509"/>
                  </a:cubicBezTo>
                  <a:cubicBezTo>
                    <a:pt x="1677" y="510"/>
                    <a:pt x="1677" y="510"/>
                    <a:pt x="1677" y="510"/>
                  </a:cubicBezTo>
                  <a:cubicBezTo>
                    <a:pt x="1679" y="507"/>
                    <a:pt x="1679" y="507"/>
                    <a:pt x="1679" y="507"/>
                  </a:cubicBezTo>
                  <a:cubicBezTo>
                    <a:pt x="1681" y="507"/>
                    <a:pt x="1681" y="507"/>
                    <a:pt x="1681" y="507"/>
                  </a:cubicBezTo>
                  <a:cubicBezTo>
                    <a:pt x="1681" y="512"/>
                    <a:pt x="1681" y="512"/>
                    <a:pt x="1681" y="512"/>
                  </a:cubicBezTo>
                  <a:cubicBezTo>
                    <a:pt x="1678" y="513"/>
                    <a:pt x="1678" y="513"/>
                    <a:pt x="1678" y="513"/>
                  </a:cubicBezTo>
                  <a:cubicBezTo>
                    <a:pt x="1679" y="514"/>
                    <a:pt x="1679" y="514"/>
                    <a:pt x="1679" y="514"/>
                  </a:cubicBezTo>
                  <a:cubicBezTo>
                    <a:pt x="1677" y="516"/>
                    <a:pt x="1677" y="516"/>
                    <a:pt x="1677" y="516"/>
                  </a:cubicBezTo>
                  <a:cubicBezTo>
                    <a:pt x="1678" y="519"/>
                    <a:pt x="1678" y="519"/>
                    <a:pt x="1678" y="519"/>
                  </a:cubicBezTo>
                  <a:cubicBezTo>
                    <a:pt x="1673" y="519"/>
                    <a:pt x="1673" y="519"/>
                    <a:pt x="1673" y="519"/>
                  </a:cubicBezTo>
                  <a:cubicBezTo>
                    <a:pt x="1672" y="519"/>
                    <a:pt x="1672" y="520"/>
                    <a:pt x="1675" y="521"/>
                  </a:cubicBezTo>
                  <a:cubicBezTo>
                    <a:pt x="1668" y="520"/>
                    <a:pt x="1668" y="520"/>
                    <a:pt x="1668" y="520"/>
                  </a:cubicBezTo>
                  <a:cubicBezTo>
                    <a:pt x="1670" y="522"/>
                    <a:pt x="1670" y="522"/>
                    <a:pt x="1670" y="522"/>
                  </a:cubicBezTo>
                  <a:cubicBezTo>
                    <a:pt x="1668" y="520"/>
                    <a:pt x="1666" y="527"/>
                    <a:pt x="1665" y="521"/>
                  </a:cubicBezTo>
                  <a:cubicBezTo>
                    <a:pt x="1657" y="528"/>
                    <a:pt x="1657" y="528"/>
                    <a:pt x="1657" y="528"/>
                  </a:cubicBezTo>
                  <a:cubicBezTo>
                    <a:pt x="1659" y="529"/>
                    <a:pt x="1659" y="529"/>
                    <a:pt x="1659" y="529"/>
                  </a:cubicBezTo>
                  <a:cubicBezTo>
                    <a:pt x="1667" y="527"/>
                    <a:pt x="1667" y="527"/>
                    <a:pt x="1667" y="527"/>
                  </a:cubicBezTo>
                  <a:cubicBezTo>
                    <a:pt x="1672" y="529"/>
                    <a:pt x="1672" y="529"/>
                    <a:pt x="1672" y="529"/>
                  </a:cubicBezTo>
                  <a:cubicBezTo>
                    <a:pt x="1679" y="527"/>
                    <a:pt x="1679" y="527"/>
                    <a:pt x="1679" y="527"/>
                  </a:cubicBezTo>
                  <a:cubicBezTo>
                    <a:pt x="1716" y="525"/>
                    <a:pt x="1716" y="525"/>
                    <a:pt x="1716" y="525"/>
                  </a:cubicBezTo>
                  <a:cubicBezTo>
                    <a:pt x="1721" y="525"/>
                    <a:pt x="1721" y="525"/>
                    <a:pt x="1721" y="525"/>
                  </a:cubicBezTo>
                  <a:cubicBezTo>
                    <a:pt x="1722" y="526"/>
                    <a:pt x="1722" y="526"/>
                    <a:pt x="1722" y="526"/>
                  </a:cubicBezTo>
                  <a:cubicBezTo>
                    <a:pt x="1714" y="528"/>
                    <a:pt x="1714" y="528"/>
                    <a:pt x="1714" y="528"/>
                  </a:cubicBezTo>
                  <a:cubicBezTo>
                    <a:pt x="1752" y="530"/>
                    <a:pt x="1752" y="530"/>
                    <a:pt x="1752" y="530"/>
                  </a:cubicBezTo>
                  <a:cubicBezTo>
                    <a:pt x="1771" y="528"/>
                    <a:pt x="1771" y="528"/>
                    <a:pt x="1771" y="528"/>
                  </a:cubicBezTo>
                  <a:cubicBezTo>
                    <a:pt x="1770" y="529"/>
                    <a:pt x="1770" y="529"/>
                    <a:pt x="1770" y="529"/>
                  </a:cubicBezTo>
                  <a:cubicBezTo>
                    <a:pt x="1771" y="531"/>
                    <a:pt x="1771" y="531"/>
                    <a:pt x="1771" y="531"/>
                  </a:cubicBezTo>
                  <a:cubicBezTo>
                    <a:pt x="1756" y="532"/>
                    <a:pt x="1756" y="532"/>
                    <a:pt x="1756" y="532"/>
                  </a:cubicBezTo>
                  <a:cubicBezTo>
                    <a:pt x="1757" y="536"/>
                    <a:pt x="1757" y="536"/>
                    <a:pt x="1757" y="536"/>
                  </a:cubicBezTo>
                  <a:cubicBezTo>
                    <a:pt x="1757" y="539"/>
                    <a:pt x="1757" y="539"/>
                    <a:pt x="1757" y="539"/>
                  </a:cubicBezTo>
                  <a:cubicBezTo>
                    <a:pt x="1756" y="539"/>
                    <a:pt x="1756" y="539"/>
                    <a:pt x="1756" y="539"/>
                  </a:cubicBezTo>
                  <a:cubicBezTo>
                    <a:pt x="1755" y="540"/>
                    <a:pt x="1755" y="540"/>
                    <a:pt x="1755" y="540"/>
                  </a:cubicBezTo>
                  <a:cubicBezTo>
                    <a:pt x="1757" y="541"/>
                    <a:pt x="1757" y="541"/>
                    <a:pt x="1757" y="541"/>
                  </a:cubicBezTo>
                  <a:cubicBezTo>
                    <a:pt x="1753" y="542"/>
                    <a:pt x="1753" y="542"/>
                    <a:pt x="1753" y="542"/>
                  </a:cubicBezTo>
                  <a:cubicBezTo>
                    <a:pt x="1751" y="540"/>
                    <a:pt x="1751" y="540"/>
                    <a:pt x="1751" y="540"/>
                  </a:cubicBezTo>
                  <a:cubicBezTo>
                    <a:pt x="1749" y="542"/>
                    <a:pt x="1749" y="542"/>
                    <a:pt x="1749" y="542"/>
                  </a:cubicBezTo>
                  <a:cubicBezTo>
                    <a:pt x="1744" y="542"/>
                    <a:pt x="1744" y="542"/>
                    <a:pt x="1744" y="542"/>
                  </a:cubicBezTo>
                  <a:cubicBezTo>
                    <a:pt x="1741" y="544"/>
                    <a:pt x="1741" y="544"/>
                    <a:pt x="1741" y="544"/>
                  </a:cubicBezTo>
                  <a:cubicBezTo>
                    <a:pt x="1742" y="543"/>
                    <a:pt x="1742" y="543"/>
                    <a:pt x="1742" y="543"/>
                  </a:cubicBezTo>
                  <a:cubicBezTo>
                    <a:pt x="1735" y="544"/>
                    <a:pt x="1735" y="544"/>
                    <a:pt x="1735" y="544"/>
                  </a:cubicBezTo>
                  <a:cubicBezTo>
                    <a:pt x="1732" y="546"/>
                    <a:pt x="1754" y="540"/>
                    <a:pt x="1728" y="547"/>
                  </a:cubicBezTo>
                  <a:cubicBezTo>
                    <a:pt x="1726" y="546"/>
                    <a:pt x="1726" y="546"/>
                    <a:pt x="1726" y="546"/>
                  </a:cubicBezTo>
                  <a:cubicBezTo>
                    <a:pt x="1725" y="546"/>
                    <a:pt x="1729" y="549"/>
                    <a:pt x="1724" y="547"/>
                  </a:cubicBezTo>
                  <a:cubicBezTo>
                    <a:pt x="1724" y="549"/>
                    <a:pt x="1724" y="549"/>
                    <a:pt x="1724" y="549"/>
                  </a:cubicBezTo>
                  <a:cubicBezTo>
                    <a:pt x="1721" y="550"/>
                    <a:pt x="1721" y="550"/>
                    <a:pt x="1721" y="550"/>
                  </a:cubicBezTo>
                  <a:cubicBezTo>
                    <a:pt x="1710" y="552"/>
                    <a:pt x="1710" y="552"/>
                    <a:pt x="1710" y="552"/>
                  </a:cubicBezTo>
                  <a:cubicBezTo>
                    <a:pt x="1706" y="554"/>
                    <a:pt x="1706" y="554"/>
                    <a:pt x="1706" y="554"/>
                  </a:cubicBezTo>
                  <a:cubicBezTo>
                    <a:pt x="1704" y="553"/>
                    <a:pt x="1704" y="553"/>
                    <a:pt x="1704" y="553"/>
                  </a:cubicBezTo>
                  <a:cubicBezTo>
                    <a:pt x="1700" y="553"/>
                    <a:pt x="1700" y="553"/>
                    <a:pt x="1700" y="553"/>
                  </a:cubicBezTo>
                  <a:cubicBezTo>
                    <a:pt x="1700" y="551"/>
                    <a:pt x="1697" y="554"/>
                    <a:pt x="1698" y="551"/>
                  </a:cubicBezTo>
                  <a:cubicBezTo>
                    <a:pt x="1695" y="555"/>
                    <a:pt x="1695" y="555"/>
                    <a:pt x="1695" y="555"/>
                  </a:cubicBezTo>
                  <a:cubicBezTo>
                    <a:pt x="1691" y="558"/>
                    <a:pt x="1691" y="558"/>
                    <a:pt x="1691" y="558"/>
                  </a:cubicBezTo>
                  <a:cubicBezTo>
                    <a:pt x="1691" y="557"/>
                    <a:pt x="1691" y="557"/>
                    <a:pt x="1691" y="557"/>
                  </a:cubicBezTo>
                  <a:cubicBezTo>
                    <a:pt x="1684" y="560"/>
                    <a:pt x="1684" y="560"/>
                    <a:pt x="1684" y="560"/>
                  </a:cubicBezTo>
                  <a:cubicBezTo>
                    <a:pt x="1683" y="561"/>
                    <a:pt x="1683" y="561"/>
                    <a:pt x="1683" y="561"/>
                  </a:cubicBezTo>
                  <a:cubicBezTo>
                    <a:pt x="1686" y="563"/>
                    <a:pt x="1686" y="563"/>
                    <a:pt x="1686" y="563"/>
                  </a:cubicBezTo>
                  <a:cubicBezTo>
                    <a:pt x="1708" y="558"/>
                    <a:pt x="1708" y="558"/>
                    <a:pt x="1708" y="558"/>
                  </a:cubicBezTo>
                  <a:cubicBezTo>
                    <a:pt x="1716" y="556"/>
                    <a:pt x="1716" y="556"/>
                    <a:pt x="1716" y="556"/>
                  </a:cubicBezTo>
                  <a:cubicBezTo>
                    <a:pt x="1730" y="557"/>
                    <a:pt x="1730" y="557"/>
                    <a:pt x="1730" y="557"/>
                  </a:cubicBezTo>
                  <a:cubicBezTo>
                    <a:pt x="1732" y="556"/>
                    <a:pt x="1732" y="556"/>
                    <a:pt x="1732" y="556"/>
                  </a:cubicBezTo>
                  <a:cubicBezTo>
                    <a:pt x="1736" y="557"/>
                    <a:pt x="1736" y="557"/>
                    <a:pt x="1736" y="557"/>
                  </a:cubicBezTo>
                  <a:cubicBezTo>
                    <a:pt x="1736" y="560"/>
                    <a:pt x="1736" y="560"/>
                    <a:pt x="1736" y="560"/>
                  </a:cubicBezTo>
                  <a:cubicBezTo>
                    <a:pt x="1732" y="562"/>
                    <a:pt x="1732" y="562"/>
                    <a:pt x="1732" y="562"/>
                  </a:cubicBezTo>
                  <a:cubicBezTo>
                    <a:pt x="1725" y="562"/>
                    <a:pt x="1725" y="562"/>
                    <a:pt x="1725" y="562"/>
                  </a:cubicBezTo>
                  <a:cubicBezTo>
                    <a:pt x="1724" y="561"/>
                    <a:pt x="1724" y="561"/>
                    <a:pt x="1724" y="561"/>
                  </a:cubicBezTo>
                  <a:cubicBezTo>
                    <a:pt x="1714" y="564"/>
                    <a:pt x="1714" y="564"/>
                    <a:pt x="1714" y="564"/>
                  </a:cubicBezTo>
                  <a:cubicBezTo>
                    <a:pt x="1708" y="563"/>
                    <a:pt x="1708" y="563"/>
                    <a:pt x="1708" y="563"/>
                  </a:cubicBezTo>
                  <a:cubicBezTo>
                    <a:pt x="1700" y="564"/>
                    <a:pt x="1700" y="564"/>
                    <a:pt x="1700" y="564"/>
                  </a:cubicBezTo>
                  <a:cubicBezTo>
                    <a:pt x="1701" y="564"/>
                    <a:pt x="1701" y="564"/>
                    <a:pt x="1701" y="564"/>
                  </a:cubicBezTo>
                  <a:cubicBezTo>
                    <a:pt x="1698" y="568"/>
                    <a:pt x="1698" y="568"/>
                    <a:pt x="1698" y="568"/>
                  </a:cubicBezTo>
                  <a:cubicBezTo>
                    <a:pt x="1697" y="566"/>
                    <a:pt x="1697" y="566"/>
                    <a:pt x="1697" y="566"/>
                  </a:cubicBezTo>
                  <a:cubicBezTo>
                    <a:pt x="1694" y="567"/>
                    <a:pt x="1694" y="567"/>
                    <a:pt x="1694" y="567"/>
                  </a:cubicBezTo>
                  <a:cubicBezTo>
                    <a:pt x="1695" y="568"/>
                    <a:pt x="1693" y="566"/>
                    <a:pt x="1693" y="569"/>
                  </a:cubicBezTo>
                  <a:cubicBezTo>
                    <a:pt x="1709" y="567"/>
                    <a:pt x="1709" y="567"/>
                    <a:pt x="1709" y="567"/>
                  </a:cubicBezTo>
                  <a:cubicBezTo>
                    <a:pt x="1708" y="568"/>
                    <a:pt x="1708" y="568"/>
                    <a:pt x="1708" y="568"/>
                  </a:cubicBezTo>
                  <a:cubicBezTo>
                    <a:pt x="1709" y="569"/>
                    <a:pt x="1709" y="569"/>
                    <a:pt x="1709" y="569"/>
                  </a:cubicBezTo>
                  <a:cubicBezTo>
                    <a:pt x="1706" y="568"/>
                    <a:pt x="1706" y="568"/>
                    <a:pt x="1706" y="568"/>
                  </a:cubicBezTo>
                  <a:cubicBezTo>
                    <a:pt x="1704" y="571"/>
                    <a:pt x="1704" y="571"/>
                    <a:pt x="1704" y="571"/>
                  </a:cubicBezTo>
                  <a:cubicBezTo>
                    <a:pt x="1707" y="576"/>
                    <a:pt x="1707" y="576"/>
                    <a:pt x="1707" y="576"/>
                  </a:cubicBezTo>
                  <a:cubicBezTo>
                    <a:pt x="1714" y="575"/>
                    <a:pt x="1714" y="575"/>
                    <a:pt x="1714" y="575"/>
                  </a:cubicBezTo>
                  <a:cubicBezTo>
                    <a:pt x="1715" y="573"/>
                    <a:pt x="1715" y="573"/>
                    <a:pt x="1715" y="573"/>
                  </a:cubicBezTo>
                  <a:cubicBezTo>
                    <a:pt x="1720" y="573"/>
                    <a:pt x="1720" y="573"/>
                    <a:pt x="1720" y="573"/>
                  </a:cubicBezTo>
                  <a:cubicBezTo>
                    <a:pt x="1720" y="572"/>
                    <a:pt x="1720" y="572"/>
                    <a:pt x="1720" y="572"/>
                  </a:cubicBezTo>
                  <a:cubicBezTo>
                    <a:pt x="1720" y="574"/>
                    <a:pt x="1720" y="574"/>
                    <a:pt x="1720" y="574"/>
                  </a:cubicBezTo>
                  <a:cubicBezTo>
                    <a:pt x="1724" y="574"/>
                    <a:pt x="1724" y="574"/>
                    <a:pt x="1724" y="574"/>
                  </a:cubicBezTo>
                  <a:cubicBezTo>
                    <a:pt x="1724" y="575"/>
                    <a:pt x="1724" y="575"/>
                    <a:pt x="1724" y="575"/>
                  </a:cubicBezTo>
                  <a:cubicBezTo>
                    <a:pt x="1710" y="578"/>
                    <a:pt x="1710" y="578"/>
                    <a:pt x="1710" y="578"/>
                  </a:cubicBezTo>
                  <a:cubicBezTo>
                    <a:pt x="1710" y="579"/>
                    <a:pt x="1719" y="574"/>
                    <a:pt x="1707" y="580"/>
                  </a:cubicBezTo>
                  <a:cubicBezTo>
                    <a:pt x="1702" y="580"/>
                    <a:pt x="1702" y="580"/>
                    <a:pt x="1702" y="580"/>
                  </a:cubicBezTo>
                  <a:cubicBezTo>
                    <a:pt x="1701" y="577"/>
                    <a:pt x="1701" y="577"/>
                    <a:pt x="1701" y="577"/>
                  </a:cubicBezTo>
                  <a:cubicBezTo>
                    <a:pt x="1693" y="581"/>
                    <a:pt x="1693" y="581"/>
                    <a:pt x="1693" y="581"/>
                  </a:cubicBezTo>
                  <a:cubicBezTo>
                    <a:pt x="1687" y="581"/>
                    <a:pt x="1687" y="581"/>
                    <a:pt x="1687" y="581"/>
                  </a:cubicBezTo>
                  <a:cubicBezTo>
                    <a:pt x="1679" y="585"/>
                    <a:pt x="1679" y="585"/>
                    <a:pt x="1679" y="585"/>
                  </a:cubicBezTo>
                  <a:cubicBezTo>
                    <a:pt x="1678" y="586"/>
                    <a:pt x="1678" y="586"/>
                    <a:pt x="1678" y="586"/>
                  </a:cubicBezTo>
                  <a:cubicBezTo>
                    <a:pt x="1680" y="584"/>
                    <a:pt x="1680" y="584"/>
                    <a:pt x="1680" y="584"/>
                  </a:cubicBezTo>
                  <a:cubicBezTo>
                    <a:pt x="1677" y="579"/>
                    <a:pt x="1677" y="579"/>
                    <a:pt x="1677" y="579"/>
                  </a:cubicBezTo>
                  <a:cubicBezTo>
                    <a:pt x="1682" y="579"/>
                    <a:pt x="1682" y="579"/>
                    <a:pt x="1682" y="579"/>
                  </a:cubicBezTo>
                  <a:cubicBezTo>
                    <a:pt x="1679" y="577"/>
                    <a:pt x="1679" y="577"/>
                    <a:pt x="1679" y="577"/>
                  </a:cubicBezTo>
                  <a:cubicBezTo>
                    <a:pt x="1672" y="578"/>
                    <a:pt x="1672" y="578"/>
                    <a:pt x="1672" y="578"/>
                  </a:cubicBezTo>
                  <a:cubicBezTo>
                    <a:pt x="1669" y="574"/>
                    <a:pt x="1669" y="574"/>
                    <a:pt x="1669" y="574"/>
                  </a:cubicBezTo>
                  <a:cubicBezTo>
                    <a:pt x="1667" y="579"/>
                    <a:pt x="1667" y="579"/>
                    <a:pt x="1667" y="579"/>
                  </a:cubicBezTo>
                  <a:cubicBezTo>
                    <a:pt x="1656" y="581"/>
                    <a:pt x="1656" y="581"/>
                    <a:pt x="1656" y="581"/>
                  </a:cubicBezTo>
                  <a:cubicBezTo>
                    <a:pt x="1655" y="581"/>
                    <a:pt x="1654" y="581"/>
                    <a:pt x="1653" y="582"/>
                  </a:cubicBezTo>
                  <a:cubicBezTo>
                    <a:pt x="1646" y="583"/>
                    <a:pt x="1646" y="583"/>
                    <a:pt x="1646" y="583"/>
                  </a:cubicBezTo>
                  <a:cubicBezTo>
                    <a:pt x="1641" y="583"/>
                    <a:pt x="1641" y="583"/>
                    <a:pt x="1641" y="583"/>
                  </a:cubicBezTo>
                  <a:cubicBezTo>
                    <a:pt x="1641" y="583"/>
                    <a:pt x="1639" y="585"/>
                    <a:pt x="1641" y="581"/>
                  </a:cubicBezTo>
                  <a:cubicBezTo>
                    <a:pt x="1633" y="585"/>
                    <a:pt x="1633" y="585"/>
                    <a:pt x="1633" y="585"/>
                  </a:cubicBezTo>
                  <a:cubicBezTo>
                    <a:pt x="1631" y="583"/>
                    <a:pt x="1631" y="583"/>
                    <a:pt x="1631" y="583"/>
                  </a:cubicBezTo>
                  <a:cubicBezTo>
                    <a:pt x="1628" y="587"/>
                    <a:pt x="1628" y="587"/>
                    <a:pt x="1628" y="587"/>
                  </a:cubicBezTo>
                  <a:cubicBezTo>
                    <a:pt x="1627" y="586"/>
                    <a:pt x="1627" y="586"/>
                    <a:pt x="1627" y="586"/>
                  </a:cubicBezTo>
                  <a:cubicBezTo>
                    <a:pt x="1626" y="591"/>
                    <a:pt x="1627" y="583"/>
                    <a:pt x="1622" y="587"/>
                  </a:cubicBezTo>
                  <a:cubicBezTo>
                    <a:pt x="1625" y="588"/>
                    <a:pt x="1625" y="588"/>
                    <a:pt x="1625" y="588"/>
                  </a:cubicBezTo>
                  <a:cubicBezTo>
                    <a:pt x="1628" y="590"/>
                    <a:pt x="1628" y="590"/>
                    <a:pt x="1628" y="590"/>
                  </a:cubicBezTo>
                  <a:cubicBezTo>
                    <a:pt x="1625" y="592"/>
                    <a:pt x="1625" y="592"/>
                    <a:pt x="1625" y="592"/>
                  </a:cubicBezTo>
                  <a:cubicBezTo>
                    <a:pt x="1631" y="593"/>
                    <a:pt x="1631" y="593"/>
                    <a:pt x="1631" y="593"/>
                  </a:cubicBezTo>
                  <a:cubicBezTo>
                    <a:pt x="1635" y="593"/>
                    <a:pt x="1635" y="593"/>
                    <a:pt x="1635" y="593"/>
                  </a:cubicBezTo>
                  <a:cubicBezTo>
                    <a:pt x="1639" y="590"/>
                    <a:pt x="1639" y="590"/>
                    <a:pt x="1639" y="590"/>
                  </a:cubicBezTo>
                  <a:cubicBezTo>
                    <a:pt x="1652" y="587"/>
                    <a:pt x="1652" y="587"/>
                    <a:pt x="1652" y="587"/>
                  </a:cubicBezTo>
                  <a:cubicBezTo>
                    <a:pt x="1653" y="587"/>
                    <a:pt x="1653" y="587"/>
                    <a:pt x="1653" y="587"/>
                  </a:cubicBezTo>
                  <a:cubicBezTo>
                    <a:pt x="1653" y="587"/>
                    <a:pt x="1653" y="587"/>
                    <a:pt x="1653" y="587"/>
                  </a:cubicBezTo>
                  <a:cubicBezTo>
                    <a:pt x="1642" y="591"/>
                    <a:pt x="1642" y="591"/>
                    <a:pt x="1642" y="591"/>
                  </a:cubicBezTo>
                  <a:cubicBezTo>
                    <a:pt x="1641" y="592"/>
                    <a:pt x="1645" y="590"/>
                    <a:pt x="1641" y="593"/>
                  </a:cubicBezTo>
                  <a:cubicBezTo>
                    <a:pt x="1642" y="594"/>
                    <a:pt x="1642" y="594"/>
                    <a:pt x="1642" y="594"/>
                  </a:cubicBezTo>
                  <a:cubicBezTo>
                    <a:pt x="1641" y="594"/>
                    <a:pt x="1641" y="594"/>
                    <a:pt x="1641" y="594"/>
                  </a:cubicBezTo>
                  <a:cubicBezTo>
                    <a:pt x="1641" y="596"/>
                    <a:pt x="1641" y="596"/>
                    <a:pt x="1641" y="596"/>
                  </a:cubicBezTo>
                  <a:cubicBezTo>
                    <a:pt x="1642" y="597"/>
                    <a:pt x="1642" y="597"/>
                    <a:pt x="1642" y="597"/>
                  </a:cubicBezTo>
                  <a:cubicBezTo>
                    <a:pt x="1643" y="596"/>
                    <a:pt x="1643" y="596"/>
                    <a:pt x="1643" y="596"/>
                  </a:cubicBezTo>
                  <a:cubicBezTo>
                    <a:pt x="1644" y="597"/>
                    <a:pt x="1644" y="597"/>
                    <a:pt x="1644" y="597"/>
                  </a:cubicBezTo>
                  <a:cubicBezTo>
                    <a:pt x="1650" y="595"/>
                    <a:pt x="1647" y="600"/>
                    <a:pt x="1665" y="597"/>
                  </a:cubicBezTo>
                  <a:cubicBezTo>
                    <a:pt x="1667" y="598"/>
                    <a:pt x="1667" y="598"/>
                    <a:pt x="1667" y="598"/>
                  </a:cubicBezTo>
                  <a:cubicBezTo>
                    <a:pt x="1662" y="600"/>
                    <a:pt x="1662" y="600"/>
                    <a:pt x="1662" y="600"/>
                  </a:cubicBezTo>
                  <a:cubicBezTo>
                    <a:pt x="1660" y="601"/>
                    <a:pt x="1660" y="601"/>
                    <a:pt x="1660" y="601"/>
                  </a:cubicBezTo>
                  <a:cubicBezTo>
                    <a:pt x="1662" y="603"/>
                    <a:pt x="1662" y="603"/>
                    <a:pt x="1662" y="603"/>
                  </a:cubicBezTo>
                  <a:cubicBezTo>
                    <a:pt x="1673" y="599"/>
                    <a:pt x="1673" y="599"/>
                    <a:pt x="1673" y="599"/>
                  </a:cubicBezTo>
                  <a:cubicBezTo>
                    <a:pt x="1679" y="599"/>
                    <a:pt x="1679" y="599"/>
                    <a:pt x="1679" y="599"/>
                  </a:cubicBezTo>
                  <a:cubicBezTo>
                    <a:pt x="1683" y="595"/>
                    <a:pt x="1685" y="599"/>
                    <a:pt x="1693" y="596"/>
                  </a:cubicBezTo>
                  <a:cubicBezTo>
                    <a:pt x="1705" y="594"/>
                    <a:pt x="1705" y="594"/>
                    <a:pt x="1705" y="594"/>
                  </a:cubicBezTo>
                  <a:cubicBezTo>
                    <a:pt x="1724" y="590"/>
                    <a:pt x="1724" y="590"/>
                    <a:pt x="1724" y="590"/>
                  </a:cubicBezTo>
                  <a:cubicBezTo>
                    <a:pt x="1733" y="593"/>
                    <a:pt x="1733" y="593"/>
                    <a:pt x="1733" y="593"/>
                  </a:cubicBezTo>
                  <a:cubicBezTo>
                    <a:pt x="1738" y="596"/>
                    <a:pt x="1738" y="596"/>
                    <a:pt x="1738" y="596"/>
                  </a:cubicBezTo>
                  <a:cubicBezTo>
                    <a:pt x="1740" y="596"/>
                    <a:pt x="1740" y="596"/>
                    <a:pt x="1740" y="596"/>
                  </a:cubicBezTo>
                  <a:cubicBezTo>
                    <a:pt x="1740" y="594"/>
                    <a:pt x="1740" y="594"/>
                    <a:pt x="1740" y="594"/>
                  </a:cubicBezTo>
                  <a:cubicBezTo>
                    <a:pt x="1740" y="596"/>
                    <a:pt x="1734" y="591"/>
                    <a:pt x="1742" y="596"/>
                  </a:cubicBezTo>
                  <a:cubicBezTo>
                    <a:pt x="1743" y="593"/>
                    <a:pt x="1743" y="593"/>
                    <a:pt x="1743" y="593"/>
                  </a:cubicBezTo>
                  <a:cubicBezTo>
                    <a:pt x="1747" y="592"/>
                    <a:pt x="1747" y="592"/>
                    <a:pt x="1747" y="592"/>
                  </a:cubicBezTo>
                  <a:cubicBezTo>
                    <a:pt x="1750" y="593"/>
                    <a:pt x="1750" y="593"/>
                    <a:pt x="1750" y="593"/>
                  </a:cubicBezTo>
                  <a:cubicBezTo>
                    <a:pt x="1755" y="591"/>
                    <a:pt x="1755" y="591"/>
                    <a:pt x="1755" y="591"/>
                  </a:cubicBezTo>
                  <a:cubicBezTo>
                    <a:pt x="1757" y="592"/>
                    <a:pt x="1757" y="592"/>
                    <a:pt x="1757" y="592"/>
                  </a:cubicBezTo>
                  <a:cubicBezTo>
                    <a:pt x="1772" y="589"/>
                    <a:pt x="1772" y="589"/>
                    <a:pt x="1772" y="589"/>
                  </a:cubicBezTo>
                  <a:cubicBezTo>
                    <a:pt x="1775" y="590"/>
                    <a:pt x="1775" y="590"/>
                    <a:pt x="1775" y="590"/>
                  </a:cubicBezTo>
                  <a:cubicBezTo>
                    <a:pt x="1773" y="592"/>
                    <a:pt x="1773" y="592"/>
                    <a:pt x="1773" y="592"/>
                  </a:cubicBezTo>
                  <a:cubicBezTo>
                    <a:pt x="1778" y="593"/>
                    <a:pt x="1778" y="593"/>
                    <a:pt x="1778" y="593"/>
                  </a:cubicBezTo>
                  <a:cubicBezTo>
                    <a:pt x="1775" y="596"/>
                    <a:pt x="1775" y="596"/>
                    <a:pt x="1775" y="596"/>
                  </a:cubicBezTo>
                  <a:cubicBezTo>
                    <a:pt x="1767" y="596"/>
                    <a:pt x="1767" y="596"/>
                    <a:pt x="1767" y="596"/>
                  </a:cubicBezTo>
                  <a:cubicBezTo>
                    <a:pt x="1767" y="596"/>
                    <a:pt x="1767" y="596"/>
                    <a:pt x="1767" y="596"/>
                  </a:cubicBezTo>
                  <a:cubicBezTo>
                    <a:pt x="1761" y="596"/>
                    <a:pt x="1761" y="596"/>
                    <a:pt x="1761" y="596"/>
                  </a:cubicBezTo>
                  <a:cubicBezTo>
                    <a:pt x="1762" y="599"/>
                    <a:pt x="1762" y="599"/>
                    <a:pt x="1762" y="599"/>
                  </a:cubicBezTo>
                  <a:cubicBezTo>
                    <a:pt x="1756" y="599"/>
                    <a:pt x="1756" y="599"/>
                    <a:pt x="1756" y="599"/>
                  </a:cubicBezTo>
                  <a:cubicBezTo>
                    <a:pt x="1748" y="603"/>
                    <a:pt x="1748" y="603"/>
                    <a:pt x="1748" y="603"/>
                  </a:cubicBezTo>
                  <a:cubicBezTo>
                    <a:pt x="1736" y="608"/>
                    <a:pt x="1736" y="608"/>
                    <a:pt x="1736" y="608"/>
                  </a:cubicBezTo>
                  <a:cubicBezTo>
                    <a:pt x="1734" y="607"/>
                    <a:pt x="1734" y="607"/>
                    <a:pt x="1734" y="607"/>
                  </a:cubicBezTo>
                  <a:cubicBezTo>
                    <a:pt x="1733" y="607"/>
                    <a:pt x="1733" y="607"/>
                    <a:pt x="1733" y="607"/>
                  </a:cubicBezTo>
                  <a:cubicBezTo>
                    <a:pt x="1732" y="609"/>
                    <a:pt x="1732" y="609"/>
                    <a:pt x="1732" y="609"/>
                  </a:cubicBezTo>
                  <a:cubicBezTo>
                    <a:pt x="1729" y="608"/>
                    <a:pt x="1729" y="608"/>
                    <a:pt x="1729" y="608"/>
                  </a:cubicBezTo>
                  <a:cubicBezTo>
                    <a:pt x="1727" y="609"/>
                    <a:pt x="1727" y="609"/>
                    <a:pt x="1727" y="609"/>
                  </a:cubicBezTo>
                  <a:cubicBezTo>
                    <a:pt x="1729" y="610"/>
                    <a:pt x="1729" y="610"/>
                    <a:pt x="1729" y="610"/>
                  </a:cubicBezTo>
                  <a:cubicBezTo>
                    <a:pt x="1720" y="612"/>
                    <a:pt x="1720" y="612"/>
                    <a:pt x="1720" y="612"/>
                  </a:cubicBezTo>
                  <a:cubicBezTo>
                    <a:pt x="1715" y="616"/>
                    <a:pt x="1715" y="616"/>
                    <a:pt x="1715" y="616"/>
                  </a:cubicBezTo>
                  <a:cubicBezTo>
                    <a:pt x="1702" y="620"/>
                    <a:pt x="1702" y="620"/>
                    <a:pt x="1702" y="620"/>
                  </a:cubicBezTo>
                  <a:cubicBezTo>
                    <a:pt x="1701" y="619"/>
                    <a:pt x="1701" y="619"/>
                    <a:pt x="1701" y="619"/>
                  </a:cubicBezTo>
                  <a:cubicBezTo>
                    <a:pt x="1700" y="621"/>
                    <a:pt x="1700" y="621"/>
                    <a:pt x="1700" y="621"/>
                  </a:cubicBezTo>
                  <a:cubicBezTo>
                    <a:pt x="1703" y="620"/>
                    <a:pt x="1699" y="621"/>
                    <a:pt x="1699" y="618"/>
                  </a:cubicBezTo>
                  <a:cubicBezTo>
                    <a:pt x="1694" y="621"/>
                    <a:pt x="1694" y="621"/>
                    <a:pt x="1694" y="621"/>
                  </a:cubicBezTo>
                  <a:cubicBezTo>
                    <a:pt x="1693" y="620"/>
                    <a:pt x="1693" y="620"/>
                    <a:pt x="1693" y="620"/>
                  </a:cubicBezTo>
                  <a:cubicBezTo>
                    <a:pt x="1692" y="622"/>
                    <a:pt x="1692" y="622"/>
                    <a:pt x="1692" y="622"/>
                  </a:cubicBezTo>
                  <a:cubicBezTo>
                    <a:pt x="1693" y="626"/>
                    <a:pt x="1693" y="626"/>
                    <a:pt x="1693" y="626"/>
                  </a:cubicBezTo>
                  <a:cubicBezTo>
                    <a:pt x="1689" y="629"/>
                    <a:pt x="1708" y="630"/>
                    <a:pt x="1687" y="627"/>
                  </a:cubicBezTo>
                  <a:cubicBezTo>
                    <a:pt x="1691" y="629"/>
                    <a:pt x="1691" y="629"/>
                    <a:pt x="1691" y="629"/>
                  </a:cubicBezTo>
                  <a:cubicBezTo>
                    <a:pt x="1696" y="629"/>
                    <a:pt x="1696" y="629"/>
                    <a:pt x="1696" y="629"/>
                  </a:cubicBezTo>
                  <a:cubicBezTo>
                    <a:pt x="1697" y="628"/>
                    <a:pt x="1697" y="628"/>
                    <a:pt x="1697" y="628"/>
                  </a:cubicBezTo>
                  <a:cubicBezTo>
                    <a:pt x="1700" y="628"/>
                    <a:pt x="1698" y="625"/>
                    <a:pt x="1704" y="624"/>
                  </a:cubicBezTo>
                  <a:cubicBezTo>
                    <a:pt x="1706" y="625"/>
                    <a:pt x="1706" y="625"/>
                    <a:pt x="1706" y="625"/>
                  </a:cubicBezTo>
                  <a:cubicBezTo>
                    <a:pt x="1707" y="624"/>
                    <a:pt x="1707" y="624"/>
                    <a:pt x="1707" y="624"/>
                  </a:cubicBezTo>
                  <a:cubicBezTo>
                    <a:pt x="1712" y="625"/>
                    <a:pt x="1712" y="625"/>
                    <a:pt x="1712" y="625"/>
                  </a:cubicBezTo>
                  <a:cubicBezTo>
                    <a:pt x="1716" y="623"/>
                    <a:pt x="1716" y="623"/>
                    <a:pt x="1716" y="623"/>
                  </a:cubicBezTo>
                  <a:cubicBezTo>
                    <a:pt x="1719" y="624"/>
                    <a:pt x="1719" y="624"/>
                    <a:pt x="1719" y="624"/>
                  </a:cubicBezTo>
                  <a:cubicBezTo>
                    <a:pt x="1719" y="626"/>
                    <a:pt x="1719" y="626"/>
                    <a:pt x="1719" y="626"/>
                  </a:cubicBezTo>
                  <a:cubicBezTo>
                    <a:pt x="1717" y="629"/>
                    <a:pt x="1717" y="629"/>
                    <a:pt x="1717" y="629"/>
                  </a:cubicBezTo>
                  <a:cubicBezTo>
                    <a:pt x="1709" y="629"/>
                    <a:pt x="1709" y="629"/>
                    <a:pt x="1709" y="629"/>
                  </a:cubicBezTo>
                  <a:cubicBezTo>
                    <a:pt x="1705" y="632"/>
                    <a:pt x="1705" y="632"/>
                    <a:pt x="1705" y="632"/>
                  </a:cubicBezTo>
                  <a:cubicBezTo>
                    <a:pt x="1701" y="634"/>
                    <a:pt x="1701" y="634"/>
                    <a:pt x="1701" y="634"/>
                  </a:cubicBezTo>
                  <a:cubicBezTo>
                    <a:pt x="1700" y="633"/>
                    <a:pt x="1700" y="633"/>
                    <a:pt x="1700" y="633"/>
                  </a:cubicBezTo>
                  <a:cubicBezTo>
                    <a:pt x="1695" y="632"/>
                    <a:pt x="1695" y="632"/>
                    <a:pt x="1695" y="632"/>
                  </a:cubicBezTo>
                  <a:cubicBezTo>
                    <a:pt x="1693" y="632"/>
                    <a:pt x="1693" y="632"/>
                    <a:pt x="1693" y="632"/>
                  </a:cubicBezTo>
                  <a:cubicBezTo>
                    <a:pt x="1692" y="633"/>
                    <a:pt x="1692" y="633"/>
                    <a:pt x="1692" y="633"/>
                  </a:cubicBezTo>
                  <a:cubicBezTo>
                    <a:pt x="1696" y="636"/>
                    <a:pt x="1696" y="636"/>
                    <a:pt x="1696" y="636"/>
                  </a:cubicBezTo>
                  <a:cubicBezTo>
                    <a:pt x="1693" y="638"/>
                    <a:pt x="1693" y="638"/>
                    <a:pt x="1693" y="638"/>
                  </a:cubicBezTo>
                  <a:cubicBezTo>
                    <a:pt x="1687" y="638"/>
                    <a:pt x="1687" y="638"/>
                    <a:pt x="1687" y="638"/>
                  </a:cubicBezTo>
                  <a:cubicBezTo>
                    <a:pt x="1683" y="640"/>
                    <a:pt x="1683" y="640"/>
                    <a:pt x="1683" y="640"/>
                  </a:cubicBezTo>
                  <a:cubicBezTo>
                    <a:pt x="1680" y="640"/>
                    <a:pt x="1688" y="635"/>
                    <a:pt x="1678" y="642"/>
                  </a:cubicBezTo>
                  <a:cubicBezTo>
                    <a:pt x="1678" y="643"/>
                    <a:pt x="1678" y="643"/>
                    <a:pt x="1678" y="643"/>
                  </a:cubicBezTo>
                  <a:cubicBezTo>
                    <a:pt x="1684" y="642"/>
                    <a:pt x="1684" y="642"/>
                    <a:pt x="1684" y="642"/>
                  </a:cubicBezTo>
                  <a:cubicBezTo>
                    <a:pt x="1679" y="645"/>
                    <a:pt x="1679" y="645"/>
                    <a:pt x="1679" y="645"/>
                  </a:cubicBezTo>
                  <a:cubicBezTo>
                    <a:pt x="1681" y="646"/>
                    <a:pt x="1681" y="646"/>
                    <a:pt x="1681" y="646"/>
                  </a:cubicBezTo>
                  <a:cubicBezTo>
                    <a:pt x="1686" y="645"/>
                    <a:pt x="1686" y="645"/>
                    <a:pt x="1686" y="645"/>
                  </a:cubicBezTo>
                  <a:cubicBezTo>
                    <a:pt x="1686" y="647"/>
                    <a:pt x="1679" y="644"/>
                    <a:pt x="1687" y="648"/>
                  </a:cubicBezTo>
                  <a:cubicBezTo>
                    <a:pt x="1683" y="648"/>
                    <a:pt x="1683" y="648"/>
                    <a:pt x="1683" y="648"/>
                  </a:cubicBezTo>
                  <a:cubicBezTo>
                    <a:pt x="1683" y="649"/>
                    <a:pt x="1683" y="649"/>
                    <a:pt x="1683" y="649"/>
                  </a:cubicBezTo>
                  <a:cubicBezTo>
                    <a:pt x="1684" y="650"/>
                    <a:pt x="1684" y="650"/>
                    <a:pt x="1684" y="650"/>
                  </a:cubicBezTo>
                  <a:cubicBezTo>
                    <a:pt x="1681" y="649"/>
                    <a:pt x="1681" y="649"/>
                    <a:pt x="1681" y="649"/>
                  </a:cubicBezTo>
                  <a:cubicBezTo>
                    <a:pt x="1680" y="650"/>
                    <a:pt x="1680" y="650"/>
                    <a:pt x="1680" y="650"/>
                  </a:cubicBezTo>
                  <a:cubicBezTo>
                    <a:pt x="1677" y="646"/>
                    <a:pt x="1677" y="646"/>
                    <a:pt x="1677" y="646"/>
                  </a:cubicBezTo>
                  <a:cubicBezTo>
                    <a:pt x="1673" y="645"/>
                    <a:pt x="1673" y="645"/>
                    <a:pt x="1673" y="645"/>
                  </a:cubicBezTo>
                  <a:cubicBezTo>
                    <a:pt x="1676" y="644"/>
                    <a:pt x="1676" y="644"/>
                    <a:pt x="1676" y="644"/>
                  </a:cubicBezTo>
                  <a:cubicBezTo>
                    <a:pt x="1675" y="643"/>
                    <a:pt x="1673" y="650"/>
                    <a:pt x="1677" y="642"/>
                  </a:cubicBezTo>
                  <a:cubicBezTo>
                    <a:pt x="1670" y="642"/>
                    <a:pt x="1670" y="642"/>
                    <a:pt x="1670" y="642"/>
                  </a:cubicBezTo>
                  <a:cubicBezTo>
                    <a:pt x="1669" y="643"/>
                    <a:pt x="1669" y="643"/>
                    <a:pt x="1669" y="643"/>
                  </a:cubicBezTo>
                  <a:cubicBezTo>
                    <a:pt x="1660" y="644"/>
                    <a:pt x="1660" y="644"/>
                    <a:pt x="1660" y="644"/>
                  </a:cubicBezTo>
                  <a:cubicBezTo>
                    <a:pt x="1657" y="647"/>
                    <a:pt x="1657" y="647"/>
                    <a:pt x="1657" y="647"/>
                  </a:cubicBezTo>
                  <a:cubicBezTo>
                    <a:pt x="1657" y="648"/>
                    <a:pt x="1657" y="648"/>
                    <a:pt x="1657" y="648"/>
                  </a:cubicBezTo>
                  <a:cubicBezTo>
                    <a:pt x="1656" y="647"/>
                    <a:pt x="1656" y="647"/>
                    <a:pt x="1656" y="647"/>
                  </a:cubicBezTo>
                  <a:cubicBezTo>
                    <a:pt x="1653" y="650"/>
                    <a:pt x="1653" y="650"/>
                    <a:pt x="1653" y="650"/>
                  </a:cubicBezTo>
                  <a:cubicBezTo>
                    <a:pt x="1648" y="657"/>
                    <a:pt x="1652" y="647"/>
                    <a:pt x="1640" y="652"/>
                  </a:cubicBezTo>
                  <a:cubicBezTo>
                    <a:pt x="1641" y="651"/>
                    <a:pt x="1641" y="651"/>
                    <a:pt x="1641" y="651"/>
                  </a:cubicBezTo>
                  <a:cubicBezTo>
                    <a:pt x="1640" y="650"/>
                    <a:pt x="1640" y="650"/>
                    <a:pt x="1640" y="650"/>
                  </a:cubicBezTo>
                  <a:cubicBezTo>
                    <a:pt x="1628" y="654"/>
                    <a:pt x="1628" y="654"/>
                    <a:pt x="1628" y="654"/>
                  </a:cubicBezTo>
                  <a:cubicBezTo>
                    <a:pt x="1627" y="654"/>
                    <a:pt x="1635" y="650"/>
                    <a:pt x="1625" y="655"/>
                  </a:cubicBezTo>
                  <a:cubicBezTo>
                    <a:pt x="1625" y="657"/>
                    <a:pt x="1625" y="657"/>
                    <a:pt x="1625" y="657"/>
                  </a:cubicBezTo>
                  <a:cubicBezTo>
                    <a:pt x="1627" y="658"/>
                    <a:pt x="1627" y="658"/>
                    <a:pt x="1627" y="658"/>
                  </a:cubicBezTo>
                  <a:cubicBezTo>
                    <a:pt x="1629" y="657"/>
                    <a:pt x="1629" y="657"/>
                    <a:pt x="1629" y="657"/>
                  </a:cubicBezTo>
                  <a:cubicBezTo>
                    <a:pt x="1649" y="658"/>
                    <a:pt x="1649" y="658"/>
                    <a:pt x="1649" y="658"/>
                  </a:cubicBezTo>
                  <a:cubicBezTo>
                    <a:pt x="1650" y="658"/>
                    <a:pt x="1650" y="658"/>
                    <a:pt x="1650" y="658"/>
                  </a:cubicBezTo>
                  <a:cubicBezTo>
                    <a:pt x="1651" y="657"/>
                    <a:pt x="1651" y="657"/>
                    <a:pt x="1651" y="657"/>
                  </a:cubicBezTo>
                  <a:cubicBezTo>
                    <a:pt x="1650" y="655"/>
                    <a:pt x="1650" y="655"/>
                    <a:pt x="1650" y="655"/>
                  </a:cubicBezTo>
                  <a:cubicBezTo>
                    <a:pt x="1651" y="655"/>
                    <a:pt x="1654" y="657"/>
                    <a:pt x="1653" y="654"/>
                  </a:cubicBezTo>
                  <a:cubicBezTo>
                    <a:pt x="1649" y="652"/>
                    <a:pt x="1649" y="652"/>
                    <a:pt x="1649" y="652"/>
                  </a:cubicBezTo>
                  <a:cubicBezTo>
                    <a:pt x="1658" y="651"/>
                    <a:pt x="1658" y="651"/>
                    <a:pt x="1658" y="651"/>
                  </a:cubicBezTo>
                  <a:cubicBezTo>
                    <a:pt x="1656" y="653"/>
                    <a:pt x="1656" y="653"/>
                    <a:pt x="1656" y="653"/>
                  </a:cubicBezTo>
                  <a:cubicBezTo>
                    <a:pt x="1661" y="658"/>
                    <a:pt x="1661" y="658"/>
                    <a:pt x="1661" y="658"/>
                  </a:cubicBezTo>
                  <a:cubicBezTo>
                    <a:pt x="1663" y="657"/>
                    <a:pt x="1663" y="657"/>
                    <a:pt x="1663" y="657"/>
                  </a:cubicBezTo>
                  <a:cubicBezTo>
                    <a:pt x="1665" y="658"/>
                    <a:pt x="1665" y="658"/>
                    <a:pt x="1665" y="658"/>
                  </a:cubicBezTo>
                  <a:cubicBezTo>
                    <a:pt x="1665" y="657"/>
                    <a:pt x="1665" y="657"/>
                    <a:pt x="1665" y="657"/>
                  </a:cubicBezTo>
                  <a:cubicBezTo>
                    <a:pt x="1671" y="657"/>
                    <a:pt x="1671" y="657"/>
                    <a:pt x="1671" y="657"/>
                  </a:cubicBezTo>
                  <a:cubicBezTo>
                    <a:pt x="1670" y="658"/>
                    <a:pt x="1670" y="658"/>
                    <a:pt x="1670" y="658"/>
                  </a:cubicBezTo>
                  <a:cubicBezTo>
                    <a:pt x="1675" y="657"/>
                    <a:pt x="1675" y="657"/>
                    <a:pt x="1675" y="657"/>
                  </a:cubicBezTo>
                  <a:cubicBezTo>
                    <a:pt x="1673" y="655"/>
                    <a:pt x="1673" y="655"/>
                    <a:pt x="1673" y="655"/>
                  </a:cubicBezTo>
                  <a:cubicBezTo>
                    <a:pt x="1676" y="657"/>
                    <a:pt x="1676" y="657"/>
                    <a:pt x="1676" y="657"/>
                  </a:cubicBezTo>
                  <a:cubicBezTo>
                    <a:pt x="1677" y="657"/>
                    <a:pt x="1677" y="657"/>
                    <a:pt x="1677" y="657"/>
                  </a:cubicBezTo>
                  <a:cubicBezTo>
                    <a:pt x="1678" y="657"/>
                    <a:pt x="1678" y="657"/>
                    <a:pt x="1678" y="657"/>
                  </a:cubicBezTo>
                  <a:cubicBezTo>
                    <a:pt x="1679" y="656"/>
                    <a:pt x="1679" y="656"/>
                    <a:pt x="1679" y="656"/>
                  </a:cubicBezTo>
                  <a:cubicBezTo>
                    <a:pt x="1683" y="659"/>
                    <a:pt x="1683" y="659"/>
                    <a:pt x="1683" y="659"/>
                  </a:cubicBezTo>
                  <a:cubicBezTo>
                    <a:pt x="1685" y="658"/>
                    <a:pt x="1685" y="658"/>
                    <a:pt x="1685" y="658"/>
                  </a:cubicBezTo>
                  <a:cubicBezTo>
                    <a:pt x="1686" y="657"/>
                    <a:pt x="1686" y="657"/>
                    <a:pt x="1686" y="657"/>
                  </a:cubicBezTo>
                  <a:cubicBezTo>
                    <a:pt x="1687" y="658"/>
                    <a:pt x="1687" y="658"/>
                    <a:pt x="1687" y="658"/>
                  </a:cubicBezTo>
                  <a:cubicBezTo>
                    <a:pt x="1690" y="655"/>
                    <a:pt x="1690" y="655"/>
                    <a:pt x="1690" y="655"/>
                  </a:cubicBezTo>
                  <a:cubicBezTo>
                    <a:pt x="1689" y="653"/>
                    <a:pt x="1689" y="653"/>
                    <a:pt x="1689" y="653"/>
                  </a:cubicBezTo>
                  <a:cubicBezTo>
                    <a:pt x="1693" y="654"/>
                    <a:pt x="1693" y="654"/>
                    <a:pt x="1693" y="654"/>
                  </a:cubicBezTo>
                  <a:cubicBezTo>
                    <a:pt x="1694" y="653"/>
                    <a:pt x="1694" y="653"/>
                    <a:pt x="1694" y="653"/>
                  </a:cubicBezTo>
                  <a:cubicBezTo>
                    <a:pt x="1700" y="654"/>
                    <a:pt x="1681" y="660"/>
                    <a:pt x="1700" y="653"/>
                  </a:cubicBezTo>
                  <a:cubicBezTo>
                    <a:pt x="1704" y="652"/>
                    <a:pt x="1704" y="652"/>
                    <a:pt x="1704" y="652"/>
                  </a:cubicBezTo>
                  <a:cubicBezTo>
                    <a:pt x="1729" y="648"/>
                    <a:pt x="1729" y="648"/>
                    <a:pt x="1729" y="648"/>
                  </a:cubicBezTo>
                  <a:cubicBezTo>
                    <a:pt x="1743" y="645"/>
                    <a:pt x="1743" y="645"/>
                    <a:pt x="1743" y="645"/>
                  </a:cubicBezTo>
                  <a:cubicBezTo>
                    <a:pt x="1767" y="644"/>
                    <a:pt x="1767" y="644"/>
                    <a:pt x="1767" y="644"/>
                  </a:cubicBezTo>
                  <a:cubicBezTo>
                    <a:pt x="1769" y="644"/>
                    <a:pt x="1769" y="644"/>
                    <a:pt x="1769" y="644"/>
                  </a:cubicBezTo>
                  <a:cubicBezTo>
                    <a:pt x="1764" y="647"/>
                    <a:pt x="1764" y="647"/>
                    <a:pt x="1764" y="647"/>
                  </a:cubicBezTo>
                  <a:cubicBezTo>
                    <a:pt x="1751" y="650"/>
                    <a:pt x="1751" y="650"/>
                    <a:pt x="1751" y="650"/>
                  </a:cubicBezTo>
                  <a:cubicBezTo>
                    <a:pt x="1745" y="653"/>
                    <a:pt x="1745" y="653"/>
                    <a:pt x="1745" y="653"/>
                  </a:cubicBezTo>
                  <a:cubicBezTo>
                    <a:pt x="1737" y="655"/>
                    <a:pt x="1737" y="655"/>
                    <a:pt x="1737" y="655"/>
                  </a:cubicBezTo>
                  <a:cubicBezTo>
                    <a:pt x="1736" y="661"/>
                    <a:pt x="1736" y="661"/>
                    <a:pt x="1736" y="661"/>
                  </a:cubicBezTo>
                  <a:cubicBezTo>
                    <a:pt x="1736" y="661"/>
                    <a:pt x="1736" y="661"/>
                    <a:pt x="1736" y="661"/>
                  </a:cubicBezTo>
                  <a:cubicBezTo>
                    <a:pt x="1743" y="658"/>
                    <a:pt x="1743" y="658"/>
                    <a:pt x="1743" y="658"/>
                  </a:cubicBezTo>
                  <a:cubicBezTo>
                    <a:pt x="1743" y="659"/>
                    <a:pt x="1743" y="659"/>
                    <a:pt x="1743" y="659"/>
                  </a:cubicBezTo>
                  <a:cubicBezTo>
                    <a:pt x="1736" y="664"/>
                    <a:pt x="1736" y="664"/>
                    <a:pt x="1736" y="664"/>
                  </a:cubicBezTo>
                  <a:cubicBezTo>
                    <a:pt x="1720" y="667"/>
                    <a:pt x="1720" y="667"/>
                    <a:pt x="1720" y="667"/>
                  </a:cubicBezTo>
                  <a:cubicBezTo>
                    <a:pt x="1712" y="670"/>
                    <a:pt x="1712" y="670"/>
                    <a:pt x="1712" y="670"/>
                  </a:cubicBezTo>
                  <a:cubicBezTo>
                    <a:pt x="1714" y="671"/>
                    <a:pt x="1714" y="671"/>
                    <a:pt x="1714" y="671"/>
                  </a:cubicBezTo>
                  <a:cubicBezTo>
                    <a:pt x="1714" y="671"/>
                    <a:pt x="1711" y="669"/>
                    <a:pt x="1713" y="673"/>
                  </a:cubicBezTo>
                  <a:cubicBezTo>
                    <a:pt x="1707" y="668"/>
                    <a:pt x="1707" y="668"/>
                    <a:pt x="1707" y="668"/>
                  </a:cubicBezTo>
                  <a:cubicBezTo>
                    <a:pt x="1706" y="670"/>
                    <a:pt x="1713" y="665"/>
                    <a:pt x="1704" y="670"/>
                  </a:cubicBezTo>
                  <a:cubicBezTo>
                    <a:pt x="1706" y="673"/>
                    <a:pt x="1706" y="673"/>
                    <a:pt x="1706" y="673"/>
                  </a:cubicBezTo>
                  <a:cubicBezTo>
                    <a:pt x="1702" y="674"/>
                    <a:pt x="1702" y="674"/>
                    <a:pt x="1702" y="674"/>
                  </a:cubicBezTo>
                  <a:cubicBezTo>
                    <a:pt x="1702" y="677"/>
                    <a:pt x="1702" y="677"/>
                    <a:pt x="1702" y="677"/>
                  </a:cubicBezTo>
                  <a:cubicBezTo>
                    <a:pt x="1698" y="677"/>
                    <a:pt x="1698" y="677"/>
                    <a:pt x="1698" y="677"/>
                  </a:cubicBezTo>
                  <a:cubicBezTo>
                    <a:pt x="1693" y="681"/>
                    <a:pt x="1693" y="681"/>
                    <a:pt x="1693" y="681"/>
                  </a:cubicBezTo>
                  <a:cubicBezTo>
                    <a:pt x="1688" y="682"/>
                    <a:pt x="1688" y="682"/>
                    <a:pt x="1688" y="682"/>
                  </a:cubicBezTo>
                  <a:cubicBezTo>
                    <a:pt x="1687" y="685"/>
                    <a:pt x="1687" y="685"/>
                    <a:pt x="1687" y="685"/>
                  </a:cubicBezTo>
                  <a:cubicBezTo>
                    <a:pt x="1688" y="686"/>
                    <a:pt x="1688" y="686"/>
                    <a:pt x="1688" y="686"/>
                  </a:cubicBezTo>
                  <a:cubicBezTo>
                    <a:pt x="1687" y="687"/>
                    <a:pt x="1687" y="687"/>
                    <a:pt x="1687" y="687"/>
                  </a:cubicBezTo>
                  <a:cubicBezTo>
                    <a:pt x="1677" y="684"/>
                    <a:pt x="1677" y="684"/>
                    <a:pt x="1677" y="684"/>
                  </a:cubicBezTo>
                  <a:cubicBezTo>
                    <a:pt x="1672" y="683"/>
                    <a:pt x="1693" y="690"/>
                    <a:pt x="1670" y="683"/>
                  </a:cubicBezTo>
                  <a:cubicBezTo>
                    <a:pt x="1665" y="685"/>
                    <a:pt x="1665" y="685"/>
                    <a:pt x="1665" y="685"/>
                  </a:cubicBezTo>
                  <a:cubicBezTo>
                    <a:pt x="1672" y="690"/>
                    <a:pt x="1672" y="690"/>
                    <a:pt x="1672" y="690"/>
                  </a:cubicBezTo>
                  <a:cubicBezTo>
                    <a:pt x="1673" y="692"/>
                    <a:pt x="1673" y="692"/>
                    <a:pt x="1673" y="692"/>
                  </a:cubicBezTo>
                  <a:cubicBezTo>
                    <a:pt x="1669" y="693"/>
                    <a:pt x="1669" y="693"/>
                    <a:pt x="1669" y="693"/>
                  </a:cubicBezTo>
                  <a:cubicBezTo>
                    <a:pt x="1664" y="690"/>
                    <a:pt x="1664" y="690"/>
                    <a:pt x="1664" y="690"/>
                  </a:cubicBezTo>
                  <a:cubicBezTo>
                    <a:pt x="1660" y="690"/>
                    <a:pt x="1660" y="690"/>
                    <a:pt x="1660" y="690"/>
                  </a:cubicBezTo>
                  <a:cubicBezTo>
                    <a:pt x="1659" y="690"/>
                    <a:pt x="1659" y="690"/>
                    <a:pt x="1659" y="690"/>
                  </a:cubicBezTo>
                  <a:cubicBezTo>
                    <a:pt x="1661" y="687"/>
                    <a:pt x="1661" y="687"/>
                    <a:pt x="1661" y="687"/>
                  </a:cubicBezTo>
                  <a:cubicBezTo>
                    <a:pt x="1653" y="688"/>
                    <a:pt x="1653" y="688"/>
                    <a:pt x="1653" y="688"/>
                  </a:cubicBezTo>
                  <a:cubicBezTo>
                    <a:pt x="1650" y="690"/>
                    <a:pt x="1650" y="690"/>
                    <a:pt x="1650" y="690"/>
                  </a:cubicBezTo>
                  <a:cubicBezTo>
                    <a:pt x="1639" y="690"/>
                    <a:pt x="1639" y="690"/>
                    <a:pt x="1639" y="690"/>
                  </a:cubicBezTo>
                  <a:cubicBezTo>
                    <a:pt x="1638" y="695"/>
                    <a:pt x="1638" y="695"/>
                    <a:pt x="1638" y="695"/>
                  </a:cubicBezTo>
                  <a:cubicBezTo>
                    <a:pt x="1638" y="695"/>
                    <a:pt x="1639" y="695"/>
                    <a:pt x="1640" y="695"/>
                  </a:cubicBezTo>
                  <a:cubicBezTo>
                    <a:pt x="1634" y="696"/>
                    <a:pt x="1634" y="696"/>
                    <a:pt x="1634" y="696"/>
                  </a:cubicBezTo>
                  <a:cubicBezTo>
                    <a:pt x="1636" y="696"/>
                    <a:pt x="1636" y="696"/>
                    <a:pt x="1636" y="696"/>
                  </a:cubicBezTo>
                  <a:cubicBezTo>
                    <a:pt x="1633" y="694"/>
                    <a:pt x="1633" y="694"/>
                    <a:pt x="1633" y="694"/>
                  </a:cubicBezTo>
                  <a:cubicBezTo>
                    <a:pt x="1630" y="694"/>
                    <a:pt x="1630" y="694"/>
                    <a:pt x="1630" y="694"/>
                  </a:cubicBezTo>
                  <a:cubicBezTo>
                    <a:pt x="1620" y="696"/>
                    <a:pt x="1620" y="696"/>
                    <a:pt x="1620" y="696"/>
                  </a:cubicBezTo>
                  <a:cubicBezTo>
                    <a:pt x="1613" y="699"/>
                    <a:pt x="1613" y="699"/>
                    <a:pt x="1613" y="699"/>
                  </a:cubicBezTo>
                  <a:cubicBezTo>
                    <a:pt x="1611" y="698"/>
                    <a:pt x="1611" y="698"/>
                    <a:pt x="1611" y="698"/>
                  </a:cubicBezTo>
                  <a:cubicBezTo>
                    <a:pt x="1597" y="702"/>
                    <a:pt x="1597" y="702"/>
                    <a:pt x="1597" y="702"/>
                  </a:cubicBezTo>
                  <a:cubicBezTo>
                    <a:pt x="1594" y="702"/>
                    <a:pt x="1594" y="702"/>
                    <a:pt x="1594" y="702"/>
                  </a:cubicBezTo>
                  <a:cubicBezTo>
                    <a:pt x="1594" y="701"/>
                    <a:pt x="1594" y="700"/>
                    <a:pt x="1597" y="701"/>
                  </a:cubicBezTo>
                  <a:cubicBezTo>
                    <a:pt x="1597" y="701"/>
                    <a:pt x="1597" y="701"/>
                    <a:pt x="1597" y="701"/>
                  </a:cubicBezTo>
                  <a:cubicBezTo>
                    <a:pt x="1596" y="699"/>
                    <a:pt x="1607" y="702"/>
                    <a:pt x="1593" y="699"/>
                  </a:cubicBezTo>
                  <a:cubicBezTo>
                    <a:pt x="1592" y="701"/>
                    <a:pt x="1592" y="701"/>
                    <a:pt x="1592" y="701"/>
                  </a:cubicBezTo>
                  <a:cubicBezTo>
                    <a:pt x="1589" y="700"/>
                    <a:pt x="1597" y="698"/>
                    <a:pt x="1589" y="702"/>
                  </a:cubicBezTo>
                  <a:cubicBezTo>
                    <a:pt x="1587" y="700"/>
                    <a:pt x="1587" y="700"/>
                    <a:pt x="1587" y="700"/>
                  </a:cubicBezTo>
                  <a:cubicBezTo>
                    <a:pt x="1587" y="703"/>
                    <a:pt x="1587" y="703"/>
                    <a:pt x="1587" y="703"/>
                  </a:cubicBezTo>
                  <a:cubicBezTo>
                    <a:pt x="1586" y="702"/>
                    <a:pt x="1586" y="702"/>
                    <a:pt x="1586" y="702"/>
                  </a:cubicBezTo>
                  <a:cubicBezTo>
                    <a:pt x="1582" y="703"/>
                    <a:pt x="1582" y="703"/>
                    <a:pt x="1582" y="703"/>
                  </a:cubicBezTo>
                  <a:cubicBezTo>
                    <a:pt x="1581" y="705"/>
                    <a:pt x="1581" y="705"/>
                    <a:pt x="1581" y="705"/>
                  </a:cubicBezTo>
                  <a:cubicBezTo>
                    <a:pt x="1582" y="705"/>
                    <a:pt x="1583" y="704"/>
                    <a:pt x="1581" y="702"/>
                  </a:cubicBezTo>
                  <a:cubicBezTo>
                    <a:pt x="1577" y="704"/>
                    <a:pt x="1577" y="704"/>
                    <a:pt x="1577" y="704"/>
                  </a:cubicBezTo>
                  <a:cubicBezTo>
                    <a:pt x="1572" y="705"/>
                    <a:pt x="1572" y="705"/>
                    <a:pt x="1572" y="705"/>
                  </a:cubicBezTo>
                  <a:cubicBezTo>
                    <a:pt x="1570" y="707"/>
                    <a:pt x="1570" y="707"/>
                    <a:pt x="1570" y="707"/>
                  </a:cubicBezTo>
                  <a:cubicBezTo>
                    <a:pt x="1566" y="707"/>
                    <a:pt x="1566" y="707"/>
                    <a:pt x="1566" y="707"/>
                  </a:cubicBezTo>
                  <a:cubicBezTo>
                    <a:pt x="1561" y="709"/>
                    <a:pt x="1561" y="709"/>
                    <a:pt x="1561" y="709"/>
                  </a:cubicBezTo>
                  <a:cubicBezTo>
                    <a:pt x="1559" y="708"/>
                    <a:pt x="1559" y="708"/>
                    <a:pt x="1559" y="708"/>
                  </a:cubicBezTo>
                  <a:cubicBezTo>
                    <a:pt x="1557" y="710"/>
                    <a:pt x="1571" y="706"/>
                    <a:pt x="1554" y="709"/>
                  </a:cubicBezTo>
                  <a:cubicBezTo>
                    <a:pt x="1553" y="710"/>
                    <a:pt x="1556" y="710"/>
                    <a:pt x="1554" y="711"/>
                  </a:cubicBezTo>
                  <a:cubicBezTo>
                    <a:pt x="1559" y="712"/>
                    <a:pt x="1559" y="712"/>
                    <a:pt x="1559" y="712"/>
                  </a:cubicBezTo>
                  <a:cubicBezTo>
                    <a:pt x="1555" y="715"/>
                    <a:pt x="1555" y="715"/>
                    <a:pt x="1555" y="715"/>
                  </a:cubicBezTo>
                  <a:cubicBezTo>
                    <a:pt x="1549" y="717"/>
                    <a:pt x="1549" y="717"/>
                    <a:pt x="1549" y="717"/>
                  </a:cubicBezTo>
                  <a:cubicBezTo>
                    <a:pt x="1548" y="718"/>
                    <a:pt x="1548" y="718"/>
                    <a:pt x="1548" y="718"/>
                  </a:cubicBezTo>
                  <a:cubicBezTo>
                    <a:pt x="1546" y="718"/>
                    <a:pt x="1546" y="718"/>
                    <a:pt x="1546" y="718"/>
                  </a:cubicBezTo>
                  <a:cubicBezTo>
                    <a:pt x="1541" y="725"/>
                    <a:pt x="1541" y="725"/>
                    <a:pt x="1541" y="725"/>
                  </a:cubicBezTo>
                  <a:cubicBezTo>
                    <a:pt x="1534" y="733"/>
                    <a:pt x="1534" y="733"/>
                    <a:pt x="1534" y="733"/>
                  </a:cubicBezTo>
                  <a:cubicBezTo>
                    <a:pt x="1536" y="735"/>
                    <a:pt x="1536" y="735"/>
                    <a:pt x="1536" y="735"/>
                  </a:cubicBezTo>
                  <a:cubicBezTo>
                    <a:pt x="1541" y="732"/>
                    <a:pt x="1541" y="732"/>
                    <a:pt x="1541" y="732"/>
                  </a:cubicBezTo>
                  <a:cubicBezTo>
                    <a:pt x="1548" y="733"/>
                    <a:pt x="1548" y="733"/>
                    <a:pt x="1548" y="733"/>
                  </a:cubicBezTo>
                  <a:cubicBezTo>
                    <a:pt x="1544" y="731"/>
                    <a:pt x="1544" y="731"/>
                    <a:pt x="1544" y="731"/>
                  </a:cubicBezTo>
                  <a:cubicBezTo>
                    <a:pt x="1545" y="730"/>
                    <a:pt x="1545" y="730"/>
                    <a:pt x="1545" y="730"/>
                  </a:cubicBezTo>
                  <a:cubicBezTo>
                    <a:pt x="1548" y="732"/>
                    <a:pt x="1548" y="732"/>
                    <a:pt x="1548" y="732"/>
                  </a:cubicBezTo>
                  <a:cubicBezTo>
                    <a:pt x="1559" y="728"/>
                    <a:pt x="1559" y="728"/>
                    <a:pt x="1559" y="728"/>
                  </a:cubicBezTo>
                  <a:cubicBezTo>
                    <a:pt x="1558" y="730"/>
                    <a:pt x="1558" y="730"/>
                    <a:pt x="1558" y="730"/>
                  </a:cubicBezTo>
                  <a:cubicBezTo>
                    <a:pt x="1566" y="730"/>
                    <a:pt x="1566" y="730"/>
                    <a:pt x="1566" y="730"/>
                  </a:cubicBezTo>
                  <a:cubicBezTo>
                    <a:pt x="1567" y="729"/>
                    <a:pt x="1567" y="729"/>
                    <a:pt x="1567" y="729"/>
                  </a:cubicBezTo>
                  <a:cubicBezTo>
                    <a:pt x="1562" y="728"/>
                    <a:pt x="1562" y="728"/>
                    <a:pt x="1562" y="728"/>
                  </a:cubicBezTo>
                  <a:cubicBezTo>
                    <a:pt x="1562" y="726"/>
                    <a:pt x="1562" y="726"/>
                    <a:pt x="1562" y="726"/>
                  </a:cubicBezTo>
                  <a:cubicBezTo>
                    <a:pt x="1567" y="723"/>
                    <a:pt x="1563" y="733"/>
                    <a:pt x="1568" y="723"/>
                  </a:cubicBezTo>
                  <a:cubicBezTo>
                    <a:pt x="1569" y="726"/>
                    <a:pt x="1569" y="726"/>
                    <a:pt x="1569" y="726"/>
                  </a:cubicBezTo>
                  <a:cubicBezTo>
                    <a:pt x="1578" y="726"/>
                    <a:pt x="1578" y="726"/>
                    <a:pt x="1578" y="726"/>
                  </a:cubicBezTo>
                  <a:cubicBezTo>
                    <a:pt x="1585" y="725"/>
                    <a:pt x="1585" y="725"/>
                    <a:pt x="1585" y="725"/>
                  </a:cubicBezTo>
                  <a:cubicBezTo>
                    <a:pt x="1583" y="723"/>
                    <a:pt x="1583" y="731"/>
                    <a:pt x="1585" y="723"/>
                  </a:cubicBezTo>
                  <a:cubicBezTo>
                    <a:pt x="1586" y="723"/>
                    <a:pt x="1586" y="723"/>
                    <a:pt x="1586" y="723"/>
                  </a:cubicBezTo>
                  <a:cubicBezTo>
                    <a:pt x="1586" y="724"/>
                    <a:pt x="1586" y="724"/>
                    <a:pt x="1586" y="724"/>
                  </a:cubicBezTo>
                  <a:cubicBezTo>
                    <a:pt x="1591" y="723"/>
                    <a:pt x="1591" y="723"/>
                    <a:pt x="1591" y="723"/>
                  </a:cubicBezTo>
                  <a:cubicBezTo>
                    <a:pt x="1591" y="722"/>
                    <a:pt x="1591" y="722"/>
                    <a:pt x="1591" y="722"/>
                  </a:cubicBezTo>
                  <a:cubicBezTo>
                    <a:pt x="1594" y="720"/>
                    <a:pt x="1597" y="723"/>
                    <a:pt x="1597" y="720"/>
                  </a:cubicBezTo>
                  <a:cubicBezTo>
                    <a:pt x="1597" y="721"/>
                    <a:pt x="1600" y="719"/>
                    <a:pt x="1597" y="722"/>
                  </a:cubicBezTo>
                  <a:cubicBezTo>
                    <a:pt x="1598" y="721"/>
                    <a:pt x="1598" y="724"/>
                    <a:pt x="1599" y="720"/>
                  </a:cubicBezTo>
                  <a:cubicBezTo>
                    <a:pt x="1599" y="719"/>
                    <a:pt x="1599" y="719"/>
                    <a:pt x="1599" y="719"/>
                  </a:cubicBezTo>
                  <a:cubicBezTo>
                    <a:pt x="1603" y="717"/>
                    <a:pt x="1603" y="717"/>
                    <a:pt x="1603" y="717"/>
                  </a:cubicBezTo>
                  <a:cubicBezTo>
                    <a:pt x="1602" y="715"/>
                    <a:pt x="1609" y="717"/>
                    <a:pt x="1601" y="715"/>
                  </a:cubicBezTo>
                  <a:cubicBezTo>
                    <a:pt x="1603" y="714"/>
                    <a:pt x="1603" y="714"/>
                    <a:pt x="1603" y="714"/>
                  </a:cubicBezTo>
                  <a:cubicBezTo>
                    <a:pt x="1605" y="717"/>
                    <a:pt x="1605" y="717"/>
                    <a:pt x="1605" y="717"/>
                  </a:cubicBezTo>
                  <a:cubicBezTo>
                    <a:pt x="1613" y="715"/>
                    <a:pt x="1613" y="715"/>
                    <a:pt x="1613" y="715"/>
                  </a:cubicBezTo>
                  <a:cubicBezTo>
                    <a:pt x="1614" y="717"/>
                    <a:pt x="1614" y="717"/>
                    <a:pt x="1614" y="717"/>
                  </a:cubicBezTo>
                  <a:cubicBezTo>
                    <a:pt x="1611" y="716"/>
                    <a:pt x="1611" y="716"/>
                    <a:pt x="1611" y="716"/>
                  </a:cubicBezTo>
                  <a:cubicBezTo>
                    <a:pt x="1611" y="718"/>
                    <a:pt x="1611" y="718"/>
                    <a:pt x="1611" y="718"/>
                  </a:cubicBezTo>
                  <a:cubicBezTo>
                    <a:pt x="1614" y="718"/>
                    <a:pt x="1614" y="718"/>
                    <a:pt x="1614" y="718"/>
                  </a:cubicBezTo>
                  <a:cubicBezTo>
                    <a:pt x="1617" y="715"/>
                    <a:pt x="1617" y="715"/>
                    <a:pt x="1617" y="715"/>
                  </a:cubicBezTo>
                  <a:cubicBezTo>
                    <a:pt x="1616" y="714"/>
                    <a:pt x="1615" y="717"/>
                    <a:pt x="1615" y="715"/>
                  </a:cubicBezTo>
                  <a:cubicBezTo>
                    <a:pt x="1615" y="714"/>
                    <a:pt x="1613" y="715"/>
                    <a:pt x="1615" y="714"/>
                  </a:cubicBezTo>
                  <a:cubicBezTo>
                    <a:pt x="1618" y="716"/>
                    <a:pt x="1618" y="716"/>
                    <a:pt x="1618" y="716"/>
                  </a:cubicBezTo>
                  <a:cubicBezTo>
                    <a:pt x="1623" y="718"/>
                    <a:pt x="1604" y="720"/>
                    <a:pt x="1624" y="712"/>
                  </a:cubicBezTo>
                  <a:cubicBezTo>
                    <a:pt x="1623" y="714"/>
                    <a:pt x="1623" y="714"/>
                    <a:pt x="1623" y="714"/>
                  </a:cubicBezTo>
                  <a:cubicBezTo>
                    <a:pt x="1625" y="714"/>
                    <a:pt x="1625" y="714"/>
                    <a:pt x="1625" y="714"/>
                  </a:cubicBezTo>
                  <a:cubicBezTo>
                    <a:pt x="1626" y="712"/>
                    <a:pt x="1626" y="712"/>
                    <a:pt x="1626" y="712"/>
                  </a:cubicBezTo>
                  <a:cubicBezTo>
                    <a:pt x="1639" y="708"/>
                    <a:pt x="1639" y="708"/>
                    <a:pt x="1639" y="708"/>
                  </a:cubicBezTo>
                  <a:cubicBezTo>
                    <a:pt x="1641" y="708"/>
                    <a:pt x="1641" y="703"/>
                    <a:pt x="1645" y="707"/>
                  </a:cubicBezTo>
                  <a:cubicBezTo>
                    <a:pt x="1639" y="704"/>
                    <a:pt x="1639" y="704"/>
                    <a:pt x="1639" y="704"/>
                  </a:cubicBezTo>
                  <a:cubicBezTo>
                    <a:pt x="1636" y="705"/>
                    <a:pt x="1636" y="705"/>
                    <a:pt x="1636" y="705"/>
                  </a:cubicBezTo>
                  <a:cubicBezTo>
                    <a:pt x="1635" y="703"/>
                    <a:pt x="1635" y="703"/>
                    <a:pt x="1635" y="703"/>
                  </a:cubicBezTo>
                  <a:cubicBezTo>
                    <a:pt x="1625" y="703"/>
                    <a:pt x="1625" y="703"/>
                    <a:pt x="1625" y="703"/>
                  </a:cubicBezTo>
                  <a:cubicBezTo>
                    <a:pt x="1625" y="704"/>
                    <a:pt x="1625" y="703"/>
                    <a:pt x="1624" y="701"/>
                  </a:cubicBezTo>
                  <a:cubicBezTo>
                    <a:pt x="1622" y="702"/>
                    <a:pt x="1623" y="707"/>
                    <a:pt x="1619" y="703"/>
                  </a:cubicBezTo>
                  <a:cubicBezTo>
                    <a:pt x="1617" y="701"/>
                    <a:pt x="1617" y="701"/>
                    <a:pt x="1617" y="701"/>
                  </a:cubicBezTo>
                  <a:cubicBezTo>
                    <a:pt x="1625" y="698"/>
                    <a:pt x="1625" y="698"/>
                    <a:pt x="1625" y="698"/>
                  </a:cubicBezTo>
                  <a:cubicBezTo>
                    <a:pt x="1627" y="699"/>
                    <a:pt x="1627" y="699"/>
                    <a:pt x="1627" y="699"/>
                  </a:cubicBezTo>
                  <a:cubicBezTo>
                    <a:pt x="1625" y="700"/>
                    <a:pt x="1629" y="701"/>
                    <a:pt x="1625" y="700"/>
                  </a:cubicBezTo>
                  <a:cubicBezTo>
                    <a:pt x="1630" y="702"/>
                    <a:pt x="1630" y="702"/>
                    <a:pt x="1630" y="702"/>
                  </a:cubicBezTo>
                  <a:cubicBezTo>
                    <a:pt x="1631" y="702"/>
                    <a:pt x="1631" y="702"/>
                    <a:pt x="1631" y="702"/>
                  </a:cubicBezTo>
                  <a:cubicBezTo>
                    <a:pt x="1630" y="700"/>
                    <a:pt x="1639" y="704"/>
                    <a:pt x="1629" y="699"/>
                  </a:cubicBezTo>
                  <a:cubicBezTo>
                    <a:pt x="1628" y="698"/>
                    <a:pt x="1628" y="698"/>
                    <a:pt x="1628" y="698"/>
                  </a:cubicBezTo>
                  <a:cubicBezTo>
                    <a:pt x="1629" y="697"/>
                    <a:pt x="1631" y="696"/>
                    <a:pt x="1631" y="697"/>
                  </a:cubicBezTo>
                  <a:cubicBezTo>
                    <a:pt x="1631" y="698"/>
                    <a:pt x="1631" y="698"/>
                    <a:pt x="1631" y="698"/>
                  </a:cubicBezTo>
                  <a:cubicBezTo>
                    <a:pt x="1637" y="703"/>
                    <a:pt x="1637" y="703"/>
                    <a:pt x="1637" y="703"/>
                  </a:cubicBezTo>
                  <a:cubicBezTo>
                    <a:pt x="1646" y="703"/>
                    <a:pt x="1646" y="703"/>
                    <a:pt x="1646" y="703"/>
                  </a:cubicBezTo>
                  <a:cubicBezTo>
                    <a:pt x="1645" y="707"/>
                    <a:pt x="1649" y="704"/>
                    <a:pt x="1651" y="705"/>
                  </a:cubicBezTo>
                  <a:cubicBezTo>
                    <a:pt x="1650" y="709"/>
                    <a:pt x="1650" y="709"/>
                    <a:pt x="1650" y="709"/>
                  </a:cubicBezTo>
                  <a:cubicBezTo>
                    <a:pt x="1651" y="712"/>
                    <a:pt x="1654" y="708"/>
                    <a:pt x="1654" y="711"/>
                  </a:cubicBezTo>
                  <a:cubicBezTo>
                    <a:pt x="1654" y="710"/>
                    <a:pt x="1654" y="710"/>
                    <a:pt x="1654" y="710"/>
                  </a:cubicBezTo>
                  <a:cubicBezTo>
                    <a:pt x="1655" y="711"/>
                    <a:pt x="1655" y="711"/>
                    <a:pt x="1655" y="711"/>
                  </a:cubicBezTo>
                  <a:cubicBezTo>
                    <a:pt x="1656" y="711"/>
                    <a:pt x="1656" y="711"/>
                    <a:pt x="1656" y="711"/>
                  </a:cubicBezTo>
                  <a:cubicBezTo>
                    <a:pt x="1657" y="710"/>
                    <a:pt x="1657" y="710"/>
                    <a:pt x="1657" y="710"/>
                  </a:cubicBezTo>
                  <a:cubicBezTo>
                    <a:pt x="1656" y="709"/>
                    <a:pt x="1656" y="709"/>
                    <a:pt x="1656" y="709"/>
                  </a:cubicBezTo>
                  <a:cubicBezTo>
                    <a:pt x="1665" y="710"/>
                    <a:pt x="1665" y="710"/>
                    <a:pt x="1665" y="710"/>
                  </a:cubicBezTo>
                  <a:cubicBezTo>
                    <a:pt x="1672" y="706"/>
                    <a:pt x="1672" y="706"/>
                    <a:pt x="1672" y="706"/>
                  </a:cubicBezTo>
                  <a:cubicBezTo>
                    <a:pt x="1681" y="704"/>
                    <a:pt x="1681" y="704"/>
                    <a:pt x="1681" y="704"/>
                  </a:cubicBezTo>
                  <a:cubicBezTo>
                    <a:pt x="1681" y="702"/>
                    <a:pt x="1677" y="707"/>
                    <a:pt x="1681" y="702"/>
                  </a:cubicBezTo>
                  <a:cubicBezTo>
                    <a:pt x="1686" y="703"/>
                    <a:pt x="1686" y="703"/>
                    <a:pt x="1686" y="703"/>
                  </a:cubicBezTo>
                  <a:cubicBezTo>
                    <a:pt x="1702" y="700"/>
                    <a:pt x="1702" y="700"/>
                    <a:pt x="1702" y="700"/>
                  </a:cubicBezTo>
                  <a:cubicBezTo>
                    <a:pt x="1702" y="701"/>
                    <a:pt x="1702" y="701"/>
                    <a:pt x="1702" y="701"/>
                  </a:cubicBezTo>
                  <a:cubicBezTo>
                    <a:pt x="1708" y="701"/>
                    <a:pt x="1708" y="701"/>
                    <a:pt x="1708" y="701"/>
                  </a:cubicBezTo>
                  <a:cubicBezTo>
                    <a:pt x="1711" y="702"/>
                    <a:pt x="1700" y="703"/>
                    <a:pt x="1711" y="699"/>
                  </a:cubicBezTo>
                  <a:cubicBezTo>
                    <a:pt x="1711" y="701"/>
                    <a:pt x="1711" y="701"/>
                    <a:pt x="1711" y="701"/>
                  </a:cubicBezTo>
                  <a:cubicBezTo>
                    <a:pt x="1718" y="700"/>
                    <a:pt x="1718" y="700"/>
                    <a:pt x="1718" y="700"/>
                  </a:cubicBezTo>
                  <a:cubicBezTo>
                    <a:pt x="1719" y="699"/>
                    <a:pt x="1719" y="699"/>
                    <a:pt x="1719" y="699"/>
                  </a:cubicBezTo>
                  <a:cubicBezTo>
                    <a:pt x="1716" y="697"/>
                    <a:pt x="1716" y="697"/>
                    <a:pt x="1716" y="697"/>
                  </a:cubicBezTo>
                  <a:cubicBezTo>
                    <a:pt x="1721" y="696"/>
                    <a:pt x="1721" y="696"/>
                    <a:pt x="1721" y="696"/>
                  </a:cubicBezTo>
                  <a:cubicBezTo>
                    <a:pt x="1722" y="697"/>
                    <a:pt x="1722" y="697"/>
                    <a:pt x="1722" y="697"/>
                  </a:cubicBezTo>
                  <a:cubicBezTo>
                    <a:pt x="1731" y="692"/>
                    <a:pt x="1731" y="692"/>
                    <a:pt x="1731" y="692"/>
                  </a:cubicBezTo>
                  <a:cubicBezTo>
                    <a:pt x="1734" y="693"/>
                    <a:pt x="1737" y="686"/>
                    <a:pt x="1739" y="693"/>
                  </a:cubicBezTo>
                  <a:cubicBezTo>
                    <a:pt x="1751" y="688"/>
                    <a:pt x="1751" y="688"/>
                    <a:pt x="1751" y="688"/>
                  </a:cubicBezTo>
                  <a:cubicBezTo>
                    <a:pt x="1752" y="686"/>
                    <a:pt x="1752" y="686"/>
                    <a:pt x="1752" y="686"/>
                  </a:cubicBezTo>
                  <a:cubicBezTo>
                    <a:pt x="1753" y="688"/>
                    <a:pt x="1753" y="688"/>
                    <a:pt x="1753" y="688"/>
                  </a:cubicBezTo>
                  <a:cubicBezTo>
                    <a:pt x="1756" y="687"/>
                    <a:pt x="1756" y="687"/>
                    <a:pt x="1756" y="687"/>
                  </a:cubicBezTo>
                  <a:cubicBezTo>
                    <a:pt x="1760" y="689"/>
                    <a:pt x="1760" y="689"/>
                    <a:pt x="1760" y="689"/>
                  </a:cubicBezTo>
                  <a:cubicBezTo>
                    <a:pt x="1765" y="693"/>
                    <a:pt x="1765" y="693"/>
                    <a:pt x="1765" y="693"/>
                  </a:cubicBezTo>
                  <a:cubicBezTo>
                    <a:pt x="1761" y="696"/>
                    <a:pt x="1761" y="696"/>
                    <a:pt x="1761" y="696"/>
                  </a:cubicBezTo>
                  <a:cubicBezTo>
                    <a:pt x="1758" y="695"/>
                    <a:pt x="1758" y="695"/>
                    <a:pt x="1758" y="695"/>
                  </a:cubicBezTo>
                  <a:cubicBezTo>
                    <a:pt x="1758" y="697"/>
                    <a:pt x="1754" y="693"/>
                    <a:pt x="1756" y="698"/>
                  </a:cubicBezTo>
                  <a:cubicBezTo>
                    <a:pt x="1755" y="697"/>
                    <a:pt x="1755" y="697"/>
                    <a:pt x="1755" y="697"/>
                  </a:cubicBezTo>
                  <a:cubicBezTo>
                    <a:pt x="1743" y="701"/>
                    <a:pt x="1743" y="701"/>
                    <a:pt x="1743" y="701"/>
                  </a:cubicBezTo>
                  <a:cubicBezTo>
                    <a:pt x="1742" y="704"/>
                    <a:pt x="1742" y="704"/>
                    <a:pt x="1742" y="704"/>
                  </a:cubicBezTo>
                  <a:cubicBezTo>
                    <a:pt x="1728" y="705"/>
                    <a:pt x="1728" y="705"/>
                    <a:pt x="1728" y="705"/>
                  </a:cubicBezTo>
                  <a:cubicBezTo>
                    <a:pt x="1726" y="708"/>
                    <a:pt x="1726" y="708"/>
                    <a:pt x="1726" y="708"/>
                  </a:cubicBezTo>
                  <a:cubicBezTo>
                    <a:pt x="1718" y="710"/>
                    <a:pt x="1718" y="710"/>
                    <a:pt x="1718" y="710"/>
                  </a:cubicBezTo>
                  <a:cubicBezTo>
                    <a:pt x="1715" y="712"/>
                    <a:pt x="1715" y="712"/>
                    <a:pt x="1715" y="712"/>
                  </a:cubicBezTo>
                  <a:cubicBezTo>
                    <a:pt x="1707" y="715"/>
                    <a:pt x="1707" y="715"/>
                    <a:pt x="1707" y="715"/>
                  </a:cubicBezTo>
                  <a:cubicBezTo>
                    <a:pt x="1707" y="718"/>
                    <a:pt x="1707" y="718"/>
                    <a:pt x="1707" y="718"/>
                  </a:cubicBezTo>
                  <a:cubicBezTo>
                    <a:pt x="1701" y="718"/>
                    <a:pt x="1701" y="718"/>
                    <a:pt x="1701" y="718"/>
                  </a:cubicBezTo>
                  <a:cubicBezTo>
                    <a:pt x="1701" y="718"/>
                    <a:pt x="1702" y="720"/>
                    <a:pt x="1701" y="717"/>
                  </a:cubicBezTo>
                  <a:cubicBezTo>
                    <a:pt x="1693" y="722"/>
                    <a:pt x="1693" y="722"/>
                    <a:pt x="1693" y="722"/>
                  </a:cubicBezTo>
                  <a:cubicBezTo>
                    <a:pt x="1690" y="722"/>
                    <a:pt x="1690" y="722"/>
                    <a:pt x="1690" y="722"/>
                  </a:cubicBezTo>
                  <a:cubicBezTo>
                    <a:pt x="1688" y="725"/>
                    <a:pt x="1688" y="725"/>
                    <a:pt x="1688" y="725"/>
                  </a:cubicBezTo>
                  <a:cubicBezTo>
                    <a:pt x="1687" y="722"/>
                    <a:pt x="1687" y="722"/>
                    <a:pt x="1687" y="722"/>
                  </a:cubicBezTo>
                  <a:cubicBezTo>
                    <a:pt x="1683" y="724"/>
                    <a:pt x="1683" y="724"/>
                    <a:pt x="1683" y="724"/>
                  </a:cubicBezTo>
                  <a:cubicBezTo>
                    <a:pt x="1683" y="724"/>
                    <a:pt x="1679" y="722"/>
                    <a:pt x="1683" y="727"/>
                  </a:cubicBezTo>
                  <a:cubicBezTo>
                    <a:pt x="1680" y="727"/>
                    <a:pt x="1680" y="727"/>
                    <a:pt x="1680" y="727"/>
                  </a:cubicBezTo>
                  <a:cubicBezTo>
                    <a:pt x="1679" y="729"/>
                    <a:pt x="1679" y="729"/>
                    <a:pt x="1679" y="729"/>
                  </a:cubicBezTo>
                  <a:cubicBezTo>
                    <a:pt x="1675" y="729"/>
                    <a:pt x="1675" y="729"/>
                    <a:pt x="1675" y="729"/>
                  </a:cubicBezTo>
                  <a:cubicBezTo>
                    <a:pt x="1673" y="732"/>
                    <a:pt x="1673" y="732"/>
                    <a:pt x="1673" y="732"/>
                  </a:cubicBezTo>
                  <a:cubicBezTo>
                    <a:pt x="1667" y="730"/>
                    <a:pt x="1667" y="730"/>
                    <a:pt x="1667" y="730"/>
                  </a:cubicBezTo>
                  <a:cubicBezTo>
                    <a:pt x="1662" y="731"/>
                    <a:pt x="1662" y="731"/>
                    <a:pt x="1662" y="731"/>
                  </a:cubicBezTo>
                  <a:cubicBezTo>
                    <a:pt x="1662" y="733"/>
                    <a:pt x="1662" y="733"/>
                    <a:pt x="1662" y="733"/>
                  </a:cubicBezTo>
                  <a:cubicBezTo>
                    <a:pt x="1667" y="736"/>
                    <a:pt x="1667" y="736"/>
                    <a:pt x="1667" y="736"/>
                  </a:cubicBezTo>
                  <a:cubicBezTo>
                    <a:pt x="1671" y="740"/>
                    <a:pt x="1671" y="740"/>
                    <a:pt x="1671" y="740"/>
                  </a:cubicBezTo>
                  <a:cubicBezTo>
                    <a:pt x="1668" y="742"/>
                    <a:pt x="1668" y="742"/>
                    <a:pt x="1668" y="742"/>
                  </a:cubicBezTo>
                  <a:cubicBezTo>
                    <a:pt x="1664" y="738"/>
                    <a:pt x="1664" y="738"/>
                    <a:pt x="1664" y="738"/>
                  </a:cubicBezTo>
                  <a:cubicBezTo>
                    <a:pt x="1645" y="741"/>
                    <a:pt x="1645" y="741"/>
                    <a:pt x="1645" y="741"/>
                  </a:cubicBezTo>
                  <a:cubicBezTo>
                    <a:pt x="1643" y="740"/>
                    <a:pt x="1643" y="740"/>
                    <a:pt x="1643" y="740"/>
                  </a:cubicBezTo>
                  <a:cubicBezTo>
                    <a:pt x="1631" y="743"/>
                    <a:pt x="1631" y="743"/>
                    <a:pt x="1631" y="743"/>
                  </a:cubicBezTo>
                  <a:cubicBezTo>
                    <a:pt x="1631" y="743"/>
                    <a:pt x="1631" y="743"/>
                    <a:pt x="1631" y="743"/>
                  </a:cubicBezTo>
                  <a:cubicBezTo>
                    <a:pt x="1625" y="743"/>
                    <a:pt x="1625" y="743"/>
                    <a:pt x="1625" y="743"/>
                  </a:cubicBezTo>
                  <a:cubicBezTo>
                    <a:pt x="1625" y="744"/>
                    <a:pt x="1625" y="744"/>
                    <a:pt x="1625" y="744"/>
                  </a:cubicBezTo>
                  <a:cubicBezTo>
                    <a:pt x="1622" y="743"/>
                    <a:pt x="1622" y="743"/>
                    <a:pt x="1622" y="743"/>
                  </a:cubicBezTo>
                  <a:cubicBezTo>
                    <a:pt x="1618" y="746"/>
                    <a:pt x="1618" y="746"/>
                    <a:pt x="1618" y="746"/>
                  </a:cubicBezTo>
                  <a:cubicBezTo>
                    <a:pt x="1618" y="746"/>
                    <a:pt x="1616" y="748"/>
                    <a:pt x="1616" y="745"/>
                  </a:cubicBezTo>
                  <a:cubicBezTo>
                    <a:pt x="1615" y="746"/>
                    <a:pt x="1615" y="746"/>
                    <a:pt x="1615" y="746"/>
                  </a:cubicBezTo>
                  <a:cubicBezTo>
                    <a:pt x="1602" y="748"/>
                    <a:pt x="1602" y="748"/>
                    <a:pt x="1602" y="748"/>
                  </a:cubicBezTo>
                  <a:cubicBezTo>
                    <a:pt x="1574" y="757"/>
                    <a:pt x="1574" y="757"/>
                    <a:pt x="1574" y="757"/>
                  </a:cubicBezTo>
                  <a:cubicBezTo>
                    <a:pt x="1569" y="760"/>
                    <a:pt x="1569" y="760"/>
                    <a:pt x="1569" y="760"/>
                  </a:cubicBezTo>
                  <a:cubicBezTo>
                    <a:pt x="1566" y="759"/>
                    <a:pt x="1566" y="759"/>
                    <a:pt x="1566" y="759"/>
                  </a:cubicBezTo>
                  <a:cubicBezTo>
                    <a:pt x="1563" y="760"/>
                    <a:pt x="1563" y="760"/>
                    <a:pt x="1563" y="760"/>
                  </a:cubicBezTo>
                  <a:cubicBezTo>
                    <a:pt x="1563" y="761"/>
                    <a:pt x="1563" y="761"/>
                    <a:pt x="1563" y="761"/>
                  </a:cubicBezTo>
                  <a:cubicBezTo>
                    <a:pt x="1565" y="762"/>
                    <a:pt x="1565" y="762"/>
                    <a:pt x="1565" y="762"/>
                  </a:cubicBezTo>
                  <a:cubicBezTo>
                    <a:pt x="1539" y="771"/>
                    <a:pt x="1539" y="771"/>
                    <a:pt x="1539" y="771"/>
                  </a:cubicBezTo>
                  <a:cubicBezTo>
                    <a:pt x="1531" y="775"/>
                    <a:pt x="1531" y="775"/>
                    <a:pt x="1531" y="775"/>
                  </a:cubicBezTo>
                  <a:cubicBezTo>
                    <a:pt x="1528" y="775"/>
                    <a:pt x="1528" y="775"/>
                    <a:pt x="1528" y="775"/>
                  </a:cubicBezTo>
                  <a:cubicBezTo>
                    <a:pt x="1527" y="777"/>
                    <a:pt x="1527" y="777"/>
                    <a:pt x="1527" y="777"/>
                  </a:cubicBezTo>
                  <a:cubicBezTo>
                    <a:pt x="1525" y="776"/>
                    <a:pt x="1525" y="776"/>
                    <a:pt x="1525" y="776"/>
                  </a:cubicBezTo>
                  <a:cubicBezTo>
                    <a:pt x="1519" y="779"/>
                    <a:pt x="1519" y="779"/>
                    <a:pt x="1519" y="779"/>
                  </a:cubicBezTo>
                  <a:cubicBezTo>
                    <a:pt x="1519" y="779"/>
                    <a:pt x="1521" y="781"/>
                    <a:pt x="1518" y="778"/>
                  </a:cubicBezTo>
                  <a:cubicBezTo>
                    <a:pt x="1502" y="782"/>
                    <a:pt x="1502" y="782"/>
                    <a:pt x="1502" y="782"/>
                  </a:cubicBezTo>
                  <a:cubicBezTo>
                    <a:pt x="1498" y="783"/>
                    <a:pt x="1498" y="783"/>
                    <a:pt x="1498" y="783"/>
                  </a:cubicBezTo>
                  <a:cubicBezTo>
                    <a:pt x="1486" y="787"/>
                    <a:pt x="1486" y="787"/>
                    <a:pt x="1486" y="787"/>
                  </a:cubicBezTo>
                  <a:cubicBezTo>
                    <a:pt x="1480" y="790"/>
                    <a:pt x="1480" y="790"/>
                    <a:pt x="1480" y="790"/>
                  </a:cubicBezTo>
                  <a:cubicBezTo>
                    <a:pt x="1465" y="805"/>
                    <a:pt x="1465" y="805"/>
                    <a:pt x="1465" y="805"/>
                  </a:cubicBezTo>
                  <a:cubicBezTo>
                    <a:pt x="1459" y="812"/>
                    <a:pt x="1459" y="812"/>
                    <a:pt x="1459" y="812"/>
                  </a:cubicBezTo>
                  <a:cubicBezTo>
                    <a:pt x="1454" y="816"/>
                    <a:pt x="1454" y="816"/>
                    <a:pt x="1454" y="816"/>
                  </a:cubicBezTo>
                  <a:cubicBezTo>
                    <a:pt x="1454" y="820"/>
                    <a:pt x="1467" y="802"/>
                    <a:pt x="1448" y="822"/>
                  </a:cubicBezTo>
                  <a:cubicBezTo>
                    <a:pt x="1440" y="828"/>
                    <a:pt x="1440" y="828"/>
                    <a:pt x="1440" y="828"/>
                  </a:cubicBezTo>
                  <a:cubicBezTo>
                    <a:pt x="1439" y="829"/>
                    <a:pt x="1439" y="829"/>
                    <a:pt x="1439" y="829"/>
                  </a:cubicBezTo>
                  <a:cubicBezTo>
                    <a:pt x="1440" y="830"/>
                    <a:pt x="1440" y="830"/>
                    <a:pt x="1440" y="830"/>
                  </a:cubicBezTo>
                  <a:cubicBezTo>
                    <a:pt x="1439" y="832"/>
                    <a:pt x="1439" y="832"/>
                    <a:pt x="1439" y="832"/>
                  </a:cubicBezTo>
                  <a:cubicBezTo>
                    <a:pt x="1438" y="831"/>
                    <a:pt x="1438" y="831"/>
                    <a:pt x="1438" y="831"/>
                  </a:cubicBezTo>
                  <a:cubicBezTo>
                    <a:pt x="1433" y="835"/>
                    <a:pt x="1433" y="835"/>
                    <a:pt x="1433" y="835"/>
                  </a:cubicBezTo>
                  <a:cubicBezTo>
                    <a:pt x="1433" y="837"/>
                    <a:pt x="1433" y="837"/>
                    <a:pt x="1433" y="837"/>
                  </a:cubicBezTo>
                  <a:cubicBezTo>
                    <a:pt x="1429" y="841"/>
                    <a:pt x="1429" y="841"/>
                    <a:pt x="1429" y="841"/>
                  </a:cubicBezTo>
                  <a:cubicBezTo>
                    <a:pt x="1417" y="851"/>
                    <a:pt x="1417" y="851"/>
                    <a:pt x="1417" y="851"/>
                  </a:cubicBezTo>
                  <a:cubicBezTo>
                    <a:pt x="1415" y="855"/>
                    <a:pt x="1415" y="855"/>
                    <a:pt x="1415" y="855"/>
                  </a:cubicBezTo>
                  <a:cubicBezTo>
                    <a:pt x="1409" y="858"/>
                    <a:pt x="1409" y="858"/>
                    <a:pt x="1409" y="858"/>
                  </a:cubicBezTo>
                  <a:cubicBezTo>
                    <a:pt x="1408" y="857"/>
                    <a:pt x="1407" y="857"/>
                    <a:pt x="1407" y="858"/>
                  </a:cubicBezTo>
                  <a:cubicBezTo>
                    <a:pt x="1406" y="862"/>
                    <a:pt x="1406" y="862"/>
                    <a:pt x="1406" y="862"/>
                  </a:cubicBezTo>
                  <a:cubicBezTo>
                    <a:pt x="1398" y="869"/>
                    <a:pt x="1398" y="869"/>
                    <a:pt x="1398" y="869"/>
                  </a:cubicBezTo>
                  <a:cubicBezTo>
                    <a:pt x="1397" y="869"/>
                    <a:pt x="1397" y="869"/>
                    <a:pt x="1397" y="869"/>
                  </a:cubicBezTo>
                  <a:cubicBezTo>
                    <a:pt x="1396" y="869"/>
                    <a:pt x="1396" y="869"/>
                    <a:pt x="1396" y="869"/>
                  </a:cubicBezTo>
                  <a:cubicBezTo>
                    <a:pt x="1396" y="872"/>
                    <a:pt x="1396" y="872"/>
                    <a:pt x="1396" y="872"/>
                  </a:cubicBezTo>
                  <a:cubicBezTo>
                    <a:pt x="1389" y="878"/>
                    <a:pt x="1389" y="878"/>
                    <a:pt x="1389" y="878"/>
                  </a:cubicBezTo>
                  <a:cubicBezTo>
                    <a:pt x="1386" y="880"/>
                    <a:pt x="1386" y="880"/>
                    <a:pt x="1386" y="880"/>
                  </a:cubicBezTo>
                  <a:cubicBezTo>
                    <a:pt x="1386" y="880"/>
                    <a:pt x="1389" y="874"/>
                    <a:pt x="1385" y="881"/>
                  </a:cubicBezTo>
                  <a:cubicBezTo>
                    <a:pt x="1384" y="881"/>
                    <a:pt x="1384" y="881"/>
                    <a:pt x="1384" y="881"/>
                  </a:cubicBezTo>
                  <a:cubicBezTo>
                    <a:pt x="1385" y="884"/>
                    <a:pt x="1385" y="884"/>
                    <a:pt x="1385" y="884"/>
                  </a:cubicBezTo>
                  <a:cubicBezTo>
                    <a:pt x="1381" y="886"/>
                    <a:pt x="1381" y="886"/>
                    <a:pt x="1381" y="886"/>
                  </a:cubicBezTo>
                  <a:cubicBezTo>
                    <a:pt x="1380" y="887"/>
                    <a:pt x="1380" y="887"/>
                    <a:pt x="1380" y="887"/>
                  </a:cubicBezTo>
                  <a:cubicBezTo>
                    <a:pt x="1378" y="886"/>
                    <a:pt x="1388" y="884"/>
                    <a:pt x="1377" y="886"/>
                  </a:cubicBezTo>
                  <a:cubicBezTo>
                    <a:pt x="1375" y="889"/>
                    <a:pt x="1375" y="889"/>
                    <a:pt x="1375" y="889"/>
                  </a:cubicBezTo>
                  <a:cubicBezTo>
                    <a:pt x="1377" y="890"/>
                    <a:pt x="1377" y="890"/>
                    <a:pt x="1377" y="890"/>
                  </a:cubicBezTo>
                  <a:cubicBezTo>
                    <a:pt x="1371" y="894"/>
                    <a:pt x="1371" y="894"/>
                    <a:pt x="1371" y="894"/>
                  </a:cubicBezTo>
                  <a:cubicBezTo>
                    <a:pt x="1369" y="894"/>
                    <a:pt x="1369" y="894"/>
                    <a:pt x="1369" y="894"/>
                  </a:cubicBezTo>
                  <a:cubicBezTo>
                    <a:pt x="1369" y="897"/>
                    <a:pt x="1369" y="897"/>
                    <a:pt x="1369" y="897"/>
                  </a:cubicBezTo>
                  <a:cubicBezTo>
                    <a:pt x="1365" y="900"/>
                    <a:pt x="1365" y="900"/>
                    <a:pt x="1365" y="900"/>
                  </a:cubicBezTo>
                  <a:cubicBezTo>
                    <a:pt x="1364" y="902"/>
                    <a:pt x="1364" y="902"/>
                    <a:pt x="1364" y="902"/>
                  </a:cubicBezTo>
                  <a:cubicBezTo>
                    <a:pt x="1360" y="902"/>
                    <a:pt x="1360" y="902"/>
                    <a:pt x="1360" y="902"/>
                  </a:cubicBezTo>
                  <a:cubicBezTo>
                    <a:pt x="1360" y="904"/>
                    <a:pt x="1360" y="904"/>
                    <a:pt x="1360" y="904"/>
                  </a:cubicBezTo>
                  <a:cubicBezTo>
                    <a:pt x="1353" y="909"/>
                    <a:pt x="1353" y="909"/>
                    <a:pt x="1353" y="909"/>
                  </a:cubicBezTo>
                  <a:cubicBezTo>
                    <a:pt x="1352" y="909"/>
                    <a:pt x="1355" y="904"/>
                    <a:pt x="1355" y="911"/>
                  </a:cubicBezTo>
                  <a:cubicBezTo>
                    <a:pt x="1352" y="912"/>
                    <a:pt x="1352" y="912"/>
                    <a:pt x="1352" y="912"/>
                  </a:cubicBezTo>
                  <a:cubicBezTo>
                    <a:pt x="1350" y="915"/>
                    <a:pt x="1350" y="915"/>
                    <a:pt x="1350" y="915"/>
                  </a:cubicBezTo>
                  <a:cubicBezTo>
                    <a:pt x="1345" y="916"/>
                    <a:pt x="1345" y="916"/>
                    <a:pt x="1345" y="916"/>
                  </a:cubicBezTo>
                  <a:cubicBezTo>
                    <a:pt x="1345" y="919"/>
                    <a:pt x="1345" y="919"/>
                    <a:pt x="1345" y="919"/>
                  </a:cubicBezTo>
                  <a:cubicBezTo>
                    <a:pt x="1341" y="922"/>
                    <a:pt x="1341" y="922"/>
                    <a:pt x="1341" y="922"/>
                  </a:cubicBezTo>
                  <a:cubicBezTo>
                    <a:pt x="1338" y="922"/>
                    <a:pt x="1338" y="922"/>
                    <a:pt x="1338" y="922"/>
                  </a:cubicBezTo>
                  <a:cubicBezTo>
                    <a:pt x="1339" y="925"/>
                    <a:pt x="1339" y="925"/>
                    <a:pt x="1339" y="925"/>
                  </a:cubicBezTo>
                  <a:cubicBezTo>
                    <a:pt x="1335" y="929"/>
                    <a:pt x="1335" y="929"/>
                    <a:pt x="1335" y="929"/>
                  </a:cubicBezTo>
                  <a:cubicBezTo>
                    <a:pt x="1333" y="929"/>
                    <a:pt x="1333" y="929"/>
                    <a:pt x="1333" y="929"/>
                  </a:cubicBezTo>
                  <a:cubicBezTo>
                    <a:pt x="1320" y="939"/>
                    <a:pt x="1320" y="939"/>
                    <a:pt x="1320" y="939"/>
                  </a:cubicBezTo>
                  <a:cubicBezTo>
                    <a:pt x="1321" y="940"/>
                    <a:pt x="1321" y="940"/>
                    <a:pt x="1321" y="940"/>
                  </a:cubicBezTo>
                  <a:cubicBezTo>
                    <a:pt x="1318" y="942"/>
                    <a:pt x="1318" y="942"/>
                    <a:pt x="1318" y="942"/>
                  </a:cubicBezTo>
                  <a:cubicBezTo>
                    <a:pt x="1318" y="944"/>
                    <a:pt x="1314" y="939"/>
                    <a:pt x="1319" y="944"/>
                  </a:cubicBezTo>
                  <a:cubicBezTo>
                    <a:pt x="1317" y="942"/>
                    <a:pt x="1317" y="942"/>
                    <a:pt x="1317" y="942"/>
                  </a:cubicBezTo>
                  <a:cubicBezTo>
                    <a:pt x="1313" y="947"/>
                    <a:pt x="1313" y="947"/>
                    <a:pt x="1313" y="947"/>
                  </a:cubicBezTo>
                  <a:cubicBezTo>
                    <a:pt x="1309" y="948"/>
                    <a:pt x="1309" y="948"/>
                    <a:pt x="1309" y="948"/>
                  </a:cubicBezTo>
                  <a:cubicBezTo>
                    <a:pt x="1311" y="949"/>
                    <a:pt x="1310" y="950"/>
                    <a:pt x="1309" y="951"/>
                  </a:cubicBezTo>
                  <a:cubicBezTo>
                    <a:pt x="1304" y="954"/>
                    <a:pt x="1304" y="954"/>
                    <a:pt x="1304" y="954"/>
                  </a:cubicBezTo>
                  <a:cubicBezTo>
                    <a:pt x="1303" y="957"/>
                    <a:pt x="1303" y="957"/>
                    <a:pt x="1303" y="957"/>
                  </a:cubicBezTo>
                  <a:cubicBezTo>
                    <a:pt x="1299" y="958"/>
                    <a:pt x="1299" y="958"/>
                    <a:pt x="1299" y="958"/>
                  </a:cubicBezTo>
                  <a:cubicBezTo>
                    <a:pt x="1296" y="963"/>
                    <a:pt x="1296" y="963"/>
                    <a:pt x="1296" y="963"/>
                  </a:cubicBezTo>
                  <a:cubicBezTo>
                    <a:pt x="1276" y="981"/>
                    <a:pt x="1255" y="1001"/>
                    <a:pt x="1234" y="1020"/>
                  </a:cubicBezTo>
                  <a:cubicBezTo>
                    <a:pt x="1235" y="1021"/>
                    <a:pt x="1235" y="1021"/>
                    <a:pt x="1235" y="1021"/>
                  </a:cubicBezTo>
                  <a:cubicBezTo>
                    <a:pt x="1228" y="1024"/>
                    <a:pt x="1224" y="1034"/>
                    <a:pt x="1217" y="1034"/>
                  </a:cubicBezTo>
                  <a:cubicBezTo>
                    <a:pt x="1218" y="1035"/>
                    <a:pt x="1218" y="1035"/>
                    <a:pt x="1218" y="1035"/>
                  </a:cubicBezTo>
                  <a:cubicBezTo>
                    <a:pt x="1214" y="1040"/>
                    <a:pt x="1205" y="1047"/>
                    <a:pt x="1203" y="1051"/>
                  </a:cubicBezTo>
                  <a:cubicBezTo>
                    <a:pt x="1203" y="1054"/>
                    <a:pt x="1200" y="1055"/>
                    <a:pt x="1198" y="1056"/>
                  </a:cubicBezTo>
                  <a:cubicBezTo>
                    <a:pt x="1199" y="1057"/>
                    <a:pt x="1199" y="1057"/>
                    <a:pt x="1199" y="1057"/>
                  </a:cubicBezTo>
                  <a:cubicBezTo>
                    <a:pt x="1199" y="1057"/>
                    <a:pt x="1203" y="1056"/>
                    <a:pt x="1198" y="1059"/>
                  </a:cubicBezTo>
                  <a:cubicBezTo>
                    <a:pt x="1200" y="1060"/>
                    <a:pt x="1200" y="1060"/>
                    <a:pt x="1200" y="1060"/>
                  </a:cubicBezTo>
                  <a:cubicBezTo>
                    <a:pt x="1200" y="1062"/>
                    <a:pt x="1198" y="1056"/>
                    <a:pt x="1199" y="1062"/>
                  </a:cubicBezTo>
                  <a:cubicBezTo>
                    <a:pt x="1195" y="1060"/>
                    <a:pt x="1195" y="1060"/>
                    <a:pt x="1195" y="1060"/>
                  </a:cubicBezTo>
                  <a:cubicBezTo>
                    <a:pt x="1189" y="1063"/>
                    <a:pt x="1183" y="1068"/>
                    <a:pt x="1179" y="1073"/>
                  </a:cubicBezTo>
                  <a:cubicBezTo>
                    <a:pt x="1178" y="1076"/>
                    <a:pt x="1178" y="1076"/>
                    <a:pt x="1178" y="1076"/>
                  </a:cubicBezTo>
                  <a:cubicBezTo>
                    <a:pt x="1172" y="1078"/>
                    <a:pt x="1172" y="1078"/>
                    <a:pt x="1172" y="1078"/>
                  </a:cubicBezTo>
                  <a:cubicBezTo>
                    <a:pt x="1158" y="1078"/>
                    <a:pt x="1158" y="1078"/>
                    <a:pt x="1158" y="1078"/>
                  </a:cubicBezTo>
                  <a:cubicBezTo>
                    <a:pt x="1154" y="1075"/>
                    <a:pt x="1154" y="1075"/>
                    <a:pt x="1154" y="1075"/>
                  </a:cubicBezTo>
                  <a:cubicBezTo>
                    <a:pt x="1157" y="1074"/>
                    <a:pt x="1157" y="1074"/>
                    <a:pt x="1157" y="1074"/>
                  </a:cubicBezTo>
                  <a:cubicBezTo>
                    <a:pt x="1157" y="1072"/>
                    <a:pt x="1157" y="1072"/>
                    <a:pt x="1157" y="1072"/>
                  </a:cubicBezTo>
                  <a:cubicBezTo>
                    <a:pt x="1162" y="1066"/>
                    <a:pt x="1162" y="1066"/>
                    <a:pt x="1162" y="1066"/>
                  </a:cubicBezTo>
                  <a:cubicBezTo>
                    <a:pt x="1161" y="1065"/>
                    <a:pt x="1161" y="1065"/>
                    <a:pt x="1161" y="1065"/>
                  </a:cubicBezTo>
                  <a:cubicBezTo>
                    <a:pt x="1163" y="1063"/>
                    <a:pt x="1163" y="1063"/>
                    <a:pt x="1163" y="1063"/>
                  </a:cubicBezTo>
                  <a:cubicBezTo>
                    <a:pt x="1162" y="1062"/>
                    <a:pt x="1162" y="1062"/>
                    <a:pt x="1162" y="1062"/>
                  </a:cubicBezTo>
                  <a:cubicBezTo>
                    <a:pt x="1160" y="1064"/>
                    <a:pt x="1156" y="1064"/>
                    <a:pt x="1154" y="1066"/>
                  </a:cubicBezTo>
                  <a:cubicBezTo>
                    <a:pt x="1151" y="1072"/>
                    <a:pt x="1151" y="1072"/>
                    <a:pt x="1151" y="1072"/>
                  </a:cubicBezTo>
                  <a:cubicBezTo>
                    <a:pt x="1147" y="1074"/>
                    <a:pt x="1147" y="1074"/>
                    <a:pt x="1147" y="1074"/>
                  </a:cubicBezTo>
                  <a:cubicBezTo>
                    <a:pt x="1148" y="1075"/>
                    <a:pt x="1148" y="1075"/>
                    <a:pt x="1148" y="1075"/>
                  </a:cubicBezTo>
                  <a:cubicBezTo>
                    <a:pt x="1145" y="1078"/>
                    <a:pt x="1145" y="1078"/>
                    <a:pt x="1145" y="1078"/>
                  </a:cubicBezTo>
                  <a:cubicBezTo>
                    <a:pt x="1127" y="1078"/>
                    <a:pt x="1127" y="1078"/>
                    <a:pt x="1127" y="1078"/>
                  </a:cubicBezTo>
                  <a:cubicBezTo>
                    <a:pt x="1127" y="1076"/>
                    <a:pt x="1127" y="1076"/>
                    <a:pt x="1127" y="1076"/>
                  </a:cubicBezTo>
                  <a:cubicBezTo>
                    <a:pt x="1133" y="1074"/>
                    <a:pt x="1133" y="1074"/>
                    <a:pt x="1133" y="1074"/>
                  </a:cubicBezTo>
                  <a:cubicBezTo>
                    <a:pt x="1136" y="1071"/>
                    <a:pt x="1136" y="1071"/>
                    <a:pt x="1136" y="1071"/>
                  </a:cubicBezTo>
                  <a:cubicBezTo>
                    <a:pt x="1135" y="1069"/>
                    <a:pt x="1135" y="1069"/>
                    <a:pt x="1135" y="1069"/>
                  </a:cubicBezTo>
                  <a:cubicBezTo>
                    <a:pt x="1141" y="1065"/>
                    <a:pt x="1141" y="1065"/>
                    <a:pt x="1141" y="1065"/>
                  </a:cubicBezTo>
                  <a:cubicBezTo>
                    <a:pt x="1141" y="1064"/>
                    <a:pt x="1142" y="1067"/>
                    <a:pt x="1140" y="1064"/>
                  </a:cubicBezTo>
                  <a:cubicBezTo>
                    <a:pt x="1146" y="1067"/>
                    <a:pt x="1146" y="1067"/>
                    <a:pt x="1146" y="1067"/>
                  </a:cubicBezTo>
                  <a:cubicBezTo>
                    <a:pt x="1147" y="1066"/>
                    <a:pt x="1147" y="1066"/>
                    <a:pt x="1147" y="1066"/>
                  </a:cubicBezTo>
                  <a:cubicBezTo>
                    <a:pt x="1146" y="1065"/>
                    <a:pt x="1146" y="1065"/>
                    <a:pt x="1146" y="1065"/>
                  </a:cubicBezTo>
                  <a:cubicBezTo>
                    <a:pt x="1143" y="1064"/>
                    <a:pt x="1143" y="1064"/>
                    <a:pt x="1143" y="1064"/>
                  </a:cubicBezTo>
                  <a:cubicBezTo>
                    <a:pt x="1145" y="1062"/>
                    <a:pt x="1145" y="1062"/>
                    <a:pt x="1145" y="1062"/>
                  </a:cubicBezTo>
                  <a:cubicBezTo>
                    <a:pt x="1145" y="1060"/>
                    <a:pt x="1145" y="1060"/>
                    <a:pt x="1145" y="1060"/>
                  </a:cubicBezTo>
                  <a:cubicBezTo>
                    <a:pt x="1142" y="1066"/>
                    <a:pt x="1135" y="1060"/>
                    <a:pt x="1133" y="1062"/>
                  </a:cubicBezTo>
                  <a:cubicBezTo>
                    <a:pt x="1126" y="1068"/>
                    <a:pt x="1126" y="1068"/>
                    <a:pt x="1126" y="1068"/>
                  </a:cubicBezTo>
                  <a:cubicBezTo>
                    <a:pt x="1127" y="1068"/>
                    <a:pt x="1127" y="1068"/>
                    <a:pt x="1127" y="1068"/>
                  </a:cubicBezTo>
                  <a:cubicBezTo>
                    <a:pt x="1117" y="1078"/>
                    <a:pt x="1117" y="1078"/>
                    <a:pt x="1117" y="1078"/>
                  </a:cubicBezTo>
                  <a:cubicBezTo>
                    <a:pt x="1100" y="1078"/>
                    <a:pt x="1100" y="1078"/>
                    <a:pt x="1100" y="1078"/>
                  </a:cubicBezTo>
                  <a:cubicBezTo>
                    <a:pt x="1102" y="1076"/>
                    <a:pt x="1096" y="1079"/>
                    <a:pt x="1101" y="1075"/>
                  </a:cubicBezTo>
                  <a:cubicBezTo>
                    <a:pt x="1098" y="1076"/>
                    <a:pt x="1098" y="1076"/>
                    <a:pt x="1098" y="1076"/>
                  </a:cubicBezTo>
                  <a:cubicBezTo>
                    <a:pt x="1098" y="1076"/>
                    <a:pt x="1098" y="1076"/>
                    <a:pt x="1098" y="1076"/>
                  </a:cubicBezTo>
                  <a:cubicBezTo>
                    <a:pt x="1098" y="1075"/>
                    <a:pt x="1098" y="1075"/>
                    <a:pt x="1098" y="1075"/>
                  </a:cubicBezTo>
                  <a:cubicBezTo>
                    <a:pt x="1095" y="1078"/>
                    <a:pt x="1095" y="1078"/>
                    <a:pt x="1095" y="1078"/>
                  </a:cubicBezTo>
                  <a:cubicBezTo>
                    <a:pt x="1091" y="1078"/>
                    <a:pt x="1091" y="1078"/>
                    <a:pt x="1091" y="1078"/>
                  </a:cubicBezTo>
                  <a:cubicBezTo>
                    <a:pt x="1093" y="1075"/>
                    <a:pt x="1093" y="1075"/>
                    <a:pt x="1093" y="1075"/>
                  </a:cubicBezTo>
                  <a:cubicBezTo>
                    <a:pt x="1095" y="1073"/>
                    <a:pt x="1095" y="1077"/>
                    <a:pt x="1097" y="1074"/>
                  </a:cubicBezTo>
                  <a:cubicBezTo>
                    <a:pt x="1098" y="1076"/>
                    <a:pt x="1098" y="1076"/>
                    <a:pt x="1098" y="1076"/>
                  </a:cubicBezTo>
                  <a:cubicBezTo>
                    <a:pt x="1100" y="1071"/>
                    <a:pt x="1100" y="1071"/>
                    <a:pt x="1100" y="1071"/>
                  </a:cubicBezTo>
                  <a:cubicBezTo>
                    <a:pt x="1104" y="1071"/>
                    <a:pt x="1097" y="1069"/>
                    <a:pt x="1104" y="1069"/>
                  </a:cubicBezTo>
                  <a:cubicBezTo>
                    <a:pt x="1103" y="1068"/>
                    <a:pt x="1103" y="1068"/>
                    <a:pt x="1103" y="1068"/>
                  </a:cubicBezTo>
                  <a:cubicBezTo>
                    <a:pt x="1100" y="1070"/>
                    <a:pt x="1096" y="1069"/>
                    <a:pt x="1095" y="1070"/>
                  </a:cubicBezTo>
                  <a:cubicBezTo>
                    <a:pt x="1104" y="1062"/>
                    <a:pt x="1104" y="1062"/>
                    <a:pt x="1104" y="1062"/>
                  </a:cubicBezTo>
                  <a:cubicBezTo>
                    <a:pt x="1114" y="1055"/>
                    <a:pt x="1114" y="1055"/>
                    <a:pt x="1114" y="1055"/>
                  </a:cubicBezTo>
                  <a:cubicBezTo>
                    <a:pt x="1114" y="1052"/>
                    <a:pt x="1114" y="1052"/>
                    <a:pt x="1114" y="1052"/>
                  </a:cubicBezTo>
                  <a:cubicBezTo>
                    <a:pt x="1117" y="1052"/>
                    <a:pt x="1117" y="1052"/>
                    <a:pt x="1117" y="1052"/>
                  </a:cubicBezTo>
                  <a:cubicBezTo>
                    <a:pt x="1120" y="1050"/>
                    <a:pt x="1122" y="1046"/>
                    <a:pt x="1122" y="1043"/>
                  </a:cubicBezTo>
                  <a:cubicBezTo>
                    <a:pt x="1119" y="1046"/>
                    <a:pt x="1119" y="1046"/>
                    <a:pt x="1119" y="1046"/>
                  </a:cubicBezTo>
                  <a:cubicBezTo>
                    <a:pt x="1108" y="1051"/>
                    <a:pt x="1098" y="1064"/>
                    <a:pt x="1088" y="1071"/>
                  </a:cubicBezTo>
                  <a:cubicBezTo>
                    <a:pt x="1088" y="1074"/>
                    <a:pt x="1088" y="1074"/>
                    <a:pt x="1088" y="1074"/>
                  </a:cubicBezTo>
                  <a:cubicBezTo>
                    <a:pt x="1084" y="1078"/>
                    <a:pt x="1084" y="1078"/>
                    <a:pt x="1084" y="1078"/>
                  </a:cubicBezTo>
                  <a:cubicBezTo>
                    <a:pt x="1070" y="1078"/>
                    <a:pt x="1070" y="1078"/>
                    <a:pt x="1070" y="1078"/>
                  </a:cubicBezTo>
                  <a:cubicBezTo>
                    <a:pt x="1077" y="1070"/>
                    <a:pt x="1077" y="1070"/>
                    <a:pt x="1077" y="1070"/>
                  </a:cubicBezTo>
                  <a:cubicBezTo>
                    <a:pt x="1077" y="1069"/>
                    <a:pt x="1077" y="1069"/>
                    <a:pt x="1077" y="1069"/>
                  </a:cubicBezTo>
                  <a:cubicBezTo>
                    <a:pt x="1088" y="1057"/>
                    <a:pt x="1088" y="1057"/>
                    <a:pt x="1088" y="1057"/>
                  </a:cubicBezTo>
                  <a:cubicBezTo>
                    <a:pt x="1084" y="1055"/>
                    <a:pt x="1088" y="1055"/>
                    <a:pt x="1087" y="1052"/>
                  </a:cubicBezTo>
                  <a:cubicBezTo>
                    <a:pt x="1087" y="1051"/>
                    <a:pt x="1087" y="1051"/>
                    <a:pt x="1087" y="1051"/>
                  </a:cubicBezTo>
                  <a:cubicBezTo>
                    <a:pt x="1081" y="1055"/>
                    <a:pt x="1081" y="1055"/>
                    <a:pt x="1081" y="1055"/>
                  </a:cubicBezTo>
                  <a:cubicBezTo>
                    <a:pt x="1075" y="1059"/>
                    <a:pt x="1075" y="1059"/>
                    <a:pt x="1075" y="1059"/>
                  </a:cubicBezTo>
                  <a:cubicBezTo>
                    <a:pt x="1081" y="1051"/>
                    <a:pt x="1081" y="1051"/>
                    <a:pt x="1081" y="1051"/>
                  </a:cubicBezTo>
                  <a:cubicBezTo>
                    <a:pt x="1083" y="1049"/>
                    <a:pt x="1083" y="1049"/>
                    <a:pt x="1083" y="1049"/>
                  </a:cubicBezTo>
                  <a:cubicBezTo>
                    <a:pt x="1082" y="1048"/>
                    <a:pt x="1082" y="1048"/>
                    <a:pt x="1082" y="1048"/>
                  </a:cubicBezTo>
                  <a:cubicBezTo>
                    <a:pt x="1084" y="1045"/>
                    <a:pt x="1084" y="1045"/>
                    <a:pt x="1084" y="1045"/>
                  </a:cubicBezTo>
                  <a:cubicBezTo>
                    <a:pt x="1083" y="1044"/>
                    <a:pt x="1083" y="1044"/>
                    <a:pt x="1083" y="1044"/>
                  </a:cubicBezTo>
                  <a:cubicBezTo>
                    <a:pt x="1080" y="1045"/>
                    <a:pt x="1080" y="1045"/>
                    <a:pt x="1080" y="1045"/>
                  </a:cubicBezTo>
                  <a:cubicBezTo>
                    <a:pt x="1077" y="1047"/>
                    <a:pt x="1083" y="1047"/>
                    <a:pt x="1079" y="1048"/>
                  </a:cubicBezTo>
                  <a:cubicBezTo>
                    <a:pt x="1080" y="1049"/>
                    <a:pt x="1080" y="1049"/>
                    <a:pt x="1080" y="1049"/>
                  </a:cubicBezTo>
                  <a:cubicBezTo>
                    <a:pt x="1078" y="1051"/>
                    <a:pt x="1078" y="1051"/>
                    <a:pt x="1078" y="1051"/>
                  </a:cubicBezTo>
                  <a:cubicBezTo>
                    <a:pt x="1077" y="1048"/>
                    <a:pt x="1077" y="1048"/>
                    <a:pt x="1077" y="1048"/>
                  </a:cubicBezTo>
                  <a:cubicBezTo>
                    <a:pt x="1067" y="1057"/>
                    <a:pt x="1067" y="1057"/>
                    <a:pt x="1067" y="1057"/>
                  </a:cubicBezTo>
                  <a:cubicBezTo>
                    <a:pt x="1065" y="1056"/>
                    <a:pt x="1065" y="1056"/>
                    <a:pt x="1065" y="1056"/>
                  </a:cubicBezTo>
                  <a:cubicBezTo>
                    <a:pt x="1069" y="1054"/>
                    <a:pt x="1064" y="1053"/>
                    <a:pt x="1066" y="1051"/>
                  </a:cubicBezTo>
                  <a:cubicBezTo>
                    <a:pt x="1069" y="1051"/>
                    <a:pt x="1069" y="1051"/>
                    <a:pt x="1069" y="1051"/>
                  </a:cubicBezTo>
                  <a:cubicBezTo>
                    <a:pt x="1067" y="1051"/>
                    <a:pt x="1067" y="1051"/>
                    <a:pt x="1067" y="1051"/>
                  </a:cubicBezTo>
                  <a:cubicBezTo>
                    <a:pt x="1070" y="1051"/>
                    <a:pt x="1070" y="1051"/>
                    <a:pt x="1070" y="1051"/>
                  </a:cubicBezTo>
                  <a:cubicBezTo>
                    <a:pt x="1071" y="1049"/>
                    <a:pt x="1071" y="1049"/>
                    <a:pt x="1071" y="1049"/>
                  </a:cubicBezTo>
                  <a:cubicBezTo>
                    <a:pt x="1070" y="1050"/>
                    <a:pt x="1073" y="1048"/>
                    <a:pt x="1069" y="1047"/>
                  </a:cubicBezTo>
                  <a:cubicBezTo>
                    <a:pt x="1069" y="1046"/>
                    <a:pt x="1069" y="1046"/>
                    <a:pt x="1069" y="1046"/>
                  </a:cubicBezTo>
                  <a:cubicBezTo>
                    <a:pt x="1063" y="1050"/>
                    <a:pt x="1063" y="1050"/>
                    <a:pt x="1063" y="1050"/>
                  </a:cubicBezTo>
                  <a:cubicBezTo>
                    <a:pt x="1061" y="1053"/>
                    <a:pt x="1061" y="1053"/>
                    <a:pt x="1061" y="1053"/>
                  </a:cubicBezTo>
                  <a:cubicBezTo>
                    <a:pt x="1059" y="1055"/>
                    <a:pt x="1059" y="1055"/>
                    <a:pt x="1059" y="1055"/>
                  </a:cubicBezTo>
                  <a:cubicBezTo>
                    <a:pt x="1058" y="1052"/>
                    <a:pt x="1058" y="1052"/>
                    <a:pt x="1058" y="1052"/>
                  </a:cubicBezTo>
                  <a:cubicBezTo>
                    <a:pt x="1053" y="1056"/>
                    <a:pt x="1053" y="1056"/>
                    <a:pt x="1053" y="1056"/>
                  </a:cubicBezTo>
                  <a:cubicBezTo>
                    <a:pt x="1053" y="1059"/>
                    <a:pt x="1053" y="1059"/>
                    <a:pt x="1053" y="1059"/>
                  </a:cubicBezTo>
                  <a:cubicBezTo>
                    <a:pt x="1049" y="1060"/>
                    <a:pt x="1049" y="1060"/>
                    <a:pt x="1049" y="1060"/>
                  </a:cubicBezTo>
                  <a:cubicBezTo>
                    <a:pt x="1045" y="1064"/>
                    <a:pt x="1045" y="1064"/>
                    <a:pt x="1045" y="1064"/>
                  </a:cubicBezTo>
                  <a:cubicBezTo>
                    <a:pt x="1045" y="1066"/>
                    <a:pt x="1045" y="1066"/>
                    <a:pt x="1045" y="1066"/>
                  </a:cubicBezTo>
                  <a:cubicBezTo>
                    <a:pt x="1043" y="1067"/>
                    <a:pt x="1043" y="1067"/>
                    <a:pt x="1043" y="1067"/>
                  </a:cubicBezTo>
                  <a:cubicBezTo>
                    <a:pt x="1039" y="1064"/>
                    <a:pt x="1039" y="1064"/>
                    <a:pt x="1039" y="1064"/>
                  </a:cubicBezTo>
                  <a:cubicBezTo>
                    <a:pt x="1037" y="1066"/>
                    <a:pt x="1037" y="1066"/>
                    <a:pt x="1037" y="1066"/>
                  </a:cubicBezTo>
                  <a:cubicBezTo>
                    <a:pt x="1033" y="1066"/>
                    <a:pt x="1033" y="1066"/>
                    <a:pt x="1033" y="1066"/>
                  </a:cubicBezTo>
                  <a:cubicBezTo>
                    <a:pt x="1036" y="1065"/>
                    <a:pt x="1031" y="1067"/>
                    <a:pt x="1036" y="1068"/>
                  </a:cubicBezTo>
                  <a:cubicBezTo>
                    <a:pt x="1030" y="1071"/>
                    <a:pt x="1030" y="1071"/>
                    <a:pt x="1030" y="1071"/>
                  </a:cubicBezTo>
                  <a:cubicBezTo>
                    <a:pt x="1029" y="1074"/>
                    <a:pt x="1029" y="1074"/>
                    <a:pt x="1029" y="1074"/>
                  </a:cubicBezTo>
                  <a:cubicBezTo>
                    <a:pt x="1028" y="1074"/>
                    <a:pt x="1028" y="1074"/>
                    <a:pt x="1028" y="1074"/>
                  </a:cubicBezTo>
                  <a:cubicBezTo>
                    <a:pt x="1027" y="1070"/>
                    <a:pt x="1038" y="1067"/>
                    <a:pt x="1033" y="1062"/>
                  </a:cubicBezTo>
                  <a:cubicBezTo>
                    <a:pt x="1042" y="1056"/>
                    <a:pt x="1042" y="1056"/>
                    <a:pt x="1042" y="1056"/>
                  </a:cubicBezTo>
                  <a:cubicBezTo>
                    <a:pt x="1042" y="1053"/>
                    <a:pt x="1042" y="1053"/>
                    <a:pt x="1042" y="1053"/>
                  </a:cubicBezTo>
                  <a:cubicBezTo>
                    <a:pt x="1038" y="1051"/>
                    <a:pt x="1038" y="1051"/>
                    <a:pt x="1038" y="1051"/>
                  </a:cubicBezTo>
                  <a:cubicBezTo>
                    <a:pt x="1036" y="1051"/>
                    <a:pt x="1036" y="1051"/>
                    <a:pt x="1036" y="1051"/>
                  </a:cubicBezTo>
                  <a:cubicBezTo>
                    <a:pt x="1033" y="1055"/>
                    <a:pt x="1033" y="1055"/>
                    <a:pt x="1033" y="1055"/>
                  </a:cubicBezTo>
                  <a:cubicBezTo>
                    <a:pt x="1032" y="1053"/>
                    <a:pt x="1032" y="1053"/>
                    <a:pt x="1032" y="1053"/>
                  </a:cubicBezTo>
                  <a:cubicBezTo>
                    <a:pt x="1028" y="1056"/>
                    <a:pt x="1028" y="1056"/>
                    <a:pt x="1028" y="1056"/>
                  </a:cubicBezTo>
                  <a:cubicBezTo>
                    <a:pt x="1027" y="1055"/>
                    <a:pt x="1027" y="1055"/>
                    <a:pt x="1027" y="1055"/>
                  </a:cubicBezTo>
                  <a:cubicBezTo>
                    <a:pt x="1024" y="1056"/>
                    <a:pt x="1024" y="1056"/>
                    <a:pt x="1024" y="1056"/>
                  </a:cubicBezTo>
                  <a:cubicBezTo>
                    <a:pt x="1023" y="1056"/>
                    <a:pt x="1023" y="1056"/>
                    <a:pt x="1023" y="1056"/>
                  </a:cubicBezTo>
                  <a:cubicBezTo>
                    <a:pt x="1027" y="1048"/>
                    <a:pt x="1034" y="1048"/>
                    <a:pt x="1036" y="1039"/>
                  </a:cubicBezTo>
                  <a:cubicBezTo>
                    <a:pt x="1035" y="1039"/>
                    <a:pt x="1035" y="1039"/>
                    <a:pt x="1035" y="1039"/>
                  </a:cubicBezTo>
                  <a:cubicBezTo>
                    <a:pt x="1031" y="1041"/>
                    <a:pt x="1028" y="1045"/>
                    <a:pt x="1022" y="1045"/>
                  </a:cubicBezTo>
                  <a:cubicBezTo>
                    <a:pt x="1024" y="1044"/>
                    <a:pt x="1024" y="1044"/>
                    <a:pt x="1024" y="1044"/>
                  </a:cubicBezTo>
                  <a:cubicBezTo>
                    <a:pt x="1025" y="1040"/>
                    <a:pt x="1025" y="1040"/>
                    <a:pt x="1025" y="1040"/>
                  </a:cubicBezTo>
                  <a:cubicBezTo>
                    <a:pt x="1023" y="1040"/>
                    <a:pt x="1023" y="1040"/>
                    <a:pt x="1023" y="1040"/>
                  </a:cubicBezTo>
                  <a:cubicBezTo>
                    <a:pt x="1020" y="1043"/>
                    <a:pt x="1016" y="1046"/>
                    <a:pt x="1014" y="1049"/>
                  </a:cubicBezTo>
                  <a:cubicBezTo>
                    <a:pt x="1012" y="1049"/>
                    <a:pt x="1014" y="1053"/>
                    <a:pt x="1012" y="1048"/>
                  </a:cubicBezTo>
                  <a:cubicBezTo>
                    <a:pt x="1011" y="1049"/>
                    <a:pt x="1011" y="1049"/>
                    <a:pt x="1011" y="1049"/>
                  </a:cubicBezTo>
                  <a:cubicBezTo>
                    <a:pt x="1012" y="1051"/>
                    <a:pt x="1012" y="1051"/>
                    <a:pt x="1012" y="1051"/>
                  </a:cubicBezTo>
                  <a:cubicBezTo>
                    <a:pt x="1010" y="1050"/>
                    <a:pt x="1010" y="1050"/>
                    <a:pt x="1010" y="1050"/>
                  </a:cubicBezTo>
                  <a:cubicBezTo>
                    <a:pt x="1007" y="1051"/>
                    <a:pt x="1012" y="1048"/>
                    <a:pt x="1006" y="1051"/>
                  </a:cubicBezTo>
                  <a:cubicBezTo>
                    <a:pt x="1009" y="1048"/>
                    <a:pt x="1009" y="1048"/>
                    <a:pt x="1009" y="1048"/>
                  </a:cubicBezTo>
                  <a:cubicBezTo>
                    <a:pt x="1009" y="1046"/>
                    <a:pt x="1009" y="1046"/>
                    <a:pt x="1009" y="1046"/>
                  </a:cubicBezTo>
                  <a:cubicBezTo>
                    <a:pt x="1016" y="1041"/>
                    <a:pt x="1016" y="1041"/>
                    <a:pt x="1016" y="1041"/>
                  </a:cubicBezTo>
                  <a:cubicBezTo>
                    <a:pt x="1017" y="1039"/>
                    <a:pt x="1017" y="1039"/>
                    <a:pt x="1017" y="1039"/>
                  </a:cubicBezTo>
                  <a:cubicBezTo>
                    <a:pt x="1016" y="1038"/>
                    <a:pt x="1016" y="1038"/>
                    <a:pt x="1016" y="1038"/>
                  </a:cubicBezTo>
                  <a:cubicBezTo>
                    <a:pt x="1015" y="1036"/>
                    <a:pt x="1015" y="1036"/>
                    <a:pt x="1015" y="1036"/>
                  </a:cubicBezTo>
                  <a:cubicBezTo>
                    <a:pt x="1017" y="1034"/>
                    <a:pt x="1017" y="1034"/>
                    <a:pt x="1017" y="1034"/>
                  </a:cubicBezTo>
                  <a:cubicBezTo>
                    <a:pt x="1016" y="1033"/>
                    <a:pt x="1016" y="1033"/>
                    <a:pt x="1016" y="1033"/>
                  </a:cubicBezTo>
                  <a:cubicBezTo>
                    <a:pt x="1012" y="1032"/>
                    <a:pt x="1011" y="1035"/>
                    <a:pt x="1009" y="1035"/>
                  </a:cubicBezTo>
                  <a:cubicBezTo>
                    <a:pt x="1008" y="1036"/>
                    <a:pt x="1008" y="1036"/>
                    <a:pt x="1008" y="1036"/>
                  </a:cubicBezTo>
                  <a:cubicBezTo>
                    <a:pt x="1013" y="1036"/>
                    <a:pt x="1013" y="1036"/>
                    <a:pt x="1013" y="1036"/>
                  </a:cubicBezTo>
                  <a:cubicBezTo>
                    <a:pt x="1009" y="1037"/>
                    <a:pt x="1007" y="1037"/>
                    <a:pt x="1003" y="1037"/>
                  </a:cubicBezTo>
                  <a:cubicBezTo>
                    <a:pt x="1006" y="1033"/>
                    <a:pt x="1006" y="1033"/>
                    <a:pt x="1006" y="1033"/>
                  </a:cubicBezTo>
                  <a:cubicBezTo>
                    <a:pt x="1005" y="1031"/>
                    <a:pt x="1005" y="1031"/>
                    <a:pt x="1005" y="1031"/>
                  </a:cubicBezTo>
                  <a:cubicBezTo>
                    <a:pt x="1005" y="1032"/>
                    <a:pt x="1003" y="1028"/>
                    <a:pt x="1004" y="1033"/>
                  </a:cubicBezTo>
                  <a:cubicBezTo>
                    <a:pt x="1002" y="1032"/>
                    <a:pt x="1002" y="1032"/>
                    <a:pt x="1002" y="1032"/>
                  </a:cubicBezTo>
                  <a:cubicBezTo>
                    <a:pt x="1005" y="1030"/>
                    <a:pt x="1005" y="1026"/>
                    <a:pt x="1006" y="1025"/>
                  </a:cubicBezTo>
                  <a:cubicBezTo>
                    <a:pt x="1012" y="1023"/>
                    <a:pt x="1012" y="1023"/>
                    <a:pt x="1012" y="1023"/>
                  </a:cubicBezTo>
                  <a:cubicBezTo>
                    <a:pt x="1015" y="1018"/>
                    <a:pt x="1015" y="1018"/>
                    <a:pt x="1015" y="1018"/>
                  </a:cubicBezTo>
                  <a:cubicBezTo>
                    <a:pt x="1018" y="1017"/>
                    <a:pt x="1018" y="1017"/>
                    <a:pt x="1018" y="1017"/>
                  </a:cubicBezTo>
                  <a:cubicBezTo>
                    <a:pt x="1019" y="1015"/>
                    <a:pt x="1019" y="1015"/>
                    <a:pt x="1019" y="1015"/>
                  </a:cubicBezTo>
                  <a:cubicBezTo>
                    <a:pt x="1015" y="1015"/>
                    <a:pt x="1015" y="1015"/>
                    <a:pt x="1015" y="1015"/>
                  </a:cubicBezTo>
                  <a:cubicBezTo>
                    <a:pt x="1013" y="1019"/>
                    <a:pt x="1013" y="1019"/>
                    <a:pt x="1013" y="1019"/>
                  </a:cubicBezTo>
                  <a:cubicBezTo>
                    <a:pt x="1011" y="1017"/>
                    <a:pt x="1011" y="1017"/>
                    <a:pt x="1011" y="1017"/>
                  </a:cubicBezTo>
                  <a:cubicBezTo>
                    <a:pt x="1012" y="1016"/>
                    <a:pt x="1012" y="1016"/>
                    <a:pt x="1012" y="1016"/>
                  </a:cubicBezTo>
                  <a:cubicBezTo>
                    <a:pt x="1011" y="1015"/>
                    <a:pt x="1011" y="1015"/>
                    <a:pt x="1011" y="1015"/>
                  </a:cubicBezTo>
                  <a:cubicBezTo>
                    <a:pt x="1015" y="1007"/>
                    <a:pt x="1015" y="1007"/>
                    <a:pt x="1015" y="1007"/>
                  </a:cubicBezTo>
                  <a:cubicBezTo>
                    <a:pt x="1024" y="1001"/>
                    <a:pt x="1024" y="1001"/>
                    <a:pt x="1024" y="1001"/>
                  </a:cubicBezTo>
                  <a:cubicBezTo>
                    <a:pt x="1024" y="1000"/>
                    <a:pt x="1024" y="1000"/>
                    <a:pt x="1024" y="1000"/>
                  </a:cubicBezTo>
                  <a:cubicBezTo>
                    <a:pt x="1023" y="999"/>
                    <a:pt x="1023" y="999"/>
                    <a:pt x="1023" y="999"/>
                  </a:cubicBezTo>
                  <a:cubicBezTo>
                    <a:pt x="1021" y="1001"/>
                    <a:pt x="1021" y="1001"/>
                    <a:pt x="1021" y="1001"/>
                  </a:cubicBezTo>
                  <a:cubicBezTo>
                    <a:pt x="1018" y="1002"/>
                    <a:pt x="1018" y="1002"/>
                    <a:pt x="1018" y="1002"/>
                  </a:cubicBezTo>
                  <a:cubicBezTo>
                    <a:pt x="1016" y="1010"/>
                    <a:pt x="1005" y="1009"/>
                    <a:pt x="1002" y="1018"/>
                  </a:cubicBezTo>
                  <a:cubicBezTo>
                    <a:pt x="998" y="1018"/>
                    <a:pt x="998" y="1018"/>
                    <a:pt x="998" y="1018"/>
                  </a:cubicBezTo>
                  <a:cubicBezTo>
                    <a:pt x="997" y="1020"/>
                    <a:pt x="997" y="1020"/>
                    <a:pt x="997" y="1020"/>
                  </a:cubicBezTo>
                  <a:cubicBezTo>
                    <a:pt x="992" y="1023"/>
                    <a:pt x="992" y="1023"/>
                    <a:pt x="992" y="1023"/>
                  </a:cubicBezTo>
                  <a:cubicBezTo>
                    <a:pt x="993" y="1024"/>
                    <a:pt x="993" y="1024"/>
                    <a:pt x="993" y="1024"/>
                  </a:cubicBezTo>
                  <a:cubicBezTo>
                    <a:pt x="988" y="1028"/>
                    <a:pt x="988" y="1028"/>
                    <a:pt x="988" y="1028"/>
                  </a:cubicBezTo>
                  <a:cubicBezTo>
                    <a:pt x="986" y="1027"/>
                    <a:pt x="986" y="1027"/>
                    <a:pt x="986" y="1027"/>
                  </a:cubicBezTo>
                  <a:cubicBezTo>
                    <a:pt x="986" y="1029"/>
                    <a:pt x="986" y="1029"/>
                    <a:pt x="986" y="1029"/>
                  </a:cubicBezTo>
                  <a:cubicBezTo>
                    <a:pt x="982" y="1034"/>
                    <a:pt x="982" y="1034"/>
                    <a:pt x="982" y="1034"/>
                  </a:cubicBezTo>
                  <a:cubicBezTo>
                    <a:pt x="982" y="1037"/>
                    <a:pt x="982" y="1037"/>
                    <a:pt x="982" y="1037"/>
                  </a:cubicBezTo>
                  <a:cubicBezTo>
                    <a:pt x="979" y="1037"/>
                    <a:pt x="979" y="1037"/>
                    <a:pt x="979" y="1037"/>
                  </a:cubicBezTo>
                  <a:cubicBezTo>
                    <a:pt x="979" y="1037"/>
                    <a:pt x="976" y="1037"/>
                    <a:pt x="980" y="1035"/>
                  </a:cubicBezTo>
                  <a:cubicBezTo>
                    <a:pt x="978" y="1034"/>
                    <a:pt x="978" y="1034"/>
                    <a:pt x="978" y="1034"/>
                  </a:cubicBezTo>
                  <a:cubicBezTo>
                    <a:pt x="976" y="1037"/>
                    <a:pt x="976" y="1037"/>
                    <a:pt x="976" y="1037"/>
                  </a:cubicBezTo>
                  <a:cubicBezTo>
                    <a:pt x="972" y="1035"/>
                    <a:pt x="972" y="1035"/>
                    <a:pt x="972" y="1035"/>
                  </a:cubicBezTo>
                  <a:cubicBezTo>
                    <a:pt x="970" y="1036"/>
                    <a:pt x="970" y="1036"/>
                    <a:pt x="970" y="1036"/>
                  </a:cubicBezTo>
                  <a:cubicBezTo>
                    <a:pt x="969" y="1039"/>
                    <a:pt x="969" y="1039"/>
                    <a:pt x="969" y="1039"/>
                  </a:cubicBezTo>
                  <a:cubicBezTo>
                    <a:pt x="968" y="1037"/>
                    <a:pt x="968" y="1037"/>
                    <a:pt x="968" y="1037"/>
                  </a:cubicBezTo>
                  <a:cubicBezTo>
                    <a:pt x="963" y="1040"/>
                    <a:pt x="963" y="1040"/>
                    <a:pt x="963" y="1040"/>
                  </a:cubicBezTo>
                  <a:cubicBezTo>
                    <a:pt x="961" y="1042"/>
                    <a:pt x="960" y="1044"/>
                    <a:pt x="959" y="1046"/>
                  </a:cubicBezTo>
                  <a:cubicBezTo>
                    <a:pt x="958" y="1046"/>
                    <a:pt x="958" y="1046"/>
                    <a:pt x="958" y="1046"/>
                  </a:cubicBezTo>
                  <a:cubicBezTo>
                    <a:pt x="958" y="1043"/>
                    <a:pt x="958" y="1043"/>
                    <a:pt x="958" y="1043"/>
                  </a:cubicBezTo>
                  <a:cubicBezTo>
                    <a:pt x="954" y="1043"/>
                    <a:pt x="954" y="1043"/>
                    <a:pt x="954" y="1043"/>
                  </a:cubicBezTo>
                  <a:cubicBezTo>
                    <a:pt x="958" y="1041"/>
                    <a:pt x="958" y="1041"/>
                    <a:pt x="958" y="1041"/>
                  </a:cubicBezTo>
                  <a:cubicBezTo>
                    <a:pt x="958" y="1039"/>
                    <a:pt x="958" y="1039"/>
                    <a:pt x="958" y="1039"/>
                  </a:cubicBezTo>
                  <a:cubicBezTo>
                    <a:pt x="959" y="1039"/>
                    <a:pt x="959" y="1039"/>
                    <a:pt x="959" y="1039"/>
                  </a:cubicBezTo>
                  <a:cubicBezTo>
                    <a:pt x="960" y="1035"/>
                    <a:pt x="960" y="1035"/>
                    <a:pt x="960" y="1035"/>
                  </a:cubicBezTo>
                  <a:cubicBezTo>
                    <a:pt x="963" y="1036"/>
                    <a:pt x="963" y="1036"/>
                    <a:pt x="963" y="1036"/>
                  </a:cubicBezTo>
                  <a:cubicBezTo>
                    <a:pt x="968" y="1033"/>
                    <a:pt x="968" y="1033"/>
                    <a:pt x="968" y="1033"/>
                  </a:cubicBezTo>
                  <a:cubicBezTo>
                    <a:pt x="969" y="1030"/>
                    <a:pt x="969" y="1030"/>
                    <a:pt x="969" y="1030"/>
                  </a:cubicBezTo>
                  <a:cubicBezTo>
                    <a:pt x="966" y="1030"/>
                    <a:pt x="966" y="1030"/>
                    <a:pt x="966" y="1030"/>
                  </a:cubicBezTo>
                  <a:cubicBezTo>
                    <a:pt x="964" y="1032"/>
                    <a:pt x="964" y="1032"/>
                    <a:pt x="964" y="1032"/>
                  </a:cubicBezTo>
                  <a:cubicBezTo>
                    <a:pt x="963" y="1031"/>
                    <a:pt x="967" y="1031"/>
                    <a:pt x="962" y="1032"/>
                  </a:cubicBezTo>
                  <a:cubicBezTo>
                    <a:pt x="962" y="1031"/>
                    <a:pt x="966" y="1030"/>
                    <a:pt x="966" y="1028"/>
                  </a:cubicBezTo>
                  <a:cubicBezTo>
                    <a:pt x="961" y="1028"/>
                    <a:pt x="961" y="1028"/>
                    <a:pt x="961" y="1028"/>
                  </a:cubicBezTo>
                  <a:cubicBezTo>
                    <a:pt x="964" y="1026"/>
                    <a:pt x="964" y="1026"/>
                    <a:pt x="964" y="1026"/>
                  </a:cubicBezTo>
                  <a:cubicBezTo>
                    <a:pt x="964" y="1023"/>
                    <a:pt x="964" y="1023"/>
                    <a:pt x="964" y="1023"/>
                  </a:cubicBezTo>
                  <a:cubicBezTo>
                    <a:pt x="962" y="1024"/>
                    <a:pt x="959" y="1028"/>
                    <a:pt x="955" y="1028"/>
                  </a:cubicBezTo>
                  <a:cubicBezTo>
                    <a:pt x="955" y="1025"/>
                    <a:pt x="955" y="1025"/>
                    <a:pt x="955" y="1025"/>
                  </a:cubicBezTo>
                  <a:cubicBezTo>
                    <a:pt x="952" y="1027"/>
                    <a:pt x="952" y="1027"/>
                    <a:pt x="952" y="1027"/>
                  </a:cubicBezTo>
                  <a:cubicBezTo>
                    <a:pt x="954" y="1024"/>
                    <a:pt x="954" y="1024"/>
                    <a:pt x="954" y="1024"/>
                  </a:cubicBezTo>
                  <a:cubicBezTo>
                    <a:pt x="956" y="1024"/>
                    <a:pt x="956" y="1024"/>
                    <a:pt x="956" y="1024"/>
                  </a:cubicBezTo>
                  <a:cubicBezTo>
                    <a:pt x="958" y="1022"/>
                    <a:pt x="958" y="1022"/>
                    <a:pt x="958" y="1022"/>
                  </a:cubicBezTo>
                  <a:cubicBezTo>
                    <a:pt x="960" y="1023"/>
                    <a:pt x="960" y="1023"/>
                    <a:pt x="960" y="1023"/>
                  </a:cubicBezTo>
                  <a:cubicBezTo>
                    <a:pt x="961" y="1022"/>
                    <a:pt x="957" y="1021"/>
                    <a:pt x="962" y="1022"/>
                  </a:cubicBezTo>
                  <a:cubicBezTo>
                    <a:pt x="961" y="1020"/>
                    <a:pt x="961" y="1020"/>
                    <a:pt x="961" y="1020"/>
                  </a:cubicBezTo>
                  <a:cubicBezTo>
                    <a:pt x="957" y="1019"/>
                    <a:pt x="957" y="1019"/>
                    <a:pt x="957" y="1019"/>
                  </a:cubicBezTo>
                  <a:cubicBezTo>
                    <a:pt x="959" y="1017"/>
                    <a:pt x="959" y="1017"/>
                    <a:pt x="959" y="1017"/>
                  </a:cubicBezTo>
                  <a:cubicBezTo>
                    <a:pt x="958" y="1017"/>
                    <a:pt x="958" y="1017"/>
                    <a:pt x="958" y="1017"/>
                  </a:cubicBezTo>
                  <a:cubicBezTo>
                    <a:pt x="961" y="1017"/>
                    <a:pt x="956" y="1012"/>
                    <a:pt x="959" y="1014"/>
                  </a:cubicBezTo>
                  <a:cubicBezTo>
                    <a:pt x="958" y="1013"/>
                    <a:pt x="958" y="1013"/>
                    <a:pt x="958" y="1013"/>
                  </a:cubicBezTo>
                  <a:cubicBezTo>
                    <a:pt x="956" y="1015"/>
                    <a:pt x="956" y="1015"/>
                    <a:pt x="956" y="1015"/>
                  </a:cubicBezTo>
                  <a:cubicBezTo>
                    <a:pt x="959" y="1010"/>
                    <a:pt x="959" y="1010"/>
                    <a:pt x="959" y="1010"/>
                  </a:cubicBezTo>
                  <a:cubicBezTo>
                    <a:pt x="957" y="1005"/>
                    <a:pt x="957" y="1005"/>
                    <a:pt x="957" y="1005"/>
                  </a:cubicBezTo>
                  <a:cubicBezTo>
                    <a:pt x="959" y="1002"/>
                    <a:pt x="959" y="1002"/>
                    <a:pt x="959" y="1002"/>
                  </a:cubicBezTo>
                  <a:cubicBezTo>
                    <a:pt x="963" y="1003"/>
                    <a:pt x="963" y="1003"/>
                    <a:pt x="963" y="1003"/>
                  </a:cubicBezTo>
                  <a:cubicBezTo>
                    <a:pt x="964" y="1003"/>
                    <a:pt x="964" y="1003"/>
                    <a:pt x="964" y="1003"/>
                  </a:cubicBezTo>
                  <a:cubicBezTo>
                    <a:pt x="966" y="1002"/>
                    <a:pt x="966" y="1002"/>
                    <a:pt x="966" y="1002"/>
                  </a:cubicBezTo>
                  <a:cubicBezTo>
                    <a:pt x="963" y="999"/>
                    <a:pt x="963" y="999"/>
                    <a:pt x="963" y="999"/>
                  </a:cubicBezTo>
                  <a:cubicBezTo>
                    <a:pt x="966" y="997"/>
                    <a:pt x="964" y="994"/>
                    <a:pt x="966" y="992"/>
                  </a:cubicBezTo>
                  <a:cubicBezTo>
                    <a:pt x="969" y="992"/>
                    <a:pt x="969" y="992"/>
                    <a:pt x="969" y="992"/>
                  </a:cubicBezTo>
                  <a:cubicBezTo>
                    <a:pt x="974" y="985"/>
                    <a:pt x="974" y="985"/>
                    <a:pt x="974" y="985"/>
                  </a:cubicBezTo>
                  <a:cubicBezTo>
                    <a:pt x="975" y="982"/>
                    <a:pt x="975" y="982"/>
                    <a:pt x="975" y="982"/>
                  </a:cubicBezTo>
                  <a:cubicBezTo>
                    <a:pt x="976" y="981"/>
                    <a:pt x="976" y="981"/>
                    <a:pt x="976" y="981"/>
                  </a:cubicBezTo>
                  <a:cubicBezTo>
                    <a:pt x="977" y="984"/>
                    <a:pt x="977" y="984"/>
                    <a:pt x="977" y="984"/>
                  </a:cubicBezTo>
                  <a:cubicBezTo>
                    <a:pt x="980" y="984"/>
                    <a:pt x="980" y="984"/>
                    <a:pt x="980" y="984"/>
                  </a:cubicBezTo>
                  <a:cubicBezTo>
                    <a:pt x="980" y="982"/>
                    <a:pt x="980" y="982"/>
                    <a:pt x="980" y="982"/>
                  </a:cubicBezTo>
                  <a:cubicBezTo>
                    <a:pt x="983" y="980"/>
                    <a:pt x="983" y="980"/>
                    <a:pt x="983" y="980"/>
                  </a:cubicBezTo>
                  <a:cubicBezTo>
                    <a:pt x="986" y="976"/>
                    <a:pt x="986" y="976"/>
                    <a:pt x="986" y="976"/>
                  </a:cubicBezTo>
                  <a:cubicBezTo>
                    <a:pt x="992" y="973"/>
                    <a:pt x="992" y="973"/>
                    <a:pt x="992" y="973"/>
                  </a:cubicBezTo>
                  <a:cubicBezTo>
                    <a:pt x="992" y="970"/>
                    <a:pt x="992" y="970"/>
                    <a:pt x="992" y="970"/>
                  </a:cubicBezTo>
                  <a:cubicBezTo>
                    <a:pt x="1001" y="965"/>
                    <a:pt x="1004" y="959"/>
                    <a:pt x="1014" y="953"/>
                  </a:cubicBezTo>
                  <a:cubicBezTo>
                    <a:pt x="1014" y="950"/>
                    <a:pt x="1014" y="950"/>
                    <a:pt x="1014" y="950"/>
                  </a:cubicBezTo>
                  <a:cubicBezTo>
                    <a:pt x="1015" y="951"/>
                    <a:pt x="1015" y="951"/>
                    <a:pt x="1015" y="951"/>
                  </a:cubicBezTo>
                  <a:cubicBezTo>
                    <a:pt x="1018" y="950"/>
                    <a:pt x="1018" y="950"/>
                    <a:pt x="1018" y="950"/>
                  </a:cubicBezTo>
                  <a:cubicBezTo>
                    <a:pt x="1019" y="946"/>
                    <a:pt x="1019" y="946"/>
                    <a:pt x="1019" y="946"/>
                  </a:cubicBezTo>
                  <a:cubicBezTo>
                    <a:pt x="1021" y="947"/>
                    <a:pt x="1021" y="947"/>
                    <a:pt x="1021" y="947"/>
                  </a:cubicBezTo>
                  <a:cubicBezTo>
                    <a:pt x="1025" y="941"/>
                    <a:pt x="1025" y="941"/>
                    <a:pt x="1025" y="941"/>
                  </a:cubicBezTo>
                  <a:cubicBezTo>
                    <a:pt x="1021" y="939"/>
                    <a:pt x="1021" y="939"/>
                    <a:pt x="1021" y="939"/>
                  </a:cubicBezTo>
                  <a:cubicBezTo>
                    <a:pt x="1025" y="939"/>
                    <a:pt x="1026" y="933"/>
                    <a:pt x="1026" y="934"/>
                  </a:cubicBezTo>
                  <a:cubicBezTo>
                    <a:pt x="1029" y="934"/>
                    <a:pt x="1029" y="934"/>
                    <a:pt x="1029" y="934"/>
                  </a:cubicBezTo>
                  <a:cubicBezTo>
                    <a:pt x="1029" y="933"/>
                    <a:pt x="1029" y="933"/>
                    <a:pt x="1029" y="933"/>
                  </a:cubicBezTo>
                  <a:cubicBezTo>
                    <a:pt x="1032" y="935"/>
                    <a:pt x="1030" y="930"/>
                    <a:pt x="1034" y="931"/>
                  </a:cubicBezTo>
                  <a:cubicBezTo>
                    <a:pt x="1031" y="930"/>
                    <a:pt x="1031" y="930"/>
                    <a:pt x="1031" y="930"/>
                  </a:cubicBezTo>
                  <a:cubicBezTo>
                    <a:pt x="1034" y="929"/>
                    <a:pt x="1034" y="929"/>
                    <a:pt x="1034" y="929"/>
                  </a:cubicBezTo>
                  <a:cubicBezTo>
                    <a:pt x="1036" y="928"/>
                    <a:pt x="1036" y="928"/>
                    <a:pt x="1036" y="928"/>
                  </a:cubicBezTo>
                  <a:cubicBezTo>
                    <a:pt x="1034" y="927"/>
                    <a:pt x="1034" y="927"/>
                    <a:pt x="1034" y="927"/>
                  </a:cubicBezTo>
                  <a:cubicBezTo>
                    <a:pt x="1040" y="924"/>
                    <a:pt x="1040" y="924"/>
                    <a:pt x="1040" y="924"/>
                  </a:cubicBezTo>
                  <a:cubicBezTo>
                    <a:pt x="1042" y="924"/>
                    <a:pt x="1042" y="924"/>
                    <a:pt x="1042" y="924"/>
                  </a:cubicBezTo>
                  <a:cubicBezTo>
                    <a:pt x="1043" y="924"/>
                    <a:pt x="1043" y="924"/>
                    <a:pt x="1043" y="924"/>
                  </a:cubicBezTo>
                  <a:cubicBezTo>
                    <a:pt x="1045" y="923"/>
                    <a:pt x="1045" y="923"/>
                    <a:pt x="1045" y="923"/>
                  </a:cubicBezTo>
                  <a:cubicBezTo>
                    <a:pt x="1039" y="922"/>
                    <a:pt x="1039" y="922"/>
                    <a:pt x="1039" y="922"/>
                  </a:cubicBezTo>
                  <a:cubicBezTo>
                    <a:pt x="1042" y="921"/>
                    <a:pt x="1042" y="921"/>
                    <a:pt x="1042" y="921"/>
                  </a:cubicBezTo>
                  <a:cubicBezTo>
                    <a:pt x="1046" y="922"/>
                    <a:pt x="1046" y="922"/>
                    <a:pt x="1046" y="922"/>
                  </a:cubicBezTo>
                  <a:cubicBezTo>
                    <a:pt x="1047" y="921"/>
                    <a:pt x="1047" y="921"/>
                    <a:pt x="1047" y="921"/>
                  </a:cubicBezTo>
                  <a:cubicBezTo>
                    <a:pt x="1045" y="917"/>
                    <a:pt x="1045" y="917"/>
                    <a:pt x="1045" y="917"/>
                  </a:cubicBezTo>
                  <a:cubicBezTo>
                    <a:pt x="1051" y="909"/>
                    <a:pt x="1051" y="909"/>
                    <a:pt x="1051" y="909"/>
                  </a:cubicBezTo>
                  <a:cubicBezTo>
                    <a:pt x="1052" y="911"/>
                    <a:pt x="1052" y="911"/>
                    <a:pt x="1052" y="911"/>
                  </a:cubicBezTo>
                  <a:cubicBezTo>
                    <a:pt x="1056" y="908"/>
                    <a:pt x="1056" y="908"/>
                    <a:pt x="1056" y="908"/>
                  </a:cubicBezTo>
                  <a:cubicBezTo>
                    <a:pt x="1056" y="910"/>
                    <a:pt x="1056" y="910"/>
                    <a:pt x="1056" y="910"/>
                  </a:cubicBezTo>
                  <a:cubicBezTo>
                    <a:pt x="1059" y="909"/>
                    <a:pt x="1059" y="909"/>
                    <a:pt x="1059" y="909"/>
                  </a:cubicBezTo>
                  <a:cubicBezTo>
                    <a:pt x="1060" y="907"/>
                    <a:pt x="1060" y="907"/>
                    <a:pt x="1060" y="907"/>
                  </a:cubicBezTo>
                  <a:cubicBezTo>
                    <a:pt x="1059" y="904"/>
                    <a:pt x="1059" y="904"/>
                    <a:pt x="1059" y="904"/>
                  </a:cubicBezTo>
                  <a:cubicBezTo>
                    <a:pt x="1056" y="904"/>
                    <a:pt x="1056" y="904"/>
                    <a:pt x="1056" y="904"/>
                  </a:cubicBezTo>
                  <a:cubicBezTo>
                    <a:pt x="1053" y="907"/>
                    <a:pt x="1053" y="907"/>
                    <a:pt x="1053" y="907"/>
                  </a:cubicBezTo>
                  <a:cubicBezTo>
                    <a:pt x="1046" y="906"/>
                    <a:pt x="1046" y="906"/>
                    <a:pt x="1046" y="906"/>
                  </a:cubicBezTo>
                  <a:cubicBezTo>
                    <a:pt x="1045" y="904"/>
                    <a:pt x="1045" y="904"/>
                    <a:pt x="1045" y="904"/>
                  </a:cubicBezTo>
                  <a:cubicBezTo>
                    <a:pt x="1048" y="903"/>
                    <a:pt x="1048" y="903"/>
                    <a:pt x="1048" y="903"/>
                  </a:cubicBezTo>
                  <a:cubicBezTo>
                    <a:pt x="1048" y="900"/>
                    <a:pt x="1050" y="902"/>
                    <a:pt x="1051" y="899"/>
                  </a:cubicBezTo>
                  <a:cubicBezTo>
                    <a:pt x="1051" y="901"/>
                    <a:pt x="1051" y="901"/>
                    <a:pt x="1051" y="901"/>
                  </a:cubicBezTo>
                  <a:cubicBezTo>
                    <a:pt x="1057" y="899"/>
                    <a:pt x="1057" y="899"/>
                    <a:pt x="1057" y="899"/>
                  </a:cubicBezTo>
                  <a:cubicBezTo>
                    <a:pt x="1059" y="901"/>
                    <a:pt x="1059" y="901"/>
                    <a:pt x="1059" y="901"/>
                  </a:cubicBezTo>
                  <a:cubicBezTo>
                    <a:pt x="1060" y="897"/>
                    <a:pt x="1060" y="897"/>
                    <a:pt x="1060" y="897"/>
                  </a:cubicBezTo>
                  <a:cubicBezTo>
                    <a:pt x="1064" y="895"/>
                    <a:pt x="1064" y="895"/>
                    <a:pt x="1064" y="895"/>
                  </a:cubicBezTo>
                  <a:cubicBezTo>
                    <a:pt x="1066" y="897"/>
                    <a:pt x="1066" y="897"/>
                    <a:pt x="1066" y="897"/>
                  </a:cubicBezTo>
                  <a:cubicBezTo>
                    <a:pt x="1069" y="893"/>
                    <a:pt x="1069" y="893"/>
                    <a:pt x="1069" y="893"/>
                  </a:cubicBezTo>
                  <a:cubicBezTo>
                    <a:pt x="1074" y="892"/>
                    <a:pt x="1074" y="892"/>
                    <a:pt x="1074" y="892"/>
                  </a:cubicBezTo>
                  <a:cubicBezTo>
                    <a:pt x="1073" y="891"/>
                    <a:pt x="1071" y="895"/>
                    <a:pt x="1073" y="890"/>
                  </a:cubicBezTo>
                  <a:cubicBezTo>
                    <a:pt x="1067" y="892"/>
                    <a:pt x="1067" y="892"/>
                    <a:pt x="1067" y="892"/>
                  </a:cubicBezTo>
                  <a:cubicBezTo>
                    <a:pt x="1070" y="888"/>
                    <a:pt x="1070" y="888"/>
                    <a:pt x="1070" y="888"/>
                  </a:cubicBezTo>
                  <a:cubicBezTo>
                    <a:pt x="1066" y="888"/>
                    <a:pt x="1066" y="890"/>
                    <a:pt x="1063" y="889"/>
                  </a:cubicBezTo>
                  <a:cubicBezTo>
                    <a:pt x="1066" y="890"/>
                    <a:pt x="1066" y="890"/>
                    <a:pt x="1066" y="890"/>
                  </a:cubicBezTo>
                  <a:cubicBezTo>
                    <a:pt x="1064" y="893"/>
                    <a:pt x="1064" y="893"/>
                    <a:pt x="1064" y="893"/>
                  </a:cubicBezTo>
                  <a:cubicBezTo>
                    <a:pt x="1061" y="892"/>
                    <a:pt x="1061" y="892"/>
                    <a:pt x="1061" y="892"/>
                  </a:cubicBezTo>
                  <a:cubicBezTo>
                    <a:pt x="1063" y="890"/>
                    <a:pt x="1063" y="890"/>
                    <a:pt x="1063" y="890"/>
                  </a:cubicBezTo>
                  <a:cubicBezTo>
                    <a:pt x="1057" y="890"/>
                    <a:pt x="1057" y="890"/>
                    <a:pt x="1057" y="890"/>
                  </a:cubicBezTo>
                  <a:cubicBezTo>
                    <a:pt x="1059" y="894"/>
                    <a:pt x="1059" y="894"/>
                    <a:pt x="1059" y="894"/>
                  </a:cubicBezTo>
                  <a:cubicBezTo>
                    <a:pt x="1057" y="893"/>
                    <a:pt x="1057" y="893"/>
                    <a:pt x="1057" y="893"/>
                  </a:cubicBezTo>
                  <a:cubicBezTo>
                    <a:pt x="1056" y="893"/>
                    <a:pt x="1056" y="893"/>
                    <a:pt x="1056" y="893"/>
                  </a:cubicBezTo>
                  <a:cubicBezTo>
                    <a:pt x="1056" y="895"/>
                    <a:pt x="1056" y="895"/>
                    <a:pt x="1056" y="895"/>
                  </a:cubicBezTo>
                  <a:cubicBezTo>
                    <a:pt x="1047" y="896"/>
                    <a:pt x="1047" y="896"/>
                    <a:pt x="1047" y="896"/>
                  </a:cubicBezTo>
                  <a:cubicBezTo>
                    <a:pt x="1042" y="898"/>
                    <a:pt x="1042" y="898"/>
                    <a:pt x="1042" y="898"/>
                  </a:cubicBezTo>
                  <a:cubicBezTo>
                    <a:pt x="1040" y="897"/>
                    <a:pt x="1040" y="897"/>
                    <a:pt x="1040" y="897"/>
                  </a:cubicBezTo>
                  <a:cubicBezTo>
                    <a:pt x="1038" y="899"/>
                    <a:pt x="1038" y="899"/>
                    <a:pt x="1038" y="899"/>
                  </a:cubicBezTo>
                  <a:cubicBezTo>
                    <a:pt x="1036" y="901"/>
                    <a:pt x="1033" y="898"/>
                    <a:pt x="1032" y="899"/>
                  </a:cubicBezTo>
                  <a:cubicBezTo>
                    <a:pt x="1032" y="898"/>
                    <a:pt x="1032" y="898"/>
                    <a:pt x="1032" y="898"/>
                  </a:cubicBezTo>
                  <a:cubicBezTo>
                    <a:pt x="1037" y="897"/>
                    <a:pt x="1037" y="897"/>
                    <a:pt x="1037" y="897"/>
                  </a:cubicBezTo>
                  <a:cubicBezTo>
                    <a:pt x="1039" y="894"/>
                    <a:pt x="1039" y="894"/>
                    <a:pt x="1039" y="894"/>
                  </a:cubicBezTo>
                  <a:cubicBezTo>
                    <a:pt x="1039" y="893"/>
                    <a:pt x="1039" y="893"/>
                    <a:pt x="1039" y="893"/>
                  </a:cubicBezTo>
                  <a:cubicBezTo>
                    <a:pt x="1038" y="894"/>
                    <a:pt x="1037" y="896"/>
                    <a:pt x="1034" y="895"/>
                  </a:cubicBezTo>
                  <a:cubicBezTo>
                    <a:pt x="1034" y="896"/>
                    <a:pt x="1034" y="896"/>
                    <a:pt x="1034" y="896"/>
                  </a:cubicBezTo>
                  <a:cubicBezTo>
                    <a:pt x="1032" y="892"/>
                    <a:pt x="1032" y="892"/>
                    <a:pt x="1032" y="892"/>
                  </a:cubicBezTo>
                  <a:cubicBezTo>
                    <a:pt x="1032" y="890"/>
                    <a:pt x="1032" y="890"/>
                    <a:pt x="1032" y="890"/>
                  </a:cubicBezTo>
                  <a:cubicBezTo>
                    <a:pt x="1036" y="890"/>
                    <a:pt x="1036" y="890"/>
                    <a:pt x="1036" y="890"/>
                  </a:cubicBezTo>
                  <a:cubicBezTo>
                    <a:pt x="1038" y="889"/>
                    <a:pt x="1038" y="889"/>
                    <a:pt x="1038" y="889"/>
                  </a:cubicBezTo>
                  <a:cubicBezTo>
                    <a:pt x="1039" y="890"/>
                    <a:pt x="1039" y="890"/>
                    <a:pt x="1039" y="890"/>
                  </a:cubicBezTo>
                  <a:cubicBezTo>
                    <a:pt x="1039" y="891"/>
                    <a:pt x="1042" y="891"/>
                    <a:pt x="1038" y="891"/>
                  </a:cubicBezTo>
                  <a:cubicBezTo>
                    <a:pt x="1038" y="892"/>
                    <a:pt x="1038" y="892"/>
                    <a:pt x="1038" y="892"/>
                  </a:cubicBezTo>
                  <a:cubicBezTo>
                    <a:pt x="1043" y="891"/>
                    <a:pt x="1043" y="891"/>
                    <a:pt x="1043" y="891"/>
                  </a:cubicBezTo>
                  <a:cubicBezTo>
                    <a:pt x="1044" y="889"/>
                    <a:pt x="1044" y="889"/>
                    <a:pt x="1044" y="889"/>
                  </a:cubicBezTo>
                  <a:cubicBezTo>
                    <a:pt x="1044" y="888"/>
                    <a:pt x="1041" y="887"/>
                    <a:pt x="1043" y="886"/>
                  </a:cubicBezTo>
                  <a:cubicBezTo>
                    <a:pt x="1042" y="885"/>
                    <a:pt x="1042" y="885"/>
                    <a:pt x="1042" y="885"/>
                  </a:cubicBezTo>
                  <a:cubicBezTo>
                    <a:pt x="1039" y="886"/>
                    <a:pt x="1039" y="886"/>
                    <a:pt x="1039" y="886"/>
                  </a:cubicBezTo>
                  <a:cubicBezTo>
                    <a:pt x="1038" y="884"/>
                    <a:pt x="1038" y="884"/>
                    <a:pt x="1038" y="884"/>
                  </a:cubicBezTo>
                  <a:cubicBezTo>
                    <a:pt x="1042" y="881"/>
                    <a:pt x="1042" y="881"/>
                    <a:pt x="1042" y="881"/>
                  </a:cubicBezTo>
                  <a:cubicBezTo>
                    <a:pt x="1039" y="880"/>
                    <a:pt x="1039" y="880"/>
                    <a:pt x="1039" y="880"/>
                  </a:cubicBezTo>
                  <a:cubicBezTo>
                    <a:pt x="1039" y="878"/>
                    <a:pt x="1039" y="878"/>
                    <a:pt x="1039" y="878"/>
                  </a:cubicBezTo>
                  <a:cubicBezTo>
                    <a:pt x="1043" y="877"/>
                    <a:pt x="1037" y="882"/>
                    <a:pt x="1043" y="877"/>
                  </a:cubicBezTo>
                  <a:cubicBezTo>
                    <a:pt x="1044" y="878"/>
                    <a:pt x="1042" y="879"/>
                    <a:pt x="1043" y="881"/>
                  </a:cubicBezTo>
                  <a:cubicBezTo>
                    <a:pt x="1042" y="882"/>
                    <a:pt x="1042" y="882"/>
                    <a:pt x="1042" y="882"/>
                  </a:cubicBezTo>
                  <a:cubicBezTo>
                    <a:pt x="1045" y="882"/>
                    <a:pt x="1045" y="882"/>
                    <a:pt x="1045" y="882"/>
                  </a:cubicBezTo>
                  <a:cubicBezTo>
                    <a:pt x="1044" y="882"/>
                    <a:pt x="1044" y="882"/>
                    <a:pt x="1044" y="882"/>
                  </a:cubicBezTo>
                  <a:cubicBezTo>
                    <a:pt x="1046" y="885"/>
                    <a:pt x="1046" y="885"/>
                    <a:pt x="1046" y="885"/>
                  </a:cubicBezTo>
                  <a:cubicBezTo>
                    <a:pt x="1047" y="885"/>
                    <a:pt x="1047" y="885"/>
                    <a:pt x="1047" y="885"/>
                  </a:cubicBezTo>
                  <a:cubicBezTo>
                    <a:pt x="1051" y="883"/>
                    <a:pt x="1051" y="883"/>
                    <a:pt x="1051" y="883"/>
                  </a:cubicBezTo>
                  <a:cubicBezTo>
                    <a:pt x="1051" y="881"/>
                    <a:pt x="1051" y="881"/>
                    <a:pt x="1051" y="881"/>
                  </a:cubicBezTo>
                  <a:cubicBezTo>
                    <a:pt x="1055" y="880"/>
                    <a:pt x="1055" y="880"/>
                    <a:pt x="1055" y="880"/>
                  </a:cubicBezTo>
                  <a:cubicBezTo>
                    <a:pt x="1056" y="877"/>
                    <a:pt x="1056" y="877"/>
                    <a:pt x="1056" y="877"/>
                  </a:cubicBezTo>
                  <a:cubicBezTo>
                    <a:pt x="1060" y="879"/>
                    <a:pt x="1060" y="879"/>
                    <a:pt x="1060" y="879"/>
                  </a:cubicBezTo>
                  <a:cubicBezTo>
                    <a:pt x="1063" y="877"/>
                    <a:pt x="1063" y="877"/>
                    <a:pt x="1063" y="877"/>
                  </a:cubicBezTo>
                  <a:cubicBezTo>
                    <a:pt x="1060" y="881"/>
                    <a:pt x="1060" y="881"/>
                    <a:pt x="1060" y="881"/>
                  </a:cubicBezTo>
                  <a:cubicBezTo>
                    <a:pt x="1057" y="879"/>
                    <a:pt x="1057" y="879"/>
                    <a:pt x="1057" y="879"/>
                  </a:cubicBezTo>
                  <a:cubicBezTo>
                    <a:pt x="1056" y="880"/>
                    <a:pt x="1056" y="880"/>
                    <a:pt x="1056" y="880"/>
                  </a:cubicBezTo>
                  <a:cubicBezTo>
                    <a:pt x="1055" y="880"/>
                    <a:pt x="1059" y="880"/>
                    <a:pt x="1055" y="882"/>
                  </a:cubicBezTo>
                  <a:cubicBezTo>
                    <a:pt x="1059" y="883"/>
                    <a:pt x="1059" y="883"/>
                    <a:pt x="1059" y="883"/>
                  </a:cubicBezTo>
                  <a:cubicBezTo>
                    <a:pt x="1056" y="884"/>
                    <a:pt x="1056" y="884"/>
                    <a:pt x="1056" y="884"/>
                  </a:cubicBezTo>
                  <a:cubicBezTo>
                    <a:pt x="1055" y="885"/>
                    <a:pt x="1055" y="885"/>
                    <a:pt x="1055" y="885"/>
                  </a:cubicBezTo>
                  <a:cubicBezTo>
                    <a:pt x="1056" y="886"/>
                    <a:pt x="1056" y="886"/>
                    <a:pt x="1056" y="886"/>
                  </a:cubicBezTo>
                  <a:cubicBezTo>
                    <a:pt x="1063" y="882"/>
                    <a:pt x="1063" y="882"/>
                    <a:pt x="1063" y="882"/>
                  </a:cubicBezTo>
                  <a:cubicBezTo>
                    <a:pt x="1064" y="880"/>
                    <a:pt x="1064" y="880"/>
                    <a:pt x="1064" y="880"/>
                  </a:cubicBezTo>
                  <a:cubicBezTo>
                    <a:pt x="1063" y="879"/>
                    <a:pt x="1063" y="879"/>
                    <a:pt x="1063" y="879"/>
                  </a:cubicBezTo>
                  <a:cubicBezTo>
                    <a:pt x="1066" y="878"/>
                    <a:pt x="1066" y="878"/>
                    <a:pt x="1066" y="878"/>
                  </a:cubicBezTo>
                  <a:cubicBezTo>
                    <a:pt x="1074" y="873"/>
                    <a:pt x="1074" y="873"/>
                    <a:pt x="1074" y="873"/>
                  </a:cubicBezTo>
                  <a:cubicBezTo>
                    <a:pt x="1075" y="873"/>
                    <a:pt x="1075" y="873"/>
                    <a:pt x="1075" y="873"/>
                  </a:cubicBezTo>
                  <a:cubicBezTo>
                    <a:pt x="1078" y="872"/>
                    <a:pt x="1078" y="872"/>
                    <a:pt x="1078" y="872"/>
                  </a:cubicBezTo>
                  <a:cubicBezTo>
                    <a:pt x="1078" y="873"/>
                    <a:pt x="1072" y="871"/>
                    <a:pt x="1079" y="875"/>
                  </a:cubicBezTo>
                  <a:cubicBezTo>
                    <a:pt x="1082" y="875"/>
                    <a:pt x="1082" y="875"/>
                    <a:pt x="1082" y="875"/>
                  </a:cubicBezTo>
                  <a:cubicBezTo>
                    <a:pt x="1081" y="875"/>
                    <a:pt x="1084" y="870"/>
                    <a:pt x="1081" y="877"/>
                  </a:cubicBezTo>
                  <a:cubicBezTo>
                    <a:pt x="1084" y="873"/>
                    <a:pt x="1084" y="873"/>
                    <a:pt x="1084" y="873"/>
                  </a:cubicBezTo>
                  <a:cubicBezTo>
                    <a:pt x="1084" y="874"/>
                    <a:pt x="1087" y="876"/>
                    <a:pt x="1087" y="872"/>
                  </a:cubicBezTo>
                  <a:cubicBezTo>
                    <a:pt x="1091" y="871"/>
                    <a:pt x="1093" y="872"/>
                    <a:pt x="1096" y="869"/>
                  </a:cubicBezTo>
                  <a:cubicBezTo>
                    <a:pt x="1100" y="862"/>
                    <a:pt x="1100" y="862"/>
                    <a:pt x="1100" y="862"/>
                  </a:cubicBezTo>
                  <a:cubicBezTo>
                    <a:pt x="1102" y="861"/>
                    <a:pt x="1102" y="861"/>
                    <a:pt x="1102" y="861"/>
                  </a:cubicBezTo>
                  <a:cubicBezTo>
                    <a:pt x="1104" y="858"/>
                    <a:pt x="1104" y="858"/>
                    <a:pt x="1104" y="858"/>
                  </a:cubicBezTo>
                  <a:cubicBezTo>
                    <a:pt x="1106" y="858"/>
                    <a:pt x="1106" y="858"/>
                    <a:pt x="1106" y="858"/>
                  </a:cubicBezTo>
                  <a:cubicBezTo>
                    <a:pt x="1106" y="858"/>
                    <a:pt x="1101" y="856"/>
                    <a:pt x="1107" y="860"/>
                  </a:cubicBezTo>
                  <a:cubicBezTo>
                    <a:pt x="1109" y="857"/>
                    <a:pt x="1109" y="857"/>
                    <a:pt x="1109" y="857"/>
                  </a:cubicBezTo>
                  <a:cubicBezTo>
                    <a:pt x="1114" y="859"/>
                    <a:pt x="1114" y="859"/>
                    <a:pt x="1114" y="859"/>
                  </a:cubicBezTo>
                  <a:cubicBezTo>
                    <a:pt x="1116" y="856"/>
                    <a:pt x="1116" y="856"/>
                    <a:pt x="1116" y="856"/>
                  </a:cubicBezTo>
                  <a:cubicBezTo>
                    <a:pt x="1115" y="855"/>
                    <a:pt x="1115" y="855"/>
                    <a:pt x="1115" y="855"/>
                  </a:cubicBezTo>
                  <a:cubicBezTo>
                    <a:pt x="1114" y="854"/>
                    <a:pt x="1114" y="854"/>
                    <a:pt x="1114" y="854"/>
                  </a:cubicBezTo>
                  <a:cubicBezTo>
                    <a:pt x="1114" y="855"/>
                    <a:pt x="1112" y="854"/>
                    <a:pt x="1111" y="855"/>
                  </a:cubicBezTo>
                  <a:cubicBezTo>
                    <a:pt x="1116" y="851"/>
                    <a:pt x="1116" y="851"/>
                    <a:pt x="1116" y="851"/>
                  </a:cubicBezTo>
                  <a:cubicBezTo>
                    <a:pt x="1121" y="848"/>
                    <a:pt x="1121" y="848"/>
                    <a:pt x="1121" y="848"/>
                  </a:cubicBezTo>
                  <a:cubicBezTo>
                    <a:pt x="1121" y="849"/>
                    <a:pt x="1117" y="848"/>
                    <a:pt x="1121" y="850"/>
                  </a:cubicBezTo>
                  <a:cubicBezTo>
                    <a:pt x="1124" y="848"/>
                    <a:pt x="1124" y="848"/>
                    <a:pt x="1124" y="848"/>
                  </a:cubicBezTo>
                  <a:cubicBezTo>
                    <a:pt x="1120" y="846"/>
                    <a:pt x="1120" y="846"/>
                    <a:pt x="1120" y="846"/>
                  </a:cubicBezTo>
                  <a:cubicBezTo>
                    <a:pt x="1125" y="842"/>
                    <a:pt x="1125" y="842"/>
                    <a:pt x="1125" y="842"/>
                  </a:cubicBezTo>
                  <a:cubicBezTo>
                    <a:pt x="1124" y="843"/>
                    <a:pt x="1124" y="843"/>
                    <a:pt x="1124" y="843"/>
                  </a:cubicBezTo>
                  <a:cubicBezTo>
                    <a:pt x="1129" y="842"/>
                    <a:pt x="1129" y="842"/>
                    <a:pt x="1129" y="842"/>
                  </a:cubicBezTo>
                  <a:cubicBezTo>
                    <a:pt x="1131" y="838"/>
                    <a:pt x="1131" y="838"/>
                    <a:pt x="1131" y="838"/>
                  </a:cubicBezTo>
                  <a:cubicBezTo>
                    <a:pt x="1139" y="831"/>
                    <a:pt x="1139" y="831"/>
                    <a:pt x="1139" y="831"/>
                  </a:cubicBezTo>
                  <a:cubicBezTo>
                    <a:pt x="1139" y="830"/>
                    <a:pt x="1142" y="834"/>
                    <a:pt x="1138" y="830"/>
                  </a:cubicBezTo>
                  <a:cubicBezTo>
                    <a:pt x="1134" y="832"/>
                    <a:pt x="1134" y="832"/>
                    <a:pt x="1134" y="832"/>
                  </a:cubicBezTo>
                  <a:cubicBezTo>
                    <a:pt x="1131" y="831"/>
                    <a:pt x="1131" y="831"/>
                    <a:pt x="1131" y="831"/>
                  </a:cubicBezTo>
                  <a:cubicBezTo>
                    <a:pt x="1129" y="831"/>
                    <a:pt x="1129" y="831"/>
                    <a:pt x="1129" y="831"/>
                  </a:cubicBezTo>
                  <a:cubicBezTo>
                    <a:pt x="1127" y="834"/>
                    <a:pt x="1127" y="834"/>
                    <a:pt x="1127" y="834"/>
                  </a:cubicBezTo>
                  <a:cubicBezTo>
                    <a:pt x="1117" y="836"/>
                    <a:pt x="1117" y="836"/>
                    <a:pt x="1117" y="836"/>
                  </a:cubicBezTo>
                  <a:cubicBezTo>
                    <a:pt x="1115" y="837"/>
                    <a:pt x="1115" y="837"/>
                    <a:pt x="1115" y="837"/>
                  </a:cubicBezTo>
                  <a:cubicBezTo>
                    <a:pt x="1109" y="839"/>
                    <a:pt x="1109" y="839"/>
                    <a:pt x="1109" y="839"/>
                  </a:cubicBezTo>
                  <a:cubicBezTo>
                    <a:pt x="1105" y="836"/>
                    <a:pt x="1105" y="836"/>
                    <a:pt x="1105" y="836"/>
                  </a:cubicBezTo>
                  <a:cubicBezTo>
                    <a:pt x="1099" y="837"/>
                    <a:pt x="1099" y="837"/>
                    <a:pt x="1099" y="837"/>
                  </a:cubicBezTo>
                  <a:cubicBezTo>
                    <a:pt x="1101" y="838"/>
                    <a:pt x="1094" y="839"/>
                    <a:pt x="1100" y="840"/>
                  </a:cubicBezTo>
                  <a:cubicBezTo>
                    <a:pt x="1098" y="842"/>
                    <a:pt x="1098" y="842"/>
                    <a:pt x="1098" y="842"/>
                  </a:cubicBezTo>
                  <a:cubicBezTo>
                    <a:pt x="1097" y="841"/>
                    <a:pt x="1097" y="841"/>
                    <a:pt x="1097" y="841"/>
                  </a:cubicBezTo>
                  <a:cubicBezTo>
                    <a:pt x="1091" y="843"/>
                    <a:pt x="1091" y="843"/>
                    <a:pt x="1091" y="843"/>
                  </a:cubicBezTo>
                  <a:cubicBezTo>
                    <a:pt x="1088" y="840"/>
                    <a:pt x="1088" y="840"/>
                    <a:pt x="1088" y="840"/>
                  </a:cubicBezTo>
                  <a:cubicBezTo>
                    <a:pt x="1071" y="844"/>
                    <a:pt x="1071" y="844"/>
                    <a:pt x="1071" y="844"/>
                  </a:cubicBezTo>
                  <a:cubicBezTo>
                    <a:pt x="1065" y="845"/>
                    <a:pt x="1065" y="845"/>
                    <a:pt x="1065" y="845"/>
                  </a:cubicBezTo>
                  <a:cubicBezTo>
                    <a:pt x="1064" y="849"/>
                    <a:pt x="1071" y="843"/>
                    <a:pt x="1064" y="848"/>
                  </a:cubicBezTo>
                  <a:cubicBezTo>
                    <a:pt x="1067" y="847"/>
                    <a:pt x="1071" y="848"/>
                    <a:pt x="1074" y="846"/>
                  </a:cubicBezTo>
                  <a:cubicBezTo>
                    <a:pt x="1075" y="848"/>
                    <a:pt x="1075" y="848"/>
                    <a:pt x="1075" y="848"/>
                  </a:cubicBezTo>
                  <a:cubicBezTo>
                    <a:pt x="1063" y="851"/>
                    <a:pt x="1063" y="851"/>
                    <a:pt x="1063" y="851"/>
                  </a:cubicBezTo>
                  <a:cubicBezTo>
                    <a:pt x="1054" y="852"/>
                    <a:pt x="1054" y="852"/>
                    <a:pt x="1054" y="852"/>
                  </a:cubicBezTo>
                  <a:cubicBezTo>
                    <a:pt x="1057" y="849"/>
                    <a:pt x="1057" y="849"/>
                    <a:pt x="1057" y="849"/>
                  </a:cubicBezTo>
                  <a:cubicBezTo>
                    <a:pt x="1059" y="850"/>
                    <a:pt x="1059" y="850"/>
                    <a:pt x="1059" y="850"/>
                  </a:cubicBezTo>
                  <a:cubicBezTo>
                    <a:pt x="1063" y="848"/>
                    <a:pt x="1063" y="848"/>
                    <a:pt x="1063" y="848"/>
                  </a:cubicBezTo>
                  <a:cubicBezTo>
                    <a:pt x="1059" y="847"/>
                    <a:pt x="1059" y="847"/>
                    <a:pt x="1059" y="847"/>
                  </a:cubicBezTo>
                  <a:cubicBezTo>
                    <a:pt x="1047" y="851"/>
                    <a:pt x="1047" y="851"/>
                    <a:pt x="1047" y="851"/>
                  </a:cubicBezTo>
                  <a:cubicBezTo>
                    <a:pt x="1048" y="853"/>
                    <a:pt x="1048" y="853"/>
                    <a:pt x="1048" y="853"/>
                  </a:cubicBezTo>
                  <a:cubicBezTo>
                    <a:pt x="1050" y="853"/>
                    <a:pt x="1050" y="853"/>
                    <a:pt x="1050" y="853"/>
                  </a:cubicBezTo>
                  <a:cubicBezTo>
                    <a:pt x="1048" y="854"/>
                    <a:pt x="1048" y="854"/>
                    <a:pt x="1048" y="854"/>
                  </a:cubicBezTo>
                  <a:cubicBezTo>
                    <a:pt x="1047" y="854"/>
                    <a:pt x="1047" y="854"/>
                    <a:pt x="1047" y="854"/>
                  </a:cubicBezTo>
                  <a:cubicBezTo>
                    <a:pt x="1041" y="856"/>
                    <a:pt x="1041" y="856"/>
                    <a:pt x="1041" y="856"/>
                  </a:cubicBezTo>
                  <a:cubicBezTo>
                    <a:pt x="1041" y="856"/>
                    <a:pt x="1041" y="856"/>
                    <a:pt x="1041" y="856"/>
                  </a:cubicBezTo>
                  <a:cubicBezTo>
                    <a:pt x="1041" y="854"/>
                    <a:pt x="1041" y="854"/>
                    <a:pt x="1041" y="854"/>
                  </a:cubicBezTo>
                  <a:cubicBezTo>
                    <a:pt x="1045" y="854"/>
                    <a:pt x="1045" y="854"/>
                    <a:pt x="1045" y="854"/>
                  </a:cubicBezTo>
                  <a:cubicBezTo>
                    <a:pt x="1045" y="852"/>
                    <a:pt x="1045" y="852"/>
                    <a:pt x="1045" y="852"/>
                  </a:cubicBezTo>
                  <a:cubicBezTo>
                    <a:pt x="1046" y="852"/>
                    <a:pt x="1044" y="849"/>
                    <a:pt x="1046" y="853"/>
                  </a:cubicBezTo>
                  <a:cubicBezTo>
                    <a:pt x="1043" y="850"/>
                    <a:pt x="1043" y="850"/>
                    <a:pt x="1043" y="850"/>
                  </a:cubicBezTo>
                  <a:cubicBezTo>
                    <a:pt x="1040" y="852"/>
                    <a:pt x="1040" y="852"/>
                    <a:pt x="1040" y="852"/>
                  </a:cubicBezTo>
                  <a:cubicBezTo>
                    <a:pt x="1034" y="850"/>
                    <a:pt x="1049" y="851"/>
                    <a:pt x="1035" y="852"/>
                  </a:cubicBezTo>
                  <a:cubicBezTo>
                    <a:pt x="1027" y="855"/>
                    <a:pt x="1027" y="855"/>
                    <a:pt x="1027" y="855"/>
                  </a:cubicBezTo>
                  <a:cubicBezTo>
                    <a:pt x="1022" y="855"/>
                    <a:pt x="1022" y="855"/>
                    <a:pt x="1022" y="855"/>
                  </a:cubicBezTo>
                  <a:cubicBezTo>
                    <a:pt x="1010" y="857"/>
                    <a:pt x="1010" y="857"/>
                    <a:pt x="1010" y="857"/>
                  </a:cubicBezTo>
                  <a:cubicBezTo>
                    <a:pt x="1009" y="858"/>
                    <a:pt x="1009" y="858"/>
                    <a:pt x="1009" y="858"/>
                  </a:cubicBezTo>
                  <a:cubicBezTo>
                    <a:pt x="1005" y="858"/>
                    <a:pt x="1005" y="858"/>
                    <a:pt x="1005" y="858"/>
                  </a:cubicBezTo>
                  <a:cubicBezTo>
                    <a:pt x="1001" y="860"/>
                    <a:pt x="1001" y="860"/>
                    <a:pt x="1001" y="860"/>
                  </a:cubicBezTo>
                  <a:cubicBezTo>
                    <a:pt x="996" y="861"/>
                    <a:pt x="996" y="861"/>
                    <a:pt x="996" y="861"/>
                  </a:cubicBezTo>
                  <a:cubicBezTo>
                    <a:pt x="995" y="860"/>
                    <a:pt x="995" y="860"/>
                    <a:pt x="995" y="860"/>
                  </a:cubicBezTo>
                  <a:cubicBezTo>
                    <a:pt x="992" y="862"/>
                    <a:pt x="992" y="862"/>
                    <a:pt x="992" y="862"/>
                  </a:cubicBezTo>
                  <a:cubicBezTo>
                    <a:pt x="989" y="862"/>
                    <a:pt x="1000" y="855"/>
                    <a:pt x="987" y="864"/>
                  </a:cubicBezTo>
                  <a:cubicBezTo>
                    <a:pt x="986" y="861"/>
                    <a:pt x="986" y="861"/>
                    <a:pt x="986" y="861"/>
                  </a:cubicBezTo>
                  <a:cubicBezTo>
                    <a:pt x="985" y="861"/>
                    <a:pt x="1006" y="861"/>
                    <a:pt x="976" y="865"/>
                  </a:cubicBezTo>
                  <a:cubicBezTo>
                    <a:pt x="965" y="867"/>
                    <a:pt x="965" y="867"/>
                    <a:pt x="965" y="867"/>
                  </a:cubicBezTo>
                  <a:cubicBezTo>
                    <a:pt x="944" y="870"/>
                    <a:pt x="944" y="870"/>
                    <a:pt x="944" y="870"/>
                  </a:cubicBezTo>
                  <a:cubicBezTo>
                    <a:pt x="942" y="868"/>
                    <a:pt x="942" y="868"/>
                    <a:pt x="942" y="868"/>
                  </a:cubicBezTo>
                  <a:cubicBezTo>
                    <a:pt x="941" y="868"/>
                    <a:pt x="941" y="868"/>
                    <a:pt x="941" y="868"/>
                  </a:cubicBezTo>
                  <a:cubicBezTo>
                    <a:pt x="941" y="870"/>
                    <a:pt x="941" y="870"/>
                    <a:pt x="941" y="870"/>
                  </a:cubicBezTo>
                  <a:cubicBezTo>
                    <a:pt x="935" y="873"/>
                    <a:pt x="935" y="873"/>
                    <a:pt x="935" y="873"/>
                  </a:cubicBezTo>
                  <a:cubicBezTo>
                    <a:pt x="918" y="874"/>
                    <a:pt x="918" y="874"/>
                    <a:pt x="918" y="874"/>
                  </a:cubicBezTo>
                  <a:cubicBezTo>
                    <a:pt x="918" y="873"/>
                    <a:pt x="918" y="873"/>
                    <a:pt x="918" y="873"/>
                  </a:cubicBezTo>
                  <a:cubicBezTo>
                    <a:pt x="914" y="873"/>
                    <a:pt x="914" y="873"/>
                    <a:pt x="914" y="873"/>
                  </a:cubicBezTo>
                  <a:cubicBezTo>
                    <a:pt x="912" y="875"/>
                    <a:pt x="912" y="875"/>
                    <a:pt x="912" y="875"/>
                  </a:cubicBezTo>
                  <a:cubicBezTo>
                    <a:pt x="903" y="877"/>
                    <a:pt x="903" y="877"/>
                    <a:pt x="903" y="877"/>
                  </a:cubicBezTo>
                  <a:cubicBezTo>
                    <a:pt x="899" y="875"/>
                    <a:pt x="899" y="875"/>
                    <a:pt x="899" y="875"/>
                  </a:cubicBezTo>
                  <a:cubicBezTo>
                    <a:pt x="898" y="873"/>
                    <a:pt x="895" y="873"/>
                    <a:pt x="896" y="878"/>
                  </a:cubicBezTo>
                  <a:cubicBezTo>
                    <a:pt x="895" y="879"/>
                    <a:pt x="895" y="879"/>
                    <a:pt x="895" y="879"/>
                  </a:cubicBezTo>
                  <a:cubicBezTo>
                    <a:pt x="891" y="875"/>
                    <a:pt x="891" y="875"/>
                    <a:pt x="891" y="875"/>
                  </a:cubicBezTo>
                  <a:cubicBezTo>
                    <a:pt x="889" y="876"/>
                    <a:pt x="889" y="876"/>
                    <a:pt x="889" y="876"/>
                  </a:cubicBezTo>
                  <a:cubicBezTo>
                    <a:pt x="886" y="879"/>
                    <a:pt x="886" y="879"/>
                    <a:pt x="886" y="879"/>
                  </a:cubicBezTo>
                  <a:cubicBezTo>
                    <a:pt x="881" y="881"/>
                    <a:pt x="881" y="881"/>
                    <a:pt x="881" y="881"/>
                  </a:cubicBezTo>
                  <a:cubicBezTo>
                    <a:pt x="863" y="882"/>
                    <a:pt x="863" y="882"/>
                    <a:pt x="863" y="882"/>
                  </a:cubicBezTo>
                  <a:cubicBezTo>
                    <a:pt x="862" y="883"/>
                    <a:pt x="862" y="883"/>
                    <a:pt x="862" y="883"/>
                  </a:cubicBezTo>
                  <a:cubicBezTo>
                    <a:pt x="860" y="883"/>
                    <a:pt x="860" y="883"/>
                    <a:pt x="860" y="883"/>
                  </a:cubicBezTo>
                  <a:cubicBezTo>
                    <a:pt x="859" y="882"/>
                    <a:pt x="859" y="882"/>
                    <a:pt x="859" y="882"/>
                  </a:cubicBezTo>
                  <a:cubicBezTo>
                    <a:pt x="858" y="883"/>
                    <a:pt x="858" y="883"/>
                    <a:pt x="858" y="883"/>
                  </a:cubicBezTo>
                  <a:cubicBezTo>
                    <a:pt x="853" y="884"/>
                    <a:pt x="853" y="884"/>
                    <a:pt x="853" y="884"/>
                  </a:cubicBezTo>
                  <a:cubicBezTo>
                    <a:pt x="835" y="886"/>
                    <a:pt x="835" y="886"/>
                    <a:pt x="835" y="886"/>
                  </a:cubicBezTo>
                  <a:cubicBezTo>
                    <a:pt x="832" y="887"/>
                    <a:pt x="832" y="887"/>
                    <a:pt x="832" y="887"/>
                  </a:cubicBezTo>
                  <a:cubicBezTo>
                    <a:pt x="821" y="889"/>
                    <a:pt x="821" y="889"/>
                    <a:pt x="821" y="889"/>
                  </a:cubicBezTo>
                  <a:cubicBezTo>
                    <a:pt x="815" y="890"/>
                    <a:pt x="815" y="890"/>
                    <a:pt x="815" y="890"/>
                  </a:cubicBezTo>
                  <a:cubicBezTo>
                    <a:pt x="813" y="889"/>
                    <a:pt x="813" y="889"/>
                    <a:pt x="813" y="889"/>
                  </a:cubicBezTo>
                  <a:cubicBezTo>
                    <a:pt x="808" y="890"/>
                    <a:pt x="808" y="890"/>
                    <a:pt x="808" y="890"/>
                  </a:cubicBezTo>
                  <a:cubicBezTo>
                    <a:pt x="807" y="890"/>
                    <a:pt x="807" y="890"/>
                    <a:pt x="807" y="890"/>
                  </a:cubicBezTo>
                  <a:cubicBezTo>
                    <a:pt x="806" y="889"/>
                    <a:pt x="806" y="889"/>
                    <a:pt x="806" y="889"/>
                  </a:cubicBezTo>
                  <a:cubicBezTo>
                    <a:pt x="797" y="892"/>
                    <a:pt x="797" y="892"/>
                    <a:pt x="797" y="892"/>
                  </a:cubicBezTo>
                  <a:cubicBezTo>
                    <a:pt x="786" y="893"/>
                    <a:pt x="786" y="893"/>
                    <a:pt x="786" y="893"/>
                  </a:cubicBezTo>
                  <a:cubicBezTo>
                    <a:pt x="775" y="894"/>
                    <a:pt x="775" y="894"/>
                    <a:pt x="775" y="894"/>
                  </a:cubicBezTo>
                  <a:cubicBezTo>
                    <a:pt x="774" y="894"/>
                    <a:pt x="774" y="894"/>
                    <a:pt x="774" y="894"/>
                  </a:cubicBezTo>
                  <a:cubicBezTo>
                    <a:pt x="771" y="895"/>
                    <a:pt x="771" y="895"/>
                    <a:pt x="771" y="895"/>
                  </a:cubicBezTo>
                  <a:cubicBezTo>
                    <a:pt x="770" y="894"/>
                    <a:pt x="770" y="894"/>
                    <a:pt x="770" y="894"/>
                  </a:cubicBezTo>
                  <a:cubicBezTo>
                    <a:pt x="762" y="897"/>
                    <a:pt x="762" y="897"/>
                    <a:pt x="762" y="897"/>
                  </a:cubicBezTo>
                  <a:cubicBezTo>
                    <a:pt x="753" y="897"/>
                    <a:pt x="753" y="897"/>
                    <a:pt x="753" y="897"/>
                  </a:cubicBezTo>
                  <a:cubicBezTo>
                    <a:pt x="751" y="898"/>
                    <a:pt x="751" y="898"/>
                    <a:pt x="751" y="898"/>
                  </a:cubicBezTo>
                  <a:cubicBezTo>
                    <a:pt x="747" y="897"/>
                    <a:pt x="747" y="897"/>
                    <a:pt x="747" y="897"/>
                  </a:cubicBezTo>
                  <a:cubicBezTo>
                    <a:pt x="735" y="899"/>
                    <a:pt x="735" y="899"/>
                    <a:pt x="735" y="899"/>
                  </a:cubicBezTo>
                  <a:cubicBezTo>
                    <a:pt x="732" y="899"/>
                    <a:pt x="732" y="899"/>
                    <a:pt x="732" y="899"/>
                  </a:cubicBezTo>
                  <a:cubicBezTo>
                    <a:pt x="731" y="901"/>
                    <a:pt x="731" y="901"/>
                    <a:pt x="731" y="901"/>
                  </a:cubicBezTo>
                  <a:cubicBezTo>
                    <a:pt x="700" y="905"/>
                    <a:pt x="700" y="905"/>
                    <a:pt x="700" y="905"/>
                  </a:cubicBezTo>
                  <a:cubicBezTo>
                    <a:pt x="692" y="906"/>
                    <a:pt x="692" y="906"/>
                    <a:pt x="692" y="906"/>
                  </a:cubicBezTo>
                  <a:cubicBezTo>
                    <a:pt x="691" y="908"/>
                    <a:pt x="691" y="908"/>
                    <a:pt x="691" y="908"/>
                  </a:cubicBezTo>
                  <a:cubicBezTo>
                    <a:pt x="691" y="909"/>
                    <a:pt x="690" y="910"/>
                    <a:pt x="688" y="909"/>
                  </a:cubicBezTo>
                  <a:cubicBezTo>
                    <a:pt x="691" y="906"/>
                    <a:pt x="691" y="906"/>
                    <a:pt x="691" y="906"/>
                  </a:cubicBezTo>
                  <a:cubicBezTo>
                    <a:pt x="686" y="906"/>
                    <a:pt x="686" y="906"/>
                    <a:pt x="686" y="906"/>
                  </a:cubicBezTo>
                  <a:cubicBezTo>
                    <a:pt x="677" y="907"/>
                    <a:pt x="677" y="907"/>
                    <a:pt x="677" y="907"/>
                  </a:cubicBezTo>
                  <a:cubicBezTo>
                    <a:pt x="674" y="909"/>
                    <a:pt x="674" y="909"/>
                    <a:pt x="674" y="909"/>
                  </a:cubicBezTo>
                  <a:cubicBezTo>
                    <a:pt x="669" y="908"/>
                    <a:pt x="669" y="908"/>
                    <a:pt x="669" y="908"/>
                  </a:cubicBezTo>
                  <a:cubicBezTo>
                    <a:pt x="663" y="910"/>
                    <a:pt x="663" y="910"/>
                    <a:pt x="663" y="910"/>
                  </a:cubicBezTo>
                  <a:cubicBezTo>
                    <a:pt x="660" y="909"/>
                    <a:pt x="660" y="909"/>
                    <a:pt x="660" y="909"/>
                  </a:cubicBezTo>
                  <a:cubicBezTo>
                    <a:pt x="649" y="911"/>
                    <a:pt x="649" y="911"/>
                    <a:pt x="649" y="911"/>
                  </a:cubicBezTo>
                  <a:cubicBezTo>
                    <a:pt x="640" y="912"/>
                    <a:pt x="640" y="912"/>
                    <a:pt x="640" y="912"/>
                  </a:cubicBezTo>
                  <a:cubicBezTo>
                    <a:pt x="635" y="913"/>
                    <a:pt x="635" y="913"/>
                    <a:pt x="635" y="913"/>
                  </a:cubicBezTo>
                  <a:cubicBezTo>
                    <a:pt x="625" y="914"/>
                    <a:pt x="625" y="914"/>
                    <a:pt x="625" y="914"/>
                  </a:cubicBezTo>
                  <a:cubicBezTo>
                    <a:pt x="623" y="915"/>
                    <a:pt x="623" y="915"/>
                    <a:pt x="623" y="915"/>
                  </a:cubicBezTo>
                  <a:cubicBezTo>
                    <a:pt x="620" y="915"/>
                    <a:pt x="620" y="915"/>
                    <a:pt x="620" y="915"/>
                  </a:cubicBezTo>
                  <a:cubicBezTo>
                    <a:pt x="615" y="917"/>
                    <a:pt x="615" y="917"/>
                    <a:pt x="615" y="917"/>
                  </a:cubicBezTo>
                  <a:cubicBezTo>
                    <a:pt x="596" y="918"/>
                    <a:pt x="596" y="918"/>
                    <a:pt x="596" y="918"/>
                  </a:cubicBezTo>
                  <a:cubicBezTo>
                    <a:pt x="585" y="919"/>
                    <a:pt x="585" y="919"/>
                    <a:pt x="585" y="919"/>
                  </a:cubicBezTo>
                  <a:cubicBezTo>
                    <a:pt x="583" y="922"/>
                    <a:pt x="583" y="922"/>
                    <a:pt x="583" y="922"/>
                  </a:cubicBezTo>
                  <a:cubicBezTo>
                    <a:pt x="583" y="920"/>
                    <a:pt x="583" y="920"/>
                    <a:pt x="583" y="920"/>
                  </a:cubicBezTo>
                  <a:cubicBezTo>
                    <a:pt x="581" y="922"/>
                    <a:pt x="581" y="922"/>
                    <a:pt x="581" y="922"/>
                  </a:cubicBezTo>
                  <a:cubicBezTo>
                    <a:pt x="581" y="921"/>
                    <a:pt x="587" y="924"/>
                    <a:pt x="579" y="921"/>
                  </a:cubicBezTo>
                  <a:cubicBezTo>
                    <a:pt x="579" y="923"/>
                    <a:pt x="579" y="923"/>
                    <a:pt x="579" y="923"/>
                  </a:cubicBezTo>
                  <a:cubicBezTo>
                    <a:pt x="576" y="922"/>
                    <a:pt x="576" y="922"/>
                    <a:pt x="576" y="922"/>
                  </a:cubicBezTo>
                  <a:cubicBezTo>
                    <a:pt x="576" y="922"/>
                    <a:pt x="577" y="924"/>
                    <a:pt x="577" y="921"/>
                  </a:cubicBezTo>
                  <a:cubicBezTo>
                    <a:pt x="572" y="922"/>
                    <a:pt x="572" y="922"/>
                    <a:pt x="572" y="922"/>
                  </a:cubicBezTo>
                  <a:cubicBezTo>
                    <a:pt x="570" y="921"/>
                    <a:pt x="570" y="921"/>
                    <a:pt x="570" y="921"/>
                  </a:cubicBezTo>
                  <a:cubicBezTo>
                    <a:pt x="556" y="925"/>
                    <a:pt x="556" y="925"/>
                    <a:pt x="556" y="925"/>
                  </a:cubicBezTo>
                  <a:cubicBezTo>
                    <a:pt x="561" y="927"/>
                    <a:pt x="565" y="920"/>
                    <a:pt x="568" y="925"/>
                  </a:cubicBezTo>
                  <a:cubicBezTo>
                    <a:pt x="573" y="924"/>
                    <a:pt x="573" y="924"/>
                    <a:pt x="573" y="924"/>
                  </a:cubicBezTo>
                  <a:cubicBezTo>
                    <a:pt x="573" y="925"/>
                    <a:pt x="573" y="925"/>
                    <a:pt x="573" y="925"/>
                  </a:cubicBezTo>
                  <a:cubicBezTo>
                    <a:pt x="575" y="925"/>
                    <a:pt x="575" y="925"/>
                    <a:pt x="575" y="925"/>
                  </a:cubicBezTo>
                  <a:cubicBezTo>
                    <a:pt x="573" y="926"/>
                    <a:pt x="573" y="926"/>
                    <a:pt x="573" y="926"/>
                  </a:cubicBezTo>
                  <a:cubicBezTo>
                    <a:pt x="571" y="924"/>
                    <a:pt x="571" y="924"/>
                    <a:pt x="571" y="924"/>
                  </a:cubicBezTo>
                  <a:cubicBezTo>
                    <a:pt x="565" y="928"/>
                    <a:pt x="565" y="928"/>
                    <a:pt x="565" y="928"/>
                  </a:cubicBezTo>
                  <a:cubicBezTo>
                    <a:pt x="555" y="928"/>
                    <a:pt x="555" y="928"/>
                    <a:pt x="555" y="928"/>
                  </a:cubicBezTo>
                  <a:cubicBezTo>
                    <a:pt x="551" y="933"/>
                    <a:pt x="551" y="933"/>
                    <a:pt x="551" y="933"/>
                  </a:cubicBezTo>
                  <a:cubicBezTo>
                    <a:pt x="546" y="933"/>
                    <a:pt x="546" y="933"/>
                    <a:pt x="546" y="933"/>
                  </a:cubicBezTo>
                  <a:cubicBezTo>
                    <a:pt x="548" y="932"/>
                    <a:pt x="541" y="929"/>
                    <a:pt x="550" y="929"/>
                  </a:cubicBezTo>
                  <a:cubicBezTo>
                    <a:pt x="545" y="930"/>
                    <a:pt x="545" y="930"/>
                    <a:pt x="545" y="930"/>
                  </a:cubicBezTo>
                  <a:cubicBezTo>
                    <a:pt x="543" y="929"/>
                    <a:pt x="543" y="929"/>
                    <a:pt x="543" y="929"/>
                  </a:cubicBezTo>
                  <a:cubicBezTo>
                    <a:pt x="540" y="931"/>
                    <a:pt x="540" y="931"/>
                    <a:pt x="540" y="931"/>
                  </a:cubicBezTo>
                  <a:cubicBezTo>
                    <a:pt x="543" y="933"/>
                    <a:pt x="543" y="933"/>
                    <a:pt x="543" y="933"/>
                  </a:cubicBezTo>
                  <a:cubicBezTo>
                    <a:pt x="538" y="933"/>
                    <a:pt x="538" y="933"/>
                    <a:pt x="538" y="933"/>
                  </a:cubicBezTo>
                  <a:cubicBezTo>
                    <a:pt x="538" y="932"/>
                    <a:pt x="538" y="932"/>
                    <a:pt x="538" y="932"/>
                  </a:cubicBezTo>
                  <a:cubicBezTo>
                    <a:pt x="538" y="932"/>
                    <a:pt x="540" y="930"/>
                    <a:pt x="536" y="931"/>
                  </a:cubicBezTo>
                  <a:cubicBezTo>
                    <a:pt x="535" y="933"/>
                    <a:pt x="535" y="933"/>
                    <a:pt x="535" y="933"/>
                  </a:cubicBezTo>
                  <a:cubicBezTo>
                    <a:pt x="535" y="936"/>
                    <a:pt x="543" y="922"/>
                    <a:pt x="536" y="939"/>
                  </a:cubicBezTo>
                  <a:cubicBezTo>
                    <a:pt x="535" y="939"/>
                    <a:pt x="535" y="939"/>
                    <a:pt x="535" y="939"/>
                  </a:cubicBezTo>
                  <a:cubicBezTo>
                    <a:pt x="536" y="937"/>
                    <a:pt x="536" y="937"/>
                    <a:pt x="536" y="937"/>
                  </a:cubicBezTo>
                  <a:cubicBezTo>
                    <a:pt x="536" y="935"/>
                    <a:pt x="536" y="935"/>
                    <a:pt x="536" y="935"/>
                  </a:cubicBezTo>
                  <a:cubicBezTo>
                    <a:pt x="531" y="934"/>
                    <a:pt x="531" y="934"/>
                    <a:pt x="531" y="934"/>
                  </a:cubicBezTo>
                  <a:cubicBezTo>
                    <a:pt x="532" y="934"/>
                    <a:pt x="532" y="934"/>
                    <a:pt x="532" y="934"/>
                  </a:cubicBezTo>
                  <a:cubicBezTo>
                    <a:pt x="531" y="933"/>
                    <a:pt x="531" y="933"/>
                    <a:pt x="531" y="933"/>
                  </a:cubicBezTo>
                  <a:cubicBezTo>
                    <a:pt x="527" y="934"/>
                    <a:pt x="527" y="934"/>
                    <a:pt x="527" y="934"/>
                  </a:cubicBezTo>
                  <a:cubicBezTo>
                    <a:pt x="526" y="935"/>
                    <a:pt x="526" y="935"/>
                    <a:pt x="526" y="935"/>
                  </a:cubicBezTo>
                  <a:cubicBezTo>
                    <a:pt x="518" y="933"/>
                    <a:pt x="518" y="933"/>
                    <a:pt x="518" y="933"/>
                  </a:cubicBezTo>
                  <a:cubicBezTo>
                    <a:pt x="517" y="934"/>
                    <a:pt x="517" y="934"/>
                    <a:pt x="517" y="934"/>
                  </a:cubicBezTo>
                  <a:cubicBezTo>
                    <a:pt x="517" y="933"/>
                    <a:pt x="521" y="934"/>
                    <a:pt x="517" y="932"/>
                  </a:cubicBezTo>
                  <a:cubicBezTo>
                    <a:pt x="524" y="930"/>
                    <a:pt x="524" y="930"/>
                    <a:pt x="524" y="930"/>
                  </a:cubicBezTo>
                  <a:cubicBezTo>
                    <a:pt x="526" y="929"/>
                    <a:pt x="528" y="926"/>
                    <a:pt x="529" y="928"/>
                  </a:cubicBezTo>
                  <a:cubicBezTo>
                    <a:pt x="529" y="928"/>
                    <a:pt x="531" y="926"/>
                    <a:pt x="530" y="929"/>
                  </a:cubicBezTo>
                  <a:cubicBezTo>
                    <a:pt x="532" y="929"/>
                    <a:pt x="532" y="929"/>
                    <a:pt x="532" y="929"/>
                  </a:cubicBezTo>
                  <a:cubicBezTo>
                    <a:pt x="530" y="927"/>
                    <a:pt x="533" y="929"/>
                    <a:pt x="533" y="926"/>
                  </a:cubicBezTo>
                  <a:cubicBezTo>
                    <a:pt x="535" y="924"/>
                    <a:pt x="535" y="924"/>
                    <a:pt x="535" y="924"/>
                  </a:cubicBezTo>
                  <a:cubicBezTo>
                    <a:pt x="529" y="924"/>
                    <a:pt x="529" y="924"/>
                    <a:pt x="529" y="924"/>
                  </a:cubicBezTo>
                  <a:cubicBezTo>
                    <a:pt x="527" y="925"/>
                    <a:pt x="527" y="925"/>
                    <a:pt x="527" y="925"/>
                  </a:cubicBezTo>
                  <a:cubicBezTo>
                    <a:pt x="530" y="925"/>
                    <a:pt x="519" y="931"/>
                    <a:pt x="532" y="925"/>
                  </a:cubicBezTo>
                  <a:cubicBezTo>
                    <a:pt x="526" y="925"/>
                    <a:pt x="536" y="936"/>
                    <a:pt x="523" y="927"/>
                  </a:cubicBezTo>
                  <a:cubicBezTo>
                    <a:pt x="522" y="926"/>
                    <a:pt x="522" y="926"/>
                    <a:pt x="522" y="926"/>
                  </a:cubicBezTo>
                  <a:cubicBezTo>
                    <a:pt x="521" y="927"/>
                    <a:pt x="521" y="927"/>
                    <a:pt x="521" y="927"/>
                  </a:cubicBezTo>
                  <a:cubicBezTo>
                    <a:pt x="520" y="927"/>
                    <a:pt x="517" y="935"/>
                    <a:pt x="515" y="927"/>
                  </a:cubicBezTo>
                  <a:cubicBezTo>
                    <a:pt x="514" y="927"/>
                    <a:pt x="514" y="927"/>
                    <a:pt x="514" y="927"/>
                  </a:cubicBezTo>
                  <a:cubicBezTo>
                    <a:pt x="514" y="929"/>
                    <a:pt x="514" y="929"/>
                    <a:pt x="514" y="929"/>
                  </a:cubicBezTo>
                  <a:cubicBezTo>
                    <a:pt x="516" y="930"/>
                    <a:pt x="516" y="930"/>
                    <a:pt x="516" y="930"/>
                  </a:cubicBezTo>
                  <a:cubicBezTo>
                    <a:pt x="513" y="931"/>
                    <a:pt x="513" y="931"/>
                    <a:pt x="513" y="931"/>
                  </a:cubicBezTo>
                  <a:cubicBezTo>
                    <a:pt x="512" y="928"/>
                    <a:pt x="512" y="928"/>
                    <a:pt x="512" y="928"/>
                  </a:cubicBezTo>
                  <a:cubicBezTo>
                    <a:pt x="508" y="928"/>
                    <a:pt x="508" y="928"/>
                    <a:pt x="508" y="928"/>
                  </a:cubicBezTo>
                  <a:cubicBezTo>
                    <a:pt x="511" y="927"/>
                    <a:pt x="511" y="927"/>
                    <a:pt x="511" y="927"/>
                  </a:cubicBezTo>
                  <a:cubicBezTo>
                    <a:pt x="510" y="925"/>
                    <a:pt x="510" y="925"/>
                    <a:pt x="510" y="925"/>
                  </a:cubicBezTo>
                  <a:cubicBezTo>
                    <a:pt x="511" y="921"/>
                    <a:pt x="511" y="921"/>
                    <a:pt x="511" y="921"/>
                  </a:cubicBezTo>
                  <a:cubicBezTo>
                    <a:pt x="516" y="921"/>
                    <a:pt x="516" y="921"/>
                    <a:pt x="516" y="921"/>
                  </a:cubicBezTo>
                  <a:cubicBezTo>
                    <a:pt x="518" y="920"/>
                    <a:pt x="518" y="920"/>
                    <a:pt x="518" y="920"/>
                  </a:cubicBezTo>
                  <a:cubicBezTo>
                    <a:pt x="521" y="920"/>
                    <a:pt x="521" y="920"/>
                    <a:pt x="521" y="920"/>
                  </a:cubicBezTo>
                  <a:cubicBezTo>
                    <a:pt x="526" y="919"/>
                    <a:pt x="526" y="919"/>
                    <a:pt x="526" y="919"/>
                  </a:cubicBezTo>
                  <a:cubicBezTo>
                    <a:pt x="526" y="918"/>
                    <a:pt x="526" y="918"/>
                    <a:pt x="526" y="918"/>
                  </a:cubicBezTo>
                  <a:cubicBezTo>
                    <a:pt x="526" y="917"/>
                    <a:pt x="528" y="914"/>
                    <a:pt x="530" y="919"/>
                  </a:cubicBezTo>
                  <a:cubicBezTo>
                    <a:pt x="527" y="920"/>
                    <a:pt x="533" y="912"/>
                    <a:pt x="528" y="922"/>
                  </a:cubicBezTo>
                  <a:cubicBezTo>
                    <a:pt x="527" y="920"/>
                    <a:pt x="538" y="916"/>
                    <a:pt x="521" y="923"/>
                  </a:cubicBezTo>
                  <a:cubicBezTo>
                    <a:pt x="521" y="923"/>
                    <a:pt x="521" y="923"/>
                    <a:pt x="521" y="923"/>
                  </a:cubicBezTo>
                  <a:cubicBezTo>
                    <a:pt x="516" y="925"/>
                    <a:pt x="516" y="925"/>
                    <a:pt x="516" y="925"/>
                  </a:cubicBezTo>
                  <a:cubicBezTo>
                    <a:pt x="518" y="926"/>
                    <a:pt x="518" y="926"/>
                    <a:pt x="518" y="926"/>
                  </a:cubicBezTo>
                  <a:cubicBezTo>
                    <a:pt x="526" y="925"/>
                    <a:pt x="526" y="925"/>
                    <a:pt x="526" y="925"/>
                  </a:cubicBezTo>
                  <a:cubicBezTo>
                    <a:pt x="527" y="923"/>
                    <a:pt x="527" y="923"/>
                    <a:pt x="527" y="923"/>
                  </a:cubicBezTo>
                  <a:cubicBezTo>
                    <a:pt x="532" y="922"/>
                    <a:pt x="532" y="922"/>
                    <a:pt x="532" y="922"/>
                  </a:cubicBezTo>
                  <a:cubicBezTo>
                    <a:pt x="531" y="920"/>
                    <a:pt x="531" y="920"/>
                    <a:pt x="531" y="920"/>
                  </a:cubicBezTo>
                  <a:cubicBezTo>
                    <a:pt x="535" y="920"/>
                    <a:pt x="535" y="920"/>
                    <a:pt x="535" y="920"/>
                  </a:cubicBezTo>
                  <a:cubicBezTo>
                    <a:pt x="535" y="922"/>
                    <a:pt x="535" y="922"/>
                    <a:pt x="535" y="922"/>
                  </a:cubicBezTo>
                  <a:cubicBezTo>
                    <a:pt x="538" y="922"/>
                    <a:pt x="538" y="922"/>
                    <a:pt x="538" y="922"/>
                  </a:cubicBezTo>
                  <a:cubicBezTo>
                    <a:pt x="539" y="920"/>
                    <a:pt x="539" y="920"/>
                    <a:pt x="539" y="920"/>
                  </a:cubicBezTo>
                  <a:cubicBezTo>
                    <a:pt x="552" y="918"/>
                    <a:pt x="552" y="918"/>
                    <a:pt x="552" y="918"/>
                  </a:cubicBezTo>
                  <a:cubicBezTo>
                    <a:pt x="551" y="916"/>
                    <a:pt x="551" y="916"/>
                    <a:pt x="551" y="916"/>
                  </a:cubicBezTo>
                  <a:cubicBezTo>
                    <a:pt x="547" y="916"/>
                    <a:pt x="547" y="916"/>
                    <a:pt x="547" y="916"/>
                  </a:cubicBezTo>
                  <a:cubicBezTo>
                    <a:pt x="548" y="916"/>
                    <a:pt x="548" y="916"/>
                    <a:pt x="548" y="916"/>
                  </a:cubicBezTo>
                  <a:cubicBezTo>
                    <a:pt x="544" y="916"/>
                    <a:pt x="544" y="916"/>
                    <a:pt x="544" y="916"/>
                  </a:cubicBezTo>
                  <a:cubicBezTo>
                    <a:pt x="542" y="914"/>
                    <a:pt x="542" y="914"/>
                    <a:pt x="542" y="914"/>
                  </a:cubicBezTo>
                  <a:cubicBezTo>
                    <a:pt x="536" y="916"/>
                    <a:pt x="536" y="916"/>
                    <a:pt x="536" y="916"/>
                  </a:cubicBezTo>
                  <a:cubicBezTo>
                    <a:pt x="535" y="915"/>
                    <a:pt x="535" y="915"/>
                    <a:pt x="535" y="915"/>
                  </a:cubicBezTo>
                  <a:cubicBezTo>
                    <a:pt x="531" y="917"/>
                    <a:pt x="531" y="917"/>
                    <a:pt x="531" y="917"/>
                  </a:cubicBezTo>
                  <a:cubicBezTo>
                    <a:pt x="528" y="915"/>
                    <a:pt x="528" y="915"/>
                    <a:pt x="528" y="915"/>
                  </a:cubicBezTo>
                  <a:cubicBezTo>
                    <a:pt x="529" y="912"/>
                    <a:pt x="529" y="912"/>
                    <a:pt x="529" y="912"/>
                  </a:cubicBezTo>
                  <a:cubicBezTo>
                    <a:pt x="536" y="913"/>
                    <a:pt x="536" y="913"/>
                    <a:pt x="536" y="913"/>
                  </a:cubicBezTo>
                  <a:cubicBezTo>
                    <a:pt x="536" y="911"/>
                    <a:pt x="536" y="911"/>
                    <a:pt x="536" y="911"/>
                  </a:cubicBezTo>
                  <a:cubicBezTo>
                    <a:pt x="541" y="910"/>
                    <a:pt x="541" y="910"/>
                    <a:pt x="541" y="910"/>
                  </a:cubicBezTo>
                  <a:cubicBezTo>
                    <a:pt x="542" y="910"/>
                    <a:pt x="536" y="910"/>
                    <a:pt x="544" y="913"/>
                  </a:cubicBezTo>
                  <a:cubicBezTo>
                    <a:pt x="549" y="910"/>
                    <a:pt x="549" y="910"/>
                    <a:pt x="549" y="910"/>
                  </a:cubicBezTo>
                  <a:cubicBezTo>
                    <a:pt x="553" y="911"/>
                    <a:pt x="553" y="911"/>
                    <a:pt x="553" y="911"/>
                  </a:cubicBezTo>
                  <a:cubicBezTo>
                    <a:pt x="557" y="909"/>
                    <a:pt x="557" y="909"/>
                    <a:pt x="557" y="909"/>
                  </a:cubicBezTo>
                  <a:cubicBezTo>
                    <a:pt x="581" y="906"/>
                    <a:pt x="581" y="906"/>
                    <a:pt x="581" y="906"/>
                  </a:cubicBezTo>
                  <a:cubicBezTo>
                    <a:pt x="585" y="906"/>
                    <a:pt x="585" y="906"/>
                    <a:pt x="585" y="906"/>
                  </a:cubicBezTo>
                  <a:cubicBezTo>
                    <a:pt x="589" y="904"/>
                    <a:pt x="589" y="904"/>
                    <a:pt x="589" y="904"/>
                  </a:cubicBezTo>
                  <a:cubicBezTo>
                    <a:pt x="584" y="902"/>
                    <a:pt x="583" y="906"/>
                    <a:pt x="570" y="906"/>
                  </a:cubicBezTo>
                  <a:cubicBezTo>
                    <a:pt x="569" y="903"/>
                    <a:pt x="569" y="903"/>
                    <a:pt x="569" y="903"/>
                  </a:cubicBezTo>
                  <a:cubicBezTo>
                    <a:pt x="568" y="905"/>
                    <a:pt x="568" y="905"/>
                    <a:pt x="568" y="905"/>
                  </a:cubicBezTo>
                  <a:cubicBezTo>
                    <a:pt x="568" y="901"/>
                    <a:pt x="568" y="901"/>
                    <a:pt x="568" y="901"/>
                  </a:cubicBezTo>
                  <a:cubicBezTo>
                    <a:pt x="571" y="899"/>
                    <a:pt x="571" y="899"/>
                    <a:pt x="571" y="899"/>
                  </a:cubicBezTo>
                  <a:cubicBezTo>
                    <a:pt x="571" y="901"/>
                    <a:pt x="571" y="901"/>
                    <a:pt x="571" y="901"/>
                  </a:cubicBezTo>
                  <a:cubicBezTo>
                    <a:pt x="573" y="901"/>
                    <a:pt x="573" y="901"/>
                    <a:pt x="573" y="901"/>
                  </a:cubicBezTo>
                  <a:cubicBezTo>
                    <a:pt x="570" y="903"/>
                    <a:pt x="570" y="903"/>
                    <a:pt x="570" y="903"/>
                  </a:cubicBezTo>
                  <a:cubicBezTo>
                    <a:pt x="588" y="903"/>
                    <a:pt x="517" y="919"/>
                    <a:pt x="599" y="901"/>
                  </a:cubicBezTo>
                  <a:cubicBezTo>
                    <a:pt x="607" y="897"/>
                    <a:pt x="607" y="897"/>
                    <a:pt x="607" y="897"/>
                  </a:cubicBezTo>
                  <a:cubicBezTo>
                    <a:pt x="614" y="896"/>
                    <a:pt x="614" y="896"/>
                    <a:pt x="614" y="896"/>
                  </a:cubicBezTo>
                  <a:cubicBezTo>
                    <a:pt x="614" y="894"/>
                    <a:pt x="614" y="894"/>
                    <a:pt x="614" y="894"/>
                  </a:cubicBezTo>
                  <a:cubicBezTo>
                    <a:pt x="615" y="894"/>
                    <a:pt x="615" y="894"/>
                    <a:pt x="615" y="894"/>
                  </a:cubicBezTo>
                  <a:cubicBezTo>
                    <a:pt x="615" y="895"/>
                    <a:pt x="614" y="895"/>
                    <a:pt x="615" y="895"/>
                  </a:cubicBezTo>
                  <a:cubicBezTo>
                    <a:pt x="617" y="897"/>
                    <a:pt x="617" y="897"/>
                    <a:pt x="617" y="897"/>
                  </a:cubicBezTo>
                  <a:cubicBezTo>
                    <a:pt x="618" y="896"/>
                    <a:pt x="618" y="896"/>
                    <a:pt x="618" y="896"/>
                  </a:cubicBezTo>
                  <a:cubicBezTo>
                    <a:pt x="617" y="894"/>
                    <a:pt x="613" y="901"/>
                    <a:pt x="618" y="893"/>
                  </a:cubicBezTo>
                  <a:cubicBezTo>
                    <a:pt x="622" y="890"/>
                    <a:pt x="622" y="890"/>
                    <a:pt x="622" y="890"/>
                  </a:cubicBezTo>
                  <a:cubicBezTo>
                    <a:pt x="631" y="888"/>
                    <a:pt x="631" y="888"/>
                    <a:pt x="631" y="888"/>
                  </a:cubicBezTo>
                  <a:cubicBezTo>
                    <a:pt x="638" y="887"/>
                    <a:pt x="638" y="887"/>
                    <a:pt x="638" y="887"/>
                  </a:cubicBezTo>
                  <a:cubicBezTo>
                    <a:pt x="639" y="886"/>
                    <a:pt x="639" y="886"/>
                    <a:pt x="639" y="886"/>
                  </a:cubicBezTo>
                  <a:cubicBezTo>
                    <a:pt x="629" y="885"/>
                    <a:pt x="629" y="885"/>
                    <a:pt x="629" y="885"/>
                  </a:cubicBezTo>
                  <a:cubicBezTo>
                    <a:pt x="632" y="883"/>
                    <a:pt x="632" y="883"/>
                    <a:pt x="632" y="883"/>
                  </a:cubicBezTo>
                  <a:cubicBezTo>
                    <a:pt x="628" y="881"/>
                    <a:pt x="628" y="881"/>
                    <a:pt x="628" y="881"/>
                  </a:cubicBezTo>
                  <a:cubicBezTo>
                    <a:pt x="623" y="884"/>
                    <a:pt x="623" y="884"/>
                    <a:pt x="623" y="884"/>
                  </a:cubicBezTo>
                  <a:cubicBezTo>
                    <a:pt x="624" y="884"/>
                    <a:pt x="626" y="883"/>
                    <a:pt x="627" y="885"/>
                  </a:cubicBezTo>
                  <a:cubicBezTo>
                    <a:pt x="623" y="888"/>
                    <a:pt x="623" y="888"/>
                    <a:pt x="623" y="888"/>
                  </a:cubicBezTo>
                  <a:cubicBezTo>
                    <a:pt x="621" y="888"/>
                    <a:pt x="635" y="886"/>
                    <a:pt x="618" y="888"/>
                  </a:cubicBezTo>
                  <a:cubicBezTo>
                    <a:pt x="617" y="889"/>
                    <a:pt x="617" y="889"/>
                    <a:pt x="617" y="889"/>
                  </a:cubicBezTo>
                  <a:cubicBezTo>
                    <a:pt x="619" y="887"/>
                    <a:pt x="619" y="887"/>
                    <a:pt x="619" y="887"/>
                  </a:cubicBezTo>
                  <a:cubicBezTo>
                    <a:pt x="620" y="888"/>
                    <a:pt x="622" y="888"/>
                    <a:pt x="623" y="887"/>
                  </a:cubicBezTo>
                  <a:cubicBezTo>
                    <a:pt x="621" y="883"/>
                    <a:pt x="621" y="883"/>
                    <a:pt x="621" y="883"/>
                  </a:cubicBezTo>
                  <a:cubicBezTo>
                    <a:pt x="620" y="884"/>
                    <a:pt x="627" y="882"/>
                    <a:pt x="618" y="884"/>
                  </a:cubicBezTo>
                  <a:cubicBezTo>
                    <a:pt x="618" y="885"/>
                    <a:pt x="618" y="885"/>
                    <a:pt x="618" y="885"/>
                  </a:cubicBezTo>
                  <a:cubicBezTo>
                    <a:pt x="615" y="882"/>
                    <a:pt x="615" y="882"/>
                    <a:pt x="615" y="882"/>
                  </a:cubicBezTo>
                  <a:cubicBezTo>
                    <a:pt x="619" y="882"/>
                    <a:pt x="622" y="880"/>
                    <a:pt x="626" y="879"/>
                  </a:cubicBezTo>
                  <a:cubicBezTo>
                    <a:pt x="629" y="880"/>
                    <a:pt x="629" y="880"/>
                    <a:pt x="629" y="880"/>
                  </a:cubicBezTo>
                  <a:cubicBezTo>
                    <a:pt x="632" y="879"/>
                    <a:pt x="635" y="879"/>
                    <a:pt x="637" y="880"/>
                  </a:cubicBezTo>
                  <a:cubicBezTo>
                    <a:pt x="639" y="877"/>
                    <a:pt x="639" y="877"/>
                    <a:pt x="639" y="877"/>
                  </a:cubicBezTo>
                  <a:cubicBezTo>
                    <a:pt x="640" y="876"/>
                    <a:pt x="640" y="876"/>
                    <a:pt x="640" y="876"/>
                  </a:cubicBezTo>
                  <a:cubicBezTo>
                    <a:pt x="642" y="878"/>
                    <a:pt x="642" y="878"/>
                    <a:pt x="642" y="878"/>
                  </a:cubicBezTo>
                  <a:cubicBezTo>
                    <a:pt x="646" y="877"/>
                    <a:pt x="646" y="877"/>
                    <a:pt x="646" y="877"/>
                  </a:cubicBezTo>
                  <a:cubicBezTo>
                    <a:pt x="649" y="880"/>
                    <a:pt x="649" y="880"/>
                    <a:pt x="649" y="880"/>
                  </a:cubicBezTo>
                  <a:cubicBezTo>
                    <a:pt x="651" y="879"/>
                    <a:pt x="651" y="879"/>
                    <a:pt x="651" y="879"/>
                  </a:cubicBezTo>
                  <a:cubicBezTo>
                    <a:pt x="650" y="877"/>
                    <a:pt x="650" y="877"/>
                    <a:pt x="650" y="877"/>
                  </a:cubicBezTo>
                  <a:cubicBezTo>
                    <a:pt x="656" y="873"/>
                    <a:pt x="656" y="873"/>
                    <a:pt x="656" y="873"/>
                  </a:cubicBezTo>
                  <a:cubicBezTo>
                    <a:pt x="646" y="873"/>
                    <a:pt x="646" y="873"/>
                    <a:pt x="646" y="873"/>
                  </a:cubicBezTo>
                  <a:cubicBezTo>
                    <a:pt x="641" y="875"/>
                    <a:pt x="641" y="875"/>
                    <a:pt x="641" y="875"/>
                  </a:cubicBezTo>
                  <a:cubicBezTo>
                    <a:pt x="640" y="875"/>
                    <a:pt x="640" y="875"/>
                    <a:pt x="640" y="875"/>
                  </a:cubicBezTo>
                  <a:cubicBezTo>
                    <a:pt x="640" y="873"/>
                    <a:pt x="640" y="873"/>
                    <a:pt x="640" y="873"/>
                  </a:cubicBezTo>
                  <a:cubicBezTo>
                    <a:pt x="634" y="871"/>
                    <a:pt x="634" y="871"/>
                    <a:pt x="634" y="871"/>
                  </a:cubicBezTo>
                  <a:cubicBezTo>
                    <a:pt x="624" y="873"/>
                    <a:pt x="624" y="873"/>
                    <a:pt x="624" y="873"/>
                  </a:cubicBezTo>
                  <a:cubicBezTo>
                    <a:pt x="623" y="875"/>
                    <a:pt x="623" y="875"/>
                    <a:pt x="623" y="875"/>
                  </a:cubicBezTo>
                  <a:cubicBezTo>
                    <a:pt x="627" y="875"/>
                    <a:pt x="627" y="875"/>
                    <a:pt x="627" y="875"/>
                  </a:cubicBezTo>
                  <a:cubicBezTo>
                    <a:pt x="622" y="877"/>
                    <a:pt x="622" y="877"/>
                    <a:pt x="622" y="877"/>
                  </a:cubicBezTo>
                  <a:cubicBezTo>
                    <a:pt x="619" y="877"/>
                    <a:pt x="643" y="872"/>
                    <a:pt x="613" y="878"/>
                  </a:cubicBezTo>
                  <a:cubicBezTo>
                    <a:pt x="611" y="877"/>
                    <a:pt x="611" y="877"/>
                    <a:pt x="611" y="877"/>
                  </a:cubicBezTo>
                  <a:cubicBezTo>
                    <a:pt x="609" y="878"/>
                    <a:pt x="609" y="878"/>
                    <a:pt x="609" y="878"/>
                  </a:cubicBezTo>
                  <a:cubicBezTo>
                    <a:pt x="596" y="880"/>
                    <a:pt x="596" y="880"/>
                    <a:pt x="596" y="880"/>
                  </a:cubicBezTo>
                  <a:cubicBezTo>
                    <a:pt x="595" y="879"/>
                    <a:pt x="595" y="879"/>
                    <a:pt x="595" y="879"/>
                  </a:cubicBezTo>
                  <a:cubicBezTo>
                    <a:pt x="590" y="882"/>
                    <a:pt x="590" y="882"/>
                    <a:pt x="590" y="882"/>
                  </a:cubicBezTo>
                  <a:cubicBezTo>
                    <a:pt x="588" y="881"/>
                    <a:pt x="588" y="881"/>
                    <a:pt x="588" y="881"/>
                  </a:cubicBezTo>
                  <a:cubicBezTo>
                    <a:pt x="569" y="884"/>
                    <a:pt x="569" y="884"/>
                    <a:pt x="569" y="884"/>
                  </a:cubicBezTo>
                  <a:cubicBezTo>
                    <a:pt x="568" y="886"/>
                    <a:pt x="568" y="886"/>
                    <a:pt x="568" y="886"/>
                  </a:cubicBezTo>
                  <a:cubicBezTo>
                    <a:pt x="568" y="887"/>
                    <a:pt x="570" y="883"/>
                    <a:pt x="569" y="888"/>
                  </a:cubicBezTo>
                  <a:cubicBezTo>
                    <a:pt x="571" y="886"/>
                    <a:pt x="571" y="886"/>
                    <a:pt x="571" y="886"/>
                  </a:cubicBezTo>
                  <a:cubicBezTo>
                    <a:pt x="578" y="887"/>
                    <a:pt x="575" y="882"/>
                    <a:pt x="583" y="887"/>
                  </a:cubicBezTo>
                  <a:cubicBezTo>
                    <a:pt x="583" y="888"/>
                    <a:pt x="583" y="888"/>
                    <a:pt x="583" y="888"/>
                  </a:cubicBezTo>
                  <a:cubicBezTo>
                    <a:pt x="579" y="887"/>
                    <a:pt x="579" y="887"/>
                    <a:pt x="579" y="887"/>
                  </a:cubicBezTo>
                  <a:cubicBezTo>
                    <a:pt x="576" y="891"/>
                    <a:pt x="576" y="891"/>
                    <a:pt x="576" y="891"/>
                  </a:cubicBezTo>
                  <a:cubicBezTo>
                    <a:pt x="578" y="892"/>
                    <a:pt x="578" y="892"/>
                    <a:pt x="578" y="892"/>
                  </a:cubicBezTo>
                  <a:cubicBezTo>
                    <a:pt x="572" y="891"/>
                    <a:pt x="572" y="891"/>
                    <a:pt x="572" y="891"/>
                  </a:cubicBezTo>
                  <a:cubicBezTo>
                    <a:pt x="569" y="891"/>
                    <a:pt x="569" y="891"/>
                    <a:pt x="569" y="891"/>
                  </a:cubicBezTo>
                  <a:cubicBezTo>
                    <a:pt x="567" y="886"/>
                    <a:pt x="567" y="886"/>
                    <a:pt x="567" y="886"/>
                  </a:cubicBezTo>
                  <a:cubicBezTo>
                    <a:pt x="566" y="886"/>
                    <a:pt x="564" y="884"/>
                    <a:pt x="563" y="888"/>
                  </a:cubicBezTo>
                  <a:cubicBezTo>
                    <a:pt x="565" y="890"/>
                    <a:pt x="565" y="890"/>
                    <a:pt x="565" y="890"/>
                  </a:cubicBezTo>
                  <a:cubicBezTo>
                    <a:pt x="559" y="891"/>
                    <a:pt x="559" y="891"/>
                    <a:pt x="559" y="891"/>
                  </a:cubicBezTo>
                  <a:cubicBezTo>
                    <a:pt x="556" y="895"/>
                    <a:pt x="556" y="895"/>
                    <a:pt x="556" y="895"/>
                  </a:cubicBezTo>
                  <a:cubicBezTo>
                    <a:pt x="554" y="894"/>
                    <a:pt x="554" y="894"/>
                    <a:pt x="554" y="894"/>
                  </a:cubicBezTo>
                  <a:cubicBezTo>
                    <a:pt x="552" y="896"/>
                    <a:pt x="552" y="896"/>
                    <a:pt x="552" y="896"/>
                  </a:cubicBezTo>
                  <a:cubicBezTo>
                    <a:pt x="551" y="893"/>
                    <a:pt x="551" y="893"/>
                    <a:pt x="551" y="893"/>
                  </a:cubicBezTo>
                  <a:cubicBezTo>
                    <a:pt x="550" y="892"/>
                    <a:pt x="548" y="896"/>
                    <a:pt x="548" y="892"/>
                  </a:cubicBezTo>
                  <a:cubicBezTo>
                    <a:pt x="544" y="894"/>
                    <a:pt x="544" y="894"/>
                    <a:pt x="544" y="894"/>
                  </a:cubicBezTo>
                  <a:cubicBezTo>
                    <a:pt x="544" y="899"/>
                    <a:pt x="540" y="890"/>
                    <a:pt x="541" y="898"/>
                  </a:cubicBezTo>
                  <a:cubicBezTo>
                    <a:pt x="538" y="895"/>
                    <a:pt x="538" y="895"/>
                    <a:pt x="538" y="895"/>
                  </a:cubicBezTo>
                  <a:cubicBezTo>
                    <a:pt x="536" y="896"/>
                    <a:pt x="536" y="896"/>
                    <a:pt x="536" y="896"/>
                  </a:cubicBezTo>
                  <a:cubicBezTo>
                    <a:pt x="537" y="899"/>
                    <a:pt x="529" y="894"/>
                    <a:pt x="539" y="898"/>
                  </a:cubicBezTo>
                  <a:cubicBezTo>
                    <a:pt x="534" y="898"/>
                    <a:pt x="534" y="898"/>
                    <a:pt x="534" y="898"/>
                  </a:cubicBezTo>
                  <a:cubicBezTo>
                    <a:pt x="534" y="896"/>
                    <a:pt x="534" y="896"/>
                    <a:pt x="534" y="896"/>
                  </a:cubicBezTo>
                  <a:cubicBezTo>
                    <a:pt x="543" y="893"/>
                    <a:pt x="543" y="893"/>
                    <a:pt x="543" y="893"/>
                  </a:cubicBezTo>
                  <a:cubicBezTo>
                    <a:pt x="542" y="891"/>
                    <a:pt x="542" y="891"/>
                    <a:pt x="542" y="891"/>
                  </a:cubicBezTo>
                  <a:cubicBezTo>
                    <a:pt x="541" y="890"/>
                    <a:pt x="541" y="890"/>
                    <a:pt x="541" y="890"/>
                  </a:cubicBezTo>
                  <a:cubicBezTo>
                    <a:pt x="538" y="892"/>
                    <a:pt x="538" y="892"/>
                    <a:pt x="538" y="892"/>
                  </a:cubicBezTo>
                  <a:cubicBezTo>
                    <a:pt x="538" y="892"/>
                    <a:pt x="538" y="892"/>
                    <a:pt x="538" y="892"/>
                  </a:cubicBezTo>
                  <a:cubicBezTo>
                    <a:pt x="526" y="895"/>
                    <a:pt x="526" y="895"/>
                    <a:pt x="526" y="895"/>
                  </a:cubicBezTo>
                  <a:cubicBezTo>
                    <a:pt x="522" y="897"/>
                    <a:pt x="522" y="897"/>
                    <a:pt x="522" y="897"/>
                  </a:cubicBezTo>
                  <a:cubicBezTo>
                    <a:pt x="526" y="900"/>
                    <a:pt x="526" y="900"/>
                    <a:pt x="526" y="900"/>
                  </a:cubicBezTo>
                  <a:cubicBezTo>
                    <a:pt x="528" y="898"/>
                    <a:pt x="528" y="898"/>
                    <a:pt x="528" y="898"/>
                  </a:cubicBezTo>
                  <a:cubicBezTo>
                    <a:pt x="533" y="898"/>
                    <a:pt x="533" y="898"/>
                    <a:pt x="533" y="898"/>
                  </a:cubicBezTo>
                  <a:cubicBezTo>
                    <a:pt x="526" y="902"/>
                    <a:pt x="526" y="902"/>
                    <a:pt x="526" y="902"/>
                  </a:cubicBezTo>
                  <a:cubicBezTo>
                    <a:pt x="520" y="902"/>
                    <a:pt x="520" y="902"/>
                    <a:pt x="520" y="902"/>
                  </a:cubicBezTo>
                  <a:cubicBezTo>
                    <a:pt x="515" y="901"/>
                    <a:pt x="515" y="901"/>
                    <a:pt x="515" y="901"/>
                  </a:cubicBezTo>
                  <a:cubicBezTo>
                    <a:pt x="510" y="903"/>
                    <a:pt x="510" y="903"/>
                    <a:pt x="510" y="903"/>
                  </a:cubicBezTo>
                  <a:cubicBezTo>
                    <a:pt x="506" y="902"/>
                    <a:pt x="506" y="902"/>
                    <a:pt x="506" y="902"/>
                  </a:cubicBezTo>
                  <a:cubicBezTo>
                    <a:pt x="482" y="906"/>
                    <a:pt x="482" y="906"/>
                    <a:pt x="482" y="906"/>
                  </a:cubicBezTo>
                  <a:cubicBezTo>
                    <a:pt x="479" y="908"/>
                    <a:pt x="474" y="906"/>
                    <a:pt x="472" y="910"/>
                  </a:cubicBezTo>
                  <a:cubicBezTo>
                    <a:pt x="474" y="911"/>
                    <a:pt x="474" y="911"/>
                    <a:pt x="474" y="911"/>
                  </a:cubicBezTo>
                  <a:cubicBezTo>
                    <a:pt x="480" y="909"/>
                    <a:pt x="480" y="909"/>
                    <a:pt x="480" y="909"/>
                  </a:cubicBezTo>
                  <a:cubicBezTo>
                    <a:pt x="485" y="909"/>
                    <a:pt x="485" y="909"/>
                    <a:pt x="485" y="909"/>
                  </a:cubicBezTo>
                  <a:cubicBezTo>
                    <a:pt x="484" y="909"/>
                    <a:pt x="487" y="909"/>
                    <a:pt x="484" y="910"/>
                  </a:cubicBezTo>
                  <a:cubicBezTo>
                    <a:pt x="484" y="911"/>
                    <a:pt x="484" y="911"/>
                    <a:pt x="484" y="911"/>
                  </a:cubicBezTo>
                  <a:cubicBezTo>
                    <a:pt x="506" y="909"/>
                    <a:pt x="506" y="909"/>
                    <a:pt x="506" y="909"/>
                  </a:cubicBezTo>
                  <a:cubicBezTo>
                    <a:pt x="513" y="909"/>
                    <a:pt x="513" y="909"/>
                    <a:pt x="513" y="909"/>
                  </a:cubicBezTo>
                  <a:cubicBezTo>
                    <a:pt x="515" y="912"/>
                    <a:pt x="515" y="912"/>
                    <a:pt x="515" y="912"/>
                  </a:cubicBezTo>
                  <a:cubicBezTo>
                    <a:pt x="511" y="912"/>
                    <a:pt x="511" y="912"/>
                    <a:pt x="511" y="912"/>
                  </a:cubicBezTo>
                  <a:cubicBezTo>
                    <a:pt x="504" y="910"/>
                    <a:pt x="504" y="910"/>
                    <a:pt x="504" y="910"/>
                  </a:cubicBezTo>
                  <a:cubicBezTo>
                    <a:pt x="488" y="912"/>
                    <a:pt x="488" y="912"/>
                    <a:pt x="488" y="912"/>
                  </a:cubicBezTo>
                  <a:cubicBezTo>
                    <a:pt x="487" y="911"/>
                    <a:pt x="487" y="911"/>
                    <a:pt x="487" y="911"/>
                  </a:cubicBezTo>
                  <a:cubicBezTo>
                    <a:pt x="468" y="913"/>
                    <a:pt x="468" y="913"/>
                    <a:pt x="468" y="913"/>
                  </a:cubicBezTo>
                  <a:cubicBezTo>
                    <a:pt x="462" y="912"/>
                    <a:pt x="462" y="912"/>
                    <a:pt x="462" y="912"/>
                  </a:cubicBezTo>
                  <a:cubicBezTo>
                    <a:pt x="457" y="913"/>
                    <a:pt x="457" y="913"/>
                    <a:pt x="457" y="913"/>
                  </a:cubicBezTo>
                  <a:cubicBezTo>
                    <a:pt x="456" y="915"/>
                    <a:pt x="456" y="915"/>
                    <a:pt x="456" y="915"/>
                  </a:cubicBezTo>
                  <a:cubicBezTo>
                    <a:pt x="452" y="914"/>
                    <a:pt x="452" y="914"/>
                    <a:pt x="452" y="914"/>
                  </a:cubicBezTo>
                  <a:cubicBezTo>
                    <a:pt x="446" y="915"/>
                    <a:pt x="446" y="915"/>
                    <a:pt x="446" y="915"/>
                  </a:cubicBezTo>
                  <a:cubicBezTo>
                    <a:pt x="443" y="918"/>
                    <a:pt x="438" y="919"/>
                    <a:pt x="431" y="919"/>
                  </a:cubicBezTo>
                  <a:cubicBezTo>
                    <a:pt x="431" y="920"/>
                    <a:pt x="431" y="920"/>
                    <a:pt x="431" y="920"/>
                  </a:cubicBezTo>
                  <a:cubicBezTo>
                    <a:pt x="438" y="920"/>
                    <a:pt x="438" y="920"/>
                    <a:pt x="438" y="920"/>
                  </a:cubicBezTo>
                  <a:cubicBezTo>
                    <a:pt x="439" y="918"/>
                    <a:pt x="439" y="918"/>
                    <a:pt x="439" y="918"/>
                  </a:cubicBezTo>
                  <a:cubicBezTo>
                    <a:pt x="443" y="918"/>
                    <a:pt x="443" y="918"/>
                    <a:pt x="443" y="918"/>
                  </a:cubicBezTo>
                  <a:cubicBezTo>
                    <a:pt x="443" y="920"/>
                    <a:pt x="451" y="914"/>
                    <a:pt x="438" y="920"/>
                  </a:cubicBezTo>
                  <a:cubicBezTo>
                    <a:pt x="448" y="919"/>
                    <a:pt x="448" y="919"/>
                    <a:pt x="448" y="919"/>
                  </a:cubicBezTo>
                  <a:cubicBezTo>
                    <a:pt x="452" y="921"/>
                    <a:pt x="452" y="921"/>
                    <a:pt x="452" y="921"/>
                  </a:cubicBezTo>
                  <a:cubicBezTo>
                    <a:pt x="456" y="920"/>
                    <a:pt x="456" y="920"/>
                    <a:pt x="456" y="920"/>
                  </a:cubicBezTo>
                  <a:cubicBezTo>
                    <a:pt x="456" y="921"/>
                    <a:pt x="456" y="921"/>
                    <a:pt x="456" y="921"/>
                  </a:cubicBezTo>
                  <a:cubicBezTo>
                    <a:pt x="461" y="921"/>
                    <a:pt x="461" y="921"/>
                    <a:pt x="461" y="921"/>
                  </a:cubicBezTo>
                  <a:cubicBezTo>
                    <a:pt x="468" y="928"/>
                    <a:pt x="453" y="917"/>
                    <a:pt x="473" y="921"/>
                  </a:cubicBezTo>
                  <a:cubicBezTo>
                    <a:pt x="481" y="919"/>
                    <a:pt x="481" y="919"/>
                    <a:pt x="481" y="919"/>
                  </a:cubicBezTo>
                  <a:cubicBezTo>
                    <a:pt x="479" y="921"/>
                    <a:pt x="479" y="921"/>
                    <a:pt x="479" y="921"/>
                  </a:cubicBezTo>
                  <a:cubicBezTo>
                    <a:pt x="482" y="922"/>
                    <a:pt x="482" y="922"/>
                    <a:pt x="482" y="922"/>
                  </a:cubicBezTo>
                  <a:cubicBezTo>
                    <a:pt x="486" y="921"/>
                    <a:pt x="489" y="922"/>
                    <a:pt x="492" y="921"/>
                  </a:cubicBezTo>
                  <a:cubicBezTo>
                    <a:pt x="489" y="923"/>
                    <a:pt x="489" y="923"/>
                    <a:pt x="489" y="923"/>
                  </a:cubicBezTo>
                  <a:cubicBezTo>
                    <a:pt x="491" y="924"/>
                    <a:pt x="491" y="924"/>
                    <a:pt x="491" y="924"/>
                  </a:cubicBezTo>
                  <a:cubicBezTo>
                    <a:pt x="493" y="924"/>
                    <a:pt x="493" y="925"/>
                    <a:pt x="494" y="921"/>
                  </a:cubicBezTo>
                  <a:cubicBezTo>
                    <a:pt x="496" y="923"/>
                    <a:pt x="496" y="923"/>
                    <a:pt x="496" y="923"/>
                  </a:cubicBezTo>
                  <a:cubicBezTo>
                    <a:pt x="496" y="921"/>
                    <a:pt x="496" y="921"/>
                    <a:pt x="496" y="921"/>
                  </a:cubicBezTo>
                  <a:cubicBezTo>
                    <a:pt x="498" y="922"/>
                    <a:pt x="498" y="922"/>
                    <a:pt x="498" y="922"/>
                  </a:cubicBezTo>
                  <a:cubicBezTo>
                    <a:pt x="501" y="922"/>
                    <a:pt x="506" y="918"/>
                    <a:pt x="508" y="921"/>
                  </a:cubicBezTo>
                  <a:cubicBezTo>
                    <a:pt x="506" y="922"/>
                    <a:pt x="506" y="922"/>
                    <a:pt x="506" y="922"/>
                  </a:cubicBezTo>
                  <a:cubicBezTo>
                    <a:pt x="505" y="923"/>
                    <a:pt x="513" y="916"/>
                    <a:pt x="504" y="925"/>
                  </a:cubicBezTo>
                  <a:cubicBezTo>
                    <a:pt x="503" y="924"/>
                    <a:pt x="503" y="924"/>
                    <a:pt x="503" y="924"/>
                  </a:cubicBezTo>
                  <a:cubicBezTo>
                    <a:pt x="501" y="926"/>
                    <a:pt x="501" y="926"/>
                    <a:pt x="501" y="926"/>
                  </a:cubicBezTo>
                  <a:cubicBezTo>
                    <a:pt x="492" y="927"/>
                    <a:pt x="492" y="927"/>
                    <a:pt x="492" y="927"/>
                  </a:cubicBezTo>
                  <a:cubicBezTo>
                    <a:pt x="489" y="926"/>
                    <a:pt x="489" y="926"/>
                    <a:pt x="489" y="926"/>
                  </a:cubicBezTo>
                  <a:cubicBezTo>
                    <a:pt x="485" y="925"/>
                    <a:pt x="485" y="925"/>
                    <a:pt x="485" y="925"/>
                  </a:cubicBezTo>
                  <a:cubicBezTo>
                    <a:pt x="485" y="929"/>
                    <a:pt x="485" y="929"/>
                    <a:pt x="485" y="929"/>
                  </a:cubicBezTo>
                  <a:cubicBezTo>
                    <a:pt x="484" y="929"/>
                    <a:pt x="484" y="929"/>
                    <a:pt x="484" y="929"/>
                  </a:cubicBezTo>
                  <a:cubicBezTo>
                    <a:pt x="484" y="926"/>
                    <a:pt x="484" y="926"/>
                    <a:pt x="484" y="926"/>
                  </a:cubicBezTo>
                  <a:cubicBezTo>
                    <a:pt x="474" y="928"/>
                    <a:pt x="474" y="928"/>
                    <a:pt x="474" y="928"/>
                  </a:cubicBezTo>
                  <a:cubicBezTo>
                    <a:pt x="472" y="930"/>
                    <a:pt x="472" y="930"/>
                    <a:pt x="472" y="930"/>
                  </a:cubicBezTo>
                  <a:cubicBezTo>
                    <a:pt x="470" y="930"/>
                    <a:pt x="470" y="930"/>
                    <a:pt x="470" y="930"/>
                  </a:cubicBezTo>
                  <a:cubicBezTo>
                    <a:pt x="472" y="929"/>
                    <a:pt x="472" y="929"/>
                    <a:pt x="472" y="929"/>
                  </a:cubicBezTo>
                  <a:cubicBezTo>
                    <a:pt x="468" y="927"/>
                    <a:pt x="468" y="927"/>
                    <a:pt x="468" y="927"/>
                  </a:cubicBezTo>
                  <a:cubicBezTo>
                    <a:pt x="465" y="927"/>
                    <a:pt x="480" y="933"/>
                    <a:pt x="464" y="923"/>
                  </a:cubicBezTo>
                  <a:cubicBezTo>
                    <a:pt x="462" y="927"/>
                    <a:pt x="462" y="927"/>
                    <a:pt x="462" y="927"/>
                  </a:cubicBezTo>
                  <a:cubicBezTo>
                    <a:pt x="460" y="928"/>
                    <a:pt x="460" y="928"/>
                    <a:pt x="460" y="928"/>
                  </a:cubicBezTo>
                  <a:cubicBezTo>
                    <a:pt x="458" y="926"/>
                    <a:pt x="458" y="926"/>
                    <a:pt x="458" y="926"/>
                  </a:cubicBezTo>
                  <a:cubicBezTo>
                    <a:pt x="452" y="930"/>
                    <a:pt x="452" y="930"/>
                    <a:pt x="452" y="930"/>
                  </a:cubicBezTo>
                  <a:cubicBezTo>
                    <a:pt x="450" y="929"/>
                    <a:pt x="450" y="929"/>
                    <a:pt x="450" y="929"/>
                  </a:cubicBezTo>
                  <a:cubicBezTo>
                    <a:pt x="443" y="931"/>
                    <a:pt x="443" y="931"/>
                    <a:pt x="443" y="931"/>
                  </a:cubicBezTo>
                  <a:cubicBezTo>
                    <a:pt x="434" y="930"/>
                    <a:pt x="434" y="930"/>
                    <a:pt x="434" y="930"/>
                  </a:cubicBezTo>
                  <a:cubicBezTo>
                    <a:pt x="430" y="933"/>
                    <a:pt x="430" y="933"/>
                    <a:pt x="430" y="933"/>
                  </a:cubicBezTo>
                  <a:cubicBezTo>
                    <a:pt x="430" y="933"/>
                    <a:pt x="437" y="933"/>
                    <a:pt x="428" y="931"/>
                  </a:cubicBezTo>
                  <a:cubicBezTo>
                    <a:pt x="426" y="932"/>
                    <a:pt x="438" y="931"/>
                    <a:pt x="424" y="933"/>
                  </a:cubicBezTo>
                  <a:cubicBezTo>
                    <a:pt x="421" y="930"/>
                    <a:pt x="421" y="930"/>
                    <a:pt x="421" y="930"/>
                  </a:cubicBezTo>
                  <a:cubicBezTo>
                    <a:pt x="421" y="931"/>
                    <a:pt x="424" y="928"/>
                    <a:pt x="421" y="932"/>
                  </a:cubicBezTo>
                  <a:cubicBezTo>
                    <a:pt x="421" y="931"/>
                    <a:pt x="421" y="931"/>
                    <a:pt x="421" y="931"/>
                  </a:cubicBezTo>
                  <a:cubicBezTo>
                    <a:pt x="418" y="932"/>
                    <a:pt x="418" y="932"/>
                    <a:pt x="418" y="932"/>
                  </a:cubicBezTo>
                  <a:cubicBezTo>
                    <a:pt x="418" y="934"/>
                    <a:pt x="418" y="934"/>
                    <a:pt x="418" y="934"/>
                  </a:cubicBezTo>
                  <a:cubicBezTo>
                    <a:pt x="409" y="933"/>
                    <a:pt x="409" y="933"/>
                    <a:pt x="409" y="933"/>
                  </a:cubicBezTo>
                  <a:cubicBezTo>
                    <a:pt x="414" y="931"/>
                    <a:pt x="414" y="931"/>
                    <a:pt x="414" y="931"/>
                  </a:cubicBezTo>
                  <a:cubicBezTo>
                    <a:pt x="413" y="930"/>
                    <a:pt x="419" y="933"/>
                    <a:pt x="412" y="929"/>
                  </a:cubicBezTo>
                  <a:cubicBezTo>
                    <a:pt x="407" y="931"/>
                    <a:pt x="407" y="931"/>
                    <a:pt x="407" y="931"/>
                  </a:cubicBezTo>
                  <a:cubicBezTo>
                    <a:pt x="405" y="932"/>
                    <a:pt x="420" y="934"/>
                    <a:pt x="402" y="929"/>
                  </a:cubicBezTo>
                  <a:cubicBezTo>
                    <a:pt x="401" y="931"/>
                    <a:pt x="401" y="931"/>
                    <a:pt x="401" y="931"/>
                  </a:cubicBezTo>
                  <a:cubicBezTo>
                    <a:pt x="400" y="933"/>
                    <a:pt x="400" y="933"/>
                    <a:pt x="400" y="933"/>
                  </a:cubicBezTo>
                  <a:cubicBezTo>
                    <a:pt x="402" y="934"/>
                    <a:pt x="402" y="934"/>
                    <a:pt x="402" y="934"/>
                  </a:cubicBezTo>
                  <a:cubicBezTo>
                    <a:pt x="390" y="934"/>
                    <a:pt x="390" y="934"/>
                    <a:pt x="390" y="934"/>
                  </a:cubicBezTo>
                  <a:cubicBezTo>
                    <a:pt x="392" y="932"/>
                    <a:pt x="392" y="932"/>
                    <a:pt x="392" y="932"/>
                  </a:cubicBezTo>
                  <a:cubicBezTo>
                    <a:pt x="396" y="934"/>
                    <a:pt x="386" y="934"/>
                    <a:pt x="395" y="931"/>
                  </a:cubicBezTo>
                  <a:cubicBezTo>
                    <a:pt x="390" y="930"/>
                    <a:pt x="390" y="930"/>
                    <a:pt x="390" y="930"/>
                  </a:cubicBezTo>
                  <a:cubicBezTo>
                    <a:pt x="389" y="931"/>
                    <a:pt x="389" y="931"/>
                    <a:pt x="389" y="931"/>
                  </a:cubicBezTo>
                  <a:cubicBezTo>
                    <a:pt x="388" y="930"/>
                    <a:pt x="388" y="930"/>
                    <a:pt x="388" y="930"/>
                  </a:cubicBezTo>
                  <a:cubicBezTo>
                    <a:pt x="386" y="931"/>
                    <a:pt x="386" y="931"/>
                    <a:pt x="386" y="931"/>
                  </a:cubicBezTo>
                  <a:cubicBezTo>
                    <a:pt x="387" y="933"/>
                    <a:pt x="373" y="932"/>
                    <a:pt x="388" y="934"/>
                  </a:cubicBezTo>
                  <a:cubicBezTo>
                    <a:pt x="387" y="935"/>
                    <a:pt x="387" y="935"/>
                    <a:pt x="387" y="935"/>
                  </a:cubicBezTo>
                  <a:cubicBezTo>
                    <a:pt x="386" y="934"/>
                    <a:pt x="386" y="934"/>
                    <a:pt x="386" y="934"/>
                  </a:cubicBezTo>
                  <a:cubicBezTo>
                    <a:pt x="385" y="934"/>
                    <a:pt x="384" y="934"/>
                    <a:pt x="383" y="935"/>
                  </a:cubicBezTo>
                  <a:cubicBezTo>
                    <a:pt x="384" y="933"/>
                    <a:pt x="384" y="933"/>
                    <a:pt x="384" y="933"/>
                  </a:cubicBezTo>
                  <a:cubicBezTo>
                    <a:pt x="385" y="933"/>
                    <a:pt x="382" y="935"/>
                    <a:pt x="386" y="933"/>
                  </a:cubicBezTo>
                  <a:cubicBezTo>
                    <a:pt x="380" y="931"/>
                    <a:pt x="380" y="931"/>
                    <a:pt x="380" y="931"/>
                  </a:cubicBezTo>
                  <a:cubicBezTo>
                    <a:pt x="375" y="933"/>
                    <a:pt x="375" y="933"/>
                    <a:pt x="375" y="933"/>
                  </a:cubicBezTo>
                  <a:cubicBezTo>
                    <a:pt x="375" y="933"/>
                    <a:pt x="373" y="933"/>
                    <a:pt x="376" y="934"/>
                  </a:cubicBezTo>
                  <a:cubicBezTo>
                    <a:pt x="375" y="932"/>
                    <a:pt x="375" y="932"/>
                    <a:pt x="375" y="932"/>
                  </a:cubicBezTo>
                  <a:cubicBezTo>
                    <a:pt x="374" y="935"/>
                    <a:pt x="374" y="935"/>
                    <a:pt x="374" y="935"/>
                  </a:cubicBezTo>
                  <a:cubicBezTo>
                    <a:pt x="373" y="934"/>
                    <a:pt x="373" y="934"/>
                    <a:pt x="373" y="934"/>
                  </a:cubicBezTo>
                  <a:cubicBezTo>
                    <a:pt x="371" y="936"/>
                    <a:pt x="371" y="936"/>
                    <a:pt x="371" y="936"/>
                  </a:cubicBezTo>
                  <a:cubicBezTo>
                    <a:pt x="371" y="936"/>
                    <a:pt x="369" y="938"/>
                    <a:pt x="371" y="935"/>
                  </a:cubicBezTo>
                  <a:cubicBezTo>
                    <a:pt x="370" y="934"/>
                    <a:pt x="370" y="934"/>
                    <a:pt x="370" y="934"/>
                  </a:cubicBezTo>
                  <a:cubicBezTo>
                    <a:pt x="362" y="936"/>
                    <a:pt x="362" y="936"/>
                    <a:pt x="362" y="936"/>
                  </a:cubicBezTo>
                  <a:cubicBezTo>
                    <a:pt x="363" y="934"/>
                    <a:pt x="363" y="934"/>
                    <a:pt x="363" y="934"/>
                  </a:cubicBezTo>
                  <a:cubicBezTo>
                    <a:pt x="359" y="933"/>
                    <a:pt x="359" y="933"/>
                    <a:pt x="359" y="933"/>
                  </a:cubicBezTo>
                  <a:cubicBezTo>
                    <a:pt x="358" y="933"/>
                    <a:pt x="367" y="931"/>
                    <a:pt x="356" y="934"/>
                  </a:cubicBezTo>
                  <a:cubicBezTo>
                    <a:pt x="360" y="935"/>
                    <a:pt x="360" y="935"/>
                    <a:pt x="360" y="935"/>
                  </a:cubicBezTo>
                  <a:cubicBezTo>
                    <a:pt x="357" y="935"/>
                    <a:pt x="357" y="935"/>
                    <a:pt x="357" y="935"/>
                  </a:cubicBezTo>
                  <a:cubicBezTo>
                    <a:pt x="356" y="937"/>
                    <a:pt x="356" y="937"/>
                    <a:pt x="356" y="937"/>
                  </a:cubicBezTo>
                  <a:cubicBezTo>
                    <a:pt x="357" y="937"/>
                    <a:pt x="356" y="933"/>
                    <a:pt x="357" y="938"/>
                  </a:cubicBezTo>
                  <a:cubicBezTo>
                    <a:pt x="356" y="937"/>
                    <a:pt x="356" y="937"/>
                    <a:pt x="356" y="937"/>
                  </a:cubicBezTo>
                  <a:cubicBezTo>
                    <a:pt x="355" y="935"/>
                    <a:pt x="360" y="937"/>
                    <a:pt x="354" y="937"/>
                  </a:cubicBezTo>
                  <a:cubicBezTo>
                    <a:pt x="356" y="936"/>
                    <a:pt x="353" y="934"/>
                    <a:pt x="356" y="934"/>
                  </a:cubicBezTo>
                  <a:cubicBezTo>
                    <a:pt x="355" y="934"/>
                    <a:pt x="355" y="934"/>
                    <a:pt x="355" y="934"/>
                  </a:cubicBezTo>
                  <a:cubicBezTo>
                    <a:pt x="350" y="935"/>
                    <a:pt x="350" y="935"/>
                    <a:pt x="350" y="935"/>
                  </a:cubicBezTo>
                  <a:cubicBezTo>
                    <a:pt x="347" y="935"/>
                    <a:pt x="347" y="935"/>
                    <a:pt x="347" y="935"/>
                  </a:cubicBezTo>
                  <a:cubicBezTo>
                    <a:pt x="347" y="938"/>
                    <a:pt x="347" y="938"/>
                    <a:pt x="347" y="938"/>
                  </a:cubicBezTo>
                  <a:cubicBezTo>
                    <a:pt x="342" y="938"/>
                    <a:pt x="357" y="944"/>
                    <a:pt x="342" y="936"/>
                  </a:cubicBezTo>
                  <a:cubicBezTo>
                    <a:pt x="341" y="938"/>
                    <a:pt x="341" y="938"/>
                    <a:pt x="341" y="938"/>
                  </a:cubicBezTo>
                  <a:cubicBezTo>
                    <a:pt x="334" y="935"/>
                    <a:pt x="334" y="935"/>
                    <a:pt x="334" y="935"/>
                  </a:cubicBezTo>
                  <a:cubicBezTo>
                    <a:pt x="339" y="935"/>
                    <a:pt x="339" y="935"/>
                    <a:pt x="339" y="935"/>
                  </a:cubicBezTo>
                  <a:cubicBezTo>
                    <a:pt x="339" y="932"/>
                    <a:pt x="339" y="932"/>
                    <a:pt x="339" y="932"/>
                  </a:cubicBezTo>
                  <a:cubicBezTo>
                    <a:pt x="340" y="931"/>
                    <a:pt x="336" y="932"/>
                    <a:pt x="341" y="931"/>
                  </a:cubicBezTo>
                  <a:cubicBezTo>
                    <a:pt x="339" y="931"/>
                    <a:pt x="339" y="931"/>
                    <a:pt x="339" y="931"/>
                  </a:cubicBezTo>
                  <a:cubicBezTo>
                    <a:pt x="335" y="934"/>
                    <a:pt x="335" y="934"/>
                    <a:pt x="335" y="934"/>
                  </a:cubicBezTo>
                  <a:cubicBezTo>
                    <a:pt x="327" y="933"/>
                    <a:pt x="327" y="933"/>
                    <a:pt x="327" y="933"/>
                  </a:cubicBezTo>
                  <a:cubicBezTo>
                    <a:pt x="323" y="934"/>
                    <a:pt x="323" y="934"/>
                    <a:pt x="323" y="934"/>
                  </a:cubicBezTo>
                  <a:cubicBezTo>
                    <a:pt x="332" y="933"/>
                    <a:pt x="315" y="937"/>
                    <a:pt x="331" y="935"/>
                  </a:cubicBezTo>
                  <a:cubicBezTo>
                    <a:pt x="329" y="937"/>
                    <a:pt x="329" y="937"/>
                    <a:pt x="329" y="937"/>
                  </a:cubicBezTo>
                  <a:cubicBezTo>
                    <a:pt x="330" y="937"/>
                    <a:pt x="328" y="939"/>
                    <a:pt x="331" y="937"/>
                  </a:cubicBezTo>
                  <a:cubicBezTo>
                    <a:pt x="327" y="938"/>
                    <a:pt x="327" y="938"/>
                    <a:pt x="327" y="938"/>
                  </a:cubicBezTo>
                  <a:cubicBezTo>
                    <a:pt x="325" y="939"/>
                    <a:pt x="325" y="939"/>
                    <a:pt x="325" y="939"/>
                  </a:cubicBezTo>
                  <a:cubicBezTo>
                    <a:pt x="328" y="941"/>
                    <a:pt x="328" y="941"/>
                    <a:pt x="328" y="941"/>
                  </a:cubicBezTo>
                  <a:cubicBezTo>
                    <a:pt x="319" y="944"/>
                    <a:pt x="319" y="944"/>
                    <a:pt x="319" y="944"/>
                  </a:cubicBezTo>
                  <a:cubicBezTo>
                    <a:pt x="315" y="943"/>
                    <a:pt x="315" y="943"/>
                    <a:pt x="315" y="943"/>
                  </a:cubicBezTo>
                  <a:cubicBezTo>
                    <a:pt x="318" y="942"/>
                    <a:pt x="318" y="942"/>
                    <a:pt x="318" y="942"/>
                  </a:cubicBezTo>
                  <a:cubicBezTo>
                    <a:pt x="314" y="940"/>
                    <a:pt x="314" y="940"/>
                    <a:pt x="314" y="940"/>
                  </a:cubicBezTo>
                  <a:cubicBezTo>
                    <a:pt x="310" y="942"/>
                    <a:pt x="310" y="942"/>
                    <a:pt x="310" y="942"/>
                  </a:cubicBezTo>
                  <a:cubicBezTo>
                    <a:pt x="309" y="944"/>
                    <a:pt x="309" y="944"/>
                    <a:pt x="309" y="944"/>
                  </a:cubicBezTo>
                  <a:cubicBezTo>
                    <a:pt x="306" y="947"/>
                    <a:pt x="306" y="947"/>
                    <a:pt x="306" y="947"/>
                  </a:cubicBezTo>
                  <a:cubicBezTo>
                    <a:pt x="307" y="949"/>
                    <a:pt x="307" y="949"/>
                    <a:pt x="307" y="949"/>
                  </a:cubicBezTo>
                  <a:cubicBezTo>
                    <a:pt x="308" y="950"/>
                    <a:pt x="308" y="950"/>
                    <a:pt x="308" y="950"/>
                  </a:cubicBezTo>
                  <a:cubicBezTo>
                    <a:pt x="310" y="948"/>
                    <a:pt x="310" y="948"/>
                    <a:pt x="310" y="948"/>
                  </a:cubicBezTo>
                  <a:cubicBezTo>
                    <a:pt x="314" y="948"/>
                    <a:pt x="314" y="948"/>
                    <a:pt x="314" y="948"/>
                  </a:cubicBezTo>
                  <a:cubicBezTo>
                    <a:pt x="313" y="949"/>
                    <a:pt x="313" y="949"/>
                    <a:pt x="313" y="949"/>
                  </a:cubicBezTo>
                  <a:cubicBezTo>
                    <a:pt x="314" y="951"/>
                    <a:pt x="314" y="951"/>
                    <a:pt x="314" y="951"/>
                  </a:cubicBezTo>
                  <a:cubicBezTo>
                    <a:pt x="312" y="952"/>
                    <a:pt x="312" y="952"/>
                    <a:pt x="312" y="952"/>
                  </a:cubicBezTo>
                  <a:cubicBezTo>
                    <a:pt x="312" y="952"/>
                    <a:pt x="312" y="952"/>
                    <a:pt x="312" y="952"/>
                  </a:cubicBezTo>
                  <a:cubicBezTo>
                    <a:pt x="315" y="954"/>
                    <a:pt x="315" y="954"/>
                    <a:pt x="315" y="954"/>
                  </a:cubicBezTo>
                  <a:cubicBezTo>
                    <a:pt x="316" y="956"/>
                    <a:pt x="316" y="956"/>
                    <a:pt x="316" y="956"/>
                  </a:cubicBezTo>
                  <a:cubicBezTo>
                    <a:pt x="318" y="955"/>
                    <a:pt x="318" y="955"/>
                    <a:pt x="318" y="955"/>
                  </a:cubicBezTo>
                  <a:cubicBezTo>
                    <a:pt x="317" y="954"/>
                    <a:pt x="317" y="954"/>
                    <a:pt x="317" y="954"/>
                  </a:cubicBezTo>
                  <a:cubicBezTo>
                    <a:pt x="322" y="950"/>
                    <a:pt x="322" y="950"/>
                    <a:pt x="322" y="950"/>
                  </a:cubicBezTo>
                  <a:cubicBezTo>
                    <a:pt x="325" y="951"/>
                    <a:pt x="325" y="951"/>
                    <a:pt x="325" y="951"/>
                  </a:cubicBezTo>
                  <a:cubicBezTo>
                    <a:pt x="329" y="941"/>
                    <a:pt x="329" y="941"/>
                    <a:pt x="329" y="941"/>
                  </a:cubicBezTo>
                  <a:cubicBezTo>
                    <a:pt x="329" y="941"/>
                    <a:pt x="327" y="945"/>
                    <a:pt x="332" y="940"/>
                  </a:cubicBezTo>
                  <a:cubicBezTo>
                    <a:pt x="332" y="939"/>
                    <a:pt x="334" y="942"/>
                    <a:pt x="330" y="940"/>
                  </a:cubicBezTo>
                  <a:cubicBezTo>
                    <a:pt x="332" y="938"/>
                    <a:pt x="332" y="938"/>
                    <a:pt x="332" y="938"/>
                  </a:cubicBezTo>
                  <a:cubicBezTo>
                    <a:pt x="333" y="938"/>
                    <a:pt x="333" y="938"/>
                    <a:pt x="333" y="938"/>
                  </a:cubicBezTo>
                  <a:cubicBezTo>
                    <a:pt x="332" y="939"/>
                    <a:pt x="332" y="939"/>
                    <a:pt x="332" y="939"/>
                  </a:cubicBezTo>
                  <a:cubicBezTo>
                    <a:pt x="335" y="936"/>
                    <a:pt x="332" y="946"/>
                    <a:pt x="339" y="938"/>
                  </a:cubicBezTo>
                  <a:cubicBezTo>
                    <a:pt x="341" y="937"/>
                    <a:pt x="340" y="941"/>
                    <a:pt x="343" y="939"/>
                  </a:cubicBezTo>
                  <a:cubicBezTo>
                    <a:pt x="342" y="940"/>
                    <a:pt x="342" y="940"/>
                    <a:pt x="342" y="940"/>
                  </a:cubicBezTo>
                  <a:cubicBezTo>
                    <a:pt x="350" y="939"/>
                    <a:pt x="350" y="939"/>
                    <a:pt x="350" y="939"/>
                  </a:cubicBezTo>
                  <a:cubicBezTo>
                    <a:pt x="343" y="942"/>
                    <a:pt x="343" y="942"/>
                    <a:pt x="343" y="942"/>
                  </a:cubicBezTo>
                  <a:cubicBezTo>
                    <a:pt x="339" y="943"/>
                    <a:pt x="339" y="943"/>
                    <a:pt x="339" y="943"/>
                  </a:cubicBezTo>
                  <a:cubicBezTo>
                    <a:pt x="336" y="945"/>
                    <a:pt x="336" y="945"/>
                    <a:pt x="336" y="945"/>
                  </a:cubicBezTo>
                  <a:cubicBezTo>
                    <a:pt x="333" y="944"/>
                    <a:pt x="333" y="944"/>
                    <a:pt x="333" y="944"/>
                  </a:cubicBezTo>
                  <a:cubicBezTo>
                    <a:pt x="332" y="945"/>
                    <a:pt x="332" y="945"/>
                    <a:pt x="332" y="945"/>
                  </a:cubicBezTo>
                  <a:cubicBezTo>
                    <a:pt x="332" y="942"/>
                    <a:pt x="332" y="942"/>
                    <a:pt x="332" y="942"/>
                  </a:cubicBezTo>
                  <a:cubicBezTo>
                    <a:pt x="329" y="943"/>
                    <a:pt x="329" y="943"/>
                    <a:pt x="329" y="943"/>
                  </a:cubicBezTo>
                  <a:cubicBezTo>
                    <a:pt x="329" y="943"/>
                    <a:pt x="325" y="944"/>
                    <a:pt x="330" y="946"/>
                  </a:cubicBezTo>
                  <a:cubicBezTo>
                    <a:pt x="328" y="946"/>
                    <a:pt x="328" y="946"/>
                    <a:pt x="328" y="946"/>
                  </a:cubicBezTo>
                  <a:cubicBezTo>
                    <a:pt x="325" y="947"/>
                    <a:pt x="325" y="948"/>
                    <a:pt x="332" y="949"/>
                  </a:cubicBezTo>
                  <a:cubicBezTo>
                    <a:pt x="336" y="950"/>
                    <a:pt x="330" y="948"/>
                    <a:pt x="335" y="947"/>
                  </a:cubicBezTo>
                  <a:cubicBezTo>
                    <a:pt x="337" y="948"/>
                    <a:pt x="337" y="948"/>
                    <a:pt x="337" y="948"/>
                  </a:cubicBezTo>
                  <a:cubicBezTo>
                    <a:pt x="335" y="950"/>
                    <a:pt x="335" y="950"/>
                    <a:pt x="335" y="950"/>
                  </a:cubicBezTo>
                  <a:cubicBezTo>
                    <a:pt x="338" y="953"/>
                    <a:pt x="338" y="953"/>
                    <a:pt x="338" y="953"/>
                  </a:cubicBezTo>
                  <a:cubicBezTo>
                    <a:pt x="343" y="952"/>
                    <a:pt x="343" y="952"/>
                    <a:pt x="343" y="952"/>
                  </a:cubicBezTo>
                  <a:cubicBezTo>
                    <a:pt x="349" y="952"/>
                    <a:pt x="349" y="952"/>
                    <a:pt x="349" y="952"/>
                  </a:cubicBezTo>
                  <a:cubicBezTo>
                    <a:pt x="349" y="953"/>
                    <a:pt x="349" y="953"/>
                    <a:pt x="349" y="953"/>
                  </a:cubicBezTo>
                  <a:cubicBezTo>
                    <a:pt x="342" y="956"/>
                    <a:pt x="342" y="956"/>
                    <a:pt x="342" y="956"/>
                  </a:cubicBezTo>
                  <a:cubicBezTo>
                    <a:pt x="339" y="962"/>
                    <a:pt x="339" y="962"/>
                    <a:pt x="339" y="962"/>
                  </a:cubicBezTo>
                  <a:cubicBezTo>
                    <a:pt x="329" y="962"/>
                    <a:pt x="329" y="962"/>
                    <a:pt x="329" y="962"/>
                  </a:cubicBezTo>
                  <a:cubicBezTo>
                    <a:pt x="329" y="961"/>
                    <a:pt x="329" y="961"/>
                    <a:pt x="329" y="961"/>
                  </a:cubicBezTo>
                  <a:cubicBezTo>
                    <a:pt x="332" y="961"/>
                    <a:pt x="332" y="961"/>
                    <a:pt x="332" y="961"/>
                  </a:cubicBezTo>
                  <a:cubicBezTo>
                    <a:pt x="330" y="959"/>
                    <a:pt x="330" y="959"/>
                    <a:pt x="330" y="959"/>
                  </a:cubicBezTo>
                  <a:cubicBezTo>
                    <a:pt x="323" y="959"/>
                    <a:pt x="323" y="959"/>
                    <a:pt x="323" y="959"/>
                  </a:cubicBezTo>
                  <a:cubicBezTo>
                    <a:pt x="322" y="958"/>
                    <a:pt x="322" y="958"/>
                    <a:pt x="322" y="958"/>
                  </a:cubicBezTo>
                  <a:cubicBezTo>
                    <a:pt x="319" y="959"/>
                    <a:pt x="319" y="959"/>
                    <a:pt x="319" y="959"/>
                  </a:cubicBezTo>
                  <a:cubicBezTo>
                    <a:pt x="321" y="962"/>
                    <a:pt x="321" y="962"/>
                    <a:pt x="321" y="962"/>
                  </a:cubicBezTo>
                  <a:cubicBezTo>
                    <a:pt x="318" y="963"/>
                    <a:pt x="318" y="963"/>
                    <a:pt x="318" y="963"/>
                  </a:cubicBezTo>
                  <a:cubicBezTo>
                    <a:pt x="320" y="964"/>
                    <a:pt x="320" y="964"/>
                    <a:pt x="320" y="964"/>
                  </a:cubicBezTo>
                  <a:cubicBezTo>
                    <a:pt x="320" y="966"/>
                    <a:pt x="320" y="966"/>
                    <a:pt x="320" y="966"/>
                  </a:cubicBezTo>
                  <a:cubicBezTo>
                    <a:pt x="317" y="967"/>
                    <a:pt x="317" y="967"/>
                    <a:pt x="317" y="967"/>
                  </a:cubicBezTo>
                  <a:cubicBezTo>
                    <a:pt x="317" y="969"/>
                    <a:pt x="317" y="969"/>
                    <a:pt x="317" y="969"/>
                  </a:cubicBezTo>
                  <a:cubicBezTo>
                    <a:pt x="321" y="967"/>
                    <a:pt x="321" y="967"/>
                    <a:pt x="321" y="967"/>
                  </a:cubicBezTo>
                  <a:cubicBezTo>
                    <a:pt x="317" y="971"/>
                    <a:pt x="317" y="971"/>
                    <a:pt x="317" y="971"/>
                  </a:cubicBezTo>
                  <a:cubicBezTo>
                    <a:pt x="325" y="971"/>
                    <a:pt x="325" y="971"/>
                    <a:pt x="325" y="971"/>
                  </a:cubicBezTo>
                  <a:cubicBezTo>
                    <a:pt x="322" y="973"/>
                    <a:pt x="322" y="975"/>
                    <a:pt x="331" y="973"/>
                  </a:cubicBezTo>
                  <a:cubicBezTo>
                    <a:pt x="332" y="974"/>
                    <a:pt x="332" y="974"/>
                    <a:pt x="332" y="974"/>
                  </a:cubicBezTo>
                  <a:cubicBezTo>
                    <a:pt x="333" y="972"/>
                    <a:pt x="333" y="972"/>
                    <a:pt x="333" y="972"/>
                  </a:cubicBezTo>
                  <a:cubicBezTo>
                    <a:pt x="339" y="974"/>
                    <a:pt x="339" y="974"/>
                    <a:pt x="339" y="974"/>
                  </a:cubicBezTo>
                  <a:cubicBezTo>
                    <a:pt x="339" y="975"/>
                    <a:pt x="339" y="975"/>
                    <a:pt x="339" y="975"/>
                  </a:cubicBezTo>
                  <a:cubicBezTo>
                    <a:pt x="345" y="972"/>
                    <a:pt x="345" y="972"/>
                    <a:pt x="345" y="972"/>
                  </a:cubicBezTo>
                  <a:cubicBezTo>
                    <a:pt x="344" y="969"/>
                    <a:pt x="344" y="969"/>
                    <a:pt x="344" y="969"/>
                  </a:cubicBezTo>
                  <a:cubicBezTo>
                    <a:pt x="349" y="970"/>
                    <a:pt x="349" y="970"/>
                    <a:pt x="349" y="970"/>
                  </a:cubicBezTo>
                  <a:cubicBezTo>
                    <a:pt x="350" y="969"/>
                    <a:pt x="350" y="969"/>
                    <a:pt x="350" y="969"/>
                  </a:cubicBezTo>
                  <a:cubicBezTo>
                    <a:pt x="351" y="968"/>
                    <a:pt x="351" y="968"/>
                    <a:pt x="351" y="968"/>
                  </a:cubicBezTo>
                  <a:cubicBezTo>
                    <a:pt x="351" y="968"/>
                    <a:pt x="353" y="969"/>
                    <a:pt x="351" y="969"/>
                  </a:cubicBezTo>
                  <a:cubicBezTo>
                    <a:pt x="353" y="970"/>
                    <a:pt x="353" y="970"/>
                    <a:pt x="353" y="970"/>
                  </a:cubicBezTo>
                  <a:cubicBezTo>
                    <a:pt x="353" y="969"/>
                    <a:pt x="353" y="969"/>
                    <a:pt x="353" y="969"/>
                  </a:cubicBezTo>
                  <a:cubicBezTo>
                    <a:pt x="355" y="972"/>
                    <a:pt x="355" y="972"/>
                    <a:pt x="355" y="972"/>
                  </a:cubicBezTo>
                  <a:cubicBezTo>
                    <a:pt x="370" y="969"/>
                    <a:pt x="370" y="969"/>
                    <a:pt x="370" y="969"/>
                  </a:cubicBezTo>
                  <a:cubicBezTo>
                    <a:pt x="369" y="970"/>
                    <a:pt x="369" y="970"/>
                    <a:pt x="369" y="970"/>
                  </a:cubicBezTo>
                  <a:cubicBezTo>
                    <a:pt x="363" y="972"/>
                    <a:pt x="363" y="972"/>
                    <a:pt x="363" y="972"/>
                  </a:cubicBezTo>
                  <a:cubicBezTo>
                    <a:pt x="357" y="974"/>
                    <a:pt x="357" y="974"/>
                    <a:pt x="357" y="974"/>
                  </a:cubicBezTo>
                  <a:cubicBezTo>
                    <a:pt x="357" y="976"/>
                    <a:pt x="357" y="976"/>
                    <a:pt x="357" y="976"/>
                  </a:cubicBezTo>
                  <a:cubicBezTo>
                    <a:pt x="357" y="976"/>
                    <a:pt x="362" y="977"/>
                    <a:pt x="356" y="976"/>
                  </a:cubicBezTo>
                  <a:cubicBezTo>
                    <a:pt x="356" y="977"/>
                    <a:pt x="356" y="977"/>
                    <a:pt x="356" y="977"/>
                  </a:cubicBezTo>
                  <a:cubicBezTo>
                    <a:pt x="360" y="976"/>
                    <a:pt x="360" y="976"/>
                    <a:pt x="360" y="976"/>
                  </a:cubicBezTo>
                  <a:cubicBezTo>
                    <a:pt x="367" y="977"/>
                    <a:pt x="367" y="977"/>
                    <a:pt x="367" y="977"/>
                  </a:cubicBezTo>
                  <a:cubicBezTo>
                    <a:pt x="373" y="974"/>
                    <a:pt x="373" y="974"/>
                    <a:pt x="373" y="974"/>
                  </a:cubicBezTo>
                  <a:cubicBezTo>
                    <a:pt x="376" y="974"/>
                    <a:pt x="376" y="974"/>
                    <a:pt x="376" y="974"/>
                  </a:cubicBezTo>
                  <a:cubicBezTo>
                    <a:pt x="379" y="970"/>
                    <a:pt x="379" y="970"/>
                    <a:pt x="379" y="970"/>
                  </a:cubicBezTo>
                  <a:cubicBezTo>
                    <a:pt x="381" y="971"/>
                    <a:pt x="381" y="971"/>
                    <a:pt x="381" y="971"/>
                  </a:cubicBezTo>
                  <a:cubicBezTo>
                    <a:pt x="388" y="970"/>
                    <a:pt x="388" y="970"/>
                    <a:pt x="388" y="970"/>
                  </a:cubicBezTo>
                  <a:cubicBezTo>
                    <a:pt x="387" y="973"/>
                    <a:pt x="387" y="973"/>
                    <a:pt x="387" y="973"/>
                  </a:cubicBezTo>
                  <a:cubicBezTo>
                    <a:pt x="387" y="971"/>
                    <a:pt x="387" y="971"/>
                    <a:pt x="387" y="971"/>
                  </a:cubicBezTo>
                  <a:cubicBezTo>
                    <a:pt x="383" y="972"/>
                    <a:pt x="383" y="972"/>
                    <a:pt x="383" y="972"/>
                  </a:cubicBezTo>
                  <a:cubicBezTo>
                    <a:pt x="380" y="975"/>
                    <a:pt x="380" y="975"/>
                    <a:pt x="380" y="975"/>
                  </a:cubicBezTo>
                  <a:cubicBezTo>
                    <a:pt x="380" y="975"/>
                    <a:pt x="380" y="977"/>
                    <a:pt x="379" y="974"/>
                  </a:cubicBezTo>
                  <a:cubicBezTo>
                    <a:pt x="379" y="977"/>
                    <a:pt x="379" y="977"/>
                    <a:pt x="379" y="977"/>
                  </a:cubicBezTo>
                  <a:cubicBezTo>
                    <a:pt x="383" y="977"/>
                    <a:pt x="383" y="977"/>
                    <a:pt x="383" y="977"/>
                  </a:cubicBezTo>
                  <a:cubicBezTo>
                    <a:pt x="386" y="979"/>
                    <a:pt x="386" y="979"/>
                    <a:pt x="386" y="979"/>
                  </a:cubicBezTo>
                  <a:cubicBezTo>
                    <a:pt x="391" y="978"/>
                    <a:pt x="391" y="978"/>
                    <a:pt x="391" y="978"/>
                  </a:cubicBezTo>
                  <a:cubicBezTo>
                    <a:pt x="391" y="975"/>
                    <a:pt x="391" y="975"/>
                    <a:pt x="391" y="975"/>
                  </a:cubicBezTo>
                  <a:cubicBezTo>
                    <a:pt x="393" y="975"/>
                    <a:pt x="392" y="971"/>
                    <a:pt x="394" y="974"/>
                  </a:cubicBezTo>
                  <a:cubicBezTo>
                    <a:pt x="395" y="974"/>
                    <a:pt x="389" y="971"/>
                    <a:pt x="396" y="977"/>
                  </a:cubicBezTo>
                  <a:cubicBezTo>
                    <a:pt x="397" y="976"/>
                    <a:pt x="397" y="976"/>
                    <a:pt x="397" y="976"/>
                  </a:cubicBezTo>
                  <a:cubicBezTo>
                    <a:pt x="397" y="978"/>
                    <a:pt x="397" y="978"/>
                    <a:pt x="397" y="978"/>
                  </a:cubicBezTo>
                  <a:cubicBezTo>
                    <a:pt x="402" y="974"/>
                    <a:pt x="402" y="974"/>
                    <a:pt x="402" y="974"/>
                  </a:cubicBezTo>
                  <a:cubicBezTo>
                    <a:pt x="402" y="973"/>
                    <a:pt x="402" y="973"/>
                    <a:pt x="402" y="973"/>
                  </a:cubicBezTo>
                  <a:cubicBezTo>
                    <a:pt x="400" y="972"/>
                    <a:pt x="400" y="972"/>
                    <a:pt x="400" y="972"/>
                  </a:cubicBezTo>
                  <a:cubicBezTo>
                    <a:pt x="400" y="971"/>
                    <a:pt x="400" y="971"/>
                    <a:pt x="400" y="971"/>
                  </a:cubicBezTo>
                  <a:cubicBezTo>
                    <a:pt x="402" y="971"/>
                    <a:pt x="402" y="971"/>
                    <a:pt x="402" y="971"/>
                  </a:cubicBezTo>
                  <a:cubicBezTo>
                    <a:pt x="404" y="974"/>
                    <a:pt x="404" y="974"/>
                    <a:pt x="404" y="974"/>
                  </a:cubicBezTo>
                  <a:cubicBezTo>
                    <a:pt x="406" y="973"/>
                    <a:pt x="406" y="973"/>
                    <a:pt x="406" y="973"/>
                  </a:cubicBezTo>
                  <a:cubicBezTo>
                    <a:pt x="407" y="971"/>
                    <a:pt x="409" y="976"/>
                    <a:pt x="407" y="970"/>
                  </a:cubicBezTo>
                  <a:cubicBezTo>
                    <a:pt x="409" y="973"/>
                    <a:pt x="409" y="973"/>
                    <a:pt x="409" y="973"/>
                  </a:cubicBezTo>
                  <a:cubicBezTo>
                    <a:pt x="411" y="971"/>
                    <a:pt x="411" y="971"/>
                    <a:pt x="411" y="971"/>
                  </a:cubicBezTo>
                  <a:cubicBezTo>
                    <a:pt x="412" y="974"/>
                    <a:pt x="412" y="974"/>
                    <a:pt x="412" y="974"/>
                  </a:cubicBezTo>
                  <a:cubicBezTo>
                    <a:pt x="411" y="976"/>
                    <a:pt x="411" y="976"/>
                    <a:pt x="411" y="976"/>
                  </a:cubicBezTo>
                  <a:cubicBezTo>
                    <a:pt x="412" y="977"/>
                    <a:pt x="412" y="977"/>
                    <a:pt x="412" y="977"/>
                  </a:cubicBezTo>
                  <a:cubicBezTo>
                    <a:pt x="419" y="976"/>
                    <a:pt x="419" y="976"/>
                    <a:pt x="419" y="976"/>
                  </a:cubicBezTo>
                  <a:cubicBezTo>
                    <a:pt x="419" y="975"/>
                    <a:pt x="419" y="975"/>
                    <a:pt x="419" y="975"/>
                  </a:cubicBezTo>
                  <a:cubicBezTo>
                    <a:pt x="424" y="976"/>
                    <a:pt x="424" y="976"/>
                    <a:pt x="424" y="976"/>
                  </a:cubicBezTo>
                  <a:cubicBezTo>
                    <a:pt x="427" y="975"/>
                    <a:pt x="427" y="975"/>
                    <a:pt x="427" y="975"/>
                  </a:cubicBezTo>
                  <a:cubicBezTo>
                    <a:pt x="429" y="976"/>
                    <a:pt x="429" y="976"/>
                    <a:pt x="429" y="976"/>
                  </a:cubicBezTo>
                  <a:cubicBezTo>
                    <a:pt x="436" y="973"/>
                    <a:pt x="436" y="973"/>
                    <a:pt x="436" y="973"/>
                  </a:cubicBezTo>
                  <a:cubicBezTo>
                    <a:pt x="438" y="971"/>
                    <a:pt x="438" y="971"/>
                    <a:pt x="438" y="971"/>
                  </a:cubicBezTo>
                  <a:cubicBezTo>
                    <a:pt x="437" y="970"/>
                    <a:pt x="442" y="972"/>
                    <a:pt x="437" y="969"/>
                  </a:cubicBezTo>
                  <a:cubicBezTo>
                    <a:pt x="438" y="967"/>
                    <a:pt x="438" y="967"/>
                    <a:pt x="438" y="967"/>
                  </a:cubicBezTo>
                  <a:cubicBezTo>
                    <a:pt x="444" y="969"/>
                    <a:pt x="444" y="969"/>
                    <a:pt x="444" y="969"/>
                  </a:cubicBezTo>
                  <a:cubicBezTo>
                    <a:pt x="447" y="972"/>
                    <a:pt x="447" y="972"/>
                    <a:pt x="447" y="972"/>
                  </a:cubicBezTo>
                  <a:cubicBezTo>
                    <a:pt x="447" y="973"/>
                    <a:pt x="449" y="974"/>
                    <a:pt x="455" y="972"/>
                  </a:cubicBezTo>
                  <a:cubicBezTo>
                    <a:pt x="460" y="974"/>
                    <a:pt x="460" y="974"/>
                    <a:pt x="460" y="974"/>
                  </a:cubicBezTo>
                  <a:cubicBezTo>
                    <a:pt x="469" y="972"/>
                    <a:pt x="469" y="972"/>
                    <a:pt x="469" y="972"/>
                  </a:cubicBezTo>
                  <a:cubicBezTo>
                    <a:pt x="472" y="969"/>
                    <a:pt x="472" y="969"/>
                    <a:pt x="472" y="969"/>
                  </a:cubicBezTo>
                  <a:cubicBezTo>
                    <a:pt x="477" y="971"/>
                    <a:pt x="477" y="971"/>
                    <a:pt x="477" y="971"/>
                  </a:cubicBezTo>
                  <a:cubicBezTo>
                    <a:pt x="479" y="967"/>
                    <a:pt x="479" y="967"/>
                    <a:pt x="479" y="967"/>
                  </a:cubicBezTo>
                  <a:cubicBezTo>
                    <a:pt x="481" y="967"/>
                    <a:pt x="477" y="965"/>
                    <a:pt x="481" y="966"/>
                  </a:cubicBezTo>
                  <a:cubicBezTo>
                    <a:pt x="483" y="966"/>
                    <a:pt x="482" y="969"/>
                    <a:pt x="484" y="967"/>
                  </a:cubicBezTo>
                  <a:cubicBezTo>
                    <a:pt x="485" y="965"/>
                    <a:pt x="485" y="965"/>
                    <a:pt x="485" y="965"/>
                  </a:cubicBezTo>
                  <a:cubicBezTo>
                    <a:pt x="482" y="964"/>
                    <a:pt x="482" y="964"/>
                    <a:pt x="482" y="964"/>
                  </a:cubicBezTo>
                  <a:cubicBezTo>
                    <a:pt x="498" y="963"/>
                    <a:pt x="498" y="963"/>
                    <a:pt x="498" y="963"/>
                  </a:cubicBezTo>
                  <a:cubicBezTo>
                    <a:pt x="500" y="963"/>
                    <a:pt x="500" y="963"/>
                    <a:pt x="500" y="963"/>
                  </a:cubicBezTo>
                  <a:cubicBezTo>
                    <a:pt x="498" y="963"/>
                    <a:pt x="501" y="974"/>
                    <a:pt x="492" y="965"/>
                  </a:cubicBezTo>
                  <a:cubicBezTo>
                    <a:pt x="492" y="965"/>
                    <a:pt x="493" y="967"/>
                    <a:pt x="489" y="966"/>
                  </a:cubicBezTo>
                  <a:cubicBezTo>
                    <a:pt x="488" y="965"/>
                    <a:pt x="488" y="965"/>
                    <a:pt x="488" y="965"/>
                  </a:cubicBezTo>
                  <a:cubicBezTo>
                    <a:pt x="488" y="967"/>
                    <a:pt x="487" y="961"/>
                    <a:pt x="485" y="967"/>
                  </a:cubicBezTo>
                  <a:cubicBezTo>
                    <a:pt x="493" y="967"/>
                    <a:pt x="493" y="967"/>
                    <a:pt x="493" y="967"/>
                  </a:cubicBezTo>
                  <a:cubicBezTo>
                    <a:pt x="503" y="965"/>
                    <a:pt x="503" y="965"/>
                    <a:pt x="503" y="965"/>
                  </a:cubicBezTo>
                  <a:cubicBezTo>
                    <a:pt x="501" y="970"/>
                    <a:pt x="498" y="966"/>
                    <a:pt x="492" y="969"/>
                  </a:cubicBezTo>
                  <a:cubicBezTo>
                    <a:pt x="493" y="970"/>
                    <a:pt x="487" y="969"/>
                    <a:pt x="494" y="971"/>
                  </a:cubicBezTo>
                  <a:cubicBezTo>
                    <a:pt x="498" y="971"/>
                    <a:pt x="498" y="971"/>
                    <a:pt x="498" y="971"/>
                  </a:cubicBezTo>
                  <a:cubicBezTo>
                    <a:pt x="499" y="971"/>
                    <a:pt x="499" y="971"/>
                    <a:pt x="499" y="971"/>
                  </a:cubicBezTo>
                  <a:cubicBezTo>
                    <a:pt x="496" y="975"/>
                    <a:pt x="496" y="975"/>
                    <a:pt x="496" y="975"/>
                  </a:cubicBezTo>
                  <a:cubicBezTo>
                    <a:pt x="499" y="975"/>
                    <a:pt x="499" y="975"/>
                    <a:pt x="499" y="975"/>
                  </a:cubicBezTo>
                  <a:cubicBezTo>
                    <a:pt x="499" y="975"/>
                    <a:pt x="502" y="974"/>
                    <a:pt x="498" y="975"/>
                  </a:cubicBezTo>
                  <a:cubicBezTo>
                    <a:pt x="500" y="972"/>
                    <a:pt x="499" y="980"/>
                    <a:pt x="507" y="972"/>
                  </a:cubicBezTo>
                  <a:cubicBezTo>
                    <a:pt x="506" y="971"/>
                    <a:pt x="506" y="971"/>
                    <a:pt x="506" y="971"/>
                  </a:cubicBezTo>
                  <a:cubicBezTo>
                    <a:pt x="510" y="967"/>
                    <a:pt x="510" y="967"/>
                    <a:pt x="510" y="967"/>
                  </a:cubicBezTo>
                  <a:cubicBezTo>
                    <a:pt x="511" y="967"/>
                    <a:pt x="511" y="967"/>
                    <a:pt x="511" y="967"/>
                  </a:cubicBezTo>
                  <a:cubicBezTo>
                    <a:pt x="511" y="963"/>
                    <a:pt x="511" y="963"/>
                    <a:pt x="511" y="963"/>
                  </a:cubicBezTo>
                  <a:cubicBezTo>
                    <a:pt x="521" y="965"/>
                    <a:pt x="521" y="965"/>
                    <a:pt x="521" y="965"/>
                  </a:cubicBezTo>
                  <a:cubicBezTo>
                    <a:pt x="524" y="963"/>
                    <a:pt x="524" y="963"/>
                    <a:pt x="524" y="963"/>
                  </a:cubicBezTo>
                  <a:cubicBezTo>
                    <a:pt x="530" y="965"/>
                    <a:pt x="530" y="965"/>
                    <a:pt x="530" y="965"/>
                  </a:cubicBezTo>
                  <a:cubicBezTo>
                    <a:pt x="538" y="962"/>
                    <a:pt x="538" y="962"/>
                    <a:pt x="538" y="962"/>
                  </a:cubicBezTo>
                  <a:cubicBezTo>
                    <a:pt x="538" y="963"/>
                    <a:pt x="540" y="961"/>
                    <a:pt x="538" y="964"/>
                  </a:cubicBezTo>
                  <a:cubicBezTo>
                    <a:pt x="539" y="964"/>
                    <a:pt x="539" y="964"/>
                    <a:pt x="539" y="964"/>
                  </a:cubicBezTo>
                  <a:cubicBezTo>
                    <a:pt x="540" y="961"/>
                    <a:pt x="540" y="961"/>
                    <a:pt x="540" y="961"/>
                  </a:cubicBezTo>
                  <a:cubicBezTo>
                    <a:pt x="541" y="962"/>
                    <a:pt x="541" y="962"/>
                    <a:pt x="541" y="962"/>
                  </a:cubicBezTo>
                  <a:cubicBezTo>
                    <a:pt x="547" y="962"/>
                    <a:pt x="547" y="962"/>
                    <a:pt x="547" y="962"/>
                  </a:cubicBezTo>
                  <a:cubicBezTo>
                    <a:pt x="548" y="961"/>
                    <a:pt x="548" y="961"/>
                    <a:pt x="548" y="961"/>
                  </a:cubicBezTo>
                  <a:cubicBezTo>
                    <a:pt x="546" y="960"/>
                    <a:pt x="546" y="960"/>
                    <a:pt x="546" y="960"/>
                  </a:cubicBezTo>
                  <a:cubicBezTo>
                    <a:pt x="551" y="957"/>
                    <a:pt x="551" y="957"/>
                    <a:pt x="551" y="957"/>
                  </a:cubicBezTo>
                  <a:cubicBezTo>
                    <a:pt x="558" y="958"/>
                    <a:pt x="558" y="958"/>
                    <a:pt x="558" y="958"/>
                  </a:cubicBezTo>
                  <a:cubicBezTo>
                    <a:pt x="575" y="954"/>
                    <a:pt x="575" y="954"/>
                    <a:pt x="575" y="954"/>
                  </a:cubicBezTo>
                  <a:cubicBezTo>
                    <a:pt x="576" y="954"/>
                    <a:pt x="578" y="958"/>
                    <a:pt x="580" y="952"/>
                  </a:cubicBezTo>
                  <a:cubicBezTo>
                    <a:pt x="579" y="954"/>
                    <a:pt x="579" y="954"/>
                    <a:pt x="579" y="954"/>
                  </a:cubicBezTo>
                  <a:cubicBezTo>
                    <a:pt x="581" y="954"/>
                    <a:pt x="581" y="954"/>
                    <a:pt x="581" y="954"/>
                  </a:cubicBezTo>
                  <a:cubicBezTo>
                    <a:pt x="582" y="952"/>
                    <a:pt x="582" y="952"/>
                    <a:pt x="582" y="952"/>
                  </a:cubicBezTo>
                  <a:cubicBezTo>
                    <a:pt x="583" y="953"/>
                    <a:pt x="583" y="953"/>
                    <a:pt x="583" y="953"/>
                  </a:cubicBezTo>
                  <a:cubicBezTo>
                    <a:pt x="579" y="956"/>
                    <a:pt x="579" y="956"/>
                    <a:pt x="579" y="956"/>
                  </a:cubicBezTo>
                  <a:cubicBezTo>
                    <a:pt x="578" y="956"/>
                    <a:pt x="576" y="953"/>
                    <a:pt x="575" y="955"/>
                  </a:cubicBezTo>
                  <a:cubicBezTo>
                    <a:pt x="577" y="956"/>
                    <a:pt x="577" y="956"/>
                    <a:pt x="577" y="956"/>
                  </a:cubicBezTo>
                  <a:cubicBezTo>
                    <a:pt x="575" y="958"/>
                    <a:pt x="575" y="958"/>
                    <a:pt x="575" y="958"/>
                  </a:cubicBezTo>
                  <a:cubicBezTo>
                    <a:pt x="577" y="960"/>
                    <a:pt x="577" y="960"/>
                    <a:pt x="577" y="960"/>
                  </a:cubicBezTo>
                  <a:cubicBezTo>
                    <a:pt x="589" y="958"/>
                    <a:pt x="589" y="958"/>
                    <a:pt x="589" y="958"/>
                  </a:cubicBezTo>
                  <a:cubicBezTo>
                    <a:pt x="590" y="956"/>
                    <a:pt x="590" y="956"/>
                    <a:pt x="590" y="956"/>
                  </a:cubicBezTo>
                  <a:cubicBezTo>
                    <a:pt x="589" y="955"/>
                    <a:pt x="583" y="965"/>
                    <a:pt x="597" y="953"/>
                  </a:cubicBezTo>
                  <a:cubicBezTo>
                    <a:pt x="597" y="948"/>
                    <a:pt x="597" y="948"/>
                    <a:pt x="597" y="948"/>
                  </a:cubicBezTo>
                  <a:cubicBezTo>
                    <a:pt x="599" y="947"/>
                    <a:pt x="599" y="947"/>
                    <a:pt x="599" y="947"/>
                  </a:cubicBezTo>
                  <a:cubicBezTo>
                    <a:pt x="600" y="948"/>
                    <a:pt x="596" y="950"/>
                    <a:pt x="601" y="948"/>
                  </a:cubicBezTo>
                  <a:cubicBezTo>
                    <a:pt x="598" y="951"/>
                    <a:pt x="598" y="951"/>
                    <a:pt x="598" y="951"/>
                  </a:cubicBezTo>
                  <a:cubicBezTo>
                    <a:pt x="600" y="954"/>
                    <a:pt x="600" y="954"/>
                    <a:pt x="600" y="954"/>
                  </a:cubicBezTo>
                  <a:cubicBezTo>
                    <a:pt x="601" y="953"/>
                    <a:pt x="601" y="953"/>
                    <a:pt x="601" y="953"/>
                  </a:cubicBezTo>
                  <a:cubicBezTo>
                    <a:pt x="602" y="951"/>
                    <a:pt x="602" y="951"/>
                    <a:pt x="602" y="951"/>
                  </a:cubicBezTo>
                  <a:cubicBezTo>
                    <a:pt x="605" y="950"/>
                    <a:pt x="605" y="950"/>
                    <a:pt x="605" y="950"/>
                  </a:cubicBezTo>
                  <a:cubicBezTo>
                    <a:pt x="607" y="950"/>
                    <a:pt x="607" y="950"/>
                    <a:pt x="607" y="950"/>
                  </a:cubicBezTo>
                  <a:cubicBezTo>
                    <a:pt x="606" y="952"/>
                    <a:pt x="606" y="952"/>
                    <a:pt x="606" y="952"/>
                  </a:cubicBezTo>
                  <a:cubicBezTo>
                    <a:pt x="604" y="953"/>
                    <a:pt x="604" y="953"/>
                    <a:pt x="604" y="953"/>
                  </a:cubicBezTo>
                  <a:cubicBezTo>
                    <a:pt x="607" y="955"/>
                    <a:pt x="607" y="955"/>
                    <a:pt x="607" y="955"/>
                  </a:cubicBezTo>
                  <a:cubicBezTo>
                    <a:pt x="613" y="956"/>
                    <a:pt x="613" y="956"/>
                    <a:pt x="613" y="956"/>
                  </a:cubicBezTo>
                  <a:cubicBezTo>
                    <a:pt x="612" y="957"/>
                    <a:pt x="606" y="955"/>
                    <a:pt x="620" y="953"/>
                  </a:cubicBezTo>
                  <a:cubicBezTo>
                    <a:pt x="622" y="954"/>
                    <a:pt x="622" y="954"/>
                    <a:pt x="622" y="954"/>
                  </a:cubicBezTo>
                  <a:cubicBezTo>
                    <a:pt x="627" y="951"/>
                    <a:pt x="627" y="951"/>
                    <a:pt x="627" y="951"/>
                  </a:cubicBezTo>
                  <a:cubicBezTo>
                    <a:pt x="628" y="953"/>
                    <a:pt x="628" y="953"/>
                    <a:pt x="628" y="953"/>
                  </a:cubicBezTo>
                  <a:cubicBezTo>
                    <a:pt x="633" y="950"/>
                    <a:pt x="633" y="950"/>
                    <a:pt x="633" y="950"/>
                  </a:cubicBezTo>
                  <a:cubicBezTo>
                    <a:pt x="654" y="947"/>
                    <a:pt x="654" y="947"/>
                    <a:pt x="654" y="947"/>
                  </a:cubicBezTo>
                  <a:cubicBezTo>
                    <a:pt x="656" y="945"/>
                    <a:pt x="656" y="945"/>
                    <a:pt x="656" y="945"/>
                  </a:cubicBezTo>
                  <a:cubicBezTo>
                    <a:pt x="662" y="947"/>
                    <a:pt x="662" y="947"/>
                    <a:pt x="662" y="947"/>
                  </a:cubicBezTo>
                  <a:cubicBezTo>
                    <a:pt x="666" y="948"/>
                    <a:pt x="666" y="948"/>
                    <a:pt x="666" y="948"/>
                  </a:cubicBezTo>
                  <a:cubicBezTo>
                    <a:pt x="667" y="950"/>
                    <a:pt x="654" y="951"/>
                    <a:pt x="667" y="941"/>
                  </a:cubicBezTo>
                  <a:cubicBezTo>
                    <a:pt x="667" y="942"/>
                    <a:pt x="666" y="942"/>
                    <a:pt x="668" y="943"/>
                  </a:cubicBezTo>
                  <a:cubicBezTo>
                    <a:pt x="669" y="944"/>
                    <a:pt x="659" y="947"/>
                    <a:pt x="670" y="938"/>
                  </a:cubicBezTo>
                  <a:cubicBezTo>
                    <a:pt x="674" y="939"/>
                    <a:pt x="674" y="939"/>
                    <a:pt x="674" y="939"/>
                  </a:cubicBezTo>
                  <a:cubicBezTo>
                    <a:pt x="680" y="937"/>
                    <a:pt x="680" y="937"/>
                    <a:pt x="680" y="937"/>
                  </a:cubicBezTo>
                  <a:cubicBezTo>
                    <a:pt x="681" y="937"/>
                    <a:pt x="672" y="939"/>
                    <a:pt x="683" y="938"/>
                  </a:cubicBezTo>
                  <a:cubicBezTo>
                    <a:pt x="684" y="936"/>
                    <a:pt x="684" y="936"/>
                    <a:pt x="684" y="936"/>
                  </a:cubicBezTo>
                  <a:cubicBezTo>
                    <a:pt x="685" y="937"/>
                    <a:pt x="685" y="937"/>
                    <a:pt x="685" y="937"/>
                  </a:cubicBezTo>
                  <a:cubicBezTo>
                    <a:pt x="681" y="940"/>
                    <a:pt x="681" y="940"/>
                    <a:pt x="681" y="940"/>
                  </a:cubicBezTo>
                  <a:cubicBezTo>
                    <a:pt x="680" y="938"/>
                    <a:pt x="680" y="938"/>
                    <a:pt x="680" y="938"/>
                  </a:cubicBezTo>
                  <a:cubicBezTo>
                    <a:pt x="678" y="940"/>
                    <a:pt x="676" y="939"/>
                    <a:pt x="676" y="940"/>
                  </a:cubicBezTo>
                  <a:cubicBezTo>
                    <a:pt x="670" y="945"/>
                    <a:pt x="670" y="945"/>
                    <a:pt x="670" y="945"/>
                  </a:cubicBezTo>
                  <a:cubicBezTo>
                    <a:pt x="671" y="947"/>
                    <a:pt x="671" y="947"/>
                    <a:pt x="671" y="947"/>
                  </a:cubicBezTo>
                  <a:cubicBezTo>
                    <a:pt x="679" y="946"/>
                    <a:pt x="679" y="946"/>
                    <a:pt x="679" y="946"/>
                  </a:cubicBezTo>
                  <a:cubicBezTo>
                    <a:pt x="682" y="944"/>
                    <a:pt x="682" y="944"/>
                    <a:pt x="682" y="944"/>
                  </a:cubicBezTo>
                  <a:cubicBezTo>
                    <a:pt x="690" y="944"/>
                    <a:pt x="690" y="944"/>
                    <a:pt x="690" y="944"/>
                  </a:cubicBezTo>
                  <a:cubicBezTo>
                    <a:pt x="697" y="941"/>
                    <a:pt x="697" y="941"/>
                    <a:pt x="697" y="941"/>
                  </a:cubicBezTo>
                  <a:cubicBezTo>
                    <a:pt x="702" y="942"/>
                    <a:pt x="702" y="942"/>
                    <a:pt x="702" y="942"/>
                  </a:cubicBezTo>
                  <a:cubicBezTo>
                    <a:pt x="712" y="941"/>
                    <a:pt x="712" y="941"/>
                    <a:pt x="712" y="941"/>
                  </a:cubicBezTo>
                  <a:cubicBezTo>
                    <a:pt x="712" y="940"/>
                    <a:pt x="712" y="940"/>
                    <a:pt x="712" y="940"/>
                  </a:cubicBezTo>
                  <a:cubicBezTo>
                    <a:pt x="706" y="941"/>
                    <a:pt x="711" y="948"/>
                    <a:pt x="720" y="934"/>
                  </a:cubicBezTo>
                  <a:cubicBezTo>
                    <a:pt x="720" y="933"/>
                    <a:pt x="720" y="933"/>
                    <a:pt x="720" y="933"/>
                  </a:cubicBezTo>
                  <a:cubicBezTo>
                    <a:pt x="722" y="933"/>
                    <a:pt x="722" y="933"/>
                    <a:pt x="722" y="933"/>
                  </a:cubicBezTo>
                  <a:cubicBezTo>
                    <a:pt x="723" y="931"/>
                    <a:pt x="723" y="931"/>
                    <a:pt x="723" y="931"/>
                  </a:cubicBezTo>
                  <a:cubicBezTo>
                    <a:pt x="726" y="934"/>
                    <a:pt x="726" y="934"/>
                    <a:pt x="726" y="934"/>
                  </a:cubicBezTo>
                  <a:cubicBezTo>
                    <a:pt x="726" y="932"/>
                    <a:pt x="736" y="935"/>
                    <a:pt x="725" y="930"/>
                  </a:cubicBezTo>
                  <a:cubicBezTo>
                    <a:pt x="726" y="931"/>
                    <a:pt x="727" y="930"/>
                    <a:pt x="728" y="930"/>
                  </a:cubicBezTo>
                  <a:cubicBezTo>
                    <a:pt x="728" y="936"/>
                    <a:pt x="728" y="936"/>
                    <a:pt x="728" y="936"/>
                  </a:cubicBezTo>
                  <a:cubicBezTo>
                    <a:pt x="723" y="937"/>
                    <a:pt x="723" y="937"/>
                    <a:pt x="723" y="937"/>
                  </a:cubicBezTo>
                  <a:cubicBezTo>
                    <a:pt x="723" y="938"/>
                    <a:pt x="723" y="938"/>
                    <a:pt x="723" y="938"/>
                  </a:cubicBezTo>
                  <a:cubicBezTo>
                    <a:pt x="747" y="937"/>
                    <a:pt x="747" y="937"/>
                    <a:pt x="747" y="937"/>
                  </a:cubicBezTo>
                  <a:cubicBezTo>
                    <a:pt x="750" y="935"/>
                    <a:pt x="750" y="935"/>
                    <a:pt x="750" y="935"/>
                  </a:cubicBezTo>
                  <a:cubicBezTo>
                    <a:pt x="748" y="933"/>
                    <a:pt x="748" y="933"/>
                    <a:pt x="748" y="933"/>
                  </a:cubicBezTo>
                  <a:cubicBezTo>
                    <a:pt x="744" y="933"/>
                    <a:pt x="744" y="933"/>
                    <a:pt x="744" y="933"/>
                  </a:cubicBezTo>
                  <a:cubicBezTo>
                    <a:pt x="746" y="931"/>
                    <a:pt x="746" y="931"/>
                    <a:pt x="746" y="931"/>
                  </a:cubicBezTo>
                  <a:cubicBezTo>
                    <a:pt x="751" y="932"/>
                    <a:pt x="751" y="932"/>
                    <a:pt x="751" y="932"/>
                  </a:cubicBezTo>
                  <a:cubicBezTo>
                    <a:pt x="752" y="931"/>
                    <a:pt x="752" y="931"/>
                    <a:pt x="752" y="931"/>
                  </a:cubicBezTo>
                  <a:cubicBezTo>
                    <a:pt x="751" y="930"/>
                    <a:pt x="751" y="930"/>
                    <a:pt x="751" y="930"/>
                  </a:cubicBezTo>
                  <a:cubicBezTo>
                    <a:pt x="751" y="927"/>
                    <a:pt x="751" y="927"/>
                    <a:pt x="751" y="927"/>
                  </a:cubicBezTo>
                  <a:cubicBezTo>
                    <a:pt x="756" y="925"/>
                    <a:pt x="756" y="925"/>
                    <a:pt x="756" y="925"/>
                  </a:cubicBezTo>
                  <a:cubicBezTo>
                    <a:pt x="761" y="924"/>
                    <a:pt x="752" y="927"/>
                    <a:pt x="760" y="926"/>
                  </a:cubicBezTo>
                  <a:cubicBezTo>
                    <a:pt x="760" y="925"/>
                    <a:pt x="760" y="925"/>
                    <a:pt x="760" y="925"/>
                  </a:cubicBezTo>
                  <a:cubicBezTo>
                    <a:pt x="762" y="927"/>
                    <a:pt x="764" y="922"/>
                    <a:pt x="764" y="929"/>
                  </a:cubicBezTo>
                  <a:cubicBezTo>
                    <a:pt x="764" y="926"/>
                    <a:pt x="764" y="926"/>
                    <a:pt x="764" y="926"/>
                  </a:cubicBezTo>
                  <a:cubicBezTo>
                    <a:pt x="765" y="926"/>
                    <a:pt x="765" y="926"/>
                    <a:pt x="765" y="926"/>
                  </a:cubicBezTo>
                  <a:cubicBezTo>
                    <a:pt x="766" y="927"/>
                    <a:pt x="766" y="927"/>
                    <a:pt x="766" y="927"/>
                  </a:cubicBezTo>
                  <a:cubicBezTo>
                    <a:pt x="761" y="931"/>
                    <a:pt x="761" y="931"/>
                    <a:pt x="761" y="931"/>
                  </a:cubicBezTo>
                  <a:cubicBezTo>
                    <a:pt x="762" y="933"/>
                    <a:pt x="762" y="933"/>
                    <a:pt x="762" y="933"/>
                  </a:cubicBezTo>
                  <a:cubicBezTo>
                    <a:pt x="765" y="933"/>
                    <a:pt x="765" y="933"/>
                    <a:pt x="765" y="933"/>
                  </a:cubicBezTo>
                  <a:cubicBezTo>
                    <a:pt x="765" y="934"/>
                    <a:pt x="765" y="934"/>
                    <a:pt x="765" y="934"/>
                  </a:cubicBezTo>
                  <a:cubicBezTo>
                    <a:pt x="770" y="934"/>
                    <a:pt x="770" y="934"/>
                    <a:pt x="770" y="934"/>
                  </a:cubicBezTo>
                  <a:cubicBezTo>
                    <a:pt x="771" y="934"/>
                    <a:pt x="771" y="934"/>
                    <a:pt x="771" y="934"/>
                  </a:cubicBezTo>
                  <a:cubicBezTo>
                    <a:pt x="767" y="932"/>
                    <a:pt x="767" y="932"/>
                    <a:pt x="767" y="932"/>
                  </a:cubicBezTo>
                  <a:cubicBezTo>
                    <a:pt x="769" y="930"/>
                    <a:pt x="769" y="930"/>
                    <a:pt x="769" y="930"/>
                  </a:cubicBezTo>
                  <a:cubicBezTo>
                    <a:pt x="770" y="930"/>
                    <a:pt x="762" y="929"/>
                    <a:pt x="772" y="930"/>
                  </a:cubicBezTo>
                  <a:cubicBezTo>
                    <a:pt x="768" y="924"/>
                    <a:pt x="770" y="940"/>
                    <a:pt x="769" y="925"/>
                  </a:cubicBezTo>
                  <a:cubicBezTo>
                    <a:pt x="766" y="926"/>
                    <a:pt x="770" y="928"/>
                    <a:pt x="772" y="923"/>
                  </a:cubicBezTo>
                  <a:cubicBezTo>
                    <a:pt x="775" y="926"/>
                    <a:pt x="770" y="924"/>
                    <a:pt x="770" y="927"/>
                  </a:cubicBezTo>
                  <a:cubicBezTo>
                    <a:pt x="772" y="927"/>
                    <a:pt x="772" y="927"/>
                    <a:pt x="772" y="927"/>
                  </a:cubicBezTo>
                  <a:cubicBezTo>
                    <a:pt x="773" y="929"/>
                    <a:pt x="773" y="929"/>
                    <a:pt x="773" y="929"/>
                  </a:cubicBezTo>
                  <a:cubicBezTo>
                    <a:pt x="780" y="926"/>
                    <a:pt x="780" y="926"/>
                    <a:pt x="780" y="926"/>
                  </a:cubicBezTo>
                  <a:cubicBezTo>
                    <a:pt x="780" y="926"/>
                    <a:pt x="773" y="930"/>
                    <a:pt x="783" y="927"/>
                  </a:cubicBezTo>
                  <a:cubicBezTo>
                    <a:pt x="783" y="925"/>
                    <a:pt x="783" y="925"/>
                    <a:pt x="783" y="925"/>
                  </a:cubicBezTo>
                  <a:cubicBezTo>
                    <a:pt x="785" y="926"/>
                    <a:pt x="785" y="926"/>
                    <a:pt x="785" y="926"/>
                  </a:cubicBezTo>
                  <a:cubicBezTo>
                    <a:pt x="792" y="923"/>
                    <a:pt x="792" y="923"/>
                    <a:pt x="792" y="923"/>
                  </a:cubicBezTo>
                  <a:cubicBezTo>
                    <a:pt x="793" y="922"/>
                    <a:pt x="793" y="922"/>
                    <a:pt x="793" y="922"/>
                  </a:cubicBezTo>
                  <a:cubicBezTo>
                    <a:pt x="797" y="923"/>
                    <a:pt x="797" y="923"/>
                    <a:pt x="797" y="923"/>
                  </a:cubicBezTo>
                  <a:cubicBezTo>
                    <a:pt x="792" y="926"/>
                    <a:pt x="792" y="926"/>
                    <a:pt x="792" y="926"/>
                  </a:cubicBezTo>
                  <a:cubicBezTo>
                    <a:pt x="796" y="930"/>
                    <a:pt x="796" y="930"/>
                    <a:pt x="796" y="930"/>
                  </a:cubicBezTo>
                  <a:cubicBezTo>
                    <a:pt x="807" y="929"/>
                    <a:pt x="807" y="929"/>
                    <a:pt x="807" y="929"/>
                  </a:cubicBezTo>
                  <a:cubicBezTo>
                    <a:pt x="808" y="928"/>
                    <a:pt x="808" y="928"/>
                    <a:pt x="808" y="928"/>
                  </a:cubicBezTo>
                  <a:cubicBezTo>
                    <a:pt x="808" y="927"/>
                    <a:pt x="808" y="927"/>
                    <a:pt x="808" y="927"/>
                  </a:cubicBezTo>
                  <a:cubicBezTo>
                    <a:pt x="813" y="929"/>
                    <a:pt x="813" y="929"/>
                    <a:pt x="813" y="929"/>
                  </a:cubicBezTo>
                  <a:cubicBezTo>
                    <a:pt x="814" y="929"/>
                    <a:pt x="808" y="931"/>
                    <a:pt x="815" y="926"/>
                  </a:cubicBezTo>
                  <a:cubicBezTo>
                    <a:pt x="817" y="927"/>
                    <a:pt x="817" y="927"/>
                    <a:pt x="817" y="927"/>
                  </a:cubicBezTo>
                  <a:cubicBezTo>
                    <a:pt x="823" y="925"/>
                    <a:pt x="823" y="925"/>
                    <a:pt x="823" y="925"/>
                  </a:cubicBezTo>
                  <a:cubicBezTo>
                    <a:pt x="824" y="925"/>
                    <a:pt x="826" y="927"/>
                    <a:pt x="827" y="925"/>
                  </a:cubicBezTo>
                  <a:cubicBezTo>
                    <a:pt x="827" y="921"/>
                    <a:pt x="830" y="929"/>
                    <a:pt x="830" y="922"/>
                  </a:cubicBezTo>
                  <a:cubicBezTo>
                    <a:pt x="831" y="925"/>
                    <a:pt x="831" y="925"/>
                    <a:pt x="831" y="925"/>
                  </a:cubicBezTo>
                  <a:cubicBezTo>
                    <a:pt x="834" y="925"/>
                    <a:pt x="832" y="922"/>
                    <a:pt x="834" y="922"/>
                  </a:cubicBezTo>
                  <a:cubicBezTo>
                    <a:pt x="837" y="921"/>
                    <a:pt x="837" y="921"/>
                    <a:pt x="837" y="921"/>
                  </a:cubicBezTo>
                  <a:cubicBezTo>
                    <a:pt x="839" y="917"/>
                    <a:pt x="839" y="917"/>
                    <a:pt x="839" y="917"/>
                  </a:cubicBezTo>
                  <a:cubicBezTo>
                    <a:pt x="845" y="918"/>
                    <a:pt x="845" y="918"/>
                    <a:pt x="845" y="918"/>
                  </a:cubicBezTo>
                  <a:cubicBezTo>
                    <a:pt x="850" y="912"/>
                    <a:pt x="850" y="912"/>
                    <a:pt x="850" y="912"/>
                  </a:cubicBezTo>
                  <a:cubicBezTo>
                    <a:pt x="850" y="916"/>
                    <a:pt x="850" y="916"/>
                    <a:pt x="850" y="916"/>
                  </a:cubicBezTo>
                  <a:cubicBezTo>
                    <a:pt x="853" y="918"/>
                    <a:pt x="853" y="918"/>
                    <a:pt x="853" y="918"/>
                  </a:cubicBezTo>
                  <a:cubicBezTo>
                    <a:pt x="856" y="914"/>
                    <a:pt x="856" y="914"/>
                    <a:pt x="856" y="914"/>
                  </a:cubicBezTo>
                  <a:cubicBezTo>
                    <a:pt x="858" y="915"/>
                    <a:pt x="858" y="915"/>
                    <a:pt x="858" y="915"/>
                  </a:cubicBezTo>
                  <a:cubicBezTo>
                    <a:pt x="853" y="919"/>
                    <a:pt x="853" y="919"/>
                    <a:pt x="853" y="919"/>
                  </a:cubicBezTo>
                  <a:cubicBezTo>
                    <a:pt x="857" y="919"/>
                    <a:pt x="857" y="919"/>
                    <a:pt x="857" y="919"/>
                  </a:cubicBezTo>
                  <a:cubicBezTo>
                    <a:pt x="856" y="921"/>
                    <a:pt x="853" y="919"/>
                    <a:pt x="853" y="921"/>
                  </a:cubicBezTo>
                  <a:cubicBezTo>
                    <a:pt x="854" y="923"/>
                    <a:pt x="854" y="923"/>
                    <a:pt x="854" y="923"/>
                  </a:cubicBezTo>
                  <a:cubicBezTo>
                    <a:pt x="855" y="922"/>
                    <a:pt x="855" y="922"/>
                    <a:pt x="855" y="922"/>
                  </a:cubicBezTo>
                  <a:cubicBezTo>
                    <a:pt x="858" y="923"/>
                    <a:pt x="847" y="926"/>
                    <a:pt x="859" y="922"/>
                  </a:cubicBezTo>
                  <a:cubicBezTo>
                    <a:pt x="859" y="917"/>
                    <a:pt x="859" y="917"/>
                    <a:pt x="859" y="917"/>
                  </a:cubicBezTo>
                  <a:cubicBezTo>
                    <a:pt x="858" y="917"/>
                    <a:pt x="858" y="917"/>
                    <a:pt x="858" y="917"/>
                  </a:cubicBezTo>
                  <a:cubicBezTo>
                    <a:pt x="862" y="916"/>
                    <a:pt x="862" y="916"/>
                    <a:pt x="862" y="916"/>
                  </a:cubicBezTo>
                  <a:cubicBezTo>
                    <a:pt x="863" y="914"/>
                    <a:pt x="863" y="914"/>
                    <a:pt x="863" y="914"/>
                  </a:cubicBezTo>
                  <a:cubicBezTo>
                    <a:pt x="869" y="914"/>
                    <a:pt x="869" y="914"/>
                    <a:pt x="869" y="914"/>
                  </a:cubicBezTo>
                  <a:cubicBezTo>
                    <a:pt x="869" y="912"/>
                    <a:pt x="869" y="912"/>
                    <a:pt x="869" y="912"/>
                  </a:cubicBezTo>
                  <a:cubicBezTo>
                    <a:pt x="872" y="912"/>
                    <a:pt x="872" y="912"/>
                    <a:pt x="872" y="912"/>
                  </a:cubicBezTo>
                  <a:cubicBezTo>
                    <a:pt x="873" y="914"/>
                    <a:pt x="873" y="914"/>
                    <a:pt x="873" y="914"/>
                  </a:cubicBezTo>
                  <a:cubicBezTo>
                    <a:pt x="877" y="911"/>
                    <a:pt x="877" y="911"/>
                    <a:pt x="877" y="911"/>
                  </a:cubicBezTo>
                  <a:cubicBezTo>
                    <a:pt x="888" y="910"/>
                    <a:pt x="888" y="910"/>
                    <a:pt x="888" y="910"/>
                  </a:cubicBezTo>
                  <a:cubicBezTo>
                    <a:pt x="884" y="914"/>
                    <a:pt x="884" y="914"/>
                    <a:pt x="884" y="914"/>
                  </a:cubicBezTo>
                  <a:cubicBezTo>
                    <a:pt x="885" y="916"/>
                    <a:pt x="885" y="916"/>
                    <a:pt x="885" y="916"/>
                  </a:cubicBezTo>
                  <a:cubicBezTo>
                    <a:pt x="880" y="916"/>
                    <a:pt x="880" y="916"/>
                    <a:pt x="880" y="916"/>
                  </a:cubicBezTo>
                  <a:cubicBezTo>
                    <a:pt x="879" y="917"/>
                    <a:pt x="879" y="917"/>
                    <a:pt x="879" y="917"/>
                  </a:cubicBezTo>
                  <a:cubicBezTo>
                    <a:pt x="880" y="917"/>
                    <a:pt x="880" y="917"/>
                    <a:pt x="880" y="917"/>
                  </a:cubicBezTo>
                  <a:cubicBezTo>
                    <a:pt x="882" y="920"/>
                    <a:pt x="882" y="920"/>
                    <a:pt x="882" y="920"/>
                  </a:cubicBezTo>
                  <a:cubicBezTo>
                    <a:pt x="884" y="920"/>
                    <a:pt x="873" y="922"/>
                    <a:pt x="886" y="917"/>
                  </a:cubicBezTo>
                  <a:cubicBezTo>
                    <a:pt x="887" y="918"/>
                    <a:pt x="887" y="918"/>
                    <a:pt x="887" y="918"/>
                  </a:cubicBezTo>
                  <a:cubicBezTo>
                    <a:pt x="893" y="909"/>
                    <a:pt x="893" y="909"/>
                    <a:pt x="893" y="909"/>
                  </a:cubicBezTo>
                  <a:cubicBezTo>
                    <a:pt x="896" y="909"/>
                    <a:pt x="896" y="905"/>
                    <a:pt x="899" y="906"/>
                  </a:cubicBezTo>
                  <a:cubicBezTo>
                    <a:pt x="900" y="909"/>
                    <a:pt x="900" y="909"/>
                    <a:pt x="900" y="909"/>
                  </a:cubicBezTo>
                  <a:cubicBezTo>
                    <a:pt x="902" y="908"/>
                    <a:pt x="902" y="908"/>
                    <a:pt x="902" y="908"/>
                  </a:cubicBezTo>
                  <a:cubicBezTo>
                    <a:pt x="905" y="911"/>
                    <a:pt x="905" y="911"/>
                    <a:pt x="905" y="911"/>
                  </a:cubicBezTo>
                  <a:cubicBezTo>
                    <a:pt x="905" y="911"/>
                    <a:pt x="906" y="911"/>
                    <a:pt x="907" y="910"/>
                  </a:cubicBezTo>
                  <a:cubicBezTo>
                    <a:pt x="903" y="912"/>
                    <a:pt x="903" y="912"/>
                    <a:pt x="903" y="912"/>
                  </a:cubicBezTo>
                  <a:cubicBezTo>
                    <a:pt x="900" y="910"/>
                    <a:pt x="896" y="909"/>
                    <a:pt x="893" y="913"/>
                  </a:cubicBezTo>
                  <a:cubicBezTo>
                    <a:pt x="892" y="914"/>
                    <a:pt x="892" y="914"/>
                    <a:pt x="892" y="914"/>
                  </a:cubicBezTo>
                  <a:cubicBezTo>
                    <a:pt x="894" y="915"/>
                    <a:pt x="894" y="915"/>
                    <a:pt x="894" y="915"/>
                  </a:cubicBezTo>
                  <a:cubicBezTo>
                    <a:pt x="896" y="914"/>
                    <a:pt x="896" y="914"/>
                    <a:pt x="896" y="914"/>
                  </a:cubicBezTo>
                  <a:cubicBezTo>
                    <a:pt x="896" y="914"/>
                    <a:pt x="896" y="914"/>
                    <a:pt x="896" y="914"/>
                  </a:cubicBezTo>
                  <a:cubicBezTo>
                    <a:pt x="899" y="914"/>
                    <a:pt x="899" y="914"/>
                    <a:pt x="899" y="914"/>
                  </a:cubicBezTo>
                  <a:cubicBezTo>
                    <a:pt x="904" y="918"/>
                    <a:pt x="904" y="918"/>
                    <a:pt x="904" y="918"/>
                  </a:cubicBezTo>
                  <a:cubicBezTo>
                    <a:pt x="909" y="915"/>
                    <a:pt x="909" y="915"/>
                    <a:pt x="909" y="915"/>
                  </a:cubicBezTo>
                  <a:cubicBezTo>
                    <a:pt x="910" y="916"/>
                    <a:pt x="910" y="916"/>
                    <a:pt x="910" y="916"/>
                  </a:cubicBezTo>
                  <a:cubicBezTo>
                    <a:pt x="924" y="911"/>
                    <a:pt x="924" y="911"/>
                    <a:pt x="924" y="911"/>
                  </a:cubicBezTo>
                  <a:cubicBezTo>
                    <a:pt x="931" y="910"/>
                    <a:pt x="931" y="910"/>
                    <a:pt x="931" y="910"/>
                  </a:cubicBezTo>
                  <a:cubicBezTo>
                    <a:pt x="932" y="909"/>
                    <a:pt x="932" y="909"/>
                    <a:pt x="932" y="909"/>
                  </a:cubicBezTo>
                  <a:cubicBezTo>
                    <a:pt x="933" y="909"/>
                    <a:pt x="927" y="912"/>
                    <a:pt x="932" y="906"/>
                  </a:cubicBezTo>
                  <a:cubicBezTo>
                    <a:pt x="932" y="909"/>
                    <a:pt x="932" y="909"/>
                    <a:pt x="932" y="909"/>
                  </a:cubicBezTo>
                  <a:cubicBezTo>
                    <a:pt x="933" y="909"/>
                    <a:pt x="928" y="910"/>
                    <a:pt x="934" y="909"/>
                  </a:cubicBezTo>
                  <a:cubicBezTo>
                    <a:pt x="932" y="913"/>
                    <a:pt x="932" y="913"/>
                    <a:pt x="932" y="913"/>
                  </a:cubicBezTo>
                  <a:cubicBezTo>
                    <a:pt x="927" y="911"/>
                    <a:pt x="921" y="923"/>
                    <a:pt x="921" y="912"/>
                  </a:cubicBezTo>
                  <a:cubicBezTo>
                    <a:pt x="919" y="912"/>
                    <a:pt x="920" y="916"/>
                    <a:pt x="919" y="914"/>
                  </a:cubicBezTo>
                  <a:cubicBezTo>
                    <a:pt x="914" y="919"/>
                    <a:pt x="911" y="907"/>
                    <a:pt x="914" y="922"/>
                  </a:cubicBezTo>
                  <a:cubicBezTo>
                    <a:pt x="914" y="924"/>
                    <a:pt x="911" y="921"/>
                    <a:pt x="913" y="924"/>
                  </a:cubicBezTo>
                  <a:cubicBezTo>
                    <a:pt x="909" y="921"/>
                    <a:pt x="909" y="921"/>
                    <a:pt x="909" y="921"/>
                  </a:cubicBezTo>
                  <a:cubicBezTo>
                    <a:pt x="911" y="918"/>
                    <a:pt x="899" y="922"/>
                    <a:pt x="912" y="918"/>
                  </a:cubicBezTo>
                  <a:cubicBezTo>
                    <a:pt x="909" y="917"/>
                    <a:pt x="909" y="917"/>
                    <a:pt x="909" y="917"/>
                  </a:cubicBezTo>
                  <a:cubicBezTo>
                    <a:pt x="907" y="919"/>
                    <a:pt x="907" y="919"/>
                    <a:pt x="907" y="919"/>
                  </a:cubicBezTo>
                  <a:cubicBezTo>
                    <a:pt x="905" y="918"/>
                    <a:pt x="905" y="918"/>
                    <a:pt x="905" y="918"/>
                  </a:cubicBezTo>
                  <a:cubicBezTo>
                    <a:pt x="902" y="919"/>
                    <a:pt x="902" y="919"/>
                    <a:pt x="902" y="919"/>
                  </a:cubicBezTo>
                  <a:cubicBezTo>
                    <a:pt x="896" y="918"/>
                    <a:pt x="896" y="918"/>
                    <a:pt x="896" y="918"/>
                  </a:cubicBezTo>
                  <a:cubicBezTo>
                    <a:pt x="895" y="921"/>
                    <a:pt x="895" y="921"/>
                    <a:pt x="895" y="921"/>
                  </a:cubicBezTo>
                  <a:cubicBezTo>
                    <a:pt x="894" y="919"/>
                    <a:pt x="894" y="919"/>
                    <a:pt x="894" y="919"/>
                  </a:cubicBezTo>
                  <a:cubicBezTo>
                    <a:pt x="885" y="920"/>
                    <a:pt x="885" y="920"/>
                    <a:pt x="885" y="920"/>
                  </a:cubicBezTo>
                  <a:cubicBezTo>
                    <a:pt x="881" y="920"/>
                    <a:pt x="881" y="920"/>
                    <a:pt x="881" y="920"/>
                  </a:cubicBezTo>
                  <a:cubicBezTo>
                    <a:pt x="880" y="922"/>
                    <a:pt x="880" y="922"/>
                    <a:pt x="880" y="922"/>
                  </a:cubicBezTo>
                  <a:cubicBezTo>
                    <a:pt x="879" y="921"/>
                    <a:pt x="879" y="921"/>
                    <a:pt x="879" y="921"/>
                  </a:cubicBezTo>
                  <a:cubicBezTo>
                    <a:pt x="877" y="922"/>
                    <a:pt x="875" y="925"/>
                    <a:pt x="873" y="921"/>
                  </a:cubicBezTo>
                  <a:cubicBezTo>
                    <a:pt x="872" y="924"/>
                    <a:pt x="872" y="924"/>
                    <a:pt x="872" y="924"/>
                  </a:cubicBezTo>
                  <a:cubicBezTo>
                    <a:pt x="861" y="924"/>
                    <a:pt x="861" y="924"/>
                    <a:pt x="861" y="924"/>
                  </a:cubicBezTo>
                  <a:cubicBezTo>
                    <a:pt x="849" y="926"/>
                    <a:pt x="849" y="926"/>
                    <a:pt x="849" y="926"/>
                  </a:cubicBezTo>
                  <a:cubicBezTo>
                    <a:pt x="841" y="926"/>
                    <a:pt x="841" y="926"/>
                    <a:pt x="841" y="926"/>
                  </a:cubicBezTo>
                  <a:cubicBezTo>
                    <a:pt x="839" y="928"/>
                    <a:pt x="839" y="928"/>
                    <a:pt x="839" y="928"/>
                  </a:cubicBezTo>
                  <a:cubicBezTo>
                    <a:pt x="823" y="929"/>
                    <a:pt x="823" y="929"/>
                    <a:pt x="823" y="929"/>
                  </a:cubicBezTo>
                  <a:cubicBezTo>
                    <a:pt x="819" y="932"/>
                    <a:pt x="819" y="932"/>
                    <a:pt x="819" y="932"/>
                  </a:cubicBezTo>
                  <a:cubicBezTo>
                    <a:pt x="820" y="933"/>
                    <a:pt x="820" y="933"/>
                    <a:pt x="820" y="933"/>
                  </a:cubicBezTo>
                  <a:cubicBezTo>
                    <a:pt x="826" y="931"/>
                    <a:pt x="826" y="931"/>
                    <a:pt x="826" y="931"/>
                  </a:cubicBezTo>
                  <a:cubicBezTo>
                    <a:pt x="826" y="935"/>
                    <a:pt x="826" y="935"/>
                    <a:pt x="826" y="935"/>
                  </a:cubicBezTo>
                  <a:cubicBezTo>
                    <a:pt x="816" y="933"/>
                    <a:pt x="816" y="933"/>
                    <a:pt x="816" y="933"/>
                  </a:cubicBezTo>
                  <a:cubicBezTo>
                    <a:pt x="815" y="929"/>
                    <a:pt x="815" y="929"/>
                    <a:pt x="815" y="929"/>
                  </a:cubicBezTo>
                  <a:cubicBezTo>
                    <a:pt x="807" y="931"/>
                    <a:pt x="807" y="931"/>
                    <a:pt x="807" y="931"/>
                  </a:cubicBezTo>
                  <a:cubicBezTo>
                    <a:pt x="801" y="931"/>
                    <a:pt x="801" y="931"/>
                    <a:pt x="801" y="931"/>
                  </a:cubicBezTo>
                  <a:cubicBezTo>
                    <a:pt x="797" y="934"/>
                    <a:pt x="797" y="934"/>
                    <a:pt x="797" y="934"/>
                  </a:cubicBezTo>
                  <a:cubicBezTo>
                    <a:pt x="793" y="931"/>
                    <a:pt x="793" y="931"/>
                    <a:pt x="793" y="931"/>
                  </a:cubicBezTo>
                  <a:cubicBezTo>
                    <a:pt x="792" y="933"/>
                    <a:pt x="791" y="934"/>
                    <a:pt x="785" y="933"/>
                  </a:cubicBezTo>
                  <a:cubicBezTo>
                    <a:pt x="783" y="934"/>
                    <a:pt x="783" y="934"/>
                    <a:pt x="783" y="934"/>
                  </a:cubicBezTo>
                  <a:cubicBezTo>
                    <a:pt x="783" y="934"/>
                    <a:pt x="783" y="934"/>
                    <a:pt x="783" y="934"/>
                  </a:cubicBezTo>
                  <a:cubicBezTo>
                    <a:pt x="777" y="934"/>
                    <a:pt x="777" y="934"/>
                    <a:pt x="777" y="934"/>
                  </a:cubicBezTo>
                  <a:cubicBezTo>
                    <a:pt x="776" y="935"/>
                    <a:pt x="776" y="935"/>
                    <a:pt x="776" y="935"/>
                  </a:cubicBezTo>
                  <a:cubicBezTo>
                    <a:pt x="774" y="935"/>
                    <a:pt x="774" y="935"/>
                    <a:pt x="774" y="935"/>
                  </a:cubicBezTo>
                  <a:cubicBezTo>
                    <a:pt x="774" y="933"/>
                    <a:pt x="774" y="933"/>
                    <a:pt x="774" y="933"/>
                  </a:cubicBezTo>
                  <a:cubicBezTo>
                    <a:pt x="769" y="937"/>
                    <a:pt x="769" y="937"/>
                    <a:pt x="769" y="937"/>
                  </a:cubicBezTo>
                  <a:cubicBezTo>
                    <a:pt x="766" y="938"/>
                    <a:pt x="766" y="938"/>
                    <a:pt x="766" y="938"/>
                  </a:cubicBezTo>
                  <a:cubicBezTo>
                    <a:pt x="762" y="935"/>
                    <a:pt x="762" y="935"/>
                    <a:pt x="762" y="935"/>
                  </a:cubicBezTo>
                  <a:cubicBezTo>
                    <a:pt x="757" y="936"/>
                    <a:pt x="757" y="936"/>
                    <a:pt x="757" y="936"/>
                  </a:cubicBezTo>
                  <a:cubicBezTo>
                    <a:pt x="757" y="939"/>
                    <a:pt x="757" y="939"/>
                    <a:pt x="757" y="939"/>
                  </a:cubicBezTo>
                  <a:cubicBezTo>
                    <a:pt x="755" y="938"/>
                    <a:pt x="755" y="938"/>
                    <a:pt x="755" y="938"/>
                  </a:cubicBezTo>
                  <a:cubicBezTo>
                    <a:pt x="753" y="938"/>
                    <a:pt x="753" y="938"/>
                    <a:pt x="753" y="938"/>
                  </a:cubicBezTo>
                  <a:cubicBezTo>
                    <a:pt x="752" y="939"/>
                    <a:pt x="752" y="939"/>
                    <a:pt x="752" y="939"/>
                  </a:cubicBezTo>
                  <a:cubicBezTo>
                    <a:pt x="750" y="938"/>
                    <a:pt x="750" y="938"/>
                    <a:pt x="750" y="938"/>
                  </a:cubicBezTo>
                  <a:cubicBezTo>
                    <a:pt x="740" y="940"/>
                    <a:pt x="740" y="940"/>
                    <a:pt x="740" y="940"/>
                  </a:cubicBezTo>
                  <a:cubicBezTo>
                    <a:pt x="736" y="941"/>
                    <a:pt x="736" y="941"/>
                    <a:pt x="736" y="941"/>
                  </a:cubicBezTo>
                  <a:cubicBezTo>
                    <a:pt x="729" y="940"/>
                    <a:pt x="729" y="940"/>
                    <a:pt x="729" y="940"/>
                  </a:cubicBezTo>
                  <a:cubicBezTo>
                    <a:pt x="729" y="941"/>
                    <a:pt x="727" y="937"/>
                    <a:pt x="729" y="942"/>
                  </a:cubicBezTo>
                  <a:cubicBezTo>
                    <a:pt x="728" y="942"/>
                    <a:pt x="728" y="942"/>
                    <a:pt x="728" y="942"/>
                  </a:cubicBezTo>
                  <a:cubicBezTo>
                    <a:pt x="728" y="941"/>
                    <a:pt x="728" y="941"/>
                    <a:pt x="728" y="941"/>
                  </a:cubicBezTo>
                  <a:cubicBezTo>
                    <a:pt x="727" y="940"/>
                    <a:pt x="727" y="940"/>
                    <a:pt x="727" y="940"/>
                  </a:cubicBezTo>
                  <a:cubicBezTo>
                    <a:pt x="722" y="942"/>
                    <a:pt x="722" y="942"/>
                    <a:pt x="722" y="942"/>
                  </a:cubicBezTo>
                  <a:cubicBezTo>
                    <a:pt x="721" y="941"/>
                    <a:pt x="731" y="942"/>
                    <a:pt x="720" y="940"/>
                  </a:cubicBezTo>
                  <a:cubicBezTo>
                    <a:pt x="719" y="945"/>
                    <a:pt x="719" y="945"/>
                    <a:pt x="719" y="945"/>
                  </a:cubicBezTo>
                  <a:cubicBezTo>
                    <a:pt x="716" y="946"/>
                    <a:pt x="716" y="946"/>
                    <a:pt x="716" y="946"/>
                  </a:cubicBezTo>
                  <a:cubicBezTo>
                    <a:pt x="704" y="943"/>
                    <a:pt x="704" y="943"/>
                    <a:pt x="704" y="943"/>
                  </a:cubicBezTo>
                  <a:cubicBezTo>
                    <a:pt x="704" y="944"/>
                    <a:pt x="704" y="944"/>
                    <a:pt x="704" y="944"/>
                  </a:cubicBezTo>
                  <a:cubicBezTo>
                    <a:pt x="706" y="945"/>
                    <a:pt x="706" y="945"/>
                    <a:pt x="706" y="945"/>
                  </a:cubicBezTo>
                  <a:cubicBezTo>
                    <a:pt x="698" y="948"/>
                    <a:pt x="698" y="948"/>
                    <a:pt x="698" y="948"/>
                  </a:cubicBezTo>
                  <a:cubicBezTo>
                    <a:pt x="696" y="947"/>
                    <a:pt x="696" y="947"/>
                    <a:pt x="696" y="947"/>
                  </a:cubicBezTo>
                  <a:cubicBezTo>
                    <a:pt x="694" y="948"/>
                    <a:pt x="694" y="948"/>
                    <a:pt x="694" y="948"/>
                  </a:cubicBezTo>
                  <a:cubicBezTo>
                    <a:pt x="690" y="946"/>
                    <a:pt x="690" y="946"/>
                    <a:pt x="690" y="946"/>
                  </a:cubicBezTo>
                  <a:cubicBezTo>
                    <a:pt x="684" y="949"/>
                    <a:pt x="684" y="949"/>
                    <a:pt x="684" y="949"/>
                  </a:cubicBezTo>
                  <a:cubicBezTo>
                    <a:pt x="679" y="948"/>
                    <a:pt x="679" y="948"/>
                    <a:pt x="679" y="948"/>
                  </a:cubicBezTo>
                  <a:cubicBezTo>
                    <a:pt x="677" y="948"/>
                    <a:pt x="687" y="940"/>
                    <a:pt x="676" y="950"/>
                  </a:cubicBezTo>
                  <a:cubicBezTo>
                    <a:pt x="670" y="951"/>
                    <a:pt x="670" y="951"/>
                    <a:pt x="670" y="951"/>
                  </a:cubicBezTo>
                  <a:cubicBezTo>
                    <a:pt x="666" y="952"/>
                    <a:pt x="666" y="952"/>
                    <a:pt x="666" y="952"/>
                  </a:cubicBezTo>
                  <a:cubicBezTo>
                    <a:pt x="668" y="950"/>
                    <a:pt x="668" y="950"/>
                    <a:pt x="668" y="950"/>
                  </a:cubicBezTo>
                  <a:cubicBezTo>
                    <a:pt x="664" y="949"/>
                    <a:pt x="664" y="949"/>
                    <a:pt x="664" y="949"/>
                  </a:cubicBezTo>
                  <a:cubicBezTo>
                    <a:pt x="663" y="948"/>
                    <a:pt x="669" y="957"/>
                    <a:pt x="658" y="951"/>
                  </a:cubicBezTo>
                  <a:cubicBezTo>
                    <a:pt x="653" y="953"/>
                    <a:pt x="653" y="953"/>
                    <a:pt x="653" y="953"/>
                  </a:cubicBezTo>
                  <a:cubicBezTo>
                    <a:pt x="651" y="953"/>
                    <a:pt x="651" y="953"/>
                    <a:pt x="651" y="953"/>
                  </a:cubicBezTo>
                  <a:cubicBezTo>
                    <a:pt x="652" y="953"/>
                    <a:pt x="653" y="952"/>
                    <a:pt x="652" y="951"/>
                  </a:cubicBezTo>
                  <a:cubicBezTo>
                    <a:pt x="640" y="955"/>
                    <a:pt x="640" y="955"/>
                    <a:pt x="640" y="955"/>
                  </a:cubicBezTo>
                  <a:cubicBezTo>
                    <a:pt x="633" y="956"/>
                    <a:pt x="633" y="956"/>
                    <a:pt x="633" y="956"/>
                  </a:cubicBezTo>
                  <a:cubicBezTo>
                    <a:pt x="632" y="955"/>
                    <a:pt x="632" y="955"/>
                    <a:pt x="632" y="955"/>
                  </a:cubicBezTo>
                  <a:cubicBezTo>
                    <a:pt x="627" y="957"/>
                    <a:pt x="627" y="957"/>
                    <a:pt x="627" y="957"/>
                  </a:cubicBezTo>
                  <a:cubicBezTo>
                    <a:pt x="623" y="956"/>
                    <a:pt x="623" y="956"/>
                    <a:pt x="623" y="956"/>
                  </a:cubicBezTo>
                  <a:cubicBezTo>
                    <a:pt x="621" y="958"/>
                    <a:pt x="621" y="958"/>
                    <a:pt x="621" y="958"/>
                  </a:cubicBezTo>
                  <a:cubicBezTo>
                    <a:pt x="621" y="957"/>
                    <a:pt x="628" y="958"/>
                    <a:pt x="619" y="957"/>
                  </a:cubicBezTo>
                  <a:cubicBezTo>
                    <a:pt x="619" y="956"/>
                    <a:pt x="619" y="956"/>
                    <a:pt x="619" y="956"/>
                  </a:cubicBezTo>
                  <a:cubicBezTo>
                    <a:pt x="615" y="958"/>
                    <a:pt x="615" y="958"/>
                    <a:pt x="615" y="958"/>
                  </a:cubicBezTo>
                  <a:cubicBezTo>
                    <a:pt x="615" y="958"/>
                    <a:pt x="616" y="959"/>
                    <a:pt x="615" y="957"/>
                  </a:cubicBezTo>
                  <a:cubicBezTo>
                    <a:pt x="614" y="959"/>
                    <a:pt x="628" y="955"/>
                    <a:pt x="609" y="957"/>
                  </a:cubicBezTo>
                  <a:cubicBezTo>
                    <a:pt x="611" y="958"/>
                    <a:pt x="611" y="958"/>
                    <a:pt x="611" y="958"/>
                  </a:cubicBezTo>
                  <a:cubicBezTo>
                    <a:pt x="610" y="960"/>
                    <a:pt x="610" y="960"/>
                    <a:pt x="610" y="960"/>
                  </a:cubicBezTo>
                  <a:cubicBezTo>
                    <a:pt x="608" y="959"/>
                    <a:pt x="608" y="959"/>
                    <a:pt x="608" y="959"/>
                  </a:cubicBezTo>
                  <a:cubicBezTo>
                    <a:pt x="604" y="960"/>
                    <a:pt x="604" y="960"/>
                    <a:pt x="604" y="960"/>
                  </a:cubicBezTo>
                  <a:cubicBezTo>
                    <a:pt x="607" y="960"/>
                    <a:pt x="601" y="959"/>
                    <a:pt x="607" y="958"/>
                  </a:cubicBezTo>
                  <a:cubicBezTo>
                    <a:pt x="604" y="957"/>
                    <a:pt x="604" y="957"/>
                    <a:pt x="604" y="957"/>
                  </a:cubicBezTo>
                  <a:cubicBezTo>
                    <a:pt x="599" y="959"/>
                    <a:pt x="599" y="959"/>
                    <a:pt x="599" y="959"/>
                  </a:cubicBezTo>
                  <a:cubicBezTo>
                    <a:pt x="600" y="959"/>
                    <a:pt x="598" y="956"/>
                    <a:pt x="600" y="959"/>
                  </a:cubicBezTo>
                  <a:cubicBezTo>
                    <a:pt x="599" y="961"/>
                    <a:pt x="599" y="961"/>
                    <a:pt x="599" y="961"/>
                  </a:cubicBezTo>
                  <a:cubicBezTo>
                    <a:pt x="591" y="961"/>
                    <a:pt x="591" y="961"/>
                    <a:pt x="591" y="961"/>
                  </a:cubicBezTo>
                  <a:cubicBezTo>
                    <a:pt x="591" y="960"/>
                    <a:pt x="590" y="963"/>
                    <a:pt x="590" y="959"/>
                  </a:cubicBezTo>
                  <a:cubicBezTo>
                    <a:pt x="586" y="962"/>
                    <a:pt x="597" y="952"/>
                    <a:pt x="585" y="963"/>
                  </a:cubicBezTo>
                  <a:cubicBezTo>
                    <a:pt x="583" y="965"/>
                    <a:pt x="583" y="965"/>
                    <a:pt x="583" y="965"/>
                  </a:cubicBezTo>
                  <a:cubicBezTo>
                    <a:pt x="590" y="965"/>
                    <a:pt x="590" y="965"/>
                    <a:pt x="590" y="965"/>
                  </a:cubicBezTo>
                  <a:cubicBezTo>
                    <a:pt x="591" y="963"/>
                    <a:pt x="591" y="963"/>
                    <a:pt x="591" y="963"/>
                  </a:cubicBezTo>
                  <a:cubicBezTo>
                    <a:pt x="593" y="967"/>
                    <a:pt x="593" y="967"/>
                    <a:pt x="593" y="967"/>
                  </a:cubicBezTo>
                  <a:cubicBezTo>
                    <a:pt x="593" y="966"/>
                    <a:pt x="593" y="966"/>
                    <a:pt x="594" y="966"/>
                  </a:cubicBezTo>
                  <a:cubicBezTo>
                    <a:pt x="594" y="967"/>
                    <a:pt x="594" y="967"/>
                    <a:pt x="594" y="967"/>
                  </a:cubicBezTo>
                  <a:cubicBezTo>
                    <a:pt x="591" y="967"/>
                    <a:pt x="591" y="967"/>
                    <a:pt x="591" y="967"/>
                  </a:cubicBezTo>
                  <a:cubicBezTo>
                    <a:pt x="591" y="967"/>
                    <a:pt x="591" y="967"/>
                    <a:pt x="591" y="967"/>
                  </a:cubicBezTo>
                  <a:cubicBezTo>
                    <a:pt x="590" y="966"/>
                    <a:pt x="590" y="966"/>
                    <a:pt x="590" y="966"/>
                  </a:cubicBezTo>
                  <a:cubicBezTo>
                    <a:pt x="587" y="967"/>
                    <a:pt x="587" y="967"/>
                    <a:pt x="587" y="967"/>
                  </a:cubicBezTo>
                  <a:cubicBezTo>
                    <a:pt x="590" y="969"/>
                    <a:pt x="590" y="969"/>
                    <a:pt x="590" y="969"/>
                  </a:cubicBezTo>
                  <a:cubicBezTo>
                    <a:pt x="589" y="970"/>
                    <a:pt x="589" y="970"/>
                    <a:pt x="589" y="970"/>
                  </a:cubicBezTo>
                  <a:cubicBezTo>
                    <a:pt x="584" y="969"/>
                    <a:pt x="584" y="969"/>
                    <a:pt x="584" y="969"/>
                  </a:cubicBezTo>
                  <a:cubicBezTo>
                    <a:pt x="586" y="967"/>
                    <a:pt x="586" y="967"/>
                    <a:pt x="586" y="967"/>
                  </a:cubicBezTo>
                  <a:cubicBezTo>
                    <a:pt x="583" y="965"/>
                    <a:pt x="583" y="965"/>
                    <a:pt x="583" y="965"/>
                  </a:cubicBezTo>
                  <a:cubicBezTo>
                    <a:pt x="583" y="965"/>
                    <a:pt x="583" y="965"/>
                    <a:pt x="583" y="965"/>
                  </a:cubicBezTo>
                  <a:cubicBezTo>
                    <a:pt x="583" y="960"/>
                    <a:pt x="583" y="960"/>
                    <a:pt x="583" y="960"/>
                  </a:cubicBezTo>
                  <a:cubicBezTo>
                    <a:pt x="566" y="963"/>
                    <a:pt x="566" y="963"/>
                    <a:pt x="566" y="963"/>
                  </a:cubicBezTo>
                  <a:cubicBezTo>
                    <a:pt x="565" y="965"/>
                    <a:pt x="565" y="965"/>
                    <a:pt x="565" y="965"/>
                  </a:cubicBezTo>
                  <a:cubicBezTo>
                    <a:pt x="563" y="965"/>
                    <a:pt x="576" y="963"/>
                    <a:pt x="559" y="965"/>
                  </a:cubicBezTo>
                  <a:cubicBezTo>
                    <a:pt x="564" y="967"/>
                    <a:pt x="564" y="967"/>
                    <a:pt x="564" y="967"/>
                  </a:cubicBezTo>
                  <a:cubicBezTo>
                    <a:pt x="560" y="967"/>
                    <a:pt x="560" y="967"/>
                    <a:pt x="560" y="967"/>
                  </a:cubicBezTo>
                  <a:cubicBezTo>
                    <a:pt x="556" y="968"/>
                    <a:pt x="556" y="968"/>
                    <a:pt x="556" y="968"/>
                  </a:cubicBezTo>
                  <a:cubicBezTo>
                    <a:pt x="553" y="965"/>
                    <a:pt x="553" y="965"/>
                    <a:pt x="553" y="965"/>
                  </a:cubicBezTo>
                  <a:cubicBezTo>
                    <a:pt x="554" y="962"/>
                    <a:pt x="554" y="962"/>
                    <a:pt x="554" y="962"/>
                  </a:cubicBezTo>
                  <a:cubicBezTo>
                    <a:pt x="550" y="962"/>
                    <a:pt x="550" y="962"/>
                    <a:pt x="550" y="962"/>
                  </a:cubicBezTo>
                  <a:cubicBezTo>
                    <a:pt x="550" y="963"/>
                    <a:pt x="550" y="963"/>
                    <a:pt x="550" y="963"/>
                  </a:cubicBezTo>
                  <a:cubicBezTo>
                    <a:pt x="552" y="965"/>
                    <a:pt x="552" y="965"/>
                    <a:pt x="552" y="965"/>
                  </a:cubicBezTo>
                  <a:cubicBezTo>
                    <a:pt x="545" y="967"/>
                    <a:pt x="545" y="967"/>
                    <a:pt x="545" y="967"/>
                  </a:cubicBezTo>
                  <a:cubicBezTo>
                    <a:pt x="545" y="967"/>
                    <a:pt x="542" y="968"/>
                    <a:pt x="547" y="967"/>
                  </a:cubicBezTo>
                  <a:cubicBezTo>
                    <a:pt x="546" y="968"/>
                    <a:pt x="549" y="968"/>
                    <a:pt x="545" y="969"/>
                  </a:cubicBezTo>
                  <a:cubicBezTo>
                    <a:pt x="545" y="967"/>
                    <a:pt x="545" y="967"/>
                    <a:pt x="545" y="967"/>
                  </a:cubicBezTo>
                  <a:cubicBezTo>
                    <a:pt x="544" y="967"/>
                    <a:pt x="543" y="966"/>
                    <a:pt x="542" y="969"/>
                  </a:cubicBezTo>
                  <a:cubicBezTo>
                    <a:pt x="543" y="970"/>
                    <a:pt x="543" y="970"/>
                    <a:pt x="543" y="970"/>
                  </a:cubicBezTo>
                  <a:cubicBezTo>
                    <a:pt x="546" y="970"/>
                    <a:pt x="546" y="970"/>
                    <a:pt x="546" y="970"/>
                  </a:cubicBezTo>
                  <a:cubicBezTo>
                    <a:pt x="543" y="972"/>
                    <a:pt x="543" y="972"/>
                    <a:pt x="543" y="972"/>
                  </a:cubicBezTo>
                  <a:cubicBezTo>
                    <a:pt x="536" y="970"/>
                    <a:pt x="536" y="970"/>
                    <a:pt x="536" y="970"/>
                  </a:cubicBezTo>
                  <a:cubicBezTo>
                    <a:pt x="535" y="972"/>
                    <a:pt x="535" y="972"/>
                    <a:pt x="535" y="972"/>
                  </a:cubicBezTo>
                  <a:cubicBezTo>
                    <a:pt x="533" y="972"/>
                    <a:pt x="531" y="976"/>
                    <a:pt x="529" y="972"/>
                  </a:cubicBezTo>
                  <a:cubicBezTo>
                    <a:pt x="527" y="974"/>
                    <a:pt x="527" y="974"/>
                    <a:pt x="527" y="974"/>
                  </a:cubicBezTo>
                  <a:cubicBezTo>
                    <a:pt x="529" y="976"/>
                    <a:pt x="529" y="976"/>
                    <a:pt x="529" y="976"/>
                  </a:cubicBezTo>
                  <a:cubicBezTo>
                    <a:pt x="523" y="974"/>
                    <a:pt x="523" y="974"/>
                    <a:pt x="523" y="974"/>
                  </a:cubicBezTo>
                  <a:cubicBezTo>
                    <a:pt x="522" y="974"/>
                    <a:pt x="520" y="973"/>
                    <a:pt x="519" y="975"/>
                  </a:cubicBezTo>
                  <a:cubicBezTo>
                    <a:pt x="520" y="977"/>
                    <a:pt x="520" y="977"/>
                    <a:pt x="520" y="977"/>
                  </a:cubicBezTo>
                  <a:cubicBezTo>
                    <a:pt x="516" y="974"/>
                    <a:pt x="516" y="974"/>
                    <a:pt x="516" y="974"/>
                  </a:cubicBezTo>
                  <a:cubicBezTo>
                    <a:pt x="511" y="977"/>
                    <a:pt x="511" y="977"/>
                    <a:pt x="511" y="977"/>
                  </a:cubicBezTo>
                  <a:cubicBezTo>
                    <a:pt x="511" y="974"/>
                    <a:pt x="511" y="974"/>
                    <a:pt x="511" y="974"/>
                  </a:cubicBezTo>
                  <a:cubicBezTo>
                    <a:pt x="508" y="975"/>
                    <a:pt x="508" y="975"/>
                    <a:pt x="508" y="975"/>
                  </a:cubicBezTo>
                  <a:cubicBezTo>
                    <a:pt x="508" y="975"/>
                    <a:pt x="509" y="975"/>
                    <a:pt x="508" y="974"/>
                  </a:cubicBezTo>
                  <a:cubicBezTo>
                    <a:pt x="508" y="973"/>
                    <a:pt x="508" y="973"/>
                    <a:pt x="508" y="973"/>
                  </a:cubicBezTo>
                  <a:cubicBezTo>
                    <a:pt x="503" y="977"/>
                    <a:pt x="503" y="977"/>
                    <a:pt x="503" y="977"/>
                  </a:cubicBezTo>
                  <a:cubicBezTo>
                    <a:pt x="498" y="977"/>
                    <a:pt x="498" y="977"/>
                    <a:pt x="498" y="977"/>
                  </a:cubicBezTo>
                  <a:cubicBezTo>
                    <a:pt x="499" y="979"/>
                    <a:pt x="499" y="979"/>
                    <a:pt x="499" y="979"/>
                  </a:cubicBezTo>
                  <a:cubicBezTo>
                    <a:pt x="498" y="979"/>
                    <a:pt x="498" y="979"/>
                    <a:pt x="498" y="979"/>
                  </a:cubicBezTo>
                  <a:cubicBezTo>
                    <a:pt x="499" y="982"/>
                    <a:pt x="499" y="982"/>
                    <a:pt x="499" y="982"/>
                  </a:cubicBezTo>
                  <a:cubicBezTo>
                    <a:pt x="485" y="983"/>
                    <a:pt x="485" y="983"/>
                    <a:pt x="485" y="983"/>
                  </a:cubicBezTo>
                  <a:cubicBezTo>
                    <a:pt x="474" y="984"/>
                    <a:pt x="474" y="984"/>
                    <a:pt x="474" y="984"/>
                  </a:cubicBezTo>
                  <a:cubicBezTo>
                    <a:pt x="473" y="983"/>
                    <a:pt x="473" y="983"/>
                    <a:pt x="473" y="983"/>
                  </a:cubicBezTo>
                  <a:cubicBezTo>
                    <a:pt x="486" y="980"/>
                    <a:pt x="486" y="980"/>
                    <a:pt x="486" y="980"/>
                  </a:cubicBezTo>
                  <a:cubicBezTo>
                    <a:pt x="489" y="979"/>
                    <a:pt x="489" y="979"/>
                    <a:pt x="489" y="979"/>
                  </a:cubicBezTo>
                  <a:cubicBezTo>
                    <a:pt x="490" y="978"/>
                    <a:pt x="490" y="978"/>
                    <a:pt x="490" y="978"/>
                  </a:cubicBezTo>
                  <a:cubicBezTo>
                    <a:pt x="485" y="978"/>
                    <a:pt x="485" y="978"/>
                    <a:pt x="485" y="978"/>
                  </a:cubicBezTo>
                  <a:cubicBezTo>
                    <a:pt x="484" y="976"/>
                    <a:pt x="484" y="976"/>
                    <a:pt x="484" y="976"/>
                  </a:cubicBezTo>
                  <a:cubicBezTo>
                    <a:pt x="477" y="978"/>
                    <a:pt x="477" y="978"/>
                    <a:pt x="477" y="978"/>
                  </a:cubicBezTo>
                  <a:cubicBezTo>
                    <a:pt x="475" y="978"/>
                    <a:pt x="475" y="978"/>
                    <a:pt x="475" y="978"/>
                  </a:cubicBezTo>
                  <a:cubicBezTo>
                    <a:pt x="470" y="981"/>
                    <a:pt x="470" y="981"/>
                    <a:pt x="470" y="981"/>
                  </a:cubicBezTo>
                  <a:cubicBezTo>
                    <a:pt x="469" y="980"/>
                    <a:pt x="469" y="980"/>
                    <a:pt x="469" y="980"/>
                  </a:cubicBezTo>
                  <a:cubicBezTo>
                    <a:pt x="465" y="981"/>
                    <a:pt x="465" y="981"/>
                    <a:pt x="465" y="981"/>
                  </a:cubicBezTo>
                  <a:cubicBezTo>
                    <a:pt x="465" y="981"/>
                    <a:pt x="469" y="978"/>
                    <a:pt x="463" y="980"/>
                  </a:cubicBezTo>
                  <a:cubicBezTo>
                    <a:pt x="466" y="975"/>
                    <a:pt x="466" y="975"/>
                    <a:pt x="466" y="975"/>
                  </a:cubicBezTo>
                  <a:cubicBezTo>
                    <a:pt x="462" y="976"/>
                    <a:pt x="462" y="976"/>
                    <a:pt x="462" y="976"/>
                  </a:cubicBezTo>
                  <a:cubicBezTo>
                    <a:pt x="460" y="981"/>
                    <a:pt x="460" y="981"/>
                    <a:pt x="460" y="981"/>
                  </a:cubicBezTo>
                  <a:cubicBezTo>
                    <a:pt x="453" y="978"/>
                    <a:pt x="473" y="980"/>
                    <a:pt x="453" y="981"/>
                  </a:cubicBezTo>
                  <a:cubicBezTo>
                    <a:pt x="448" y="979"/>
                    <a:pt x="448" y="979"/>
                    <a:pt x="448" y="979"/>
                  </a:cubicBezTo>
                  <a:cubicBezTo>
                    <a:pt x="447" y="977"/>
                    <a:pt x="447" y="977"/>
                    <a:pt x="447" y="977"/>
                  </a:cubicBezTo>
                  <a:cubicBezTo>
                    <a:pt x="438" y="978"/>
                    <a:pt x="438" y="978"/>
                    <a:pt x="438" y="978"/>
                  </a:cubicBezTo>
                  <a:cubicBezTo>
                    <a:pt x="440" y="979"/>
                    <a:pt x="440" y="979"/>
                    <a:pt x="440" y="979"/>
                  </a:cubicBezTo>
                  <a:cubicBezTo>
                    <a:pt x="447" y="979"/>
                    <a:pt x="447" y="979"/>
                    <a:pt x="447" y="979"/>
                  </a:cubicBezTo>
                  <a:cubicBezTo>
                    <a:pt x="443" y="983"/>
                    <a:pt x="443" y="983"/>
                    <a:pt x="443" y="983"/>
                  </a:cubicBezTo>
                  <a:cubicBezTo>
                    <a:pt x="436" y="984"/>
                    <a:pt x="436" y="984"/>
                    <a:pt x="436" y="984"/>
                  </a:cubicBezTo>
                  <a:cubicBezTo>
                    <a:pt x="437" y="983"/>
                    <a:pt x="437" y="983"/>
                    <a:pt x="437" y="983"/>
                  </a:cubicBezTo>
                  <a:cubicBezTo>
                    <a:pt x="434" y="982"/>
                    <a:pt x="434" y="982"/>
                    <a:pt x="434" y="982"/>
                  </a:cubicBezTo>
                  <a:cubicBezTo>
                    <a:pt x="428" y="983"/>
                    <a:pt x="428" y="983"/>
                    <a:pt x="428" y="983"/>
                  </a:cubicBezTo>
                  <a:cubicBezTo>
                    <a:pt x="420" y="983"/>
                    <a:pt x="420" y="983"/>
                    <a:pt x="420" y="983"/>
                  </a:cubicBezTo>
                  <a:cubicBezTo>
                    <a:pt x="412" y="982"/>
                    <a:pt x="412" y="982"/>
                    <a:pt x="412" y="982"/>
                  </a:cubicBezTo>
                  <a:cubicBezTo>
                    <a:pt x="402" y="984"/>
                    <a:pt x="402" y="984"/>
                    <a:pt x="402" y="984"/>
                  </a:cubicBezTo>
                  <a:cubicBezTo>
                    <a:pt x="399" y="983"/>
                    <a:pt x="399" y="983"/>
                    <a:pt x="399" y="983"/>
                  </a:cubicBezTo>
                  <a:cubicBezTo>
                    <a:pt x="397" y="984"/>
                    <a:pt x="397" y="984"/>
                    <a:pt x="397" y="984"/>
                  </a:cubicBezTo>
                  <a:cubicBezTo>
                    <a:pt x="389" y="984"/>
                    <a:pt x="389" y="984"/>
                    <a:pt x="389" y="984"/>
                  </a:cubicBezTo>
                  <a:cubicBezTo>
                    <a:pt x="391" y="985"/>
                    <a:pt x="393" y="984"/>
                    <a:pt x="394" y="983"/>
                  </a:cubicBezTo>
                  <a:cubicBezTo>
                    <a:pt x="392" y="982"/>
                    <a:pt x="400" y="981"/>
                    <a:pt x="391" y="981"/>
                  </a:cubicBezTo>
                  <a:cubicBezTo>
                    <a:pt x="391" y="982"/>
                    <a:pt x="391" y="982"/>
                    <a:pt x="391" y="982"/>
                  </a:cubicBezTo>
                  <a:cubicBezTo>
                    <a:pt x="390" y="981"/>
                    <a:pt x="398" y="978"/>
                    <a:pt x="384" y="982"/>
                  </a:cubicBezTo>
                  <a:cubicBezTo>
                    <a:pt x="379" y="981"/>
                    <a:pt x="379" y="981"/>
                    <a:pt x="379" y="981"/>
                  </a:cubicBezTo>
                  <a:cubicBezTo>
                    <a:pt x="378" y="981"/>
                    <a:pt x="383" y="979"/>
                    <a:pt x="377" y="982"/>
                  </a:cubicBezTo>
                  <a:cubicBezTo>
                    <a:pt x="379" y="985"/>
                    <a:pt x="379" y="985"/>
                    <a:pt x="379" y="985"/>
                  </a:cubicBezTo>
                  <a:cubicBezTo>
                    <a:pt x="377" y="986"/>
                    <a:pt x="377" y="986"/>
                    <a:pt x="377" y="986"/>
                  </a:cubicBezTo>
                  <a:cubicBezTo>
                    <a:pt x="375" y="986"/>
                    <a:pt x="375" y="986"/>
                    <a:pt x="375" y="986"/>
                  </a:cubicBezTo>
                  <a:cubicBezTo>
                    <a:pt x="374" y="984"/>
                    <a:pt x="374" y="984"/>
                    <a:pt x="374" y="984"/>
                  </a:cubicBezTo>
                  <a:cubicBezTo>
                    <a:pt x="376" y="981"/>
                    <a:pt x="385" y="985"/>
                    <a:pt x="367" y="987"/>
                  </a:cubicBezTo>
                  <a:cubicBezTo>
                    <a:pt x="364" y="988"/>
                    <a:pt x="364" y="988"/>
                    <a:pt x="364" y="988"/>
                  </a:cubicBezTo>
                  <a:cubicBezTo>
                    <a:pt x="361" y="988"/>
                    <a:pt x="361" y="988"/>
                    <a:pt x="361" y="988"/>
                  </a:cubicBezTo>
                  <a:cubicBezTo>
                    <a:pt x="363" y="987"/>
                    <a:pt x="363" y="987"/>
                    <a:pt x="363" y="987"/>
                  </a:cubicBezTo>
                  <a:cubicBezTo>
                    <a:pt x="356" y="984"/>
                    <a:pt x="356" y="984"/>
                    <a:pt x="356" y="984"/>
                  </a:cubicBezTo>
                  <a:cubicBezTo>
                    <a:pt x="353" y="984"/>
                    <a:pt x="353" y="984"/>
                    <a:pt x="353" y="984"/>
                  </a:cubicBezTo>
                  <a:cubicBezTo>
                    <a:pt x="353" y="983"/>
                    <a:pt x="353" y="983"/>
                    <a:pt x="353" y="983"/>
                  </a:cubicBezTo>
                  <a:cubicBezTo>
                    <a:pt x="355" y="982"/>
                    <a:pt x="355" y="982"/>
                    <a:pt x="355" y="982"/>
                  </a:cubicBezTo>
                  <a:cubicBezTo>
                    <a:pt x="352" y="981"/>
                    <a:pt x="352" y="981"/>
                    <a:pt x="352" y="981"/>
                  </a:cubicBezTo>
                  <a:cubicBezTo>
                    <a:pt x="351" y="984"/>
                    <a:pt x="351" y="984"/>
                    <a:pt x="351" y="984"/>
                  </a:cubicBezTo>
                  <a:cubicBezTo>
                    <a:pt x="350" y="984"/>
                    <a:pt x="353" y="983"/>
                    <a:pt x="349" y="983"/>
                  </a:cubicBezTo>
                  <a:cubicBezTo>
                    <a:pt x="350" y="982"/>
                    <a:pt x="350" y="982"/>
                    <a:pt x="350" y="982"/>
                  </a:cubicBezTo>
                  <a:cubicBezTo>
                    <a:pt x="350" y="981"/>
                    <a:pt x="350" y="981"/>
                    <a:pt x="350" y="981"/>
                  </a:cubicBezTo>
                  <a:cubicBezTo>
                    <a:pt x="346" y="983"/>
                    <a:pt x="346" y="983"/>
                    <a:pt x="346" y="983"/>
                  </a:cubicBezTo>
                  <a:cubicBezTo>
                    <a:pt x="347" y="981"/>
                    <a:pt x="347" y="981"/>
                    <a:pt x="347" y="981"/>
                  </a:cubicBezTo>
                  <a:cubicBezTo>
                    <a:pt x="342" y="982"/>
                    <a:pt x="342" y="982"/>
                    <a:pt x="342" y="982"/>
                  </a:cubicBezTo>
                  <a:cubicBezTo>
                    <a:pt x="341" y="984"/>
                    <a:pt x="341" y="984"/>
                    <a:pt x="341" y="984"/>
                  </a:cubicBezTo>
                  <a:cubicBezTo>
                    <a:pt x="338" y="983"/>
                    <a:pt x="346" y="980"/>
                    <a:pt x="339" y="982"/>
                  </a:cubicBezTo>
                  <a:cubicBezTo>
                    <a:pt x="337" y="985"/>
                    <a:pt x="337" y="985"/>
                    <a:pt x="337" y="985"/>
                  </a:cubicBezTo>
                  <a:cubicBezTo>
                    <a:pt x="337" y="984"/>
                    <a:pt x="337" y="984"/>
                    <a:pt x="337" y="984"/>
                  </a:cubicBezTo>
                  <a:cubicBezTo>
                    <a:pt x="335" y="986"/>
                    <a:pt x="335" y="986"/>
                    <a:pt x="335" y="986"/>
                  </a:cubicBezTo>
                  <a:cubicBezTo>
                    <a:pt x="337" y="983"/>
                    <a:pt x="337" y="983"/>
                    <a:pt x="337" y="983"/>
                  </a:cubicBezTo>
                  <a:cubicBezTo>
                    <a:pt x="334" y="980"/>
                    <a:pt x="334" y="980"/>
                    <a:pt x="334" y="980"/>
                  </a:cubicBezTo>
                  <a:cubicBezTo>
                    <a:pt x="331" y="982"/>
                    <a:pt x="331" y="982"/>
                    <a:pt x="331" y="982"/>
                  </a:cubicBezTo>
                  <a:cubicBezTo>
                    <a:pt x="330" y="983"/>
                    <a:pt x="330" y="983"/>
                    <a:pt x="332" y="983"/>
                  </a:cubicBezTo>
                  <a:cubicBezTo>
                    <a:pt x="332" y="984"/>
                    <a:pt x="332" y="984"/>
                    <a:pt x="331" y="984"/>
                  </a:cubicBezTo>
                  <a:cubicBezTo>
                    <a:pt x="329" y="983"/>
                    <a:pt x="329" y="983"/>
                    <a:pt x="329" y="983"/>
                  </a:cubicBezTo>
                  <a:cubicBezTo>
                    <a:pt x="327" y="984"/>
                    <a:pt x="327" y="984"/>
                    <a:pt x="327" y="984"/>
                  </a:cubicBezTo>
                  <a:cubicBezTo>
                    <a:pt x="327" y="986"/>
                    <a:pt x="327" y="986"/>
                    <a:pt x="327" y="986"/>
                  </a:cubicBezTo>
                  <a:cubicBezTo>
                    <a:pt x="327" y="987"/>
                    <a:pt x="327" y="987"/>
                    <a:pt x="327" y="987"/>
                  </a:cubicBezTo>
                  <a:cubicBezTo>
                    <a:pt x="325" y="987"/>
                    <a:pt x="325" y="987"/>
                    <a:pt x="325" y="987"/>
                  </a:cubicBezTo>
                  <a:cubicBezTo>
                    <a:pt x="325" y="983"/>
                    <a:pt x="325" y="983"/>
                    <a:pt x="325" y="983"/>
                  </a:cubicBezTo>
                  <a:cubicBezTo>
                    <a:pt x="321" y="982"/>
                    <a:pt x="321" y="982"/>
                    <a:pt x="321" y="982"/>
                  </a:cubicBezTo>
                  <a:cubicBezTo>
                    <a:pt x="327" y="981"/>
                    <a:pt x="327" y="981"/>
                    <a:pt x="327" y="981"/>
                  </a:cubicBezTo>
                  <a:cubicBezTo>
                    <a:pt x="327" y="978"/>
                    <a:pt x="319" y="986"/>
                    <a:pt x="328" y="978"/>
                  </a:cubicBezTo>
                  <a:cubicBezTo>
                    <a:pt x="327" y="978"/>
                    <a:pt x="327" y="978"/>
                    <a:pt x="327" y="978"/>
                  </a:cubicBezTo>
                  <a:cubicBezTo>
                    <a:pt x="325" y="975"/>
                    <a:pt x="325" y="975"/>
                    <a:pt x="325" y="975"/>
                  </a:cubicBezTo>
                  <a:cubicBezTo>
                    <a:pt x="325" y="973"/>
                    <a:pt x="325" y="973"/>
                    <a:pt x="325" y="973"/>
                  </a:cubicBezTo>
                  <a:cubicBezTo>
                    <a:pt x="323" y="972"/>
                    <a:pt x="323" y="972"/>
                    <a:pt x="323" y="972"/>
                  </a:cubicBezTo>
                  <a:cubicBezTo>
                    <a:pt x="319" y="975"/>
                    <a:pt x="319" y="975"/>
                    <a:pt x="319" y="975"/>
                  </a:cubicBezTo>
                  <a:cubicBezTo>
                    <a:pt x="314" y="976"/>
                    <a:pt x="314" y="976"/>
                    <a:pt x="314" y="976"/>
                  </a:cubicBezTo>
                  <a:cubicBezTo>
                    <a:pt x="314" y="973"/>
                    <a:pt x="314" y="973"/>
                    <a:pt x="314" y="973"/>
                  </a:cubicBezTo>
                  <a:cubicBezTo>
                    <a:pt x="312" y="970"/>
                    <a:pt x="312" y="970"/>
                    <a:pt x="312" y="970"/>
                  </a:cubicBezTo>
                  <a:cubicBezTo>
                    <a:pt x="313" y="968"/>
                    <a:pt x="313" y="968"/>
                    <a:pt x="313" y="968"/>
                  </a:cubicBezTo>
                  <a:cubicBezTo>
                    <a:pt x="317" y="967"/>
                    <a:pt x="317" y="967"/>
                    <a:pt x="317" y="967"/>
                  </a:cubicBezTo>
                  <a:cubicBezTo>
                    <a:pt x="315" y="965"/>
                    <a:pt x="315" y="965"/>
                    <a:pt x="315" y="965"/>
                  </a:cubicBezTo>
                  <a:cubicBezTo>
                    <a:pt x="314" y="966"/>
                    <a:pt x="314" y="966"/>
                    <a:pt x="314" y="966"/>
                  </a:cubicBezTo>
                  <a:cubicBezTo>
                    <a:pt x="314" y="962"/>
                    <a:pt x="314" y="962"/>
                    <a:pt x="314" y="962"/>
                  </a:cubicBezTo>
                  <a:cubicBezTo>
                    <a:pt x="312" y="963"/>
                    <a:pt x="312" y="963"/>
                    <a:pt x="312" y="963"/>
                  </a:cubicBezTo>
                  <a:cubicBezTo>
                    <a:pt x="311" y="961"/>
                    <a:pt x="323" y="976"/>
                    <a:pt x="314" y="955"/>
                  </a:cubicBezTo>
                  <a:cubicBezTo>
                    <a:pt x="313" y="955"/>
                    <a:pt x="313" y="955"/>
                    <a:pt x="313" y="955"/>
                  </a:cubicBezTo>
                  <a:cubicBezTo>
                    <a:pt x="310" y="957"/>
                    <a:pt x="310" y="957"/>
                    <a:pt x="310" y="957"/>
                  </a:cubicBezTo>
                  <a:cubicBezTo>
                    <a:pt x="307" y="954"/>
                    <a:pt x="307" y="954"/>
                    <a:pt x="307" y="954"/>
                  </a:cubicBezTo>
                  <a:cubicBezTo>
                    <a:pt x="304" y="955"/>
                    <a:pt x="304" y="955"/>
                    <a:pt x="304" y="955"/>
                  </a:cubicBezTo>
                  <a:cubicBezTo>
                    <a:pt x="301" y="958"/>
                    <a:pt x="301" y="958"/>
                    <a:pt x="301" y="958"/>
                  </a:cubicBezTo>
                  <a:cubicBezTo>
                    <a:pt x="301" y="959"/>
                    <a:pt x="297" y="958"/>
                    <a:pt x="302" y="960"/>
                  </a:cubicBezTo>
                  <a:cubicBezTo>
                    <a:pt x="300" y="960"/>
                    <a:pt x="300" y="960"/>
                    <a:pt x="300" y="960"/>
                  </a:cubicBezTo>
                  <a:cubicBezTo>
                    <a:pt x="301" y="962"/>
                    <a:pt x="301" y="962"/>
                    <a:pt x="301" y="962"/>
                  </a:cubicBezTo>
                  <a:cubicBezTo>
                    <a:pt x="300" y="965"/>
                    <a:pt x="300" y="965"/>
                    <a:pt x="300" y="965"/>
                  </a:cubicBezTo>
                  <a:cubicBezTo>
                    <a:pt x="297" y="964"/>
                    <a:pt x="297" y="964"/>
                    <a:pt x="297" y="964"/>
                  </a:cubicBezTo>
                  <a:cubicBezTo>
                    <a:pt x="296" y="961"/>
                    <a:pt x="296" y="961"/>
                    <a:pt x="296" y="961"/>
                  </a:cubicBezTo>
                  <a:cubicBezTo>
                    <a:pt x="297" y="958"/>
                    <a:pt x="297" y="958"/>
                    <a:pt x="297" y="958"/>
                  </a:cubicBezTo>
                  <a:cubicBezTo>
                    <a:pt x="296" y="955"/>
                    <a:pt x="296" y="955"/>
                    <a:pt x="296" y="955"/>
                  </a:cubicBezTo>
                  <a:cubicBezTo>
                    <a:pt x="294" y="953"/>
                    <a:pt x="294" y="953"/>
                    <a:pt x="294" y="953"/>
                  </a:cubicBezTo>
                  <a:cubicBezTo>
                    <a:pt x="288" y="954"/>
                    <a:pt x="288" y="954"/>
                    <a:pt x="288" y="954"/>
                  </a:cubicBezTo>
                  <a:cubicBezTo>
                    <a:pt x="285" y="956"/>
                    <a:pt x="285" y="956"/>
                    <a:pt x="285" y="956"/>
                  </a:cubicBezTo>
                  <a:cubicBezTo>
                    <a:pt x="282" y="951"/>
                    <a:pt x="282" y="951"/>
                    <a:pt x="282" y="951"/>
                  </a:cubicBezTo>
                  <a:cubicBezTo>
                    <a:pt x="284" y="952"/>
                    <a:pt x="278" y="954"/>
                    <a:pt x="285" y="950"/>
                  </a:cubicBezTo>
                  <a:cubicBezTo>
                    <a:pt x="285" y="952"/>
                    <a:pt x="285" y="952"/>
                    <a:pt x="285" y="952"/>
                  </a:cubicBezTo>
                  <a:cubicBezTo>
                    <a:pt x="287" y="954"/>
                    <a:pt x="287" y="954"/>
                    <a:pt x="287" y="954"/>
                  </a:cubicBezTo>
                  <a:cubicBezTo>
                    <a:pt x="289" y="952"/>
                    <a:pt x="289" y="952"/>
                    <a:pt x="289" y="952"/>
                  </a:cubicBezTo>
                  <a:cubicBezTo>
                    <a:pt x="289" y="950"/>
                    <a:pt x="280" y="957"/>
                    <a:pt x="294" y="952"/>
                  </a:cubicBezTo>
                  <a:cubicBezTo>
                    <a:pt x="292" y="950"/>
                    <a:pt x="292" y="950"/>
                    <a:pt x="292" y="950"/>
                  </a:cubicBezTo>
                  <a:cubicBezTo>
                    <a:pt x="295" y="951"/>
                    <a:pt x="278" y="953"/>
                    <a:pt x="298" y="950"/>
                  </a:cubicBezTo>
                  <a:cubicBezTo>
                    <a:pt x="301" y="946"/>
                    <a:pt x="301" y="946"/>
                    <a:pt x="301" y="946"/>
                  </a:cubicBezTo>
                  <a:cubicBezTo>
                    <a:pt x="305" y="946"/>
                    <a:pt x="305" y="946"/>
                    <a:pt x="305" y="946"/>
                  </a:cubicBezTo>
                  <a:cubicBezTo>
                    <a:pt x="306" y="945"/>
                    <a:pt x="306" y="945"/>
                    <a:pt x="306" y="945"/>
                  </a:cubicBezTo>
                  <a:cubicBezTo>
                    <a:pt x="301" y="944"/>
                    <a:pt x="301" y="944"/>
                    <a:pt x="301" y="944"/>
                  </a:cubicBezTo>
                  <a:cubicBezTo>
                    <a:pt x="305" y="942"/>
                    <a:pt x="305" y="942"/>
                    <a:pt x="305" y="942"/>
                  </a:cubicBezTo>
                  <a:cubicBezTo>
                    <a:pt x="315" y="938"/>
                    <a:pt x="315" y="938"/>
                    <a:pt x="315" y="938"/>
                  </a:cubicBezTo>
                  <a:cubicBezTo>
                    <a:pt x="310" y="937"/>
                    <a:pt x="310" y="937"/>
                    <a:pt x="310" y="937"/>
                  </a:cubicBezTo>
                  <a:cubicBezTo>
                    <a:pt x="311" y="934"/>
                    <a:pt x="311" y="934"/>
                    <a:pt x="311" y="934"/>
                  </a:cubicBezTo>
                  <a:cubicBezTo>
                    <a:pt x="314" y="933"/>
                    <a:pt x="314" y="933"/>
                    <a:pt x="314" y="933"/>
                  </a:cubicBezTo>
                  <a:cubicBezTo>
                    <a:pt x="319" y="931"/>
                    <a:pt x="319" y="931"/>
                    <a:pt x="319" y="931"/>
                  </a:cubicBezTo>
                  <a:cubicBezTo>
                    <a:pt x="318" y="927"/>
                    <a:pt x="318" y="927"/>
                    <a:pt x="318" y="927"/>
                  </a:cubicBezTo>
                  <a:cubicBezTo>
                    <a:pt x="321" y="926"/>
                    <a:pt x="321" y="926"/>
                    <a:pt x="321" y="926"/>
                  </a:cubicBezTo>
                  <a:cubicBezTo>
                    <a:pt x="323" y="928"/>
                    <a:pt x="323" y="928"/>
                    <a:pt x="323" y="928"/>
                  </a:cubicBezTo>
                  <a:cubicBezTo>
                    <a:pt x="331" y="925"/>
                    <a:pt x="331" y="925"/>
                    <a:pt x="331" y="925"/>
                  </a:cubicBezTo>
                  <a:cubicBezTo>
                    <a:pt x="331" y="926"/>
                    <a:pt x="319" y="928"/>
                    <a:pt x="337" y="926"/>
                  </a:cubicBezTo>
                  <a:cubicBezTo>
                    <a:pt x="336" y="924"/>
                    <a:pt x="336" y="924"/>
                    <a:pt x="336" y="924"/>
                  </a:cubicBezTo>
                  <a:cubicBezTo>
                    <a:pt x="337" y="924"/>
                    <a:pt x="335" y="928"/>
                    <a:pt x="337" y="923"/>
                  </a:cubicBezTo>
                  <a:cubicBezTo>
                    <a:pt x="332" y="924"/>
                    <a:pt x="332" y="924"/>
                    <a:pt x="332" y="924"/>
                  </a:cubicBezTo>
                  <a:cubicBezTo>
                    <a:pt x="332" y="921"/>
                    <a:pt x="332" y="921"/>
                    <a:pt x="332" y="921"/>
                  </a:cubicBezTo>
                  <a:cubicBezTo>
                    <a:pt x="335" y="921"/>
                    <a:pt x="335" y="921"/>
                    <a:pt x="335" y="921"/>
                  </a:cubicBezTo>
                  <a:cubicBezTo>
                    <a:pt x="335" y="919"/>
                    <a:pt x="335" y="919"/>
                    <a:pt x="335" y="919"/>
                  </a:cubicBezTo>
                  <a:cubicBezTo>
                    <a:pt x="336" y="918"/>
                    <a:pt x="336" y="918"/>
                    <a:pt x="336" y="918"/>
                  </a:cubicBezTo>
                  <a:cubicBezTo>
                    <a:pt x="335" y="916"/>
                    <a:pt x="335" y="916"/>
                    <a:pt x="335" y="916"/>
                  </a:cubicBezTo>
                  <a:cubicBezTo>
                    <a:pt x="331" y="916"/>
                    <a:pt x="331" y="916"/>
                    <a:pt x="331" y="916"/>
                  </a:cubicBezTo>
                  <a:cubicBezTo>
                    <a:pt x="332" y="914"/>
                    <a:pt x="332" y="914"/>
                    <a:pt x="332" y="914"/>
                  </a:cubicBezTo>
                  <a:cubicBezTo>
                    <a:pt x="326" y="908"/>
                    <a:pt x="326" y="908"/>
                    <a:pt x="326" y="908"/>
                  </a:cubicBezTo>
                  <a:cubicBezTo>
                    <a:pt x="325" y="908"/>
                    <a:pt x="331" y="908"/>
                    <a:pt x="324" y="910"/>
                  </a:cubicBezTo>
                  <a:cubicBezTo>
                    <a:pt x="325" y="908"/>
                    <a:pt x="325" y="908"/>
                    <a:pt x="325" y="908"/>
                  </a:cubicBezTo>
                  <a:cubicBezTo>
                    <a:pt x="318" y="906"/>
                    <a:pt x="318" y="906"/>
                    <a:pt x="318" y="906"/>
                  </a:cubicBezTo>
                  <a:cubicBezTo>
                    <a:pt x="316" y="909"/>
                    <a:pt x="316" y="909"/>
                    <a:pt x="316" y="909"/>
                  </a:cubicBezTo>
                  <a:cubicBezTo>
                    <a:pt x="314" y="907"/>
                    <a:pt x="314" y="907"/>
                    <a:pt x="314" y="907"/>
                  </a:cubicBezTo>
                  <a:cubicBezTo>
                    <a:pt x="315" y="907"/>
                    <a:pt x="315" y="910"/>
                    <a:pt x="316" y="906"/>
                  </a:cubicBezTo>
                  <a:cubicBezTo>
                    <a:pt x="313" y="906"/>
                    <a:pt x="313" y="906"/>
                    <a:pt x="313" y="906"/>
                  </a:cubicBezTo>
                  <a:cubicBezTo>
                    <a:pt x="313" y="907"/>
                    <a:pt x="310" y="907"/>
                    <a:pt x="311" y="908"/>
                  </a:cubicBezTo>
                  <a:cubicBezTo>
                    <a:pt x="310" y="910"/>
                    <a:pt x="310" y="910"/>
                    <a:pt x="310" y="910"/>
                  </a:cubicBezTo>
                  <a:cubicBezTo>
                    <a:pt x="310" y="907"/>
                    <a:pt x="310" y="907"/>
                    <a:pt x="310" y="907"/>
                  </a:cubicBezTo>
                  <a:cubicBezTo>
                    <a:pt x="304" y="905"/>
                    <a:pt x="304" y="905"/>
                    <a:pt x="304" y="905"/>
                  </a:cubicBezTo>
                  <a:cubicBezTo>
                    <a:pt x="303" y="909"/>
                    <a:pt x="300" y="903"/>
                    <a:pt x="297" y="909"/>
                  </a:cubicBezTo>
                  <a:cubicBezTo>
                    <a:pt x="295" y="908"/>
                    <a:pt x="295" y="908"/>
                    <a:pt x="295" y="908"/>
                  </a:cubicBezTo>
                  <a:cubicBezTo>
                    <a:pt x="291" y="912"/>
                    <a:pt x="291" y="912"/>
                    <a:pt x="291" y="912"/>
                  </a:cubicBezTo>
                  <a:cubicBezTo>
                    <a:pt x="285" y="911"/>
                    <a:pt x="285" y="911"/>
                    <a:pt x="285" y="911"/>
                  </a:cubicBezTo>
                  <a:cubicBezTo>
                    <a:pt x="287" y="911"/>
                    <a:pt x="287" y="911"/>
                    <a:pt x="287" y="911"/>
                  </a:cubicBezTo>
                  <a:cubicBezTo>
                    <a:pt x="287" y="909"/>
                    <a:pt x="287" y="909"/>
                    <a:pt x="287" y="909"/>
                  </a:cubicBezTo>
                  <a:cubicBezTo>
                    <a:pt x="288" y="907"/>
                    <a:pt x="275" y="916"/>
                    <a:pt x="293" y="908"/>
                  </a:cubicBezTo>
                  <a:cubicBezTo>
                    <a:pt x="291" y="906"/>
                    <a:pt x="291" y="906"/>
                    <a:pt x="291" y="906"/>
                  </a:cubicBezTo>
                  <a:cubicBezTo>
                    <a:pt x="287" y="910"/>
                    <a:pt x="290" y="901"/>
                    <a:pt x="282" y="909"/>
                  </a:cubicBezTo>
                  <a:cubicBezTo>
                    <a:pt x="282" y="908"/>
                    <a:pt x="282" y="908"/>
                    <a:pt x="282" y="908"/>
                  </a:cubicBezTo>
                  <a:cubicBezTo>
                    <a:pt x="286" y="905"/>
                    <a:pt x="286" y="905"/>
                    <a:pt x="286" y="905"/>
                  </a:cubicBezTo>
                  <a:cubicBezTo>
                    <a:pt x="286" y="905"/>
                    <a:pt x="286" y="905"/>
                    <a:pt x="286" y="905"/>
                  </a:cubicBezTo>
                  <a:cubicBezTo>
                    <a:pt x="290" y="906"/>
                    <a:pt x="290" y="906"/>
                    <a:pt x="290" y="906"/>
                  </a:cubicBezTo>
                  <a:cubicBezTo>
                    <a:pt x="295" y="903"/>
                    <a:pt x="295" y="903"/>
                    <a:pt x="295" y="903"/>
                  </a:cubicBezTo>
                  <a:cubicBezTo>
                    <a:pt x="292" y="899"/>
                    <a:pt x="292" y="899"/>
                    <a:pt x="292" y="899"/>
                  </a:cubicBezTo>
                  <a:cubicBezTo>
                    <a:pt x="294" y="897"/>
                    <a:pt x="294" y="897"/>
                    <a:pt x="294" y="897"/>
                  </a:cubicBezTo>
                  <a:cubicBezTo>
                    <a:pt x="293" y="899"/>
                    <a:pt x="293" y="899"/>
                    <a:pt x="293" y="899"/>
                  </a:cubicBezTo>
                  <a:cubicBezTo>
                    <a:pt x="294" y="900"/>
                    <a:pt x="294" y="900"/>
                    <a:pt x="294" y="900"/>
                  </a:cubicBezTo>
                  <a:cubicBezTo>
                    <a:pt x="301" y="897"/>
                    <a:pt x="301" y="897"/>
                    <a:pt x="301" y="897"/>
                  </a:cubicBezTo>
                  <a:cubicBezTo>
                    <a:pt x="304" y="898"/>
                    <a:pt x="304" y="898"/>
                    <a:pt x="304" y="898"/>
                  </a:cubicBezTo>
                  <a:cubicBezTo>
                    <a:pt x="312" y="894"/>
                    <a:pt x="312" y="894"/>
                    <a:pt x="312" y="894"/>
                  </a:cubicBezTo>
                  <a:cubicBezTo>
                    <a:pt x="311" y="894"/>
                    <a:pt x="311" y="894"/>
                    <a:pt x="311" y="894"/>
                  </a:cubicBezTo>
                  <a:cubicBezTo>
                    <a:pt x="309" y="892"/>
                    <a:pt x="309" y="892"/>
                    <a:pt x="309" y="892"/>
                  </a:cubicBezTo>
                  <a:cubicBezTo>
                    <a:pt x="309" y="893"/>
                    <a:pt x="311" y="889"/>
                    <a:pt x="308" y="893"/>
                  </a:cubicBezTo>
                  <a:cubicBezTo>
                    <a:pt x="307" y="893"/>
                    <a:pt x="307" y="893"/>
                    <a:pt x="307" y="893"/>
                  </a:cubicBezTo>
                  <a:cubicBezTo>
                    <a:pt x="306" y="891"/>
                    <a:pt x="320" y="898"/>
                    <a:pt x="303" y="889"/>
                  </a:cubicBezTo>
                  <a:cubicBezTo>
                    <a:pt x="303" y="887"/>
                    <a:pt x="303" y="887"/>
                    <a:pt x="303" y="887"/>
                  </a:cubicBezTo>
                  <a:cubicBezTo>
                    <a:pt x="303" y="887"/>
                    <a:pt x="302" y="886"/>
                    <a:pt x="304" y="886"/>
                  </a:cubicBezTo>
                  <a:cubicBezTo>
                    <a:pt x="300" y="885"/>
                    <a:pt x="300" y="885"/>
                    <a:pt x="300" y="885"/>
                  </a:cubicBezTo>
                  <a:cubicBezTo>
                    <a:pt x="300" y="884"/>
                    <a:pt x="300" y="884"/>
                    <a:pt x="300" y="884"/>
                  </a:cubicBezTo>
                  <a:cubicBezTo>
                    <a:pt x="298" y="883"/>
                    <a:pt x="298" y="883"/>
                    <a:pt x="298" y="883"/>
                  </a:cubicBezTo>
                  <a:cubicBezTo>
                    <a:pt x="297" y="883"/>
                    <a:pt x="303" y="880"/>
                    <a:pt x="296" y="884"/>
                  </a:cubicBezTo>
                  <a:cubicBezTo>
                    <a:pt x="297" y="885"/>
                    <a:pt x="297" y="883"/>
                    <a:pt x="298" y="885"/>
                  </a:cubicBezTo>
                  <a:cubicBezTo>
                    <a:pt x="295" y="886"/>
                    <a:pt x="295" y="886"/>
                    <a:pt x="295" y="886"/>
                  </a:cubicBezTo>
                  <a:cubicBezTo>
                    <a:pt x="298" y="887"/>
                    <a:pt x="298" y="887"/>
                    <a:pt x="298" y="887"/>
                  </a:cubicBezTo>
                  <a:cubicBezTo>
                    <a:pt x="294" y="892"/>
                    <a:pt x="294" y="892"/>
                    <a:pt x="294" y="892"/>
                  </a:cubicBezTo>
                  <a:cubicBezTo>
                    <a:pt x="291" y="892"/>
                    <a:pt x="291" y="892"/>
                    <a:pt x="291" y="892"/>
                  </a:cubicBezTo>
                  <a:cubicBezTo>
                    <a:pt x="291" y="892"/>
                    <a:pt x="295" y="889"/>
                    <a:pt x="291" y="894"/>
                  </a:cubicBezTo>
                  <a:cubicBezTo>
                    <a:pt x="289" y="893"/>
                    <a:pt x="289" y="893"/>
                    <a:pt x="289" y="893"/>
                  </a:cubicBezTo>
                  <a:cubicBezTo>
                    <a:pt x="294" y="887"/>
                    <a:pt x="294" y="887"/>
                    <a:pt x="294" y="887"/>
                  </a:cubicBezTo>
                  <a:cubicBezTo>
                    <a:pt x="292" y="887"/>
                    <a:pt x="297" y="885"/>
                    <a:pt x="291" y="886"/>
                  </a:cubicBezTo>
                  <a:cubicBezTo>
                    <a:pt x="291" y="888"/>
                    <a:pt x="291" y="888"/>
                    <a:pt x="291" y="888"/>
                  </a:cubicBezTo>
                  <a:cubicBezTo>
                    <a:pt x="289" y="885"/>
                    <a:pt x="289" y="885"/>
                    <a:pt x="289" y="885"/>
                  </a:cubicBezTo>
                  <a:cubicBezTo>
                    <a:pt x="286" y="885"/>
                    <a:pt x="299" y="879"/>
                    <a:pt x="285" y="888"/>
                  </a:cubicBezTo>
                  <a:cubicBezTo>
                    <a:pt x="285" y="889"/>
                    <a:pt x="285" y="889"/>
                    <a:pt x="285" y="889"/>
                  </a:cubicBezTo>
                  <a:cubicBezTo>
                    <a:pt x="287" y="889"/>
                    <a:pt x="287" y="889"/>
                    <a:pt x="287" y="889"/>
                  </a:cubicBezTo>
                  <a:cubicBezTo>
                    <a:pt x="279" y="895"/>
                    <a:pt x="279" y="895"/>
                    <a:pt x="279" y="895"/>
                  </a:cubicBezTo>
                  <a:cubicBezTo>
                    <a:pt x="284" y="889"/>
                    <a:pt x="284" y="889"/>
                    <a:pt x="284" y="889"/>
                  </a:cubicBezTo>
                  <a:cubicBezTo>
                    <a:pt x="281" y="889"/>
                    <a:pt x="281" y="889"/>
                    <a:pt x="281" y="889"/>
                  </a:cubicBezTo>
                  <a:cubicBezTo>
                    <a:pt x="286" y="890"/>
                    <a:pt x="279" y="887"/>
                    <a:pt x="285" y="885"/>
                  </a:cubicBezTo>
                  <a:cubicBezTo>
                    <a:pt x="283" y="884"/>
                    <a:pt x="283" y="884"/>
                    <a:pt x="283" y="884"/>
                  </a:cubicBezTo>
                  <a:cubicBezTo>
                    <a:pt x="287" y="883"/>
                    <a:pt x="287" y="883"/>
                    <a:pt x="287" y="883"/>
                  </a:cubicBezTo>
                  <a:cubicBezTo>
                    <a:pt x="288" y="883"/>
                    <a:pt x="289" y="882"/>
                    <a:pt x="288" y="884"/>
                  </a:cubicBezTo>
                  <a:cubicBezTo>
                    <a:pt x="289" y="883"/>
                    <a:pt x="289" y="883"/>
                    <a:pt x="289" y="883"/>
                  </a:cubicBezTo>
                  <a:cubicBezTo>
                    <a:pt x="293" y="878"/>
                    <a:pt x="287" y="886"/>
                    <a:pt x="296" y="878"/>
                  </a:cubicBezTo>
                  <a:cubicBezTo>
                    <a:pt x="299" y="876"/>
                    <a:pt x="299" y="876"/>
                    <a:pt x="299" y="876"/>
                  </a:cubicBezTo>
                  <a:cubicBezTo>
                    <a:pt x="293" y="875"/>
                    <a:pt x="293" y="875"/>
                    <a:pt x="293" y="875"/>
                  </a:cubicBezTo>
                  <a:cubicBezTo>
                    <a:pt x="291" y="877"/>
                    <a:pt x="291" y="877"/>
                    <a:pt x="291" y="877"/>
                  </a:cubicBezTo>
                  <a:cubicBezTo>
                    <a:pt x="289" y="877"/>
                    <a:pt x="289" y="877"/>
                    <a:pt x="289" y="877"/>
                  </a:cubicBezTo>
                  <a:cubicBezTo>
                    <a:pt x="287" y="875"/>
                    <a:pt x="304" y="875"/>
                    <a:pt x="285" y="873"/>
                  </a:cubicBezTo>
                  <a:cubicBezTo>
                    <a:pt x="289" y="871"/>
                    <a:pt x="289" y="871"/>
                    <a:pt x="289" y="871"/>
                  </a:cubicBezTo>
                  <a:cubicBezTo>
                    <a:pt x="287" y="873"/>
                    <a:pt x="287" y="873"/>
                    <a:pt x="287" y="873"/>
                  </a:cubicBezTo>
                  <a:cubicBezTo>
                    <a:pt x="292" y="874"/>
                    <a:pt x="292" y="874"/>
                    <a:pt x="292" y="874"/>
                  </a:cubicBezTo>
                  <a:cubicBezTo>
                    <a:pt x="297" y="872"/>
                    <a:pt x="297" y="872"/>
                    <a:pt x="297" y="872"/>
                  </a:cubicBezTo>
                  <a:cubicBezTo>
                    <a:pt x="298" y="871"/>
                    <a:pt x="301" y="870"/>
                    <a:pt x="299" y="868"/>
                  </a:cubicBezTo>
                  <a:cubicBezTo>
                    <a:pt x="295" y="869"/>
                    <a:pt x="295" y="869"/>
                    <a:pt x="295" y="869"/>
                  </a:cubicBezTo>
                  <a:cubicBezTo>
                    <a:pt x="296" y="866"/>
                    <a:pt x="300" y="866"/>
                    <a:pt x="302" y="864"/>
                  </a:cubicBezTo>
                  <a:cubicBezTo>
                    <a:pt x="302" y="865"/>
                    <a:pt x="302" y="865"/>
                    <a:pt x="302" y="865"/>
                  </a:cubicBezTo>
                  <a:cubicBezTo>
                    <a:pt x="299" y="866"/>
                    <a:pt x="299" y="866"/>
                    <a:pt x="299" y="866"/>
                  </a:cubicBezTo>
                  <a:cubicBezTo>
                    <a:pt x="301" y="869"/>
                    <a:pt x="301" y="869"/>
                    <a:pt x="301" y="869"/>
                  </a:cubicBezTo>
                  <a:cubicBezTo>
                    <a:pt x="304" y="869"/>
                    <a:pt x="304" y="869"/>
                    <a:pt x="304" y="869"/>
                  </a:cubicBezTo>
                  <a:cubicBezTo>
                    <a:pt x="303" y="869"/>
                    <a:pt x="307" y="869"/>
                    <a:pt x="304" y="866"/>
                  </a:cubicBezTo>
                  <a:cubicBezTo>
                    <a:pt x="305" y="867"/>
                    <a:pt x="305" y="867"/>
                    <a:pt x="305" y="867"/>
                  </a:cubicBezTo>
                  <a:cubicBezTo>
                    <a:pt x="307" y="866"/>
                    <a:pt x="307" y="865"/>
                    <a:pt x="310" y="865"/>
                  </a:cubicBezTo>
                  <a:cubicBezTo>
                    <a:pt x="310" y="865"/>
                    <a:pt x="310" y="865"/>
                    <a:pt x="310" y="865"/>
                  </a:cubicBezTo>
                  <a:cubicBezTo>
                    <a:pt x="311" y="865"/>
                    <a:pt x="311" y="865"/>
                    <a:pt x="311" y="865"/>
                  </a:cubicBezTo>
                  <a:cubicBezTo>
                    <a:pt x="308" y="863"/>
                    <a:pt x="308" y="863"/>
                    <a:pt x="308" y="863"/>
                  </a:cubicBezTo>
                  <a:cubicBezTo>
                    <a:pt x="309" y="860"/>
                    <a:pt x="309" y="860"/>
                    <a:pt x="309" y="860"/>
                  </a:cubicBezTo>
                  <a:cubicBezTo>
                    <a:pt x="312" y="863"/>
                    <a:pt x="316" y="853"/>
                    <a:pt x="315" y="863"/>
                  </a:cubicBezTo>
                  <a:cubicBezTo>
                    <a:pt x="318" y="862"/>
                    <a:pt x="318" y="862"/>
                    <a:pt x="318" y="862"/>
                  </a:cubicBezTo>
                  <a:cubicBezTo>
                    <a:pt x="318" y="861"/>
                    <a:pt x="320" y="862"/>
                    <a:pt x="319" y="860"/>
                  </a:cubicBezTo>
                  <a:cubicBezTo>
                    <a:pt x="317" y="860"/>
                    <a:pt x="317" y="860"/>
                    <a:pt x="317" y="860"/>
                  </a:cubicBezTo>
                  <a:cubicBezTo>
                    <a:pt x="316" y="859"/>
                    <a:pt x="325" y="864"/>
                    <a:pt x="314" y="859"/>
                  </a:cubicBezTo>
                  <a:cubicBezTo>
                    <a:pt x="316" y="856"/>
                    <a:pt x="297" y="870"/>
                    <a:pt x="321" y="854"/>
                  </a:cubicBezTo>
                  <a:cubicBezTo>
                    <a:pt x="320" y="854"/>
                    <a:pt x="322" y="854"/>
                    <a:pt x="320" y="855"/>
                  </a:cubicBezTo>
                  <a:cubicBezTo>
                    <a:pt x="322" y="852"/>
                    <a:pt x="325" y="855"/>
                    <a:pt x="326" y="852"/>
                  </a:cubicBezTo>
                  <a:cubicBezTo>
                    <a:pt x="327" y="853"/>
                    <a:pt x="330" y="854"/>
                    <a:pt x="331" y="852"/>
                  </a:cubicBezTo>
                  <a:cubicBezTo>
                    <a:pt x="332" y="851"/>
                    <a:pt x="332" y="851"/>
                    <a:pt x="332" y="851"/>
                  </a:cubicBezTo>
                  <a:cubicBezTo>
                    <a:pt x="325" y="850"/>
                    <a:pt x="325" y="850"/>
                    <a:pt x="325" y="850"/>
                  </a:cubicBezTo>
                  <a:cubicBezTo>
                    <a:pt x="319" y="847"/>
                    <a:pt x="319" y="847"/>
                    <a:pt x="319" y="847"/>
                  </a:cubicBezTo>
                  <a:cubicBezTo>
                    <a:pt x="313" y="847"/>
                    <a:pt x="313" y="847"/>
                    <a:pt x="313" y="847"/>
                  </a:cubicBezTo>
                  <a:cubicBezTo>
                    <a:pt x="308" y="852"/>
                    <a:pt x="308" y="852"/>
                    <a:pt x="308" y="852"/>
                  </a:cubicBezTo>
                  <a:cubicBezTo>
                    <a:pt x="310" y="848"/>
                    <a:pt x="310" y="848"/>
                    <a:pt x="310" y="848"/>
                  </a:cubicBezTo>
                  <a:cubicBezTo>
                    <a:pt x="307" y="848"/>
                    <a:pt x="307" y="848"/>
                    <a:pt x="307" y="848"/>
                  </a:cubicBezTo>
                  <a:cubicBezTo>
                    <a:pt x="303" y="851"/>
                    <a:pt x="303" y="851"/>
                    <a:pt x="303" y="851"/>
                  </a:cubicBezTo>
                  <a:cubicBezTo>
                    <a:pt x="305" y="852"/>
                    <a:pt x="305" y="852"/>
                    <a:pt x="305" y="852"/>
                  </a:cubicBezTo>
                  <a:cubicBezTo>
                    <a:pt x="305" y="854"/>
                    <a:pt x="305" y="854"/>
                    <a:pt x="305" y="854"/>
                  </a:cubicBezTo>
                  <a:cubicBezTo>
                    <a:pt x="305" y="854"/>
                    <a:pt x="304" y="855"/>
                    <a:pt x="303" y="854"/>
                  </a:cubicBezTo>
                  <a:cubicBezTo>
                    <a:pt x="303" y="851"/>
                    <a:pt x="303" y="851"/>
                    <a:pt x="303" y="851"/>
                  </a:cubicBezTo>
                  <a:cubicBezTo>
                    <a:pt x="297" y="853"/>
                    <a:pt x="297" y="853"/>
                    <a:pt x="297" y="853"/>
                  </a:cubicBezTo>
                  <a:cubicBezTo>
                    <a:pt x="296" y="854"/>
                    <a:pt x="296" y="854"/>
                    <a:pt x="296" y="854"/>
                  </a:cubicBezTo>
                  <a:cubicBezTo>
                    <a:pt x="299" y="856"/>
                    <a:pt x="299" y="856"/>
                    <a:pt x="299" y="856"/>
                  </a:cubicBezTo>
                  <a:cubicBezTo>
                    <a:pt x="297" y="856"/>
                    <a:pt x="297" y="856"/>
                    <a:pt x="297" y="856"/>
                  </a:cubicBezTo>
                  <a:cubicBezTo>
                    <a:pt x="296" y="854"/>
                    <a:pt x="296" y="854"/>
                    <a:pt x="296" y="854"/>
                  </a:cubicBezTo>
                  <a:cubicBezTo>
                    <a:pt x="295" y="856"/>
                    <a:pt x="295" y="856"/>
                    <a:pt x="295" y="856"/>
                  </a:cubicBezTo>
                  <a:cubicBezTo>
                    <a:pt x="294" y="855"/>
                    <a:pt x="294" y="855"/>
                    <a:pt x="294" y="855"/>
                  </a:cubicBezTo>
                  <a:cubicBezTo>
                    <a:pt x="298" y="856"/>
                    <a:pt x="299" y="854"/>
                    <a:pt x="292" y="860"/>
                  </a:cubicBezTo>
                  <a:cubicBezTo>
                    <a:pt x="293" y="860"/>
                    <a:pt x="293" y="860"/>
                    <a:pt x="293" y="860"/>
                  </a:cubicBezTo>
                  <a:cubicBezTo>
                    <a:pt x="292" y="858"/>
                    <a:pt x="292" y="858"/>
                    <a:pt x="292" y="858"/>
                  </a:cubicBezTo>
                  <a:cubicBezTo>
                    <a:pt x="290" y="861"/>
                    <a:pt x="295" y="853"/>
                    <a:pt x="287" y="859"/>
                  </a:cubicBezTo>
                  <a:cubicBezTo>
                    <a:pt x="290" y="861"/>
                    <a:pt x="290" y="861"/>
                    <a:pt x="290" y="861"/>
                  </a:cubicBezTo>
                  <a:cubicBezTo>
                    <a:pt x="291" y="862"/>
                    <a:pt x="291" y="862"/>
                    <a:pt x="291" y="862"/>
                  </a:cubicBezTo>
                  <a:cubicBezTo>
                    <a:pt x="291" y="863"/>
                    <a:pt x="291" y="863"/>
                    <a:pt x="291" y="863"/>
                  </a:cubicBezTo>
                  <a:cubicBezTo>
                    <a:pt x="285" y="864"/>
                    <a:pt x="285" y="864"/>
                    <a:pt x="285" y="864"/>
                  </a:cubicBezTo>
                  <a:cubicBezTo>
                    <a:pt x="285" y="865"/>
                    <a:pt x="290" y="866"/>
                    <a:pt x="287" y="866"/>
                  </a:cubicBezTo>
                  <a:cubicBezTo>
                    <a:pt x="287" y="867"/>
                    <a:pt x="287" y="867"/>
                    <a:pt x="287" y="867"/>
                  </a:cubicBezTo>
                  <a:cubicBezTo>
                    <a:pt x="283" y="866"/>
                    <a:pt x="283" y="866"/>
                    <a:pt x="283" y="866"/>
                  </a:cubicBezTo>
                  <a:cubicBezTo>
                    <a:pt x="282" y="866"/>
                    <a:pt x="282" y="866"/>
                    <a:pt x="282" y="866"/>
                  </a:cubicBezTo>
                  <a:cubicBezTo>
                    <a:pt x="281" y="870"/>
                    <a:pt x="281" y="870"/>
                    <a:pt x="281" y="870"/>
                  </a:cubicBezTo>
                  <a:cubicBezTo>
                    <a:pt x="277" y="872"/>
                    <a:pt x="277" y="872"/>
                    <a:pt x="277" y="872"/>
                  </a:cubicBezTo>
                  <a:cubicBezTo>
                    <a:pt x="275" y="872"/>
                    <a:pt x="275" y="872"/>
                    <a:pt x="275" y="872"/>
                  </a:cubicBezTo>
                  <a:cubicBezTo>
                    <a:pt x="275" y="872"/>
                    <a:pt x="275" y="872"/>
                    <a:pt x="275" y="872"/>
                  </a:cubicBezTo>
                  <a:cubicBezTo>
                    <a:pt x="276" y="870"/>
                    <a:pt x="276" y="870"/>
                    <a:pt x="276" y="870"/>
                  </a:cubicBezTo>
                  <a:cubicBezTo>
                    <a:pt x="277" y="870"/>
                    <a:pt x="270" y="875"/>
                    <a:pt x="276" y="867"/>
                  </a:cubicBezTo>
                  <a:cubicBezTo>
                    <a:pt x="272" y="868"/>
                    <a:pt x="272" y="868"/>
                    <a:pt x="272" y="868"/>
                  </a:cubicBezTo>
                  <a:cubicBezTo>
                    <a:pt x="272" y="868"/>
                    <a:pt x="271" y="871"/>
                    <a:pt x="272" y="867"/>
                  </a:cubicBezTo>
                  <a:cubicBezTo>
                    <a:pt x="275" y="866"/>
                    <a:pt x="275" y="866"/>
                    <a:pt x="275" y="866"/>
                  </a:cubicBezTo>
                  <a:cubicBezTo>
                    <a:pt x="277" y="861"/>
                    <a:pt x="277" y="861"/>
                    <a:pt x="277" y="861"/>
                  </a:cubicBezTo>
                  <a:cubicBezTo>
                    <a:pt x="275" y="860"/>
                    <a:pt x="275" y="860"/>
                    <a:pt x="275" y="860"/>
                  </a:cubicBezTo>
                  <a:cubicBezTo>
                    <a:pt x="277" y="858"/>
                    <a:pt x="277" y="858"/>
                    <a:pt x="277" y="858"/>
                  </a:cubicBezTo>
                  <a:cubicBezTo>
                    <a:pt x="277" y="858"/>
                    <a:pt x="277" y="858"/>
                    <a:pt x="277" y="858"/>
                  </a:cubicBezTo>
                  <a:cubicBezTo>
                    <a:pt x="285" y="854"/>
                    <a:pt x="285" y="854"/>
                    <a:pt x="285" y="854"/>
                  </a:cubicBezTo>
                  <a:cubicBezTo>
                    <a:pt x="286" y="854"/>
                    <a:pt x="286" y="854"/>
                    <a:pt x="286" y="854"/>
                  </a:cubicBezTo>
                  <a:cubicBezTo>
                    <a:pt x="293" y="853"/>
                    <a:pt x="293" y="853"/>
                    <a:pt x="293" y="853"/>
                  </a:cubicBezTo>
                  <a:cubicBezTo>
                    <a:pt x="293" y="854"/>
                    <a:pt x="293" y="854"/>
                    <a:pt x="292" y="854"/>
                  </a:cubicBezTo>
                  <a:cubicBezTo>
                    <a:pt x="293" y="855"/>
                    <a:pt x="293" y="855"/>
                    <a:pt x="293" y="855"/>
                  </a:cubicBezTo>
                  <a:cubicBezTo>
                    <a:pt x="295" y="853"/>
                    <a:pt x="295" y="853"/>
                    <a:pt x="295" y="853"/>
                  </a:cubicBezTo>
                  <a:cubicBezTo>
                    <a:pt x="293" y="851"/>
                    <a:pt x="293" y="851"/>
                    <a:pt x="293" y="851"/>
                  </a:cubicBezTo>
                  <a:cubicBezTo>
                    <a:pt x="295" y="848"/>
                    <a:pt x="293" y="857"/>
                    <a:pt x="295" y="848"/>
                  </a:cubicBezTo>
                  <a:cubicBezTo>
                    <a:pt x="292" y="847"/>
                    <a:pt x="292" y="847"/>
                    <a:pt x="292" y="847"/>
                  </a:cubicBezTo>
                  <a:cubicBezTo>
                    <a:pt x="295" y="847"/>
                    <a:pt x="288" y="849"/>
                    <a:pt x="295" y="845"/>
                  </a:cubicBezTo>
                  <a:cubicBezTo>
                    <a:pt x="296" y="847"/>
                    <a:pt x="296" y="847"/>
                    <a:pt x="296" y="847"/>
                  </a:cubicBezTo>
                  <a:cubicBezTo>
                    <a:pt x="298" y="841"/>
                    <a:pt x="298" y="841"/>
                    <a:pt x="298" y="841"/>
                  </a:cubicBezTo>
                  <a:cubicBezTo>
                    <a:pt x="297" y="840"/>
                    <a:pt x="297" y="840"/>
                    <a:pt x="297" y="840"/>
                  </a:cubicBezTo>
                  <a:cubicBezTo>
                    <a:pt x="297" y="837"/>
                    <a:pt x="297" y="837"/>
                    <a:pt x="297" y="837"/>
                  </a:cubicBezTo>
                  <a:cubicBezTo>
                    <a:pt x="300" y="840"/>
                    <a:pt x="300" y="840"/>
                    <a:pt x="300" y="840"/>
                  </a:cubicBezTo>
                  <a:cubicBezTo>
                    <a:pt x="301" y="840"/>
                    <a:pt x="301" y="840"/>
                    <a:pt x="301" y="840"/>
                  </a:cubicBezTo>
                  <a:cubicBezTo>
                    <a:pt x="302" y="837"/>
                    <a:pt x="302" y="837"/>
                    <a:pt x="302" y="837"/>
                  </a:cubicBezTo>
                  <a:cubicBezTo>
                    <a:pt x="302" y="838"/>
                    <a:pt x="302" y="838"/>
                    <a:pt x="302" y="838"/>
                  </a:cubicBezTo>
                  <a:cubicBezTo>
                    <a:pt x="304" y="838"/>
                    <a:pt x="300" y="844"/>
                    <a:pt x="305" y="837"/>
                  </a:cubicBezTo>
                  <a:cubicBezTo>
                    <a:pt x="301" y="835"/>
                    <a:pt x="301" y="835"/>
                    <a:pt x="301" y="835"/>
                  </a:cubicBezTo>
                  <a:cubicBezTo>
                    <a:pt x="302" y="836"/>
                    <a:pt x="292" y="839"/>
                    <a:pt x="305" y="837"/>
                  </a:cubicBezTo>
                  <a:cubicBezTo>
                    <a:pt x="306" y="837"/>
                    <a:pt x="306" y="837"/>
                    <a:pt x="306" y="837"/>
                  </a:cubicBezTo>
                  <a:cubicBezTo>
                    <a:pt x="308" y="835"/>
                    <a:pt x="308" y="835"/>
                    <a:pt x="308" y="835"/>
                  </a:cubicBezTo>
                  <a:cubicBezTo>
                    <a:pt x="311" y="835"/>
                    <a:pt x="311" y="835"/>
                    <a:pt x="311" y="835"/>
                  </a:cubicBezTo>
                  <a:cubicBezTo>
                    <a:pt x="309" y="833"/>
                    <a:pt x="309" y="833"/>
                    <a:pt x="309" y="833"/>
                  </a:cubicBezTo>
                  <a:cubicBezTo>
                    <a:pt x="308" y="833"/>
                    <a:pt x="308" y="832"/>
                    <a:pt x="307" y="833"/>
                  </a:cubicBezTo>
                  <a:cubicBezTo>
                    <a:pt x="309" y="832"/>
                    <a:pt x="309" y="832"/>
                    <a:pt x="309" y="832"/>
                  </a:cubicBezTo>
                  <a:cubicBezTo>
                    <a:pt x="310" y="832"/>
                    <a:pt x="306" y="835"/>
                    <a:pt x="312" y="832"/>
                  </a:cubicBezTo>
                  <a:cubicBezTo>
                    <a:pt x="313" y="831"/>
                    <a:pt x="313" y="831"/>
                    <a:pt x="313" y="831"/>
                  </a:cubicBezTo>
                  <a:cubicBezTo>
                    <a:pt x="311" y="830"/>
                    <a:pt x="311" y="830"/>
                    <a:pt x="311" y="830"/>
                  </a:cubicBezTo>
                  <a:cubicBezTo>
                    <a:pt x="315" y="825"/>
                    <a:pt x="315" y="825"/>
                    <a:pt x="315" y="825"/>
                  </a:cubicBezTo>
                  <a:cubicBezTo>
                    <a:pt x="312" y="822"/>
                    <a:pt x="312" y="822"/>
                    <a:pt x="312" y="822"/>
                  </a:cubicBezTo>
                  <a:cubicBezTo>
                    <a:pt x="315" y="821"/>
                    <a:pt x="315" y="821"/>
                    <a:pt x="315" y="821"/>
                  </a:cubicBezTo>
                  <a:cubicBezTo>
                    <a:pt x="316" y="821"/>
                    <a:pt x="310" y="819"/>
                    <a:pt x="318" y="822"/>
                  </a:cubicBezTo>
                  <a:cubicBezTo>
                    <a:pt x="315" y="825"/>
                    <a:pt x="315" y="825"/>
                    <a:pt x="315" y="825"/>
                  </a:cubicBezTo>
                  <a:cubicBezTo>
                    <a:pt x="314" y="824"/>
                    <a:pt x="312" y="824"/>
                    <a:pt x="314" y="828"/>
                  </a:cubicBezTo>
                  <a:cubicBezTo>
                    <a:pt x="314" y="828"/>
                    <a:pt x="314" y="828"/>
                    <a:pt x="314" y="828"/>
                  </a:cubicBezTo>
                  <a:cubicBezTo>
                    <a:pt x="314" y="828"/>
                    <a:pt x="311" y="827"/>
                    <a:pt x="313" y="829"/>
                  </a:cubicBezTo>
                  <a:cubicBezTo>
                    <a:pt x="317" y="832"/>
                    <a:pt x="298" y="835"/>
                    <a:pt x="322" y="827"/>
                  </a:cubicBezTo>
                  <a:cubicBezTo>
                    <a:pt x="324" y="827"/>
                    <a:pt x="324" y="827"/>
                    <a:pt x="324" y="827"/>
                  </a:cubicBezTo>
                  <a:cubicBezTo>
                    <a:pt x="323" y="828"/>
                    <a:pt x="323" y="828"/>
                    <a:pt x="323" y="828"/>
                  </a:cubicBezTo>
                  <a:cubicBezTo>
                    <a:pt x="325" y="829"/>
                    <a:pt x="325" y="829"/>
                    <a:pt x="325" y="829"/>
                  </a:cubicBezTo>
                  <a:cubicBezTo>
                    <a:pt x="324" y="830"/>
                    <a:pt x="324" y="830"/>
                    <a:pt x="324" y="830"/>
                  </a:cubicBezTo>
                  <a:cubicBezTo>
                    <a:pt x="328" y="833"/>
                    <a:pt x="328" y="833"/>
                    <a:pt x="328" y="833"/>
                  </a:cubicBezTo>
                  <a:cubicBezTo>
                    <a:pt x="327" y="833"/>
                    <a:pt x="330" y="836"/>
                    <a:pt x="325" y="834"/>
                  </a:cubicBezTo>
                  <a:cubicBezTo>
                    <a:pt x="329" y="837"/>
                    <a:pt x="317" y="835"/>
                    <a:pt x="329" y="835"/>
                  </a:cubicBezTo>
                  <a:cubicBezTo>
                    <a:pt x="329" y="832"/>
                    <a:pt x="329" y="832"/>
                    <a:pt x="329" y="832"/>
                  </a:cubicBezTo>
                  <a:cubicBezTo>
                    <a:pt x="332" y="834"/>
                    <a:pt x="332" y="829"/>
                    <a:pt x="332" y="830"/>
                  </a:cubicBezTo>
                  <a:cubicBezTo>
                    <a:pt x="341" y="829"/>
                    <a:pt x="341" y="829"/>
                    <a:pt x="341" y="829"/>
                  </a:cubicBezTo>
                  <a:cubicBezTo>
                    <a:pt x="340" y="829"/>
                    <a:pt x="341" y="828"/>
                    <a:pt x="341" y="827"/>
                  </a:cubicBezTo>
                  <a:cubicBezTo>
                    <a:pt x="336" y="827"/>
                    <a:pt x="336" y="827"/>
                    <a:pt x="336" y="827"/>
                  </a:cubicBezTo>
                  <a:cubicBezTo>
                    <a:pt x="328" y="825"/>
                    <a:pt x="328" y="825"/>
                    <a:pt x="328" y="825"/>
                  </a:cubicBezTo>
                  <a:cubicBezTo>
                    <a:pt x="327" y="826"/>
                    <a:pt x="331" y="826"/>
                    <a:pt x="328" y="822"/>
                  </a:cubicBezTo>
                  <a:cubicBezTo>
                    <a:pt x="322" y="824"/>
                    <a:pt x="322" y="824"/>
                    <a:pt x="322" y="824"/>
                  </a:cubicBezTo>
                  <a:cubicBezTo>
                    <a:pt x="319" y="822"/>
                    <a:pt x="319" y="822"/>
                    <a:pt x="319" y="822"/>
                  </a:cubicBezTo>
                  <a:cubicBezTo>
                    <a:pt x="322" y="822"/>
                    <a:pt x="322" y="822"/>
                    <a:pt x="322" y="822"/>
                  </a:cubicBezTo>
                  <a:cubicBezTo>
                    <a:pt x="323" y="822"/>
                    <a:pt x="323" y="822"/>
                    <a:pt x="323" y="822"/>
                  </a:cubicBezTo>
                  <a:cubicBezTo>
                    <a:pt x="322" y="820"/>
                    <a:pt x="322" y="820"/>
                    <a:pt x="322" y="820"/>
                  </a:cubicBezTo>
                  <a:cubicBezTo>
                    <a:pt x="327" y="822"/>
                    <a:pt x="327" y="822"/>
                    <a:pt x="327" y="822"/>
                  </a:cubicBezTo>
                  <a:cubicBezTo>
                    <a:pt x="326" y="819"/>
                    <a:pt x="326" y="819"/>
                    <a:pt x="326" y="819"/>
                  </a:cubicBezTo>
                  <a:cubicBezTo>
                    <a:pt x="319" y="818"/>
                    <a:pt x="319" y="818"/>
                    <a:pt x="319" y="818"/>
                  </a:cubicBezTo>
                  <a:cubicBezTo>
                    <a:pt x="318" y="817"/>
                    <a:pt x="318" y="817"/>
                    <a:pt x="318" y="817"/>
                  </a:cubicBezTo>
                  <a:cubicBezTo>
                    <a:pt x="314" y="816"/>
                    <a:pt x="314" y="816"/>
                    <a:pt x="314" y="816"/>
                  </a:cubicBezTo>
                  <a:cubicBezTo>
                    <a:pt x="311" y="818"/>
                    <a:pt x="311" y="818"/>
                    <a:pt x="311" y="818"/>
                  </a:cubicBezTo>
                  <a:cubicBezTo>
                    <a:pt x="309" y="816"/>
                    <a:pt x="309" y="816"/>
                    <a:pt x="309" y="816"/>
                  </a:cubicBezTo>
                  <a:cubicBezTo>
                    <a:pt x="304" y="817"/>
                    <a:pt x="304" y="817"/>
                    <a:pt x="304" y="817"/>
                  </a:cubicBezTo>
                  <a:cubicBezTo>
                    <a:pt x="307" y="819"/>
                    <a:pt x="307" y="819"/>
                    <a:pt x="307" y="819"/>
                  </a:cubicBezTo>
                  <a:cubicBezTo>
                    <a:pt x="310" y="817"/>
                    <a:pt x="310" y="817"/>
                    <a:pt x="310" y="817"/>
                  </a:cubicBezTo>
                  <a:cubicBezTo>
                    <a:pt x="310" y="817"/>
                    <a:pt x="314" y="814"/>
                    <a:pt x="310" y="820"/>
                  </a:cubicBezTo>
                  <a:cubicBezTo>
                    <a:pt x="307" y="820"/>
                    <a:pt x="307" y="820"/>
                    <a:pt x="307" y="820"/>
                  </a:cubicBezTo>
                  <a:cubicBezTo>
                    <a:pt x="306" y="819"/>
                    <a:pt x="307" y="819"/>
                    <a:pt x="307" y="819"/>
                  </a:cubicBezTo>
                  <a:cubicBezTo>
                    <a:pt x="304" y="819"/>
                    <a:pt x="304" y="819"/>
                    <a:pt x="304" y="819"/>
                  </a:cubicBezTo>
                  <a:cubicBezTo>
                    <a:pt x="302" y="817"/>
                    <a:pt x="302" y="817"/>
                    <a:pt x="302" y="817"/>
                  </a:cubicBezTo>
                  <a:cubicBezTo>
                    <a:pt x="296" y="818"/>
                    <a:pt x="296" y="818"/>
                    <a:pt x="296" y="818"/>
                  </a:cubicBezTo>
                  <a:cubicBezTo>
                    <a:pt x="293" y="822"/>
                    <a:pt x="293" y="822"/>
                    <a:pt x="293" y="822"/>
                  </a:cubicBezTo>
                  <a:cubicBezTo>
                    <a:pt x="291" y="820"/>
                    <a:pt x="291" y="820"/>
                    <a:pt x="291" y="820"/>
                  </a:cubicBezTo>
                  <a:cubicBezTo>
                    <a:pt x="293" y="819"/>
                    <a:pt x="293" y="819"/>
                    <a:pt x="293" y="819"/>
                  </a:cubicBezTo>
                  <a:cubicBezTo>
                    <a:pt x="285" y="818"/>
                    <a:pt x="285" y="818"/>
                    <a:pt x="285" y="818"/>
                  </a:cubicBezTo>
                  <a:cubicBezTo>
                    <a:pt x="284" y="818"/>
                    <a:pt x="293" y="815"/>
                    <a:pt x="282" y="820"/>
                  </a:cubicBezTo>
                  <a:cubicBezTo>
                    <a:pt x="286" y="820"/>
                    <a:pt x="281" y="818"/>
                    <a:pt x="285" y="816"/>
                  </a:cubicBezTo>
                  <a:cubicBezTo>
                    <a:pt x="286" y="818"/>
                    <a:pt x="286" y="818"/>
                    <a:pt x="286" y="818"/>
                  </a:cubicBezTo>
                  <a:cubicBezTo>
                    <a:pt x="289" y="819"/>
                    <a:pt x="291" y="812"/>
                    <a:pt x="292" y="818"/>
                  </a:cubicBezTo>
                  <a:cubicBezTo>
                    <a:pt x="293" y="817"/>
                    <a:pt x="298" y="821"/>
                    <a:pt x="292" y="815"/>
                  </a:cubicBezTo>
                  <a:cubicBezTo>
                    <a:pt x="291" y="812"/>
                    <a:pt x="291" y="816"/>
                    <a:pt x="296" y="813"/>
                  </a:cubicBezTo>
                  <a:cubicBezTo>
                    <a:pt x="295" y="812"/>
                    <a:pt x="299" y="810"/>
                    <a:pt x="293" y="811"/>
                  </a:cubicBezTo>
                  <a:cubicBezTo>
                    <a:pt x="292" y="812"/>
                    <a:pt x="292" y="812"/>
                    <a:pt x="292" y="812"/>
                  </a:cubicBezTo>
                  <a:cubicBezTo>
                    <a:pt x="291" y="811"/>
                    <a:pt x="291" y="811"/>
                    <a:pt x="291" y="811"/>
                  </a:cubicBezTo>
                  <a:cubicBezTo>
                    <a:pt x="288" y="814"/>
                    <a:pt x="288" y="814"/>
                    <a:pt x="288" y="814"/>
                  </a:cubicBezTo>
                  <a:cubicBezTo>
                    <a:pt x="289" y="812"/>
                    <a:pt x="289" y="812"/>
                    <a:pt x="289" y="812"/>
                  </a:cubicBezTo>
                  <a:cubicBezTo>
                    <a:pt x="288" y="812"/>
                    <a:pt x="297" y="808"/>
                    <a:pt x="286" y="811"/>
                  </a:cubicBezTo>
                  <a:cubicBezTo>
                    <a:pt x="292" y="810"/>
                    <a:pt x="292" y="810"/>
                    <a:pt x="292" y="810"/>
                  </a:cubicBezTo>
                  <a:cubicBezTo>
                    <a:pt x="290" y="808"/>
                    <a:pt x="290" y="808"/>
                    <a:pt x="290" y="808"/>
                  </a:cubicBezTo>
                  <a:cubicBezTo>
                    <a:pt x="286" y="809"/>
                    <a:pt x="286" y="809"/>
                    <a:pt x="286" y="809"/>
                  </a:cubicBezTo>
                  <a:cubicBezTo>
                    <a:pt x="286" y="809"/>
                    <a:pt x="286" y="809"/>
                    <a:pt x="286" y="809"/>
                  </a:cubicBezTo>
                  <a:cubicBezTo>
                    <a:pt x="282" y="804"/>
                    <a:pt x="294" y="809"/>
                    <a:pt x="286" y="802"/>
                  </a:cubicBezTo>
                  <a:cubicBezTo>
                    <a:pt x="289" y="802"/>
                    <a:pt x="289" y="802"/>
                    <a:pt x="289" y="802"/>
                  </a:cubicBezTo>
                  <a:cubicBezTo>
                    <a:pt x="290" y="800"/>
                    <a:pt x="290" y="800"/>
                    <a:pt x="290" y="800"/>
                  </a:cubicBezTo>
                  <a:cubicBezTo>
                    <a:pt x="294" y="800"/>
                    <a:pt x="294" y="800"/>
                    <a:pt x="294" y="800"/>
                  </a:cubicBezTo>
                  <a:cubicBezTo>
                    <a:pt x="294" y="799"/>
                    <a:pt x="294" y="799"/>
                    <a:pt x="294" y="799"/>
                  </a:cubicBezTo>
                  <a:cubicBezTo>
                    <a:pt x="299" y="798"/>
                    <a:pt x="299" y="798"/>
                    <a:pt x="299" y="798"/>
                  </a:cubicBezTo>
                  <a:cubicBezTo>
                    <a:pt x="297" y="797"/>
                    <a:pt x="297" y="797"/>
                    <a:pt x="297" y="797"/>
                  </a:cubicBezTo>
                  <a:cubicBezTo>
                    <a:pt x="299" y="797"/>
                    <a:pt x="299" y="796"/>
                    <a:pt x="300" y="795"/>
                  </a:cubicBezTo>
                  <a:cubicBezTo>
                    <a:pt x="295" y="793"/>
                    <a:pt x="295" y="793"/>
                    <a:pt x="295" y="793"/>
                  </a:cubicBezTo>
                  <a:cubicBezTo>
                    <a:pt x="291" y="794"/>
                    <a:pt x="310" y="803"/>
                    <a:pt x="287" y="793"/>
                  </a:cubicBezTo>
                  <a:cubicBezTo>
                    <a:pt x="284" y="790"/>
                    <a:pt x="284" y="790"/>
                    <a:pt x="284" y="790"/>
                  </a:cubicBezTo>
                  <a:cubicBezTo>
                    <a:pt x="283" y="791"/>
                    <a:pt x="283" y="791"/>
                    <a:pt x="283" y="791"/>
                  </a:cubicBezTo>
                  <a:cubicBezTo>
                    <a:pt x="287" y="787"/>
                    <a:pt x="287" y="787"/>
                    <a:pt x="287" y="787"/>
                  </a:cubicBezTo>
                  <a:cubicBezTo>
                    <a:pt x="291" y="788"/>
                    <a:pt x="291" y="788"/>
                    <a:pt x="291" y="788"/>
                  </a:cubicBezTo>
                  <a:cubicBezTo>
                    <a:pt x="292" y="787"/>
                    <a:pt x="292" y="787"/>
                    <a:pt x="292" y="787"/>
                  </a:cubicBezTo>
                  <a:cubicBezTo>
                    <a:pt x="291" y="786"/>
                    <a:pt x="291" y="786"/>
                    <a:pt x="291" y="786"/>
                  </a:cubicBezTo>
                  <a:cubicBezTo>
                    <a:pt x="295" y="784"/>
                    <a:pt x="295" y="784"/>
                    <a:pt x="295" y="784"/>
                  </a:cubicBezTo>
                  <a:cubicBezTo>
                    <a:pt x="292" y="783"/>
                    <a:pt x="292" y="783"/>
                    <a:pt x="292" y="783"/>
                  </a:cubicBezTo>
                  <a:cubicBezTo>
                    <a:pt x="294" y="781"/>
                    <a:pt x="294" y="781"/>
                    <a:pt x="294" y="781"/>
                  </a:cubicBezTo>
                  <a:cubicBezTo>
                    <a:pt x="294" y="778"/>
                    <a:pt x="294" y="778"/>
                    <a:pt x="294" y="778"/>
                  </a:cubicBezTo>
                  <a:cubicBezTo>
                    <a:pt x="290" y="776"/>
                    <a:pt x="290" y="776"/>
                    <a:pt x="290" y="776"/>
                  </a:cubicBezTo>
                  <a:cubicBezTo>
                    <a:pt x="292" y="774"/>
                    <a:pt x="292" y="774"/>
                    <a:pt x="292" y="774"/>
                  </a:cubicBezTo>
                  <a:cubicBezTo>
                    <a:pt x="286" y="770"/>
                    <a:pt x="286" y="770"/>
                    <a:pt x="286" y="770"/>
                  </a:cubicBezTo>
                  <a:cubicBezTo>
                    <a:pt x="286" y="765"/>
                    <a:pt x="286" y="765"/>
                    <a:pt x="286" y="765"/>
                  </a:cubicBezTo>
                  <a:cubicBezTo>
                    <a:pt x="289" y="764"/>
                    <a:pt x="289" y="764"/>
                    <a:pt x="289" y="764"/>
                  </a:cubicBezTo>
                  <a:cubicBezTo>
                    <a:pt x="289" y="760"/>
                    <a:pt x="289" y="760"/>
                    <a:pt x="289" y="760"/>
                  </a:cubicBezTo>
                  <a:cubicBezTo>
                    <a:pt x="289" y="760"/>
                    <a:pt x="286" y="761"/>
                    <a:pt x="290" y="760"/>
                  </a:cubicBezTo>
                  <a:cubicBezTo>
                    <a:pt x="286" y="758"/>
                    <a:pt x="286" y="758"/>
                    <a:pt x="286" y="758"/>
                  </a:cubicBezTo>
                  <a:cubicBezTo>
                    <a:pt x="288" y="757"/>
                    <a:pt x="288" y="757"/>
                    <a:pt x="288" y="757"/>
                  </a:cubicBezTo>
                  <a:cubicBezTo>
                    <a:pt x="295" y="758"/>
                    <a:pt x="295" y="758"/>
                    <a:pt x="295" y="758"/>
                  </a:cubicBezTo>
                  <a:cubicBezTo>
                    <a:pt x="296" y="758"/>
                    <a:pt x="296" y="758"/>
                    <a:pt x="296" y="758"/>
                  </a:cubicBezTo>
                  <a:cubicBezTo>
                    <a:pt x="296" y="756"/>
                    <a:pt x="296" y="756"/>
                    <a:pt x="296" y="756"/>
                  </a:cubicBezTo>
                  <a:cubicBezTo>
                    <a:pt x="297" y="755"/>
                    <a:pt x="297" y="755"/>
                    <a:pt x="297" y="755"/>
                  </a:cubicBezTo>
                  <a:cubicBezTo>
                    <a:pt x="293" y="752"/>
                    <a:pt x="293" y="752"/>
                    <a:pt x="293" y="752"/>
                  </a:cubicBezTo>
                  <a:cubicBezTo>
                    <a:pt x="292" y="752"/>
                    <a:pt x="292" y="752"/>
                    <a:pt x="292" y="752"/>
                  </a:cubicBezTo>
                  <a:cubicBezTo>
                    <a:pt x="298" y="750"/>
                    <a:pt x="298" y="750"/>
                    <a:pt x="298" y="750"/>
                  </a:cubicBezTo>
                  <a:cubicBezTo>
                    <a:pt x="299" y="750"/>
                    <a:pt x="299" y="750"/>
                    <a:pt x="299" y="750"/>
                  </a:cubicBezTo>
                  <a:cubicBezTo>
                    <a:pt x="300" y="750"/>
                    <a:pt x="296" y="753"/>
                    <a:pt x="297" y="751"/>
                  </a:cubicBezTo>
                  <a:cubicBezTo>
                    <a:pt x="301" y="752"/>
                    <a:pt x="301" y="752"/>
                    <a:pt x="301" y="752"/>
                  </a:cubicBezTo>
                  <a:cubicBezTo>
                    <a:pt x="305" y="751"/>
                    <a:pt x="305" y="751"/>
                    <a:pt x="305" y="751"/>
                  </a:cubicBezTo>
                  <a:cubicBezTo>
                    <a:pt x="305" y="747"/>
                    <a:pt x="305" y="747"/>
                    <a:pt x="305" y="747"/>
                  </a:cubicBezTo>
                  <a:cubicBezTo>
                    <a:pt x="310" y="747"/>
                    <a:pt x="310" y="747"/>
                    <a:pt x="310" y="747"/>
                  </a:cubicBezTo>
                  <a:cubicBezTo>
                    <a:pt x="310" y="746"/>
                    <a:pt x="310" y="746"/>
                    <a:pt x="310" y="746"/>
                  </a:cubicBezTo>
                  <a:cubicBezTo>
                    <a:pt x="315" y="745"/>
                    <a:pt x="315" y="745"/>
                    <a:pt x="315" y="745"/>
                  </a:cubicBezTo>
                  <a:cubicBezTo>
                    <a:pt x="318" y="745"/>
                    <a:pt x="318" y="745"/>
                    <a:pt x="318" y="745"/>
                  </a:cubicBezTo>
                  <a:cubicBezTo>
                    <a:pt x="321" y="741"/>
                    <a:pt x="321" y="741"/>
                    <a:pt x="321" y="741"/>
                  </a:cubicBezTo>
                  <a:cubicBezTo>
                    <a:pt x="319" y="738"/>
                    <a:pt x="319" y="738"/>
                    <a:pt x="319" y="738"/>
                  </a:cubicBezTo>
                  <a:cubicBezTo>
                    <a:pt x="317" y="737"/>
                    <a:pt x="319" y="743"/>
                    <a:pt x="315" y="738"/>
                  </a:cubicBezTo>
                  <a:cubicBezTo>
                    <a:pt x="313" y="740"/>
                    <a:pt x="313" y="740"/>
                    <a:pt x="313" y="740"/>
                  </a:cubicBezTo>
                  <a:cubicBezTo>
                    <a:pt x="312" y="736"/>
                    <a:pt x="312" y="736"/>
                    <a:pt x="312" y="736"/>
                  </a:cubicBezTo>
                  <a:cubicBezTo>
                    <a:pt x="309" y="736"/>
                    <a:pt x="309" y="736"/>
                    <a:pt x="309" y="736"/>
                  </a:cubicBezTo>
                  <a:cubicBezTo>
                    <a:pt x="309" y="737"/>
                    <a:pt x="304" y="738"/>
                    <a:pt x="309" y="739"/>
                  </a:cubicBezTo>
                  <a:cubicBezTo>
                    <a:pt x="303" y="742"/>
                    <a:pt x="303" y="742"/>
                    <a:pt x="303" y="742"/>
                  </a:cubicBezTo>
                  <a:cubicBezTo>
                    <a:pt x="300" y="742"/>
                    <a:pt x="300" y="742"/>
                    <a:pt x="300" y="742"/>
                  </a:cubicBezTo>
                  <a:cubicBezTo>
                    <a:pt x="299" y="739"/>
                    <a:pt x="299" y="739"/>
                    <a:pt x="299" y="739"/>
                  </a:cubicBezTo>
                  <a:cubicBezTo>
                    <a:pt x="296" y="738"/>
                    <a:pt x="296" y="738"/>
                    <a:pt x="296" y="738"/>
                  </a:cubicBezTo>
                  <a:cubicBezTo>
                    <a:pt x="300" y="736"/>
                    <a:pt x="300" y="736"/>
                    <a:pt x="300" y="736"/>
                  </a:cubicBezTo>
                  <a:cubicBezTo>
                    <a:pt x="304" y="739"/>
                    <a:pt x="304" y="739"/>
                    <a:pt x="304" y="739"/>
                  </a:cubicBezTo>
                  <a:cubicBezTo>
                    <a:pt x="306" y="736"/>
                    <a:pt x="306" y="736"/>
                    <a:pt x="306" y="736"/>
                  </a:cubicBezTo>
                  <a:cubicBezTo>
                    <a:pt x="305" y="735"/>
                    <a:pt x="305" y="735"/>
                    <a:pt x="305" y="735"/>
                  </a:cubicBezTo>
                  <a:cubicBezTo>
                    <a:pt x="302" y="736"/>
                    <a:pt x="302" y="736"/>
                    <a:pt x="302" y="736"/>
                  </a:cubicBezTo>
                  <a:cubicBezTo>
                    <a:pt x="301" y="733"/>
                    <a:pt x="301" y="733"/>
                    <a:pt x="301" y="733"/>
                  </a:cubicBezTo>
                  <a:cubicBezTo>
                    <a:pt x="301" y="732"/>
                    <a:pt x="301" y="732"/>
                    <a:pt x="301" y="732"/>
                  </a:cubicBezTo>
                  <a:cubicBezTo>
                    <a:pt x="303" y="731"/>
                    <a:pt x="303" y="731"/>
                    <a:pt x="303" y="731"/>
                  </a:cubicBezTo>
                  <a:cubicBezTo>
                    <a:pt x="304" y="732"/>
                    <a:pt x="304" y="732"/>
                    <a:pt x="304" y="732"/>
                  </a:cubicBezTo>
                  <a:cubicBezTo>
                    <a:pt x="307" y="731"/>
                    <a:pt x="307" y="731"/>
                    <a:pt x="307" y="731"/>
                  </a:cubicBezTo>
                  <a:cubicBezTo>
                    <a:pt x="305" y="729"/>
                    <a:pt x="305" y="729"/>
                    <a:pt x="305" y="729"/>
                  </a:cubicBezTo>
                  <a:cubicBezTo>
                    <a:pt x="307" y="728"/>
                    <a:pt x="307" y="728"/>
                    <a:pt x="307" y="728"/>
                  </a:cubicBezTo>
                  <a:cubicBezTo>
                    <a:pt x="305" y="727"/>
                    <a:pt x="305" y="727"/>
                    <a:pt x="305" y="727"/>
                  </a:cubicBezTo>
                  <a:cubicBezTo>
                    <a:pt x="289" y="736"/>
                    <a:pt x="289" y="736"/>
                    <a:pt x="289" y="736"/>
                  </a:cubicBezTo>
                  <a:cubicBezTo>
                    <a:pt x="291" y="738"/>
                    <a:pt x="291" y="738"/>
                    <a:pt x="291" y="738"/>
                  </a:cubicBezTo>
                  <a:cubicBezTo>
                    <a:pt x="289" y="739"/>
                    <a:pt x="289" y="739"/>
                    <a:pt x="289" y="739"/>
                  </a:cubicBezTo>
                  <a:cubicBezTo>
                    <a:pt x="286" y="736"/>
                    <a:pt x="286" y="736"/>
                    <a:pt x="286" y="736"/>
                  </a:cubicBezTo>
                  <a:cubicBezTo>
                    <a:pt x="286" y="736"/>
                    <a:pt x="291" y="733"/>
                    <a:pt x="285" y="738"/>
                  </a:cubicBezTo>
                  <a:cubicBezTo>
                    <a:pt x="285" y="740"/>
                    <a:pt x="285" y="740"/>
                    <a:pt x="285" y="740"/>
                  </a:cubicBezTo>
                  <a:cubicBezTo>
                    <a:pt x="278" y="743"/>
                    <a:pt x="278" y="743"/>
                    <a:pt x="278" y="743"/>
                  </a:cubicBezTo>
                  <a:cubicBezTo>
                    <a:pt x="276" y="741"/>
                    <a:pt x="276" y="741"/>
                    <a:pt x="276" y="741"/>
                  </a:cubicBezTo>
                  <a:cubicBezTo>
                    <a:pt x="272" y="740"/>
                    <a:pt x="272" y="740"/>
                    <a:pt x="272" y="740"/>
                  </a:cubicBezTo>
                  <a:cubicBezTo>
                    <a:pt x="272" y="738"/>
                    <a:pt x="272" y="738"/>
                    <a:pt x="272" y="738"/>
                  </a:cubicBezTo>
                  <a:cubicBezTo>
                    <a:pt x="267" y="738"/>
                    <a:pt x="267" y="738"/>
                    <a:pt x="267" y="738"/>
                  </a:cubicBezTo>
                  <a:cubicBezTo>
                    <a:pt x="269" y="734"/>
                    <a:pt x="269" y="734"/>
                    <a:pt x="269" y="734"/>
                  </a:cubicBezTo>
                  <a:cubicBezTo>
                    <a:pt x="261" y="734"/>
                    <a:pt x="261" y="734"/>
                    <a:pt x="261" y="734"/>
                  </a:cubicBezTo>
                  <a:cubicBezTo>
                    <a:pt x="260" y="734"/>
                    <a:pt x="260" y="735"/>
                    <a:pt x="260" y="736"/>
                  </a:cubicBezTo>
                  <a:cubicBezTo>
                    <a:pt x="262" y="736"/>
                    <a:pt x="262" y="736"/>
                    <a:pt x="262" y="736"/>
                  </a:cubicBezTo>
                  <a:cubicBezTo>
                    <a:pt x="261" y="736"/>
                    <a:pt x="259" y="736"/>
                    <a:pt x="259" y="739"/>
                  </a:cubicBezTo>
                  <a:cubicBezTo>
                    <a:pt x="264" y="743"/>
                    <a:pt x="264" y="743"/>
                    <a:pt x="264" y="743"/>
                  </a:cubicBezTo>
                  <a:cubicBezTo>
                    <a:pt x="258" y="742"/>
                    <a:pt x="258" y="742"/>
                    <a:pt x="258" y="742"/>
                  </a:cubicBezTo>
                  <a:cubicBezTo>
                    <a:pt x="258" y="743"/>
                    <a:pt x="258" y="743"/>
                    <a:pt x="258" y="743"/>
                  </a:cubicBezTo>
                  <a:cubicBezTo>
                    <a:pt x="255" y="743"/>
                    <a:pt x="255" y="743"/>
                    <a:pt x="255" y="743"/>
                  </a:cubicBezTo>
                  <a:cubicBezTo>
                    <a:pt x="258" y="742"/>
                    <a:pt x="258" y="742"/>
                    <a:pt x="258" y="742"/>
                  </a:cubicBezTo>
                  <a:cubicBezTo>
                    <a:pt x="259" y="741"/>
                    <a:pt x="259" y="741"/>
                    <a:pt x="259" y="741"/>
                  </a:cubicBezTo>
                  <a:cubicBezTo>
                    <a:pt x="256" y="738"/>
                    <a:pt x="256" y="738"/>
                    <a:pt x="256" y="738"/>
                  </a:cubicBezTo>
                  <a:cubicBezTo>
                    <a:pt x="255" y="739"/>
                    <a:pt x="251" y="741"/>
                    <a:pt x="253" y="742"/>
                  </a:cubicBezTo>
                  <a:cubicBezTo>
                    <a:pt x="248" y="743"/>
                    <a:pt x="248" y="743"/>
                    <a:pt x="248" y="743"/>
                  </a:cubicBezTo>
                  <a:cubicBezTo>
                    <a:pt x="246" y="745"/>
                    <a:pt x="246" y="745"/>
                    <a:pt x="246" y="745"/>
                  </a:cubicBezTo>
                  <a:cubicBezTo>
                    <a:pt x="245" y="746"/>
                    <a:pt x="245" y="746"/>
                    <a:pt x="245" y="746"/>
                  </a:cubicBezTo>
                  <a:cubicBezTo>
                    <a:pt x="240" y="743"/>
                    <a:pt x="240" y="743"/>
                    <a:pt x="240" y="743"/>
                  </a:cubicBezTo>
                  <a:cubicBezTo>
                    <a:pt x="240" y="742"/>
                    <a:pt x="240" y="742"/>
                    <a:pt x="240" y="742"/>
                  </a:cubicBezTo>
                  <a:cubicBezTo>
                    <a:pt x="236" y="746"/>
                    <a:pt x="236" y="746"/>
                    <a:pt x="236" y="746"/>
                  </a:cubicBezTo>
                  <a:cubicBezTo>
                    <a:pt x="239" y="748"/>
                    <a:pt x="239" y="748"/>
                    <a:pt x="239" y="748"/>
                  </a:cubicBezTo>
                  <a:cubicBezTo>
                    <a:pt x="237" y="750"/>
                    <a:pt x="237" y="750"/>
                    <a:pt x="237" y="750"/>
                  </a:cubicBezTo>
                  <a:cubicBezTo>
                    <a:pt x="239" y="751"/>
                    <a:pt x="239" y="751"/>
                    <a:pt x="239" y="751"/>
                  </a:cubicBezTo>
                  <a:cubicBezTo>
                    <a:pt x="234" y="751"/>
                    <a:pt x="234" y="751"/>
                    <a:pt x="234" y="751"/>
                  </a:cubicBezTo>
                  <a:cubicBezTo>
                    <a:pt x="234" y="750"/>
                    <a:pt x="234" y="750"/>
                    <a:pt x="234" y="750"/>
                  </a:cubicBezTo>
                  <a:cubicBezTo>
                    <a:pt x="231" y="748"/>
                    <a:pt x="231" y="748"/>
                    <a:pt x="231" y="748"/>
                  </a:cubicBezTo>
                  <a:cubicBezTo>
                    <a:pt x="230" y="748"/>
                    <a:pt x="230" y="748"/>
                    <a:pt x="230" y="748"/>
                  </a:cubicBezTo>
                  <a:cubicBezTo>
                    <a:pt x="237" y="744"/>
                    <a:pt x="237" y="744"/>
                    <a:pt x="237" y="744"/>
                  </a:cubicBezTo>
                  <a:cubicBezTo>
                    <a:pt x="236" y="744"/>
                    <a:pt x="236" y="744"/>
                    <a:pt x="236" y="744"/>
                  </a:cubicBezTo>
                  <a:cubicBezTo>
                    <a:pt x="239" y="741"/>
                    <a:pt x="239" y="741"/>
                    <a:pt x="239" y="741"/>
                  </a:cubicBezTo>
                  <a:cubicBezTo>
                    <a:pt x="242" y="741"/>
                    <a:pt x="242" y="741"/>
                    <a:pt x="242" y="741"/>
                  </a:cubicBezTo>
                  <a:cubicBezTo>
                    <a:pt x="243" y="738"/>
                    <a:pt x="243" y="738"/>
                    <a:pt x="243" y="738"/>
                  </a:cubicBezTo>
                  <a:cubicBezTo>
                    <a:pt x="245" y="739"/>
                    <a:pt x="245" y="739"/>
                    <a:pt x="245" y="739"/>
                  </a:cubicBezTo>
                  <a:cubicBezTo>
                    <a:pt x="246" y="741"/>
                    <a:pt x="239" y="739"/>
                    <a:pt x="246" y="742"/>
                  </a:cubicBezTo>
                  <a:cubicBezTo>
                    <a:pt x="250" y="741"/>
                    <a:pt x="250" y="741"/>
                    <a:pt x="250" y="741"/>
                  </a:cubicBezTo>
                  <a:cubicBezTo>
                    <a:pt x="255" y="737"/>
                    <a:pt x="255" y="737"/>
                    <a:pt x="255" y="737"/>
                  </a:cubicBezTo>
                  <a:cubicBezTo>
                    <a:pt x="258" y="733"/>
                    <a:pt x="258" y="733"/>
                    <a:pt x="258" y="733"/>
                  </a:cubicBezTo>
                  <a:cubicBezTo>
                    <a:pt x="257" y="732"/>
                    <a:pt x="257" y="732"/>
                    <a:pt x="257" y="732"/>
                  </a:cubicBezTo>
                  <a:cubicBezTo>
                    <a:pt x="258" y="731"/>
                    <a:pt x="258" y="731"/>
                    <a:pt x="258" y="731"/>
                  </a:cubicBezTo>
                  <a:cubicBezTo>
                    <a:pt x="258" y="730"/>
                    <a:pt x="258" y="730"/>
                    <a:pt x="258" y="730"/>
                  </a:cubicBezTo>
                  <a:cubicBezTo>
                    <a:pt x="260" y="732"/>
                    <a:pt x="260" y="732"/>
                    <a:pt x="260" y="732"/>
                  </a:cubicBezTo>
                  <a:cubicBezTo>
                    <a:pt x="263" y="730"/>
                    <a:pt x="263" y="730"/>
                    <a:pt x="263" y="730"/>
                  </a:cubicBezTo>
                  <a:cubicBezTo>
                    <a:pt x="258" y="729"/>
                    <a:pt x="258" y="729"/>
                    <a:pt x="258" y="729"/>
                  </a:cubicBezTo>
                  <a:cubicBezTo>
                    <a:pt x="246" y="734"/>
                    <a:pt x="246" y="734"/>
                    <a:pt x="246" y="734"/>
                  </a:cubicBezTo>
                  <a:cubicBezTo>
                    <a:pt x="224" y="748"/>
                    <a:pt x="224" y="748"/>
                    <a:pt x="224" y="748"/>
                  </a:cubicBezTo>
                  <a:cubicBezTo>
                    <a:pt x="223" y="750"/>
                    <a:pt x="223" y="750"/>
                    <a:pt x="223" y="750"/>
                  </a:cubicBezTo>
                  <a:cubicBezTo>
                    <a:pt x="227" y="750"/>
                    <a:pt x="227" y="750"/>
                    <a:pt x="227" y="750"/>
                  </a:cubicBezTo>
                  <a:cubicBezTo>
                    <a:pt x="231" y="751"/>
                    <a:pt x="231" y="751"/>
                    <a:pt x="231" y="751"/>
                  </a:cubicBezTo>
                  <a:cubicBezTo>
                    <a:pt x="232" y="752"/>
                    <a:pt x="232" y="752"/>
                    <a:pt x="232" y="752"/>
                  </a:cubicBezTo>
                  <a:cubicBezTo>
                    <a:pt x="220" y="759"/>
                    <a:pt x="220" y="759"/>
                    <a:pt x="220" y="759"/>
                  </a:cubicBezTo>
                  <a:cubicBezTo>
                    <a:pt x="214" y="762"/>
                    <a:pt x="214" y="762"/>
                    <a:pt x="214" y="762"/>
                  </a:cubicBezTo>
                  <a:cubicBezTo>
                    <a:pt x="210" y="766"/>
                    <a:pt x="210" y="766"/>
                    <a:pt x="210" y="766"/>
                  </a:cubicBezTo>
                  <a:cubicBezTo>
                    <a:pt x="207" y="764"/>
                    <a:pt x="207" y="764"/>
                    <a:pt x="207" y="764"/>
                  </a:cubicBezTo>
                  <a:cubicBezTo>
                    <a:pt x="190" y="776"/>
                    <a:pt x="190" y="776"/>
                    <a:pt x="190" y="776"/>
                  </a:cubicBezTo>
                  <a:cubicBezTo>
                    <a:pt x="190" y="778"/>
                    <a:pt x="190" y="778"/>
                    <a:pt x="190" y="778"/>
                  </a:cubicBezTo>
                  <a:cubicBezTo>
                    <a:pt x="186" y="779"/>
                    <a:pt x="186" y="779"/>
                    <a:pt x="186" y="779"/>
                  </a:cubicBezTo>
                  <a:cubicBezTo>
                    <a:pt x="185" y="780"/>
                    <a:pt x="185" y="780"/>
                    <a:pt x="185" y="780"/>
                  </a:cubicBezTo>
                  <a:cubicBezTo>
                    <a:pt x="180" y="783"/>
                    <a:pt x="180" y="783"/>
                    <a:pt x="180" y="783"/>
                  </a:cubicBezTo>
                  <a:cubicBezTo>
                    <a:pt x="179" y="785"/>
                    <a:pt x="189" y="777"/>
                    <a:pt x="176" y="786"/>
                  </a:cubicBezTo>
                  <a:cubicBezTo>
                    <a:pt x="181" y="779"/>
                    <a:pt x="181" y="779"/>
                    <a:pt x="181" y="779"/>
                  </a:cubicBezTo>
                  <a:cubicBezTo>
                    <a:pt x="185" y="778"/>
                    <a:pt x="185" y="778"/>
                    <a:pt x="185" y="778"/>
                  </a:cubicBezTo>
                  <a:cubicBezTo>
                    <a:pt x="182" y="775"/>
                    <a:pt x="182" y="775"/>
                    <a:pt x="182" y="775"/>
                  </a:cubicBezTo>
                  <a:cubicBezTo>
                    <a:pt x="179" y="779"/>
                    <a:pt x="179" y="779"/>
                    <a:pt x="179" y="779"/>
                  </a:cubicBezTo>
                  <a:cubicBezTo>
                    <a:pt x="175" y="779"/>
                    <a:pt x="175" y="779"/>
                    <a:pt x="175" y="779"/>
                  </a:cubicBezTo>
                  <a:cubicBezTo>
                    <a:pt x="177" y="778"/>
                    <a:pt x="177" y="775"/>
                    <a:pt x="176" y="774"/>
                  </a:cubicBezTo>
                  <a:cubicBezTo>
                    <a:pt x="172" y="774"/>
                    <a:pt x="172" y="774"/>
                    <a:pt x="172" y="774"/>
                  </a:cubicBezTo>
                  <a:cubicBezTo>
                    <a:pt x="170" y="779"/>
                    <a:pt x="170" y="779"/>
                    <a:pt x="170" y="779"/>
                  </a:cubicBezTo>
                  <a:cubicBezTo>
                    <a:pt x="172" y="778"/>
                    <a:pt x="169" y="783"/>
                    <a:pt x="174" y="780"/>
                  </a:cubicBezTo>
                  <a:cubicBezTo>
                    <a:pt x="172" y="783"/>
                    <a:pt x="172" y="783"/>
                    <a:pt x="172" y="783"/>
                  </a:cubicBezTo>
                  <a:cubicBezTo>
                    <a:pt x="167" y="784"/>
                    <a:pt x="167" y="784"/>
                    <a:pt x="167" y="784"/>
                  </a:cubicBezTo>
                  <a:cubicBezTo>
                    <a:pt x="165" y="782"/>
                    <a:pt x="165" y="782"/>
                    <a:pt x="165" y="782"/>
                  </a:cubicBezTo>
                  <a:cubicBezTo>
                    <a:pt x="161" y="776"/>
                    <a:pt x="161" y="776"/>
                    <a:pt x="161" y="776"/>
                  </a:cubicBezTo>
                  <a:cubicBezTo>
                    <a:pt x="160" y="776"/>
                    <a:pt x="160" y="776"/>
                    <a:pt x="160" y="776"/>
                  </a:cubicBezTo>
                  <a:cubicBezTo>
                    <a:pt x="161" y="773"/>
                    <a:pt x="169" y="774"/>
                    <a:pt x="170" y="768"/>
                  </a:cubicBezTo>
                  <a:cubicBezTo>
                    <a:pt x="173" y="768"/>
                    <a:pt x="173" y="768"/>
                    <a:pt x="173" y="768"/>
                  </a:cubicBezTo>
                  <a:cubicBezTo>
                    <a:pt x="178" y="761"/>
                    <a:pt x="178" y="761"/>
                    <a:pt x="178" y="761"/>
                  </a:cubicBezTo>
                  <a:cubicBezTo>
                    <a:pt x="176" y="760"/>
                    <a:pt x="176" y="760"/>
                    <a:pt x="176" y="760"/>
                  </a:cubicBezTo>
                  <a:cubicBezTo>
                    <a:pt x="179" y="756"/>
                    <a:pt x="179" y="756"/>
                    <a:pt x="179" y="756"/>
                  </a:cubicBezTo>
                  <a:cubicBezTo>
                    <a:pt x="170" y="754"/>
                    <a:pt x="170" y="754"/>
                    <a:pt x="170" y="754"/>
                  </a:cubicBezTo>
                  <a:cubicBezTo>
                    <a:pt x="169" y="752"/>
                    <a:pt x="169" y="752"/>
                    <a:pt x="169" y="752"/>
                  </a:cubicBezTo>
                  <a:cubicBezTo>
                    <a:pt x="166" y="754"/>
                    <a:pt x="166" y="754"/>
                    <a:pt x="166" y="754"/>
                  </a:cubicBezTo>
                  <a:cubicBezTo>
                    <a:pt x="167" y="755"/>
                    <a:pt x="167" y="755"/>
                    <a:pt x="167" y="755"/>
                  </a:cubicBezTo>
                  <a:cubicBezTo>
                    <a:pt x="158" y="757"/>
                    <a:pt x="158" y="757"/>
                    <a:pt x="158" y="757"/>
                  </a:cubicBezTo>
                  <a:cubicBezTo>
                    <a:pt x="153" y="760"/>
                    <a:pt x="153" y="760"/>
                    <a:pt x="153" y="760"/>
                  </a:cubicBezTo>
                  <a:cubicBezTo>
                    <a:pt x="152" y="764"/>
                    <a:pt x="167" y="751"/>
                    <a:pt x="146" y="763"/>
                  </a:cubicBezTo>
                  <a:cubicBezTo>
                    <a:pt x="144" y="763"/>
                    <a:pt x="144" y="763"/>
                    <a:pt x="144" y="763"/>
                  </a:cubicBezTo>
                  <a:cubicBezTo>
                    <a:pt x="143" y="762"/>
                    <a:pt x="143" y="762"/>
                    <a:pt x="143" y="762"/>
                  </a:cubicBezTo>
                  <a:cubicBezTo>
                    <a:pt x="147" y="761"/>
                    <a:pt x="147" y="761"/>
                    <a:pt x="147" y="761"/>
                  </a:cubicBezTo>
                  <a:cubicBezTo>
                    <a:pt x="151" y="757"/>
                    <a:pt x="151" y="757"/>
                    <a:pt x="151" y="757"/>
                  </a:cubicBezTo>
                  <a:cubicBezTo>
                    <a:pt x="151" y="753"/>
                    <a:pt x="151" y="753"/>
                    <a:pt x="151" y="753"/>
                  </a:cubicBezTo>
                  <a:cubicBezTo>
                    <a:pt x="153" y="754"/>
                    <a:pt x="153" y="754"/>
                    <a:pt x="153" y="754"/>
                  </a:cubicBezTo>
                  <a:cubicBezTo>
                    <a:pt x="156" y="751"/>
                    <a:pt x="156" y="751"/>
                    <a:pt x="156" y="751"/>
                  </a:cubicBezTo>
                  <a:cubicBezTo>
                    <a:pt x="154" y="750"/>
                    <a:pt x="154" y="750"/>
                    <a:pt x="154" y="750"/>
                  </a:cubicBezTo>
                  <a:cubicBezTo>
                    <a:pt x="150" y="748"/>
                    <a:pt x="150" y="748"/>
                    <a:pt x="150" y="748"/>
                  </a:cubicBezTo>
                  <a:cubicBezTo>
                    <a:pt x="142" y="751"/>
                    <a:pt x="142" y="751"/>
                    <a:pt x="142" y="751"/>
                  </a:cubicBezTo>
                  <a:cubicBezTo>
                    <a:pt x="139" y="755"/>
                    <a:pt x="139" y="755"/>
                    <a:pt x="139" y="755"/>
                  </a:cubicBezTo>
                  <a:cubicBezTo>
                    <a:pt x="136" y="754"/>
                    <a:pt x="145" y="749"/>
                    <a:pt x="135" y="755"/>
                  </a:cubicBezTo>
                  <a:cubicBezTo>
                    <a:pt x="138" y="752"/>
                    <a:pt x="138" y="752"/>
                    <a:pt x="138" y="752"/>
                  </a:cubicBezTo>
                  <a:cubicBezTo>
                    <a:pt x="142" y="750"/>
                    <a:pt x="142" y="750"/>
                    <a:pt x="142" y="750"/>
                  </a:cubicBezTo>
                  <a:cubicBezTo>
                    <a:pt x="142" y="748"/>
                    <a:pt x="142" y="748"/>
                    <a:pt x="142" y="748"/>
                  </a:cubicBezTo>
                  <a:cubicBezTo>
                    <a:pt x="137" y="749"/>
                    <a:pt x="137" y="749"/>
                    <a:pt x="137" y="749"/>
                  </a:cubicBezTo>
                  <a:cubicBezTo>
                    <a:pt x="130" y="757"/>
                    <a:pt x="130" y="757"/>
                    <a:pt x="130" y="757"/>
                  </a:cubicBezTo>
                  <a:cubicBezTo>
                    <a:pt x="135" y="756"/>
                    <a:pt x="135" y="756"/>
                    <a:pt x="135" y="756"/>
                  </a:cubicBezTo>
                  <a:cubicBezTo>
                    <a:pt x="130" y="760"/>
                    <a:pt x="130" y="760"/>
                    <a:pt x="130" y="760"/>
                  </a:cubicBezTo>
                  <a:cubicBezTo>
                    <a:pt x="130" y="758"/>
                    <a:pt x="130" y="758"/>
                    <a:pt x="130" y="758"/>
                  </a:cubicBezTo>
                  <a:cubicBezTo>
                    <a:pt x="128" y="760"/>
                    <a:pt x="128" y="760"/>
                    <a:pt x="128" y="760"/>
                  </a:cubicBezTo>
                  <a:cubicBezTo>
                    <a:pt x="123" y="760"/>
                    <a:pt x="123" y="760"/>
                    <a:pt x="123" y="760"/>
                  </a:cubicBezTo>
                  <a:cubicBezTo>
                    <a:pt x="119" y="764"/>
                    <a:pt x="119" y="764"/>
                    <a:pt x="119" y="764"/>
                  </a:cubicBezTo>
                  <a:cubicBezTo>
                    <a:pt x="113" y="763"/>
                    <a:pt x="113" y="763"/>
                    <a:pt x="113" y="763"/>
                  </a:cubicBezTo>
                  <a:cubicBezTo>
                    <a:pt x="111" y="761"/>
                    <a:pt x="111" y="761"/>
                    <a:pt x="111" y="761"/>
                  </a:cubicBezTo>
                  <a:cubicBezTo>
                    <a:pt x="112" y="759"/>
                    <a:pt x="112" y="759"/>
                    <a:pt x="112" y="759"/>
                  </a:cubicBezTo>
                  <a:cubicBezTo>
                    <a:pt x="110" y="756"/>
                    <a:pt x="110" y="756"/>
                    <a:pt x="110" y="756"/>
                  </a:cubicBezTo>
                  <a:cubicBezTo>
                    <a:pt x="112" y="756"/>
                    <a:pt x="114" y="754"/>
                    <a:pt x="115" y="754"/>
                  </a:cubicBezTo>
                  <a:cubicBezTo>
                    <a:pt x="112" y="754"/>
                    <a:pt x="112" y="754"/>
                    <a:pt x="112" y="754"/>
                  </a:cubicBezTo>
                  <a:cubicBezTo>
                    <a:pt x="120" y="744"/>
                    <a:pt x="120" y="744"/>
                    <a:pt x="120" y="744"/>
                  </a:cubicBezTo>
                  <a:cubicBezTo>
                    <a:pt x="117" y="744"/>
                    <a:pt x="117" y="744"/>
                    <a:pt x="117" y="744"/>
                  </a:cubicBezTo>
                  <a:cubicBezTo>
                    <a:pt x="118" y="744"/>
                    <a:pt x="114" y="747"/>
                    <a:pt x="117" y="743"/>
                  </a:cubicBezTo>
                  <a:cubicBezTo>
                    <a:pt x="115" y="743"/>
                    <a:pt x="115" y="743"/>
                    <a:pt x="115" y="743"/>
                  </a:cubicBezTo>
                  <a:cubicBezTo>
                    <a:pt x="119" y="739"/>
                    <a:pt x="120" y="747"/>
                    <a:pt x="122" y="739"/>
                  </a:cubicBezTo>
                  <a:cubicBezTo>
                    <a:pt x="117" y="739"/>
                    <a:pt x="117" y="739"/>
                    <a:pt x="117" y="739"/>
                  </a:cubicBezTo>
                  <a:cubicBezTo>
                    <a:pt x="105" y="750"/>
                    <a:pt x="105" y="750"/>
                    <a:pt x="105" y="750"/>
                  </a:cubicBezTo>
                  <a:cubicBezTo>
                    <a:pt x="99" y="755"/>
                    <a:pt x="99" y="755"/>
                    <a:pt x="99" y="755"/>
                  </a:cubicBezTo>
                  <a:cubicBezTo>
                    <a:pt x="99" y="755"/>
                    <a:pt x="99" y="755"/>
                    <a:pt x="99" y="756"/>
                  </a:cubicBezTo>
                  <a:cubicBezTo>
                    <a:pt x="96" y="755"/>
                    <a:pt x="96" y="755"/>
                    <a:pt x="96" y="755"/>
                  </a:cubicBezTo>
                  <a:cubicBezTo>
                    <a:pt x="102" y="750"/>
                    <a:pt x="102" y="750"/>
                    <a:pt x="102" y="750"/>
                  </a:cubicBezTo>
                  <a:cubicBezTo>
                    <a:pt x="101" y="749"/>
                    <a:pt x="101" y="749"/>
                    <a:pt x="101" y="749"/>
                  </a:cubicBezTo>
                  <a:cubicBezTo>
                    <a:pt x="105" y="745"/>
                    <a:pt x="105" y="745"/>
                    <a:pt x="105" y="745"/>
                  </a:cubicBezTo>
                  <a:cubicBezTo>
                    <a:pt x="103" y="744"/>
                    <a:pt x="103" y="744"/>
                    <a:pt x="103" y="744"/>
                  </a:cubicBezTo>
                  <a:cubicBezTo>
                    <a:pt x="104" y="747"/>
                    <a:pt x="99" y="743"/>
                    <a:pt x="99" y="749"/>
                  </a:cubicBezTo>
                  <a:cubicBezTo>
                    <a:pt x="98" y="750"/>
                    <a:pt x="98" y="750"/>
                    <a:pt x="98" y="750"/>
                  </a:cubicBezTo>
                  <a:cubicBezTo>
                    <a:pt x="96" y="748"/>
                    <a:pt x="96" y="748"/>
                    <a:pt x="96" y="748"/>
                  </a:cubicBezTo>
                  <a:cubicBezTo>
                    <a:pt x="91" y="750"/>
                    <a:pt x="91" y="750"/>
                    <a:pt x="91" y="750"/>
                  </a:cubicBezTo>
                  <a:cubicBezTo>
                    <a:pt x="86" y="745"/>
                    <a:pt x="86" y="745"/>
                    <a:pt x="86" y="745"/>
                  </a:cubicBezTo>
                  <a:cubicBezTo>
                    <a:pt x="89" y="740"/>
                    <a:pt x="89" y="740"/>
                    <a:pt x="89" y="740"/>
                  </a:cubicBezTo>
                  <a:cubicBezTo>
                    <a:pt x="85" y="737"/>
                    <a:pt x="85" y="737"/>
                    <a:pt x="85" y="737"/>
                  </a:cubicBezTo>
                  <a:cubicBezTo>
                    <a:pt x="91" y="735"/>
                    <a:pt x="91" y="735"/>
                    <a:pt x="91" y="735"/>
                  </a:cubicBezTo>
                  <a:cubicBezTo>
                    <a:pt x="89" y="733"/>
                    <a:pt x="89" y="733"/>
                    <a:pt x="89" y="733"/>
                  </a:cubicBezTo>
                  <a:cubicBezTo>
                    <a:pt x="92" y="733"/>
                    <a:pt x="92" y="733"/>
                    <a:pt x="92" y="733"/>
                  </a:cubicBezTo>
                  <a:cubicBezTo>
                    <a:pt x="91" y="729"/>
                    <a:pt x="91" y="729"/>
                    <a:pt x="91" y="729"/>
                  </a:cubicBezTo>
                  <a:cubicBezTo>
                    <a:pt x="95" y="726"/>
                    <a:pt x="95" y="726"/>
                    <a:pt x="95" y="726"/>
                  </a:cubicBezTo>
                  <a:cubicBezTo>
                    <a:pt x="94" y="728"/>
                    <a:pt x="99" y="720"/>
                    <a:pt x="89" y="725"/>
                  </a:cubicBezTo>
                  <a:cubicBezTo>
                    <a:pt x="85" y="726"/>
                    <a:pt x="85" y="726"/>
                    <a:pt x="85" y="726"/>
                  </a:cubicBezTo>
                  <a:cubicBezTo>
                    <a:pt x="81" y="730"/>
                    <a:pt x="81" y="730"/>
                    <a:pt x="81" y="730"/>
                  </a:cubicBezTo>
                  <a:cubicBezTo>
                    <a:pt x="78" y="731"/>
                    <a:pt x="78" y="731"/>
                    <a:pt x="78" y="731"/>
                  </a:cubicBezTo>
                  <a:cubicBezTo>
                    <a:pt x="81" y="728"/>
                    <a:pt x="81" y="728"/>
                    <a:pt x="81" y="728"/>
                  </a:cubicBezTo>
                  <a:cubicBezTo>
                    <a:pt x="81" y="726"/>
                    <a:pt x="81" y="726"/>
                    <a:pt x="81" y="726"/>
                  </a:cubicBezTo>
                  <a:cubicBezTo>
                    <a:pt x="81" y="723"/>
                    <a:pt x="82" y="729"/>
                    <a:pt x="81" y="723"/>
                  </a:cubicBezTo>
                  <a:cubicBezTo>
                    <a:pt x="83" y="724"/>
                    <a:pt x="73" y="727"/>
                    <a:pt x="85" y="723"/>
                  </a:cubicBezTo>
                  <a:cubicBezTo>
                    <a:pt x="87" y="722"/>
                    <a:pt x="87" y="722"/>
                    <a:pt x="87" y="722"/>
                  </a:cubicBezTo>
                  <a:cubicBezTo>
                    <a:pt x="87" y="717"/>
                    <a:pt x="87" y="717"/>
                    <a:pt x="87" y="717"/>
                  </a:cubicBezTo>
                  <a:cubicBezTo>
                    <a:pt x="86" y="717"/>
                    <a:pt x="86" y="717"/>
                    <a:pt x="86" y="717"/>
                  </a:cubicBezTo>
                  <a:cubicBezTo>
                    <a:pt x="78" y="723"/>
                    <a:pt x="78" y="723"/>
                    <a:pt x="78" y="723"/>
                  </a:cubicBezTo>
                  <a:cubicBezTo>
                    <a:pt x="77" y="723"/>
                    <a:pt x="77" y="723"/>
                    <a:pt x="77" y="723"/>
                  </a:cubicBezTo>
                  <a:cubicBezTo>
                    <a:pt x="77" y="722"/>
                    <a:pt x="77" y="722"/>
                    <a:pt x="77" y="722"/>
                  </a:cubicBezTo>
                  <a:cubicBezTo>
                    <a:pt x="79" y="721"/>
                    <a:pt x="79" y="721"/>
                    <a:pt x="79" y="721"/>
                  </a:cubicBezTo>
                  <a:cubicBezTo>
                    <a:pt x="81" y="717"/>
                    <a:pt x="81" y="717"/>
                    <a:pt x="81" y="717"/>
                  </a:cubicBezTo>
                  <a:cubicBezTo>
                    <a:pt x="84" y="715"/>
                    <a:pt x="84" y="715"/>
                    <a:pt x="84" y="715"/>
                  </a:cubicBezTo>
                  <a:cubicBezTo>
                    <a:pt x="82" y="710"/>
                    <a:pt x="82" y="710"/>
                    <a:pt x="82" y="710"/>
                  </a:cubicBezTo>
                  <a:cubicBezTo>
                    <a:pt x="84" y="707"/>
                    <a:pt x="84" y="707"/>
                    <a:pt x="84" y="707"/>
                  </a:cubicBezTo>
                  <a:cubicBezTo>
                    <a:pt x="84" y="707"/>
                    <a:pt x="81" y="708"/>
                    <a:pt x="85" y="708"/>
                  </a:cubicBezTo>
                  <a:cubicBezTo>
                    <a:pt x="86" y="707"/>
                    <a:pt x="86" y="707"/>
                    <a:pt x="86" y="707"/>
                  </a:cubicBezTo>
                  <a:cubicBezTo>
                    <a:pt x="84" y="706"/>
                    <a:pt x="84" y="706"/>
                    <a:pt x="84" y="706"/>
                  </a:cubicBezTo>
                  <a:cubicBezTo>
                    <a:pt x="83" y="704"/>
                    <a:pt x="83" y="704"/>
                    <a:pt x="83" y="704"/>
                  </a:cubicBezTo>
                  <a:cubicBezTo>
                    <a:pt x="77" y="708"/>
                    <a:pt x="77" y="708"/>
                    <a:pt x="77" y="708"/>
                  </a:cubicBezTo>
                  <a:cubicBezTo>
                    <a:pt x="79" y="711"/>
                    <a:pt x="73" y="708"/>
                    <a:pt x="73" y="715"/>
                  </a:cubicBezTo>
                  <a:cubicBezTo>
                    <a:pt x="71" y="715"/>
                    <a:pt x="71" y="715"/>
                    <a:pt x="71" y="715"/>
                  </a:cubicBezTo>
                  <a:cubicBezTo>
                    <a:pt x="73" y="719"/>
                    <a:pt x="73" y="719"/>
                    <a:pt x="73" y="719"/>
                  </a:cubicBezTo>
                  <a:cubicBezTo>
                    <a:pt x="72" y="723"/>
                    <a:pt x="72" y="723"/>
                    <a:pt x="72" y="723"/>
                  </a:cubicBezTo>
                  <a:cubicBezTo>
                    <a:pt x="74" y="723"/>
                    <a:pt x="74" y="723"/>
                    <a:pt x="74" y="723"/>
                  </a:cubicBezTo>
                  <a:cubicBezTo>
                    <a:pt x="71" y="728"/>
                    <a:pt x="82" y="720"/>
                    <a:pt x="70" y="725"/>
                  </a:cubicBezTo>
                  <a:cubicBezTo>
                    <a:pt x="70" y="726"/>
                    <a:pt x="70" y="726"/>
                    <a:pt x="70" y="726"/>
                  </a:cubicBezTo>
                  <a:cubicBezTo>
                    <a:pt x="69" y="725"/>
                    <a:pt x="77" y="727"/>
                    <a:pt x="68" y="725"/>
                  </a:cubicBezTo>
                  <a:cubicBezTo>
                    <a:pt x="71" y="721"/>
                    <a:pt x="71" y="721"/>
                    <a:pt x="71" y="721"/>
                  </a:cubicBezTo>
                  <a:cubicBezTo>
                    <a:pt x="70" y="720"/>
                    <a:pt x="70" y="720"/>
                    <a:pt x="70" y="720"/>
                  </a:cubicBezTo>
                  <a:cubicBezTo>
                    <a:pt x="67" y="723"/>
                    <a:pt x="67" y="723"/>
                    <a:pt x="67" y="723"/>
                  </a:cubicBezTo>
                  <a:cubicBezTo>
                    <a:pt x="67" y="717"/>
                    <a:pt x="67" y="717"/>
                    <a:pt x="67" y="717"/>
                  </a:cubicBezTo>
                  <a:cubicBezTo>
                    <a:pt x="70" y="716"/>
                    <a:pt x="70" y="716"/>
                    <a:pt x="70" y="716"/>
                  </a:cubicBezTo>
                  <a:cubicBezTo>
                    <a:pt x="69" y="714"/>
                    <a:pt x="69" y="714"/>
                    <a:pt x="69" y="714"/>
                  </a:cubicBezTo>
                  <a:cubicBezTo>
                    <a:pt x="69" y="710"/>
                    <a:pt x="69" y="710"/>
                    <a:pt x="69" y="710"/>
                  </a:cubicBezTo>
                  <a:cubicBezTo>
                    <a:pt x="59" y="714"/>
                    <a:pt x="59" y="714"/>
                    <a:pt x="59" y="714"/>
                  </a:cubicBezTo>
                  <a:cubicBezTo>
                    <a:pt x="54" y="718"/>
                    <a:pt x="54" y="718"/>
                    <a:pt x="54" y="718"/>
                  </a:cubicBezTo>
                  <a:cubicBezTo>
                    <a:pt x="53" y="718"/>
                    <a:pt x="53" y="718"/>
                    <a:pt x="53" y="718"/>
                  </a:cubicBezTo>
                  <a:cubicBezTo>
                    <a:pt x="52" y="719"/>
                    <a:pt x="52" y="719"/>
                    <a:pt x="52" y="719"/>
                  </a:cubicBezTo>
                  <a:cubicBezTo>
                    <a:pt x="52" y="721"/>
                    <a:pt x="52" y="721"/>
                    <a:pt x="52" y="721"/>
                  </a:cubicBezTo>
                  <a:cubicBezTo>
                    <a:pt x="53" y="722"/>
                    <a:pt x="53" y="722"/>
                    <a:pt x="53" y="722"/>
                  </a:cubicBezTo>
                  <a:cubicBezTo>
                    <a:pt x="54" y="721"/>
                    <a:pt x="56" y="721"/>
                    <a:pt x="58" y="721"/>
                  </a:cubicBezTo>
                  <a:cubicBezTo>
                    <a:pt x="52" y="724"/>
                    <a:pt x="52" y="724"/>
                    <a:pt x="52" y="724"/>
                  </a:cubicBezTo>
                  <a:cubicBezTo>
                    <a:pt x="52" y="723"/>
                    <a:pt x="52" y="723"/>
                    <a:pt x="52" y="723"/>
                  </a:cubicBezTo>
                  <a:cubicBezTo>
                    <a:pt x="45" y="725"/>
                    <a:pt x="45" y="725"/>
                    <a:pt x="45" y="725"/>
                  </a:cubicBezTo>
                  <a:cubicBezTo>
                    <a:pt x="47" y="721"/>
                    <a:pt x="47" y="721"/>
                    <a:pt x="47" y="721"/>
                  </a:cubicBezTo>
                  <a:cubicBezTo>
                    <a:pt x="49" y="719"/>
                    <a:pt x="49" y="719"/>
                    <a:pt x="49" y="719"/>
                  </a:cubicBezTo>
                  <a:cubicBezTo>
                    <a:pt x="47" y="718"/>
                    <a:pt x="47" y="718"/>
                    <a:pt x="47" y="718"/>
                  </a:cubicBezTo>
                  <a:cubicBezTo>
                    <a:pt x="51" y="713"/>
                    <a:pt x="51" y="713"/>
                    <a:pt x="51" y="713"/>
                  </a:cubicBezTo>
                  <a:cubicBezTo>
                    <a:pt x="54" y="712"/>
                    <a:pt x="49" y="718"/>
                    <a:pt x="47" y="710"/>
                  </a:cubicBezTo>
                  <a:cubicBezTo>
                    <a:pt x="49" y="709"/>
                    <a:pt x="49" y="709"/>
                    <a:pt x="49" y="709"/>
                  </a:cubicBezTo>
                  <a:cubicBezTo>
                    <a:pt x="49" y="708"/>
                    <a:pt x="49" y="708"/>
                    <a:pt x="49" y="708"/>
                  </a:cubicBezTo>
                  <a:cubicBezTo>
                    <a:pt x="44" y="704"/>
                    <a:pt x="48" y="715"/>
                    <a:pt x="44" y="705"/>
                  </a:cubicBezTo>
                  <a:cubicBezTo>
                    <a:pt x="49" y="705"/>
                    <a:pt x="49" y="705"/>
                    <a:pt x="49" y="705"/>
                  </a:cubicBezTo>
                  <a:cubicBezTo>
                    <a:pt x="49" y="703"/>
                    <a:pt x="49" y="703"/>
                    <a:pt x="49" y="703"/>
                  </a:cubicBezTo>
                  <a:cubicBezTo>
                    <a:pt x="47" y="701"/>
                    <a:pt x="42" y="711"/>
                    <a:pt x="47" y="699"/>
                  </a:cubicBezTo>
                  <a:cubicBezTo>
                    <a:pt x="50" y="695"/>
                    <a:pt x="50" y="695"/>
                    <a:pt x="50" y="695"/>
                  </a:cubicBezTo>
                  <a:cubicBezTo>
                    <a:pt x="49" y="697"/>
                    <a:pt x="48" y="697"/>
                    <a:pt x="47" y="691"/>
                  </a:cubicBezTo>
                  <a:cubicBezTo>
                    <a:pt x="49" y="690"/>
                    <a:pt x="49" y="690"/>
                    <a:pt x="49" y="690"/>
                  </a:cubicBezTo>
                  <a:cubicBezTo>
                    <a:pt x="44" y="689"/>
                    <a:pt x="44" y="689"/>
                    <a:pt x="44" y="689"/>
                  </a:cubicBezTo>
                  <a:cubicBezTo>
                    <a:pt x="50" y="688"/>
                    <a:pt x="50" y="688"/>
                    <a:pt x="50" y="688"/>
                  </a:cubicBezTo>
                  <a:cubicBezTo>
                    <a:pt x="51" y="688"/>
                    <a:pt x="51" y="688"/>
                    <a:pt x="51" y="688"/>
                  </a:cubicBezTo>
                  <a:cubicBezTo>
                    <a:pt x="50" y="686"/>
                    <a:pt x="50" y="686"/>
                    <a:pt x="50" y="686"/>
                  </a:cubicBezTo>
                  <a:cubicBezTo>
                    <a:pt x="50" y="686"/>
                    <a:pt x="48" y="689"/>
                    <a:pt x="50" y="685"/>
                  </a:cubicBezTo>
                  <a:cubicBezTo>
                    <a:pt x="47" y="685"/>
                    <a:pt x="47" y="685"/>
                    <a:pt x="47" y="685"/>
                  </a:cubicBezTo>
                  <a:cubicBezTo>
                    <a:pt x="49" y="683"/>
                    <a:pt x="49" y="683"/>
                    <a:pt x="49" y="683"/>
                  </a:cubicBezTo>
                  <a:cubicBezTo>
                    <a:pt x="51" y="684"/>
                    <a:pt x="51" y="684"/>
                    <a:pt x="51" y="684"/>
                  </a:cubicBezTo>
                  <a:cubicBezTo>
                    <a:pt x="59" y="678"/>
                    <a:pt x="59" y="678"/>
                    <a:pt x="59" y="678"/>
                  </a:cubicBezTo>
                  <a:cubicBezTo>
                    <a:pt x="51" y="677"/>
                    <a:pt x="51" y="677"/>
                    <a:pt x="51" y="677"/>
                  </a:cubicBezTo>
                  <a:cubicBezTo>
                    <a:pt x="51" y="676"/>
                    <a:pt x="51" y="676"/>
                    <a:pt x="51" y="676"/>
                  </a:cubicBezTo>
                  <a:cubicBezTo>
                    <a:pt x="55" y="676"/>
                    <a:pt x="55" y="676"/>
                    <a:pt x="55" y="676"/>
                  </a:cubicBezTo>
                  <a:cubicBezTo>
                    <a:pt x="55" y="670"/>
                    <a:pt x="55" y="670"/>
                    <a:pt x="55" y="670"/>
                  </a:cubicBezTo>
                  <a:cubicBezTo>
                    <a:pt x="59" y="669"/>
                    <a:pt x="59" y="669"/>
                    <a:pt x="59" y="669"/>
                  </a:cubicBezTo>
                  <a:cubicBezTo>
                    <a:pt x="59" y="668"/>
                    <a:pt x="60" y="671"/>
                    <a:pt x="59" y="667"/>
                  </a:cubicBezTo>
                  <a:cubicBezTo>
                    <a:pt x="49" y="668"/>
                    <a:pt x="49" y="668"/>
                    <a:pt x="49" y="668"/>
                  </a:cubicBezTo>
                  <a:cubicBezTo>
                    <a:pt x="49" y="671"/>
                    <a:pt x="46" y="670"/>
                    <a:pt x="45" y="670"/>
                  </a:cubicBezTo>
                  <a:cubicBezTo>
                    <a:pt x="43" y="672"/>
                    <a:pt x="43" y="672"/>
                    <a:pt x="43" y="672"/>
                  </a:cubicBezTo>
                  <a:cubicBezTo>
                    <a:pt x="38" y="671"/>
                    <a:pt x="38" y="671"/>
                    <a:pt x="38" y="671"/>
                  </a:cubicBezTo>
                  <a:cubicBezTo>
                    <a:pt x="34" y="675"/>
                    <a:pt x="34" y="675"/>
                    <a:pt x="34" y="675"/>
                  </a:cubicBezTo>
                  <a:cubicBezTo>
                    <a:pt x="33" y="674"/>
                    <a:pt x="33" y="674"/>
                    <a:pt x="33" y="674"/>
                  </a:cubicBezTo>
                  <a:cubicBezTo>
                    <a:pt x="31" y="677"/>
                    <a:pt x="31" y="677"/>
                    <a:pt x="31" y="677"/>
                  </a:cubicBezTo>
                  <a:cubicBezTo>
                    <a:pt x="23" y="680"/>
                    <a:pt x="23" y="680"/>
                    <a:pt x="23" y="680"/>
                  </a:cubicBezTo>
                  <a:cubicBezTo>
                    <a:pt x="22" y="682"/>
                    <a:pt x="38" y="669"/>
                    <a:pt x="19" y="685"/>
                  </a:cubicBezTo>
                  <a:cubicBezTo>
                    <a:pt x="18" y="682"/>
                    <a:pt x="18" y="682"/>
                    <a:pt x="18" y="682"/>
                  </a:cubicBezTo>
                  <a:cubicBezTo>
                    <a:pt x="19" y="680"/>
                    <a:pt x="19" y="680"/>
                    <a:pt x="19" y="680"/>
                  </a:cubicBezTo>
                  <a:cubicBezTo>
                    <a:pt x="17" y="680"/>
                    <a:pt x="17" y="680"/>
                    <a:pt x="17" y="680"/>
                  </a:cubicBezTo>
                  <a:cubicBezTo>
                    <a:pt x="18" y="679"/>
                    <a:pt x="22" y="676"/>
                    <a:pt x="23" y="678"/>
                  </a:cubicBezTo>
                  <a:cubicBezTo>
                    <a:pt x="30" y="676"/>
                    <a:pt x="30" y="676"/>
                    <a:pt x="30" y="676"/>
                  </a:cubicBezTo>
                  <a:cubicBezTo>
                    <a:pt x="27" y="673"/>
                    <a:pt x="27" y="673"/>
                    <a:pt x="27" y="673"/>
                  </a:cubicBezTo>
                  <a:cubicBezTo>
                    <a:pt x="27" y="667"/>
                    <a:pt x="27" y="667"/>
                    <a:pt x="27" y="667"/>
                  </a:cubicBezTo>
                  <a:cubicBezTo>
                    <a:pt x="31" y="667"/>
                    <a:pt x="31" y="667"/>
                    <a:pt x="31" y="667"/>
                  </a:cubicBezTo>
                  <a:cubicBezTo>
                    <a:pt x="32" y="666"/>
                    <a:pt x="32" y="666"/>
                    <a:pt x="32" y="666"/>
                  </a:cubicBezTo>
                  <a:cubicBezTo>
                    <a:pt x="32" y="664"/>
                    <a:pt x="32" y="664"/>
                    <a:pt x="32" y="664"/>
                  </a:cubicBezTo>
                  <a:cubicBezTo>
                    <a:pt x="29" y="663"/>
                    <a:pt x="45" y="656"/>
                    <a:pt x="25" y="664"/>
                  </a:cubicBezTo>
                  <a:cubicBezTo>
                    <a:pt x="25" y="666"/>
                    <a:pt x="25" y="666"/>
                    <a:pt x="25" y="666"/>
                  </a:cubicBezTo>
                  <a:cubicBezTo>
                    <a:pt x="24" y="666"/>
                    <a:pt x="24" y="666"/>
                    <a:pt x="24" y="666"/>
                  </a:cubicBezTo>
                  <a:cubicBezTo>
                    <a:pt x="25" y="662"/>
                    <a:pt x="25" y="662"/>
                    <a:pt x="25" y="662"/>
                  </a:cubicBezTo>
                  <a:cubicBezTo>
                    <a:pt x="33" y="661"/>
                    <a:pt x="33" y="661"/>
                    <a:pt x="33" y="661"/>
                  </a:cubicBezTo>
                  <a:cubicBezTo>
                    <a:pt x="34" y="660"/>
                    <a:pt x="34" y="660"/>
                    <a:pt x="34" y="660"/>
                  </a:cubicBezTo>
                  <a:cubicBezTo>
                    <a:pt x="34" y="657"/>
                    <a:pt x="34" y="657"/>
                    <a:pt x="34" y="657"/>
                  </a:cubicBezTo>
                  <a:cubicBezTo>
                    <a:pt x="35" y="655"/>
                    <a:pt x="39" y="658"/>
                    <a:pt x="37" y="653"/>
                  </a:cubicBezTo>
                  <a:cubicBezTo>
                    <a:pt x="37" y="652"/>
                    <a:pt x="37" y="652"/>
                    <a:pt x="37" y="652"/>
                  </a:cubicBezTo>
                  <a:cubicBezTo>
                    <a:pt x="33" y="652"/>
                    <a:pt x="33" y="652"/>
                    <a:pt x="33" y="652"/>
                  </a:cubicBezTo>
                  <a:cubicBezTo>
                    <a:pt x="38" y="648"/>
                    <a:pt x="38" y="648"/>
                    <a:pt x="38" y="648"/>
                  </a:cubicBezTo>
                  <a:cubicBezTo>
                    <a:pt x="37" y="647"/>
                    <a:pt x="37" y="647"/>
                    <a:pt x="37" y="647"/>
                  </a:cubicBezTo>
                  <a:cubicBezTo>
                    <a:pt x="39" y="645"/>
                    <a:pt x="39" y="645"/>
                    <a:pt x="39" y="645"/>
                  </a:cubicBezTo>
                  <a:cubicBezTo>
                    <a:pt x="39" y="644"/>
                    <a:pt x="32" y="654"/>
                    <a:pt x="39" y="641"/>
                  </a:cubicBezTo>
                  <a:cubicBezTo>
                    <a:pt x="39" y="636"/>
                    <a:pt x="39" y="636"/>
                    <a:pt x="39" y="636"/>
                  </a:cubicBezTo>
                  <a:cubicBezTo>
                    <a:pt x="33" y="637"/>
                    <a:pt x="33" y="637"/>
                    <a:pt x="33" y="637"/>
                  </a:cubicBezTo>
                  <a:cubicBezTo>
                    <a:pt x="36" y="641"/>
                    <a:pt x="36" y="641"/>
                    <a:pt x="36" y="641"/>
                  </a:cubicBezTo>
                  <a:cubicBezTo>
                    <a:pt x="35" y="642"/>
                    <a:pt x="35" y="642"/>
                    <a:pt x="35" y="642"/>
                  </a:cubicBezTo>
                  <a:cubicBezTo>
                    <a:pt x="30" y="640"/>
                    <a:pt x="30" y="640"/>
                    <a:pt x="30" y="640"/>
                  </a:cubicBezTo>
                  <a:cubicBezTo>
                    <a:pt x="29" y="641"/>
                    <a:pt x="29" y="641"/>
                    <a:pt x="29" y="641"/>
                  </a:cubicBezTo>
                  <a:cubicBezTo>
                    <a:pt x="29" y="638"/>
                    <a:pt x="29" y="638"/>
                    <a:pt x="29" y="638"/>
                  </a:cubicBezTo>
                  <a:cubicBezTo>
                    <a:pt x="30" y="638"/>
                    <a:pt x="30" y="642"/>
                    <a:pt x="31" y="637"/>
                  </a:cubicBezTo>
                  <a:cubicBezTo>
                    <a:pt x="25" y="635"/>
                    <a:pt x="25" y="635"/>
                    <a:pt x="25" y="635"/>
                  </a:cubicBezTo>
                  <a:cubicBezTo>
                    <a:pt x="25" y="636"/>
                    <a:pt x="25" y="636"/>
                    <a:pt x="25" y="636"/>
                  </a:cubicBezTo>
                  <a:cubicBezTo>
                    <a:pt x="28" y="636"/>
                    <a:pt x="24" y="630"/>
                    <a:pt x="23" y="640"/>
                  </a:cubicBezTo>
                  <a:cubicBezTo>
                    <a:pt x="19" y="641"/>
                    <a:pt x="19" y="641"/>
                    <a:pt x="19" y="641"/>
                  </a:cubicBezTo>
                  <a:cubicBezTo>
                    <a:pt x="22" y="642"/>
                    <a:pt x="22" y="642"/>
                    <a:pt x="22" y="642"/>
                  </a:cubicBezTo>
                  <a:cubicBezTo>
                    <a:pt x="20" y="649"/>
                    <a:pt x="20" y="649"/>
                    <a:pt x="20" y="649"/>
                  </a:cubicBezTo>
                  <a:cubicBezTo>
                    <a:pt x="24" y="648"/>
                    <a:pt x="14" y="646"/>
                    <a:pt x="24" y="648"/>
                  </a:cubicBezTo>
                  <a:cubicBezTo>
                    <a:pt x="20" y="652"/>
                    <a:pt x="27" y="645"/>
                    <a:pt x="20" y="649"/>
                  </a:cubicBezTo>
                  <a:cubicBezTo>
                    <a:pt x="19" y="651"/>
                    <a:pt x="19" y="651"/>
                    <a:pt x="19" y="651"/>
                  </a:cubicBezTo>
                  <a:cubicBezTo>
                    <a:pt x="15" y="655"/>
                    <a:pt x="15" y="655"/>
                    <a:pt x="15" y="655"/>
                  </a:cubicBezTo>
                  <a:cubicBezTo>
                    <a:pt x="15" y="657"/>
                    <a:pt x="15" y="657"/>
                    <a:pt x="15" y="657"/>
                  </a:cubicBezTo>
                  <a:cubicBezTo>
                    <a:pt x="13" y="658"/>
                    <a:pt x="13" y="658"/>
                    <a:pt x="13" y="658"/>
                  </a:cubicBezTo>
                  <a:cubicBezTo>
                    <a:pt x="13" y="659"/>
                    <a:pt x="13" y="659"/>
                    <a:pt x="13" y="659"/>
                  </a:cubicBezTo>
                  <a:cubicBezTo>
                    <a:pt x="11" y="661"/>
                    <a:pt x="11" y="661"/>
                    <a:pt x="11" y="661"/>
                  </a:cubicBezTo>
                  <a:cubicBezTo>
                    <a:pt x="9" y="660"/>
                    <a:pt x="9" y="660"/>
                    <a:pt x="9" y="660"/>
                  </a:cubicBezTo>
                  <a:cubicBezTo>
                    <a:pt x="8" y="659"/>
                    <a:pt x="8" y="659"/>
                    <a:pt x="8" y="659"/>
                  </a:cubicBezTo>
                  <a:cubicBezTo>
                    <a:pt x="8" y="658"/>
                    <a:pt x="8" y="658"/>
                    <a:pt x="8" y="658"/>
                  </a:cubicBezTo>
                  <a:cubicBezTo>
                    <a:pt x="10" y="657"/>
                    <a:pt x="10" y="657"/>
                    <a:pt x="10" y="657"/>
                  </a:cubicBezTo>
                  <a:cubicBezTo>
                    <a:pt x="5" y="654"/>
                    <a:pt x="5" y="654"/>
                    <a:pt x="5" y="654"/>
                  </a:cubicBezTo>
                  <a:cubicBezTo>
                    <a:pt x="4" y="651"/>
                    <a:pt x="4" y="651"/>
                    <a:pt x="4" y="651"/>
                  </a:cubicBezTo>
                  <a:cubicBezTo>
                    <a:pt x="9" y="652"/>
                    <a:pt x="2" y="646"/>
                    <a:pt x="9" y="650"/>
                  </a:cubicBezTo>
                  <a:cubicBezTo>
                    <a:pt x="14" y="650"/>
                    <a:pt x="14" y="650"/>
                    <a:pt x="14" y="650"/>
                  </a:cubicBezTo>
                  <a:cubicBezTo>
                    <a:pt x="14" y="645"/>
                    <a:pt x="14" y="645"/>
                    <a:pt x="14" y="645"/>
                  </a:cubicBezTo>
                  <a:cubicBezTo>
                    <a:pt x="16" y="642"/>
                    <a:pt x="16" y="642"/>
                    <a:pt x="16" y="642"/>
                  </a:cubicBezTo>
                  <a:cubicBezTo>
                    <a:pt x="11" y="638"/>
                    <a:pt x="11" y="638"/>
                    <a:pt x="11" y="638"/>
                  </a:cubicBezTo>
                  <a:cubicBezTo>
                    <a:pt x="15" y="635"/>
                    <a:pt x="15" y="635"/>
                    <a:pt x="15" y="635"/>
                  </a:cubicBezTo>
                  <a:cubicBezTo>
                    <a:pt x="16" y="637"/>
                    <a:pt x="16" y="637"/>
                    <a:pt x="16" y="637"/>
                  </a:cubicBezTo>
                  <a:cubicBezTo>
                    <a:pt x="23" y="633"/>
                    <a:pt x="23" y="633"/>
                    <a:pt x="23" y="633"/>
                  </a:cubicBezTo>
                  <a:cubicBezTo>
                    <a:pt x="23" y="633"/>
                    <a:pt x="23" y="633"/>
                    <a:pt x="23" y="633"/>
                  </a:cubicBezTo>
                  <a:cubicBezTo>
                    <a:pt x="23" y="630"/>
                    <a:pt x="23" y="630"/>
                    <a:pt x="23" y="630"/>
                  </a:cubicBezTo>
                  <a:cubicBezTo>
                    <a:pt x="24" y="630"/>
                    <a:pt x="24" y="628"/>
                    <a:pt x="25" y="631"/>
                  </a:cubicBezTo>
                  <a:cubicBezTo>
                    <a:pt x="27" y="628"/>
                    <a:pt x="27" y="628"/>
                    <a:pt x="27" y="628"/>
                  </a:cubicBezTo>
                  <a:cubicBezTo>
                    <a:pt x="28" y="628"/>
                    <a:pt x="28" y="628"/>
                    <a:pt x="28" y="628"/>
                  </a:cubicBezTo>
                  <a:cubicBezTo>
                    <a:pt x="28" y="626"/>
                    <a:pt x="28" y="626"/>
                    <a:pt x="28" y="626"/>
                  </a:cubicBezTo>
                  <a:cubicBezTo>
                    <a:pt x="23" y="627"/>
                    <a:pt x="23" y="627"/>
                    <a:pt x="23" y="627"/>
                  </a:cubicBezTo>
                  <a:cubicBezTo>
                    <a:pt x="22" y="628"/>
                    <a:pt x="22" y="628"/>
                    <a:pt x="22" y="628"/>
                  </a:cubicBezTo>
                  <a:cubicBezTo>
                    <a:pt x="19" y="628"/>
                    <a:pt x="19" y="628"/>
                    <a:pt x="19" y="628"/>
                  </a:cubicBezTo>
                  <a:cubicBezTo>
                    <a:pt x="15" y="634"/>
                    <a:pt x="15" y="634"/>
                    <a:pt x="15" y="634"/>
                  </a:cubicBezTo>
                  <a:cubicBezTo>
                    <a:pt x="8" y="635"/>
                    <a:pt x="8" y="635"/>
                    <a:pt x="8" y="635"/>
                  </a:cubicBezTo>
                  <a:cubicBezTo>
                    <a:pt x="11" y="633"/>
                    <a:pt x="17" y="640"/>
                    <a:pt x="15" y="627"/>
                  </a:cubicBezTo>
                  <a:cubicBezTo>
                    <a:pt x="23" y="625"/>
                    <a:pt x="23" y="625"/>
                    <a:pt x="23" y="625"/>
                  </a:cubicBezTo>
                  <a:cubicBezTo>
                    <a:pt x="28" y="621"/>
                    <a:pt x="28" y="621"/>
                    <a:pt x="28" y="621"/>
                  </a:cubicBezTo>
                  <a:cubicBezTo>
                    <a:pt x="31" y="621"/>
                    <a:pt x="31" y="621"/>
                    <a:pt x="31" y="621"/>
                  </a:cubicBezTo>
                  <a:cubicBezTo>
                    <a:pt x="30" y="620"/>
                    <a:pt x="35" y="621"/>
                    <a:pt x="31" y="618"/>
                  </a:cubicBezTo>
                  <a:cubicBezTo>
                    <a:pt x="29" y="617"/>
                    <a:pt x="29" y="617"/>
                    <a:pt x="29" y="617"/>
                  </a:cubicBezTo>
                  <a:cubicBezTo>
                    <a:pt x="27" y="617"/>
                    <a:pt x="38" y="614"/>
                    <a:pt x="25" y="618"/>
                  </a:cubicBezTo>
                  <a:cubicBezTo>
                    <a:pt x="30" y="615"/>
                    <a:pt x="30" y="615"/>
                    <a:pt x="30" y="615"/>
                  </a:cubicBezTo>
                  <a:cubicBezTo>
                    <a:pt x="31" y="615"/>
                    <a:pt x="31" y="616"/>
                    <a:pt x="32" y="615"/>
                  </a:cubicBezTo>
                  <a:cubicBezTo>
                    <a:pt x="32" y="614"/>
                    <a:pt x="32" y="614"/>
                    <a:pt x="32" y="614"/>
                  </a:cubicBezTo>
                  <a:cubicBezTo>
                    <a:pt x="27" y="612"/>
                    <a:pt x="27" y="612"/>
                    <a:pt x="27" y="612"/>
                  </a:cubicBezTo>
                  <a:cubicBezTo>
                    <a:pt x="32" y="610"/>
                    <a:pt x="32" y="610"/>
                    <a:pt x="32" y="610"/>
                  </a:cubicBezTo>
                  <a:cubicBezTo>
                    <a:pt x="35" y="606"/>
                    <a:pt x="40" y="614"/>
                    <a:pt x="39" y="604"/>
                  </a:cubicBezTo>
                  <a:cubicBezTo>
                    <a:pt x="37" y="600"/>
                    <a:pt x="37" y="600"/>
                    <a:pt x="37" y="600"/>
                  </a:cubicBezTo>
                  <a:cubicBezTo>
                    <a:pt x="40" y="600"/>
                    <a:pt x="40" y="600"/>
                    <a:pt x="40" y="600"/>
                  </a:cubicBezTo>
                  <a:cubicBezTo>
                    <a:pt x="39" y="598"/>
                    <a:pt x="39" y="598"/>
                    <a:pt x="39" y="598"/>
                  </a:cubicBezTo>
                  <a:cubicBezTo>
                    <a:pt x="41" y="598"/>
                    <a:pt x="41" y="598"/>
                    <a:pt x="41" y="598"/>
                  </a:cubicBezTo>
                  <a:cubicBezTo>
                    <a:pt x="42" y="600"/>
                    <a:pt x="42" y="600"/>
                    <a:pt x="42" y="600"/>
                  </a:cubicBezTo>
                  <a:cubicBezTo>
                    <a:pt x="43" y="600"/>
                    <a:pt x="43" y="600"/>
                    <a:pt x="43" y="600"/>
                  </a:cubicBezTo>
                  <a:cubicBezTo>
                    <a:pt x="43" y="602"/>
                    <a:pt x="43" y="602"/>
                    <a:pt x="43" y="602"/>
                  </a:cubicBezTo>
                  <a:cubicBezTo>
                    <a:pt x="47" y="602"/>
                    <a:pt x="47" y="602"/>
                    <a:pt x="47" y="602"/>
                  </a:cubicBezTo>
                  <a:cubicBezTo>
                    <a:pt x="39" y="606"/>
                    <a:pt x="39" y="606"/>
                    <a:pt x="39" y="606"/>
                  </a:cubicBezTo>
                  <a:cubicBezTo>
                    <a:pt x="38" y="610"/>
                    <a:pt x="38" y="610"/>
                    <a:pt x="38" y="610"/>
                  </a:cubicBezTo>
                  <a:cubicBezTo>
                    <a:pt x="42" y="610"/>
                    <a:pt x="42" y="610"/>
                    <a:pt x="42" y="610"/>
                  </a:cubicBezTo>
                  <a:cubicBezTo>
                    <a:pt x="47" y="608"/>
                    <a:pt x="47" y="608"/>
                    <a:pt x="47" y="608"/>
                  </a:cubicBezTo>
                  <a:cubicBezTo>
                    <a:pt x="51" y="603"/>
                    <a:pt x="51" y="603"/>
                    <a:pt x="51" y="603"/>
                  </a:cubicBezTo>
                  <a:cubicBezTo>
                    <a:pt x="56" y="600"/>
                    <a:pt x="56" y="600"/>
                    <a:pt x="56" y="600"/>
                  </a:cubicBezTo>
                  <a:cubicBezTo>
                    <a:pt x="60" y="595"/>
                    <a:pt x="60" y="595"/>
                    <a:pt x="60" y="595"/>
                  </a:cubicBezTo>
                  <a:cubicBezTo>
                    <a:pt x="59" y="595"/>
                    <a:pt x="59" y="595"/>
                    <a:pt x="59" y="595"/>
                  </a:cubicBezTo>
                  <a:cubicBezTo>
                    <a:pt x="62" y="595"/>
                    <a:pt x="63" y="592"/>
                    <a:pt x="64" y="594"/>
                  </a:cubicBezTo>
                  <a:cubicBezTo>
                    <a:pt x="66" y="592"/>
                    <a:pt x="66" y="592"/>
                    <a:pt x="66" y="592"/>
                  </a:cubicBezTo>
                  <a:cubicBezTo>
                    <a:pt x="63" y="589"/>
                    <a:pt x="63" y="589"/>
                    <a:pt x="63" y="589"/>
                  </a:cubicBezTo>
                  <a:cubicBezTo>
                    <a:pt x="55" y="591"/>
                    <a:pt x="55" y="591"/>
                    <a:pt x="55" y="591"/>
                  </a:cubicBezTo>
                  <a:cubicBezTo>
                    <a:pt x="56" y="595"/>
                    <a:pt x="56" y="595"/>
                    <a:pt x="56" y="595"/>
                  </a:cubicBezTo>
                  <a:cubicBezTo>
                    <a:pt x="55" y="594"/>
                    <a:pt x="55" y="594"/>
                    <a:pt x="55" y="594"/>
                  </a:cubicBezTo>
                  <a:cubicBezTo>
                    <a:pt x="50" y="597"/>
                    <a:pt x="50" y="597"/>
                    <a:pt x="50" y="597"/>
                  </a:cubicBezTo>
                  <a:cubicBezTo>
                    <a:pt x="47" y="593"/>
                    <a:pt x="62" y="600"/>
                    <a:pt x="45" y="595"/>
                  </a:cubicBezTo>
                  <a:cubicBezTo>
                    <a:pt x="50" y="593"/>
                    <a:pt x="50" y="593"/>
                    <a:pt x="50" y="593"/>
                  </a:cubicBezTo>
                  <a:cubicBezTo>
                    <a:pt x="43" y="594"/>
                    <a:pt x="52" y="586"/>
                    <a:pt x="41" y="588"/>
                  </a:cubicBezTo>
                  <a:cubicBezTo>
                    <a:pt x="42" y="588"/>
                    <a:pt x="47" y="587"/>
                    <a:pt x="41" y="585"/>
                  </a:cubicBezTo>
                  <a:cubicBezTo>
                    <a:pt x="39" y="585"/>
                    <a:pt x="39" y="585"/>
                    <a:pt x="39" y="585"/>
                  </a:cubicBezTo>
                  <a:cubicBezTo>
                    <a:pt x="43" y="581"/>
                    <a:pt x="43" y="581"/>
                    <a:pt x="43" y="581"/>
                  </a:cubicBezTo>
                  <a:cubicBezTo>
                    <a:pt x="44" y="580"/>
                    <a:pt x="45" y="579"/>
                    <a:pt x="45" y="581"/>
                  </a:cubicBezTo>
                  <a:cubicBezTo>
                    <a:pt x="44" y="589"/>
                    <a:pt x="44" y="589"/>
                    <a:pt x="44" y="589"/>
                  </a:cubicBezTo>
                  <a:cubicBezTo>
                    <a:pt x="49" y="591"/>
                    <a:pt x="49" y="591"/>
                    <a:pt x="49" y="591"/>
                  </a:cubicBezTo>
                  <a:cubicBezTo>
                    <a:pt x="49" y="589"/>
                    <a:pt x="49" y="589"/>
                    <a:pt x="49" y="589"/>
                  </a:cubicBezTo>
                  <a:cubicBezTo>
                    <a:pt x="55" y="589"/>
                    <a:pt x="55" y="589"/>
                    <a:pt x="55" y="589"/>
                  </a:cubicBezTo>
                  <a:cubicBezTo>
                    <a:pt x="56" y="590"/>
                    <a:pt x="56" y="590"/>
                    <a:pt x="56" y="590"/>
                  </a:cubicBezTo>
                  <a:cubicBezTo>
                    <a:pt x="56" y="590"/>
                    <a:pt x="59" y="597"/>
                    <a:pt x="57" y="587"/>
                  </a:cubicBezTo>
                  <a:cubicBezTo>
                    <a:pt x="50" y="585"/>
                    <a:pt x="50" y="585"/>
                    <a:pt x="50" y="585"/>
                  </a:cubicBezTo>
                  <a:cubicBezTo>
                    <a:pt x="52" y="582"/>
                    <a:pt x="52" y="582"/>
                    <a:pt x="52" y="582"/>
                  </a:cubicBezTo>
                  <a:cubicBezTo>
                    <a:pt x="51" y="581"/>
                    <a:pt x="51" y="581"/>
                    <a:pt x="51" y="581"/>
                  </a:cubicBezTo>
                  <a:cubicBezTo>
                    <a:pt x="50" y="580"/>
                    <a:pt x="50" y="580"/>
                    <a:pt x="50" y="580"/>
                  </a:cubicBezTo>
                  <a:cubicBezTo>
                    <a:pt x="47" y="580"/>
                    <a:pt x="47" y="580"/>
                    <a:pt x="47" y="580"/>
                  </a:cubicBezTo>
                  <a:cubicBezTo>
                    <a:pt x="45" y="580"/>
                    <a:pt x="45" y="580"/>
                    <a:pt x="45" y="580"/>
                  </a:cubicBezTo>
                  <a:cubicBezTo>
                    <a:pt x="51" y="573"/>
                    <a:pt x="51" y="573"/>
                    <a:pt x="51" y="573"/>
                  </a:cubicBezTo>
                  <a:cubicBezTo>
                    <a:pt x="49" y="571"/>
                    <a:pt x="49" y="571"/>
                    <a:pt x="49" y="571"/>
                  </a:cubicBezTo>
                  <a:cubicBezTo>
                    <a:pt x="49" y="570"/>
                    <a:pt x="57" y="574"/>
                    <a:pt x="43" y="572"/>
                  </a:cubicBezTo>
                  <a:cubicBezTo>
                    <a:pt x="43" y="570"/>
                    <a:pt x="43" y="570"/>
                    <a:pt x="43" y="570"/>
                  </a:cubicBezTo>
                  <a:cubicBezTo>
                    <a:pt x="39" y="569"/>
                    <a:pt x="39" y="569"/>
                    <a:pt x="39" y="569"/>
                  </a:cubicBezTo>
                  <a:cubicBezTo>
                    <a:pt x="37" y="569"/>
                    <a:pt x="37" y="569"/>
                    <a:pt x="37" y="569"/>
                  </a:cubicBezTo>
                  <a:cubicBezTo>
                    <a:pt x="35" y="570"/>
                    <a:pt x="41" y="562"/>
                    <a:pt x="34" y="571"/>
                  </a:cubicBezTo>
                  <a:cubicBezTo>
                    <a:pt x="33" y="570"/>
                    <a:pt x="33" y="570"/>
                    <a:pt x="33" y="570"/>
                  </a:cubicBezTo>
                  <a:cubicBezTo>
                    <a:pt x="39" y="565"/>
                    <a:pt x="39" y="565"/>
                    <a:pt x="39" y="565"/>
                  </a:cubicBezTo>
                  <a:cubicBezTo>
                    <a:pt x="41" y="567"/>
                    <a:pt x="41" y="567"/>
                    <a:pt x="41" y="567"/>
                  </a:cubicBezTo>
                  <a:cubicBezTo>
                    <a:pt x="45" y="567"/>
                    <a:pt x="45" y="567"/>
                    <a:pt x="45" y="567"/>
                  </a:cubicBezTo>
                  <a:cubicBezTo>
                    <a:pt x="49" y="560"/>
                    <a:pt x="49" y="560"/>
                    <a:pt x="49" y="560"/>
                  </a:cubicBezTo>
                  <a:cubicBezTo>
                    <a:pt x="60" y="553"/>
                    <a:pt x="60" y="553"/>
                    <a:pt x="60" y="553"/>
                  </a:cubicBezTo>
                  <a:cubicBezTo>
                    <a:pt x="60" y="553"/>
                    <a:pt x="62" y="552"/>
                    <a:pt x="59" y="552"/>
                  </a:cubicBezTo>
                  <a:cubicBezTo>
                    <a:pt x="56" y="553"/>
                    <a:pt x="56" y="553"/>
                    <a:pt x="56" y="553"/>
                  </a:cubicBezTo>
                  <a:cubicBezTo>
                    <a:pt x="54" y="552"/>
                    <a:pt x="54" y="552"/>
                    <a:pt x="54" y="552"/>
                  </a:cubicBezTo>
                  <a:cubicBezTo>
                    <a:pt x="56" y="550"/>
                    <a:pt x="56" y="550"/>
                    <a:pt x="56" y="550"/>
                  </a:cubicBezTo>
                  <a:cubicBezTo>
                    <a:pt x="53" y="544"/>
                    <a:pt x="53" y="544"/>
                    <a:pt x="53" y="544"/>
                  </a:cubicBezTo>
                  <a:cubicBezTo>
                    <a:pt x="51" y="543"/>
                    <a:pt x="51" y="543"/>
                    <a:pt x="51" y="543"/>
                  </a:cubicBezTo>
                  <a:cubicBezTo>
                    <a:pt x="50" y="544"/>
                    <a:pt x="50" y="544"/>
                    <a:pt x="50" y="544"/>
                  </a:cubicBezTo>
                  <a:cubicBezTo>
                    <a:pt x="49" y="543"/>
                    <a:pt x="49" y="543"/>
                    <a:pt x="49" y="543"/>
                  </a:cubicBezTo>
                  <a:cubicBezTo>
                    <a:pt x="50" y="541"/>
                    <a:pt x="50" y="541"/>
                    <a:pt x="50" y="541"/>
                  </a:cubicBezTo>
                  <a:cubicBezTo>
                    <a:pt x="45" y="542"/>
                    <a:pt x="45" y="542"/>
                    <a:pt x="45" y="542"/>
                  </a:cubicBezTo>
                  <a:cubicBezTo>
                    <a:pt x="43" y="544"/>
                    <a:pt x="43" y="544"/>
                    <a:pt x="43" y="544"/>
                  </a:cubicBezTo>
                  <a:cubicBezTo>
                    <a:pt x="42" y="548"/>
                    <a:pt x="42" y="548"/>
                    <a:pt x="42" y="548"/>
                  </a:cubicBezTo>
                  <a:cubicBezTo>
                    <a:pt x="44" y="549"/>
                    <a:pt x="44" y="549"/>
                    <a:pt x="44" y="549"/>
                  </a:cubicBezTo>
                  <a:cubicBezTo>
                    <a:pt x="43" y="551"/>
                    <a:pt x="43" y="551"/>
                    <a:pt x="43" y="551"/>
                  </a:cubicBezTo>
                  <a:cubicBezTo>
                    <a:pt x="44" y="552"/>
                    <a:pt x="44" y="552"/>
                    <a:pt x="44" y="552"/>
                  </a:cubicBezTo>
                  <a:cubicBezTo>
                    <a:pt x="43" y="551"/>
                    <a:pt x="38" y="553"/>
                    <a:pt x="39" y="549"/>
                  </a:cubicBezTo>
                  <a:cubicBezTo>
                    <a:pt x="36" y="546"/>
                    <a:pt x="46" y="549"/>
                    <a:pt x="38" y="545"/>
                  </a:cubicBezTo>
                  <a:cubicBezTo>
                    <a:pt x="38" y="543"/>
                    <a:pt x="38" y="543"/>
                    <a:pt x="38" y="543"/>
                  </a:cubicBezTo>
                  <a:cubicBezTo>
                    <a:pt x="40" y="540"/>
                    <a:pt x="43" y="544"/>
                    <a:pt x="42" y="540"/>
                  </a:cubicBezTo>
                  <a:cubicBezTo>
                    <a:pt x="40" y="540"/>
                    <a:pt x="40" y="540"/>
                    <a:pt x="40" y="540"/>
                  </a:cubicBezTo>
                  <a:cubicBezTo>
                    <a:pt x="39" y="538"/>
                    <a:pt x="39" y="538"/>
                    <a:pt x="39" y="538"/>
                  </a:cubicBezTo>
                  <a:cubicBezTo>
                    <a:pt x="45" y="536"/>
                    <a:pt x="45" y="536"/>
                    <a:pt x="45" y="536"/>
                  </a:cubicBezTo>
                  <a:cubicBezTo>
                    <a:pt x="47" y="530"/>
                    <a:pt x="49" y="528"/>
                    <a:pt x="57" y="527"/>
                  </a:cubicBezTo>
                  <a:cubicBezTo>
                    <a:pt x="60" y="524"/>
                    <a:pt x="60" y="524"/>
                    <a:pt x="60" y="524"/>
                  </a:cubicBezTo>
                  <a:cubicBezTo>
                    <a:pt x="63" y="524"/>
                    <a:pt x="63" y="524"/>
                    <a:pt x="63" y="524"/>
                  </a:cubicBezTo>
                  <a:cubicBezTo>
                    <a:pt x="64" y="522"/>
                    <a:pt x="64" y="522"/>
                    <a:pt x="64" y="522"/>
                  </a:cubicBezTo>
                  <a:cubicBezTo>
                    <a:pt x="70" y="519"/>
                    <a:pt x="70" y="519"/>
                    <a:pt x="70" y="519"/>
                  </a:cubicBezTo>
                  <a:cubicBezTo>
                    <a:pt x="83" y="511"/>
                    <a:pt x="83" y="511"/>
                    <a:pt x="83" y="511"/>
                  </a:cubicBezTo>
                  <a:cubicBezTo>
                    <a:pt x="84" y="508"/>
                    <a:pt x="84" y="508"/>
                    <a:pt x="84" y="508"/>
                  </a:cubicBezTo>
                  <a:cubicBezTo>
                    <a:pt x="87" y="509"/>
                    <a:pt x="87" y="509"/>
                    <a:pt x="87" y="509"/>
                  </a:cubicBezTo>
                  <a:cubicBezTo>
                    <a:pt x="88" y="509"/>
                    <a:pt x="88" y="512"/>
                    <a:pt x="89" y="508"/>
                  </a:cubicBezTo>
                  <a:cubicBezTo>
                    <a:pt x="88" y="508"/>
                    <a:pt x="88" y="508"/>
                    <a:pt x="88" y="508"/>
                  </a:cubicBezTo>
                  <a:cubicBezTo>
                    <a:pt x="95" y="505"/>
                    <a:pt x="95" y="505"/>
                    <a:pt x="95" y="505"/>
                  </a:cubicBezTo>
                  <a:cubicBezTo>
                    <a:pt x="93" y="503"/>
                    <a:pt x="93" y="503"/>
                    <a:pt x="93" y="503"/>
                  </a:cubicBezTo>
                  <a:cubicBezTo>
                    <a:pt x="97" y="503"/>
                    <a:pt x="97" y="503"/>
                    <a:pt x="97" y="503"/>
                  </a:cubicBezTo>
                  <a:cubicBezTo>
                    <a:pt x="95" y="500"/>
                    <a:pt x="95" y="500"/>
                    <a:pt x="95" y="500"/>
                  </a:cubicBezTo>
                  <a:cubicBezTo>
                    <a:pt x="98" y="498"/>
                    <a:pt x="98" y="498"/>
                    <a:pt x="98" y="498"/>
                  </a:cubicBezTo>
                  <a:cubicBezTo>
                    <a:pt x="101" y="500"/>
                    <a:pt x="101" y="500"/>
                    <a:pt x="101" y="500"/>
                  </a:cubicBezTo>
                  <a:cubicBezTo>
                    <a:pt x="101" y="496"/>
                    <a:pt x="101" y="496"/>
                    <a:pt x="101" y="496"/>
                  </a:cubicBezTo>
                  <a:cubicBezTo>
                    <a:pt x="101" y="498"/>
                    <a:pt x="101" y="498"/>
                    <a:pt x="101" y="498"/>
                  </a:cubicBezTo>
                  <a:cubicBezTo>
                    <a:pt x="103" y="498"/>
                    <a:pt x="103" y="498"/>
                    <a:pt x="103" y="498"/>
                  </a:cubicBezTo>
                  <a:cubicBezTo>
                    <a:pt x="112" y="495"/>
                    <a:pt x="112" y="495"/>
                    <a:pt x="112" y="495"/>
                  </a:cubicBezTo>
                  <a:cubicBezTo>
                    <a:pt x="115" y="493"/>
                    <a:pt x="115" y="493"/>
                    <a:pt x="115" y="493"/>
                  </a:cubicBezTo>
                  <a:cubicBezTo>
                    <a:pt x="123" y="489"/>
                    <a:pt x="123" y="489"/>
                    <a:pt x="123" y="489"/>
                  </a:cubicBezTo>
                  <a:cubicBezTo>
                    <a:pt x="123" y="487"/>
                    <a:pt x="123" y="487"/>
                    <a:pt x="123" y="487"/>
                  </a:cubicBezTo>
                  <a:cubicBezTo>
                    <a:pt x="125" y="488"/>
                    <a:pt x="125" y="488"/>
                    <a:pt x="125" y="488"/>
                  </a:cubicBezTo>
                  <a:cubicBezTo>
                    <a:pt x="129" y="483"/>
                    <a:pt x="127" y="493"/>
                    <a:pt x="132" y="484"/>
                  </a:cubicBezTo>
                  <a:cubicBezTo>
                    <a:pt x="124" y="484"/>
                    <a:pt x="124" y="484"/>
                    <a:pt x="124" y="484"/>
                  </a:cubicBezTo>
                  <a:cubicBezTo>
                    <a:pt x="125" y="483"/>
                    <a:pt x="125" y="483"/>
                    <a:pt x="125" y="483"/>
                  </a:cubicBezTo>
                  <a:cubicBezTo>
                    <a:pt x="130" y="482"/>
                    <a:pt x="130" y="482"/>
                    <a:pt x="130" y="482"/>
                  </a:cubicBezTo>
                  <a:cubicBezTo>
                    <a:pt x="135" y="482"/>
                    <a:pt x="135" y="482"/>
                    <a:pt x="135" y="482"/>
                  </a:cubicBezTo>
                  <a:cubicBezTo>
                    <a:pt x="146" y="478"/>
                    <a:pt x="146" y="478"/>
                    <a:pt x="146" y="478"/>
                  </a:cubicBezTo>
                  <a:cubicBezTo>
                    <a:pt x="153" y="475"/>
                    <a:pt x="153" y="475"/>
                    <a:pt x="153" y="475"/>
                  </a:cubicBezTo>
                  <a:cubicBezTo>
                    <a:pt x="155" y="473"/>
                    <a:pt x="155" y="473"/>
                    <a:pt x="155" y="473"/>
                  </a:cubicBezTo>
                  <a:cubicBezTo>
                    <a:pt x="154" y="468"/>
                    <a:pt x="154" y="468"/>
                    <a:pt x="154" y="468"/>
                  </a:cubicBezTo>
                  <a:cubicBezTo>
                    <a:pt x="157" y="468"/>
                    <a:pt x="157" y="468"/>
                    <a:pt x="157" y="468"/>
                  </a:cubicBezTo>
                  <a:cubicBezTo>
                    <a:pt x="156" y="470"/>
                    <a:pt x="156" y="470"/>
                    <a:pt x="156" y="470"/>
                  </a:cubicBezTo>
                  <a:cubicBezTo>
                    <a:pt x="158" y="471"/>
                    <a:pt x="158" y="471"/>
                    <a:pt x="158" y="471"/>
                  </a:cubicBezTo>
                  <a:cubicBezTo>
                    <a:pt x="160" y="472"/>
                    <a:pt x="161" y="470"/>
                    <a:pt x="161" y="470"/>
                  </a:cubicBezTo>
                  <a:cubicBezTo>
                    <a:pt x="156" y="466"/>
                    <a:pt x="170" y="468"/>
                    <a:pt x="158" y="466"/>
                  </a:cubicBezTo>
                  <a:cubicBezTo>
                    <a:pt x="163" y="467"/>
                    <a:pt x="163" y="467"/>
                    <a:pt x="163" y="467"/>
                  </a:cubicBezTo>
                  <a:cubicBezTo>
                    <a:pt x="162" y="465"/>
                    <a:pt x="162" y="465"/>
                    <a:pt x="162" y="465"/>
                  </a:cubicBezTo>
                  <a:cubicBezTo>
                    <a:pt x="167" y="467"/>
                    <a:pt x="167" y="467"/>
                    <a:pt x="167" y="467"/>
                  </a:cubicBezTo>
                  <a:cubicBezTo>
                    <a:pt x="169" y="468"/>
                    <a:pt x="168" y="465"/>
                    <a:pt x="171" y="466"/>
                  </a:cubicBezTo>
                  <a:cubicBezTo>
                    <a:pt x="167" y="464"/>
                    <a:pt x="167" y="464"/>
                    <a:pt x="167" y="464"/>
                  </a:cubicBezTo>
                  <a:cubicBezTo>
                    <a:pt x="157" y="463"/>
                    <a:pt x="157" y="463"/>
                    <a:pt x="157" y="463"/>
                  </a:cubicBezTo>
                  <a:cubicBezTo>
                    <a:pt x="152" y="461"/>
                    <a:pt x="152" y="461"/>
                    <a:pt x="152" y="461"/>
                  </a:cubicBezTo>
                  <a:cubicBezTo>
                    <a:pt x="143" y="462"/>
                    <a:pt x="143" y="462"/>
                    <a:pt x="143" y="462"/>
                  </a:cubicBezTo>
                  <a:cubicBezTo>
                    <a:pt x="140" y="460"/>
                    <a:pt x="140" y="460"/>
                    <a:pt x="140" y="460"/>
                  </a:cubicBezTo>
                  <a:cubicBezTo>
                    <a:pt x="139" y="462"/>
                    <a:pt x="139" y="462"/>
                    <a:pt x="139" y="462"/>
                  </a:cubicBezTo>
                  <a:cubicBezTo>
                    <a:pt x="139" y="461"/>
                    <a:pt x="139" y="461"/>
                    <a:pt x="139" y="461"/>
                  </a:cubicBezTo>
                  <a:cubicBezTo>
                    <a:pt x="136" y="461"/>
                    <a:pt x="136" y="461"/>
                    <a:pt x="136" y="461"/>
                  </a:cubicBezTo>
                  <a:cubicBezTo>
                    <a:pt x="138" y="459"/>
                    <a:pt x="138" y="459"/>
                    <a:pt x="138" y="459"/>
                  </a:cubicBezTo>
                  <a:cubicBezTo>
                    <a:pt x="130" y="457"/>
                    <a:pt x="130" y="457"/>
                    <a:pt x="130" y="457"/>
                  </a:cubicBezTo>
                  <a:cubicBezTo>
                    <a:pt x="121" y="461"/>
                    <a:pt x="121" y="461"/>
                    <a:pt x="121" y="461"/>
                  </a:cubicBezTo>
                  <a:cubicBezTo>
                    <a:pt x="119" y="459"/>
                    <a:pt x="119" y="459"/>
                    <a:pt x="119" y="459"/>
                  </a:cubicBezTo>
                  <a:cubicBezTo>
                    <a:pt x="116" y="462"/>
                    <a:pt x="116" y="462"/>
                    <a:pt x="116" y="462"/>
                  </a:cubicBezTo>
                  <a:cubicBezTo>
                    <a:pt x="111" y="462"/>
                    <a:pt x="111" y="462"/>
                    <a:pt x="111" y="462"/>
                  </a:cubicBezTo>
                  <a:cubicBezTo>
                    <a:pt x="103" y="470"/>
                    <a:pt x="103" y="470"/>
                    <a:pt x="103" y="470"/>
                  </a:cubicBezTo>
                  <a:cubicBezTo>
                    <a:pt x="105" y="470"/>
                    <a:pt x="105" y="470"/>
                    <a:pt x="105" y="470"/>
                  </a:cubicBezTo>
                  <a:cubicBezTo>
                    <a:pt x="109" y="470"/>
                    <a:pt x="109" y="470"/>
                    <a:pt x="109" y="470"/>
                  </a:cubicBezTo>
                  <a:cubicBezTo>
                    <a:pt x="110" y="472"/>
                    <a:pt x="110" y="472"/>
                    <a:pt x="110" y="472"/>
                  </a:cubicBezTo>
                  <a:cubicBezTo>
                    <a:pt x="115" y="475"/>
                    <a:pt x="115" y="475"/>
                    <a:pt x="115" y="475"/>
                  </a:cubicBezTo>
                  <a:cubicBezTo>
                    <a:pt x="113" y="475"/>
                    <a:pt x="113" y="475"/>
                    <a:pt x="113" y="475"/>
                  </a:cubicBezTo>
                  <a:cubicBezTo>
                    <a:pt x="108" y="472"/>
                    <a:pt x="108" y="472"/>
                    <a:pt x="108" y="472"/>
                  </a:cubicBezTo>
                  <a:cubicBezTo>
                    <a:pt x="107" y="473"/>
                    <a:pt x="107" y="473"/>
                    <a:pt x="107" y="473"/>
                  </a:cubicBezTo>
                  <a:cubicBezTo>
                    <a:pt x="107" y="474"/>
                    <a:pt x="107" y="474"/>
                    <a:pt x="107" y="474"/>
                  </a:cubicBezTo>
                  <a:cubicBezTo>
                    <a:pt x="106" y="472"/>
                    <a:pt x="106" y="472"/>
                    <a:pt x="106" y="472"/>
                  </a:cubicBezTo>
                  <a:cubicBezTo>
                    <a:pt x="104" y="472"/>
                    <a:pt x="104" y="472"/>
                    <a:pt x="104" y="472"/>
                  </a:cubicBezTo>
                  <a:cubicBezTo>
                    <a:pt x="105" y="472"/>
                    <a:pt x="105" y="472"/>
                    <a:pt x="105" y="472"/>
                  </a:cubicBezTo>
                  <a:cubicBezTo>
                    <a:pt x="103" y="470"/>
                    <a:pt x="103" y="470"/>
                    <a:pt x="103" y="470"/>
                  </a:cubicBezTo>
                  <a:cubicBezTo>
                    <a:pt x="96" y="471"/>
                    <a:pt x="96" y="471"/>
                    <a:pt x="96" y="471"/>
                  </a:cubicBezTo>
                  <a:cubicBezTo>
                    <a:pt x="91" y="474"/>
                    <a:pt x="91" y="474"/>
                    <a:pt x="91" y="474"/>
                  </a:cubicBezTo>
                  <a:cubicBezTo>
                    <a:pt x="90" y="473"/>
                    <a:pt x="99" y="474"/>
                    <a:pt x="88" y="474"/>
                  </a:cubicBezTo>
                  <a:cubicBezTo>
                    <a:pt x="87" y="478"/>
                    <a:pt x="95" y="471"/>
                    <a:pt x="89" y="478"/>
                  </a:cubicBezTo>
                  <a:cubicBezTo>
                    <a:pt x="84" y="476"/>
                    <a:pt x="84" y="476"/>
                    <a:pt x="84" y="476"/>
                  </a:cubicBezTo>
                  <a:cubicBezTo>
                    <a:pt x="84" y="475"/>
                    <a:pt x="84" y="475"/>
                    <a:pt x="84" y="475"/>
                  </a:cubicBezTo>
                  <a:cubicBezTo>
                    <a:pt x="74" y="479"/>
                    <a:pt x="74" y="479"/>
                    <a:pt x="74" y="479"/>
                  </a:cubicBezTo>
                  <a:cubicBezTo>
                    <a:pt x="76" y="480"/>
                    <a:pt x="76" y="480"/>
                    <a:pt x="76" y="480"/>
                  </a:cubicBezTo>
                  <a:cubicBezTo>
                    <a:pt x="73" y="481"/>
                    <a:pt x="73" y="481"/>
                    <a:pt x="73" y="481"/>
                  </a:cubicBezTo>
                  <a:cubicBezTo>
                    <a:pt x="73" y="482"/>
                    <a:pt x="73" y="482"/>
                    <a:pt x="73" y="482"/>
                  </a:cubicBezTo>
                  <a:cubicBezTo>
                    <a:pt x="68" y="484"/>
                    <a:pt x="68" y="484"/>
                    <a:pt x="68" y="484"/>
                  </a:cubicBezTo>
                  <a:cubicBezTo>
                    <a:pt x="67" y="485"/>
                    <a:pt x="66" y="490"/>
                    <a:pt x="63" y="488"/>
                  </a:cubicBezTo>
                  <a:cubicBezTo>
                    <a:pt x="63" y="489"/>
                    <a:pt x="67" y="488"/>
                    <a:pt x="63" y="491"/>
                  </a:cubicBezTo>
                  <a:cubicBezTo>
                    <a:pt x="65" y="491"/>
                    <a:pt x="65" y="491"/>
                    <a:pt x="65" y="491"/>
                  </a:cubicBezTo>
                  <a:cubicBezTo>
                    <a:pt x="65" y="491"/>
                    <a:pt x="67" y="489"/>
                    <a:pt x="64" y="492"/>
                  </a:cubicBezTo>
                  <a:cubicBezTo>
                    <a:pt x="62" y="491"/>
                    <a:pt x="62" y="491"/>
                    <a:pt x="62" y="491"/>
                  </a:cubicBezTo>
                  <a:cubicBezTo>
                    <a:pt x="57" y="491"/>
                    <a:pt x="57" y="491"/>
                    <a:pt x="57" y="491"/>
                  </a:cubicBezTo>
                  <a:cubicBezTo>
                    <a:pt x="56" y="489"/>
                    <a:pt x="72" y="489"/>
                    <a:pt x="52" y="495"/>
                  </a:cubicBezTo>
                  <a:cubicBezTo>
                    <a:pt x="48" y="495"/>
                    <a:pt x="48" y="495"/>
                    <a:pt x="48" y="495"/>
                  </a:cubicBezTo>
                  <a:cubicBezTo>
                    <a:pt x="49" y="494"/>
                    <a:pt x="49" y="494"/>
                    <a:pt x="49" y="494"/>
                  </a:cubicBezTo>
                  <a:cubicBezTo>
                    <a:pt x="46" y="491"/>
                    <a:pt x="46" y="491"/>
                    <a:pt x="46" y="491"/>
                  </a:cubicBezTo>
                  <a:cubicBezTo>
                    <a:pt x="50" y="491"/>
                    <a:pt x="50" y="491"/>
                    <a:pt x="50" y="491"/>
                  </a:cubicBezTo>
                  <a:cubicBezTo>
                    <a:pt x="54" y="487"/>
                    <a:pt x="54" y="487"/>
                    <a:pt x="54" y="487"/>
                  </a:cubicBezTo>
                  <a:cubicBezTo>
                    <a:pt x="48" y="483"/>
                    <a:pt x="48" y="483"/>
                    <a:pt x="48" y="483"/>
                  </a:cubicBezTo>
                  <a:cubicBezTo>
                    <a:pt x="44" y="483"/>
                    <a:pt x="44" y="483"/>
                    <a:pt x="44" y="483"/>
                  </a:cubicBezTo>
                  <a:cubicBezTo>
                    <a:pt x="45" y="481"/>
                    <a:pt x="45" y="481"/>
                    <a:pt x="45" y="481"/>
                  </a:cubicBezTo>
                  <a:cubicBezTo>
                    <a:pt x="50" y="483"/>
                    <a:pt x="50" y="483"/>
                    <a:pt x="50" y="483"/>
                  </a:cubicBezTo>
                  <a:cubicBezTo>
                    <a:pt x="49" y="478"/>
                    <a:pt x="49" y="478"/>
                    <a:pt x="49" y="478"/>
                  </a:cubicBezTo>
                  <a:cubicBezTo>
                    <a:pt x="56" y="475"/>
                    <a:pt x="56" y="475"/>
                    <a:pt x="56" y="475"/>
                  </a:cubicBezTo>
                  <a:cubicBezTo>
                    <a:pt x="56" y="477"/>
                    <a:pt x="56" y="477"/>
                    <a:pt x="56" y="477"/>
                  </a:cubicBezTo>
                  <a:cubicBezTo>
                    <a:pt x="58" y="477"/>
                    <a:pt x="58" y="477"/>
                    <a:pt x="58" y="477"/>
                  </a:cubicBezTo>
                  <a:cubicBezTo>
                    <a:pt x="56" y="479"/>
                    <a:pt x="56" y="479"/>
                    <a:pt x="56" y="479"/>
                  </a:cubicBezTo>
                  <a:cubicBezTo>
                    <a:pt x="58" y="479"/>
                    <a:pt x="58" y="479"/>
                    <a:pt x="58" y="479"/>
                  </a:cubicBezTo>
                  <a:cubicBezTo>
                    <a:pt x="60" y="479"/>
                    <a:pt x="60" y="479"/>
                    <a:pt x="60" y="479"/>
                  </a:cubicBezTo>
                  <a:cubicBezTo>
                    <a:pt x="60" y="478"/>
                    <a:pt x="60" y="478"/>
                    <a:pt x="60" y="478"/>
                  </a:cubicBezTo>
                  <a:cubicBezTo>
                    <a:pt x="64" y="481"/>
                    <a:pt x="64" y="481"/>
                    <a:pt x="64" y="481"/>
                  </a:cubicBezTo>
                  <a:cubicBezTo>
                    <a:pt x="70" y="478"/>
                    <a:pt x="70" y="478"/>
                    <a:pt x="70" y="478"/>
                  </a:cubicBezTo>
                  <a:cubicBezTo>
                    <a:pt x="67" y="473"/>
                    <a:pt x="67" y="473"/>
                    <a:pt x="67" y="473"/>
                  </a:cubicBezTo>
                  <a:cubicBezTo>
                    <a:pt x="70" y="471"/>
                    <a:pt x="70" y="471"/>
                    <a:pt x="70" y="471"/>
                  </a:cubicBezTo>
                  <a:cubicBezTo>
                    <a:pt x="72" y="470"/>
                    <a:pt x="63" y="476"/>
                    <a:pt x="74" y="472"/>
                  </a:cubicBezTo>
                  <a:cubicBezTo>
                    <a:pt x="72" y="470"/>
                    <a:pt x="72" y="470"/>
                    <a:pt x="72" y="470"/>
                  </a:cubicBezTo>
                  <a:cubicBezTo>
                    <a:pt x="77" y="469"/>
                    <a:pt x="77" y="469"/>
                    <a:pt x="77" y="469"/>
                  </a:cubicBezTo>
                  <a:cubicBezTo>
                    <a:pt x="75" y="467"/>
                    <a:pt x="75" y="467"/>
                    <a:pt x="75" y="467"/>
                  </a:cubicBezTo>
                  <a:cubicBezTo>
                    <a:pt x="70" y="468"/>
                    <a:pt x="70" y="468"/>
                    <a:pt x="70" y="468"/>
                  </a:cubicBezTo>
                  <a:cubicBezTo>
                    <a:pt x="71" y="466"/>
                    <a:pt x="71" y="466"/>
                    <a:pt x="71" y="466"/>
                  </a:cubicBezTo>
                  <a:cubicBezTo>
                    <a:pt x="74" y="466"/>
                    <a:pt x="74" y="466"/>
                    <a:pt x="74" y="466"/>
                  </a:cubicBezTo>
                  <a:cubicBezTo>
                    <a:pt x="73" y="464"/>
                    <a:pt x="69" y="475"/>
                    <a:pt x="74" y="462"/>
                  </a:cubicBezTo>
                  <a:cubicBezTo>
                    <a:pt x="77" y="461"/>
                    <a:pt x="77" y="461"/>
                    <a:pt x="77" y="461"/>
                  </a:cubicBezTo>
                  <a:cubicBezTo>
                    <a:pt x="78" y="463"/>
                    <a:pt x="69" y="465"/>
                    <a:pt x="77" y="465"/>
                  </a:cubicBezTo>
                  <a:cubicBezTo>
                    <a:pt x="77" y="464"/>
                    <a:pt x="77" y="464"/>
                    <a:pt x="77" y="464"/>
                  </a:cubicBezTo>
                  <a:cubicBezTo>
                    <a:pt x="78" y="464"/>
                    <a:pt x="70" y="470"/>
                    <a:pt x="81" y="465"/>
                  </a:cubicBezTo>
                  <a:cubicBezTo>
                    <a:pt x="83" y="464"/>
                    <a:pt x="83" y="464"/>
                    <a:pt x="83" y="464"/>
                  </a:cubicBezTo>
                  <a:cubicBezTo>
                    <a:pt x="81" y="462"/>
                    <a:pt x="81" y="462"/>
                    <a:pt x="81" y="462"/>
                  </a:cubicBezTo>
                  <a:cubicBezTo>
                    <a:pt x="87" y="460"/>
                    <a:pt x="87" y="460"/>
                    <a:pt x="87" y="460"/>
                  </a:cubicBezTo>
                  <a:cubicBezTo>
                    <a:pt x="88" y="460"/>
                    <a:pt x="84" y="462"/>
                    <a:pt x="88" y="459"/>
                  </a:cubicBezTo>
                  <a:cubicBezTo>
                    <a:pt x="91" y="464"/>
                    <a:pt x="74" y="458"/>
                    <a:pt x="94" y="461"/>
                  </a:cubicBezTo>
                  <a:cubicBezTo>
                    <a:pt x="95" y="459"/>
                    <a:pt x="95" y="459"/>
                    <a:pt x="95" y="459"/>
                  </a:cubicBezTo>
                  <a:cubicBezTo>
                    <a:pt x="88" y="456"/>
                    <a:pt x="88" y="456"/>
                    <a:pt x="88" y="456"/>
                  </a:cubicBezTo>
                  <a:cubicBezTo>
                    <a:pt x="88" y="454"/>
                    <a:pt x="88" y="454"/>
                    <a:pt x="88" y="454"/>
                  </a:cubicBezTo>
                  <a:cubicBezTo>
                    <a:pt x="87" y="453"/>
                    <a:pt x="87" y="453"/>
                    <a:pt x="87" y="453"/>
                  </a:cubicBezTo>
                  <a:cubicBezTo>
                    <a:pt x="91" y="451"/>
                    <a:pt x="91" y="451"/>
                    <a:pt x="91" y="451"/>
                  </a:cubicBezTo>
                  <a:cubicBezTo>
                    <a:pt x="92" y="455"/>
                    <a:pt x="92" y="455"/>
                    <a:pt x="92" y="455"/>
                  </a:cubicBezTo>
                  <a:cubicBezTo>
                    <a:pt x="95" y="456"/>
                    <a:pt x="82" y="462"/>
                    <a:pt x="97" y="453"/>
                  </a:cubicBezTo>
                  <a:cubicBezTo>
                    <a:pt x="93" y="451"/>
                    <a:pt x="93" y="451"/>
                    <a:pt x="93" y="451"/>
                  </a:cubicBezTo>
                  <a:cubicBezTo>
                    <a:pt x="95" y="450"/>
                    <a:pt x="95" y="450"/>
                    <a:pt x="95" y="450"/>
                  </a:cubicBezTo>
                  <a:cubicBezTo>
                    <a:pt x="96" y="451"/>
                    <a:pt x="88" y="453"/>
                    <a:pt x="98" y="451"/>
                  </a:cubicBezTo>
                  <a:cubicBezTo>
                    <a:pt x="96" y="449"/>
                    <a:pt x="96" y="449"/>
                    <a:pt x="96" y="449"/>
                  </a:cubicBezTo>
                  <a:cubicBezTo>
                    <a:pt x="92" y="448"/>
                    <a:pt x="92" y="448"/>
                    <a:pt x="92" y="448"/>
                  </a:cubicBezTo>
                  <a:cubicBezTo>
                    <a:pt x="95" y="444"/>
                    <a:pt x="95" y="444"/>
                    <a:pt x="95" y="444"/>
                  </a:cubicBezTo>
                  <a:cubicBezTo>
                    <a:pt x="98" y="443"/>
                    <a:pt x="98" y="443"/>
                    <a:pt x="98" y="443"/>
                  </a:cubicBezTo>
                  <a:cubicBezTo>
                    <a:pt x="99" y="443"/>
                    <a:pt x="99" y="443"/>
                    <a:pt x="99" y="443"/>
                  </a:cubicBezTo>
                  <a:cubicBezTo>
                    <a:pt x="100" y="439"/>
                    <a:pt x="94" y="447"/>
                    <a:pt x="101" y="439"/>
                  </a:cubicBezTo>
                  <a:cubicBezTo>
                    <a:pt x="106" y="437"/>
                    <a:pt x="100" y="447"/>
                    <a:pt x="106" y="438"/>
                  </a:cubicBezTo>
                  <a:cubicBezTo>
                    <a:pt x="109" y="439"/>
                    <a:pt x="109" y="439"/>
                    <a:pt x="109" y="439"/>
                  </a:cubicBezTo>
                  <a:cubicBezTo>
                    <a:pt x="113" y="438"/>
                    <a:pt x="113" y="438"/>
                    <a:pt x="113" y="438"/>
                  </a:cubicBezTo>
                  <a:cubicBezTo>
                    <a:pt x="115" y="437"/>
                    <a:pt x="102" y="445"/>
                    <a:pt x="119" y="437"/>
                  </a:cubicBezTo>
                  <a:cubicBezTo>
                    <a:pt x="119" y="437"/>
                    <a:pt x="114" y="436"/>
                    <a:pt x="120" y="437"/>
                  </a:cubicBezTo>
                  <a:cubicBezTo>
                    <a:pt x="124" y="433"/>
                    <a:pt x="124" y="433"/>
                    <a:pt x="124" y="433"/>
                  </a:cubicBezTo>
                  <a:cubicBezTo>
                    <a:pt x="122" y="431"/>
                    <a:pt x="122" y="431"/>
                    <a:pt x="122" y="431"/>
                  </a:cubicBezTo>
                  <a:cubicBezTo>
                    <a:pt x="119" y="431"/>
                    <a:pt x="122" y="436"/>
                    <a:pt x="117" y="433"/>
                  </a:cubicBezTo>
                  <a:cubicBezTo>
                    <a:pt x="117" y="430"/>
                    <a:pt x="117" y="430"/>
                    <a:pt x="117" y="430"/>
                  </a:cubicBezTo>
                  <a:cubicBezTo>
                    <a:pt x="121" y="430"/>
                    <a:pt x="121" y="430"/>
                    <a:pt x="121" y="430"/>
                  </a:cubicBezTo>
                  <a:cubicBezTo>
                    <a:pt x="121" y="429"/>
                    <a:pt x="121" y="429"/>
                    <a:pt x="121" y="429"/>
                  </a:cubicBezTo>
                  <a:cubicBezTo>
                    <a:pt x="122" y="428"/>
                    <a:pt x="122" y="428"/>
                    <a:pt x="122" y="428"/>
                  </a:cubicBezTo>
                  <a:cubicBezTo>
                    <a:pt x="129" y="430"/>
                    <a:pt x="129" y="430"/>
                    <a:pt x="129" y="430"/>
                  </a:cubicBezTo>
                  <a:cubicBezTo>
                    <a:pt x="129" y="428"/>
                    <a:pt x="129" y="428"/>
                    <a:pt x="129" y="428"/>
                  </a:cubicBezTo>
                  <a:cubicBezTo>
                    <a:pt x="130" y="428"/>
                    <a:pt x="130" y="428"/>
                    <a:pt x="130" y="428"/>
                  </a:cubicBezTo>
                  <a:cubicBezTo>
                    <a:pt x="144" y="423"/>
                    <a:pt x="144" y="423"/>
                    <a:pt x="144" y="423"/>
                  </a:cubicBezTo>
                  <a:cubicBezTo>
                    <a:pt x="146" y="423"/>
                    <a:pt x="146" y="423"/>
                    <a:pt x="146" y="423"/>
                  </a:cubicBezTo>
                  <a:cubicBezTo>
                    <a:pt x="147" y="421"/>
                    <a:pt x="147" y="421"/>
                    <a:pt x="147" y="421"/>
                  </a:cubicBezTo>
                  <a:cubicBezTo>
                    <a:pt x="136" y="420"/>
                    <a:pt x="136" y="420"/>
                    <a:pt x="136" y="420"/>
                  </a:cubicBezTo>
                  <a:cubicBezTo>
                    <a:pt x="139" y="419"/>
                    <a:pt x="139" y="419"/>
                    <a:pt x="139" y="419"/>
                  </a:cubicBezTo>
                  <a:cubicBezTo>
                    <a:pt x="135" y="418"/>
                    <a:pt x="135" y="418"/>
                    <a:pt x="135" y="418"/>
                  </a:cubicBezTo>
                  <a:cubicBezTo>
                    <a:pt x="137" y="416"/>
                    <a:pt x="137" y="416"/>
                    <a:pt x="137" y="416"/>
                  </a:cubicBezTo>
                  <a:cubicBezTo>
                    <a:pt x="146" y="413"/>
                    <a:pt x="146" y="413"/>
                    <a:pt x="146" y="413"/>
                  </a:cubicBezTo>
                  <a:cubicBezTo>
                    <a:pt x="146" y="409"/>
                    <a:pt x="146" y="409"/>
                    <a:pt x="146" y="409"/>
                  </a:cubicBezTo>
                  <a:cubicBezTo>
                    <a:pt x="146" y="408"/>
                    <a:pt x="142" y="411"/>
                    <a:pt x="147" y="409"/>
                  </a:cubicBezTo>
                  <a:cubicBezTo>
                    <a:pt x="146" y="408"/>
                    <a:pt x="146" y="408"/>
                    <a:pt x="146" y="408"/>
                  </a:cubicBezTo>
                  <a:cubicBezTo>
                    <a:pt x="138" y="411"/>
                    <a:pt x="144" y="416"/>
                    <a:pt x="126" y="417"/>
                  </a:cubicBezTo>
                  <a:cubicBezTo>
                    <a:pt x="124" y="419"/>
                    <a:pt x="125" y="423"/>
                    <a:pt x="120" y="421"/>
                  </a:cubicBezTo>
                  <a:cubicBezTo>
                    <a:pt x="121" y="422"/>
                    <a:pt x="121" y="422"/>
                    <a:pt x="121" y="422"/>
                  </a:cubicBezTo>
                  <a:cubicBezTo>
                    <a:pt x="124" y="420"/>
                    <a:pt x="124" y="420"/>
                    <a:pt x="124" y="420"/>
                  </a:cubicBezTo>
                  <a:cubicBezTo>
                    <a:pt x="128" y="422"/>
                    <a:pt x="128" y="422"/>
                    <a:pt x="128" y="422"/>
                  </a:cubicBezTo>
                  <a:cubicBezTo>
                    <a:pt x="129" y="421"/>
                    <a:pt x="129" y="421"/>
                    <a:pt x="129" y="421"/>
                  </a:cubicBezTo>
                  <a:cubicBezTo>
                    <a:pt x="130" y="421"/>
                    <a:pt x="126" y="427"/>
                    <a:pt x="134" y="421"/>
                  </a:cubicBezTo>
                  <a:cubicBezTo>
                    <a:pt x="135" y="421"/>
                    <a:pt x="135" y="421"/>
                    <a:pt x="135" y="421"/>
                  </a:cubicBezTo>
                  <a:cubicBezTo>
                    <a:pt x="126" y="424"/>
                    <a:pt x="126" y="424"/>
                    <a:pt x="126" y="424"/>
                  </a:cubicBezTo>
                  <a:cubicBezTo>
                    <a:pt x="124" y="424"/>
                    <a:pt x="124" y="424"/>
                    <a:pt x="124" y="424"/>
                  </a:cubicBezTo>
                  <a:cubicBezTo>
                    <a:pt x="126" y="426"/>
                    <a:pt x="126" y="426"/>
                    <a:pt x="126" y="426"/>
                  </a:cubicBezTo>
                  <a:cubicBezTo>
                    <a:pt x="125" y="425"/>
                    <a:pt x="123" y="433"/>
                    <a:pt x="123" y="424"/>
                  </a:cubicBezTo>
                  <a:cubicBezTo>
                    <a:pt x="114" y="427"/>
                    <a:pt x="114" y="427"/>
                    <a:pt x="114" y="427"/>
                  </a:cubicBezTo>
                  <a:cubicBezTo>
                    <a:pt x="114" y="427"/>
                    <a:pt x="112" y="430"/>
                    <a:pt x="115" y="426"/>
                  </a:cubicBezTo>
                  <a:cubicBezTo>
                    <a:pt x="113" y="425"/>
                    <a:pt x="113" y="425"/>
                    <a:pt x="113" y="425"/>
                  </a:cubicBezTo>
                  <a:cubicBezTo>
                    <a:pt x="111" y="428"/>
                    <a:pt x="111" y="428"/>
                    <a:pt x="111" y="428"/>
                  </a:cubicBezTo>
                  <a:cubicBezTo>
                    <a:pt x="112" y="429"/>
                    <a:pt x="112" y="429"/>
                    <a:pt x="112" y="429"/>
                  </a:cubicBezTo>
                  <a:cubicBezTo>
                    <a:pt x="110" y="431"/>
                    <a:pt x="110" y="431"/>
                    <a:pt x="110" y="431"/>
                  </a:cubicBezTo>
                  <a:cubicBezTo>
                    <a:pt x="106" y="431"/>
                    <a:pt x="106" y="431"/>
                    <a:pt x="106" y="431"/>
                  </a:cubicBezTo>
                  <a:cubicBezTo>
                    <a:pt x="106" y="432"/>
                    <a:pt x="106" y="432"/>
                    <a:pt x="106" y="432"/>
                  </a:cubicBezTo>
                  <a:cubicBezTo>
                    <a:pt x="105" y="431"/>
                    <a:pt x="105" y="431"/>
                    <a:pt x="105" y="431"/>
                  </a:cubicBezTo>
                  <a:cubicBezTo>
                    <a:pt x="100" y="433"/>
                    <a:pt x="100" y="433"/>
                    <a:pt x="100" y="433"/>
                  </a:cubicBezTo>
                  <a:cubicBezTo>
                    <a:pt x="100" y="434"/>
                    <a:pt x="100" y="434"/>
                    <a:pt x="100" y="434"/>
                  </a:cubicBezTo>
                  <a:cubicBezTo>
                    <a:pt x="98" y="434"/>
                    <a:pt x="98" y="434"/>
                    <a:pt x="98" y="434"/>
                  </a:cubicBezTo>
                  <a:cubicBezTo>
                    <a:pt x="87" y="439"/>
                    <a:pt x="87" y="439"/>
                    <a:pt x="87" y="439"/>
                  </a:cubicBezTo>
                  <a:cubicBezTo>
                    <a:pt x="84" y="439"/>
                    <a:pt x="84" y="439"/>
                    <a:pt x="84" y="439"/>
                  </a:cubicBezTo>
                  <a:cubicBezTo>
                    <a:pt x="81" y="440"/>
                    <a:pt x="81" y="440"/>
                    <a:pt x="81" y="440"/>
                  </a:cubicBezTo>
                  <a:cubicBezTo>
                    <a:pt x="87" y="437"/>
                    <a:pt x="87" y="437"/>
                    <a:pt x="87" y="437"/>
                  </a:cubicBezTo>
                  <a:cubicBezTo>
                    <a:pt x="79" y="437"/>
                    <a:pt x="79" y="437"/>
                    <a:pt x="79" y="437"/>
                  </a:cubicBezTo>
                  <a:cubicBezTo>
                    <a:pt x="79" y="441"/>
                    <a:pt x="79" y="441"/>
                    <a:pt x="79" y="441"/>
                  </a:cubicBezTo>
                  <a:cubicBezTo>
                    <a:pt x="73" y="440"/>
                    <a:pt x="73" y="440"/>
                    <a:pt x="73" y="440"/>
                  </a:cubicBezTo>
                  <a:cubicBezTo>
                    <a:pt x="75" y="441"/>
                    <a:pt x="72" y="442"/>
                    <a:pt x="73" y="443"/>
                  </a:cubicBezTo>
                  <a:cubicBezTo>
                    <a:pt x="77" y="442"/>
                    <a:pt x="77" y="442"/>
                    <a:pt x="77" y="442"/>
                  </a:cubicBezTo>
                  <a:cubicBezTo>
                    <a:pt x="70" y="445"/>
                    <a:pt x="70" y="445"/>
                    <a:pt x="70" y="445"/>
                  </a:cubicBezTo>
                  <a:cubicBezTo>
                    <a:pt x="73" y="447"/>
                    <a:pt x="73" y="447"/>
                    <a:pt x="73" y="447"/>
                  </a:cubicBezTo>
                  <a:cubicBezTo>
                    <a:pt x="75" y="445"/>
                    <a:pt x="75" y="445"/>
                    <a:pt x="75" y="445"/>
                  </a:cubicBezTo>
                  <a:cubicBezTo>
                    <a:pt x="79" y="445"/>
                    <a:pt x="79" y="445"/>
                    <a:pt x="79" y="445"/>
                  </a:cubicBezTo>
                  <a:cubicBezTo>
                    <a:pt x="74" y="448"/>
                    <a:pt x="74" y="448"/>
                    <a:pt x="74" y="448"/>
                  </a:cubicBezTo>
                  <a:cubicBezTo>
                    <a:pt x="73" y="450"/>
                    <a:pt x="73" y="450"/>
                    <a:pt x="73" y="450"/>
                  </a:cubicBezTo>
                  <a:cubicBezTo>
                    <a:pt x="78" y="451"/>
                    <a:pt x="78" y="451"/>
                    <a:pt x="78" y="451"/>
                  </a:cubicBezTo>
                  <a:cubicBezTo>
                    <a:pt x="86" y="448"/>
                    <a:pt x="86" y="448"/>
                    <a:pt x="86" y="448"/>
                  </a:cubicBezTo>
                  <a:cubicBezTo>
                    <a:pt x="76" y="454"/>
                    <a:pt x="76" y="454"/>
                    <a:pt x="76" y="454"/>
                  </a:cubicBezTo>
                  <a:cubicBezTo>
                    <a:pt x="74" y="452"/>
                    <a:pt x="74" y="452"/>
                    <a:pt x="74" y="452"/>
                  </a:cubicBezTo>
                  <a:cubicBezTo>
                    <a:pt x="69" y="450"/>
                    <a:pt x="69" y="450"/>
                    <a:pt x="69" y="450"/>
                  </a:cubicBezTo>
                  <a:cubicBezTo>
                    <a:pt x="65" y="453"/>
                    <a:pt x="65" y="453"/>
                    <a:pt x="65" y="453"/>
                  </a:cubicBezTo>
                  <a:cubicBezTo>
                    <a:pt x="66" y="454"/>
                    <a:pt x="63" y="455"/>
                    <a:pt x="67" y="454"/>
                  </a:cubicBezTo>
                  <a:cubicBezTo>
                    <a:pt x="67" y="454"/>
                    <a:pt x="67" y="454"/>
                    <a:pt x="67" y="454"/>
                  </a:cubicBezTo>
                  <a:cubicBezTo>
                    <a:pt x="60" y="454"/>
                    <a:pt x="60" y="454"/>
                    <a:pt x="60" y="454"/>
                  </a:cubicBezTo>
                  <a:cubicBezTo>
                    <a:pt x="55" y="453"/>
                    <a:pt x="55" y="453"/>
                    <a:pt x="55" y="453"/>
                  </a:cubicBezTo>
                  <a:cubicBezTo>
                    <a:pt x="53" y="452"/>
                    <a:pt x="53" y="452"/>
                    <a:pt x="53" y="452"/>
                  </a:cubicBezTo>
                  <a:cubicBezTo>
                    <a:pt x="50" y="454"/>
                    <a:pt x="50" y="454"/>
                    <a:pt x="50" y="454"/>
                  </a:cubicBezTo>
                  <a:cubicBezTo>
                    <a:pt x="51" y="455"/>
                    <a:pt x="51" y="455"/>
                    <a:pt x="51" y="455"/>
                  </a:cubicBezTo>
                  <a:cubicBezTo>
                    <a:pt x="47" y="458"/>
                    <a:pt x="47" y="458"/>
                    <a:pt x="47" y="458"/>
                  </a:cubicBezTo>
                  <a:cubicBezTo>
                    <a:pt x="45" y="455"/>
                    <a:pt x="45" y="455"/>
                    <a:pt x="45" y="455"/>
                  </a:cubicBezTo>
                  <a:cubicBezTo>
                    <a:pt x="44" y="462"/>
                    <a:pt x="39" y="449"/>
                    <a:pt x="44" y="462"/>
                  </a:cubicBezTo>
                  <a:cubicBezTo>
                    <a:pt x="37" y="465"/>
                    <a:pt x="37" y="465"/>
                    <a:pt x="37" y="465"/>
                  </a:cubicBezTo>
                  <a:cubicBezTo>
                    <a:pt x="33" y="465"/>
                    <a:pt x="33" y="465"/>
                    <a:pt x="33" y="465"/>
                  </a:cubicBezTo>
                  <a:cubicBezTo>
                    <a:pt x="29" y="470"/>
                    <a:pt x="29" y="470"/>
                    <a:pt x="29" y="470"/>
                  </a:cubicBezTo>
                  <a:cubicBezTo>
                    <a:pt x="34" y="468"/>
                    <a:pt x="34" y="468"/>
                    <a:pt x="34" y="468"/>
                  </a:cubicBezTo>
                  <a:cubicBezTo>
                    <a:pt x="37" y="468"/>
                    <a:pt x="37" y="468"/>
                    <a:pt x="37" y="468"/>
                  </a:cubicBezTo>
                  <a:cubicBezTo>
                    <a:pt x="37" y="467"/>
                    <a:pt x="37" y="467"/>
                    <a:pt x="37" y="467"/>
                  </a:cubicBezTo>
                  <a:cubicBezTo>
                    <a:pt x="37" y="468"/>
                    <a:pt x="37" y="468"/>
                    <a:pt x="37" y="468"/>
                  </a:cubicBezTo>
                  <a:cubicBezTo>
                    <a:pt x="30" y="475"/>
                    <a:pt x="30" y="475"/>
                    <a:pt x="30" y="475"/>
                  </a:cubicBezTo>
                  <a:cubicBezTo>
                    <a:pt x="30" y="478"/>
                    <a:pt x="30" y="478"/>
                    <a:pt x="30" y="478"/>
                  </a:cubicBezTo>
                  <a:cubicBezTo>
                    <a:pt x="31" y="478"/>
                    <a:pt x="34" y="476"/>
                    <a:pt x="33" y="480"/>
                  </a:cubicBezTo>
                  <a:cubicBezTo>
                    <a:pt x="28" y="483"/>
                    <a:pt x="28" y="483"/>
                    <a:pt x="28" y="483"/>
                  </a:cubicBezTo>
                  <a:cubicBezTo>
                    <a:pt x="27" y="482"/>
                    <a:pt x="27" y="482"/>
                    <a:pt x="27" y="482"/>
                  </a:cubicBezTo>
                  <a:cubicBezTo>
                    <a:pt x="24" y="483"/>
                    <a:pt x="24" y="483"/>
                    <a:pt x="24" y="483"/>
                  </a:cubicBezTo>
                  <a:cubicBezTo>
                    <a:pt x="18" y="481"/>
                    <a:pt x="18" y="481"/>
                    <a:pt x="18" y="481"/>
                  </a:cubicBezTo>
                  <a:cubicBezTo>
                    <a:pt x="18" y="480"/>
                    <a:pt x="18" y="480"/>
                    <a:pt x="18" y="480"/>
                  </a:cubicBezTo>
                  <a:cubicBezTo>
                    <a:pt x="20" y="481"/>
                    <a:pt x="20" y="481"/>
                    <a:pt x="20" y="481"/>
                  </a:cubicBezTo>
                  <a:cubicBezTo>
                    <a:pt x="19" y="478"/>
                    <a:pt x="19" y="478"/>
                    <a:pt x="19" y="478"/>
                  </a:cubicBezTo>
                  <a:cubicBezTo>
                    <a:pt x="11" y="475"/>
                    <a:pt x="11" y="475"/>
                    <a:pt x="11" y="475"/>
                  </a:cubicBezTo>
                  <a:cubicBezTo>
                    <a:pt x="8" y="477"/>
                    <a:pt x="8" y="477"/>
                    <a:pt x="8" y="477"/>
                  </a:cubicBezTo>
                  <a:cubicBezTo>
                    <a:pt x="6" y="473"/>
                    <a:pt x="6" y="473"/>
                    <a:pt x="6" y="473"/>
                  </a:cubicBezTo>
                  <a:cubicBezTo>
                    <a:pt x="4" y="473"/>
                    <a:pt x="4" y="473"/>
                    <a:pt x="4" y="473"/>
                  </a:cubicBezTo>
                  <a:cubicBezTo>
                    <a:pt x="3" y="471"/>
                    <a:pt x="0" y="474"/>
                    <a:pt x="2" y="470"/>
                  </a:cubicBezTo>
                  <a:cubicBezTo>
                    <a:pt x="2" y="469"/>
                    <a:pt x="2" y="469"/>
                    <a:pt x="2" y="469"/>
                  </a:cubicBezTo>
                  <a:cubicBezTo>
                    <a:pt x="6" y="473"/>
                    <a:pt x="6" y="473"/>
                    <a:pt x="6" y="473"/>
                  </a:cubicBezTo>
                  <a:cubicBezTo>
                    <a:pt x="7" y="473"/>
                    <a:pt x="7" y="473"/>
                    <a:pt x="7" y="473"/>
                  </a:cubicBezTo>
                  <a:cubicBezTo>
                    <a:pt x="7" y="470"/>
                    <a:pt x="7" y="470"/>
                    <a:pt x="7" y="470"/>
                  </a:cubicBezTo>
                  <a:cubicBezTo>
                    <a:pt x="11" y="473"/>
                    <a:pt x="11" y="473"/>
                    <a:pt x="11" y="473"/>
                  </a:cubicBezTo>
                  <a:cubicBezTo>
                    <a:pt x="18" y="467"/>
                    <a:pt x="18" y="467"/>
                    <a:pt x="18" y="467"/>
                  </a:cubicBezTo>
                  <a:cubicBezTo>
                    <a:pt x="24" y="468"/>
                    <a:pt x="24" y="468"/>
                    <a:pt x="24" y="468"/>
                  </a:cubicBezTo>
                  <a:cubicBezTo>
                    <a:pt x="27" y="465"/>
                    <a:pt x="27" y="465"/>
                    <a:pt x="27" y="465"/>
                  </a:cubicBezTo>
                  <a:cubicBezTo>
                    <a:pt x="27" y="466"/>
                    <a:pt x="25" y="462"/>
                    <a:pt x="29" y="466"/>
                  </a:cubicBezTo>
                  <a:cubicBezTo>
                    <a:pt x="30" y="465"/>
                    <a:pt x="30" y="465"/>
                    <a:pt x="30" y="465"/>
                  </a:cubicBezTo>
                  <a:cubicBezTo>
                    <a:pt x="28" y="464"/>
                    <a:pt x="28" y="464"/>
                    <a:pt x="28" y="464"/>
                  </a:cubicBezTo>
                  <a:cubicBezTo>
                    <a:pt x="34" y="461"/>
                    <a:pt x="34" y="461"/>
                    <a:pt x="34" y="461"/>
                  </a:cubicBezTo>
                  <a:cubicBezTo>
                    <a:pt x="36" y="462"/>
                    <a:pt x="36" y="462"/>
                    <a:pt x="36" y="462"/>
                  </a:cubicBezTo>
                  <a:cubicBezTo>
                    <a:pt x="36" y="461"/>
                    <a:pt x="32" y="463"/>
                    <a:pt x="36" y="461"/>
                  </a:cubicBezTo>
                  <a:cubicBezTo>
                    <a:pt x="38" y="461"/>
                    <a:pt x="38" y="461"/>
                    <a:pt x="38" y="461"/>
                  </a:cubicBezTo>
                  <a:cubicBezTo>
                    <a:pt x="37" y="462"/>
                    <a:pt x="37" y="462"/>
                    <a:pt x="37" y="462"/>
                  </a:cubicBezTo>
                  <a:cubicBezTo>
                    <a:pt x="37" y="460"/>
                    <a:pt x="40" y="474"/>
                    <a:pt x="43" y="456"/>
                  </a:cubicBezTo>
                  <a:cubicBezTo>
                    <a:pt x="38" y="455"/>
                    <a:pt x="38" y="455"/>
                    <a:pt x="38" y="455"/>
                  </a:cubicBezTo>
                  <a:cubicBezTo>
                    <a:pt x="39" y="453"/>
                    <a:pt x="39" y="453"/>
                    <a:pt x="39" y="453"/>
                  </a:cubicBezTo>
                  <a:cubicBezTo>
                    <a:pt x="42" y="453"/>
                    <a:pt x="42" y="453"/>
                    <a:pt x="42" y="453"/>
                  </a:cubicBezTo>
                  <a:cubicBezTo>
                    <a:pt x="42" y="452"/>
                    <a:pt x="42" y="452"/>
                    <a:pt x="42" y="452"/>
                  </a:cubicBezTo>
                  <a:cubicBezTo>
                    <a:pt x="44" y="451"/>
                    <a:pt x="44" y="451"/>
                    <a:pt x="44" y="451"/>
                  </a:cubicBezTo>
                  <a:cubicBezTo>
                    <a:pt x="42" y="448"/>
                    <a:pt x="42" y="448"/>
                    <a:pt x="42" y="448"/>
                  </a:cubicBezTo>
                  <a:cubicBezTo>
                    <a:pt x="43" y="446"/>
                    <a:pt x="43" y="446"/>
                    <a:pt x="43" y="446"/>
                  </a:cubicBezTo>
                  <a:cubicBezTo>
                    <a:pt x="41" y="444"/>
                    <a:pt x="41" y="444"/>
                    <a:pt x="41" y="444"/>
                  </a:cubicBezTo>
                  <a:cubicBezTo>
                    <a:pt x="38" y="446"/>
                    <a:pt x="38" y="446"/>
                    <a:pt x="38" y="446"/>
                  </a:cubicBezTo>
                  <a:cubicBezTo>
                    <a:pt x="38" y="440"/>
                    <a:pt x="38" y="440"/>
                    <a:pt x="38" y="440"/>
                  </a:cubicBezTo>
                  <a:cubicBezTo>
                    <a:pt x="36" y="441"/>
                    <a:pt x="36" y="441"/>
                    <a:pt x="36" y="441"/>
                  </a:cubicBezTo>
                  <a:cubicBezTo>
                    <a:pt x="34" y="439"/>
                    <a:pt x="43" y="441"/>
                    <a:pt x="33" y="439"/>
                  </a:cubicBezTo>
                  <a:cubicBezTo>
                    <a:pt x="32" y="439"/>
                    <a:pt x="32" y="439"/>
                    <a:pt x="32" y="439"/>
                  </a:cubicBezTo>
                  <a:cubicBezTo>
                    <a:pt x="33" y="437"/>
                    <a:pt x="33" y="437"/>
                    <a:pt x="33" y="437"/>
                  </a:cubicBezTo>
                  <a:cubicBezTo>
                    <a:pt x="32" y="437"/>
                    <a:pt x="32" y="437"/>
                    <a:pt x="32" y="437"/>
                  </a:cubicBezTo>
                  <a:cubicBezTo>
                    <a:pt x="29" y="437"/>
                    <a:pt x="29" y="437"/>
                    <a:pt x="29" y="437"/>
                  </a:cubicBezTo>
                  <a:cubicBezTo>
                    <a:pt x="31" y="434"/>
                    <a:pt x="28" y="436"/>
                    <a:pt x="26" y="433"/>
                  </a:cubicBezTo>
                  <a:cubicBezTo>
                    <a:pt x="30" y="432"/>
                    <a:pt x="30" y="432"/>
                    <a:pt x="30" y="432"/>
                  </a:cubicBezTo>
                  <a:cubicBezTo>
                    <a:pt x="28" y="434"/>
                    <a:pt x="30" y="426"/>
                    <a:pt x="23" y="432"/>
                  </a:cubicBezTo>
                  <a:cubicBezTo>
                    <a:pt x="24" y="432"/>
                    <a:pt x="24" y="432"/>
                    <a:pt x="24" y="432"/>
                  </a:cubicBezTo>
                  <a:cubicBezTo>
                    <a:pt x="17" y="426"/>
                    <a:pt x="17" y="426"/>
                    <a:pt x="17" y="426"/>
                  </a:cubicBezTo>
                  <a:cubicBezTo>
                    <a:pt x="13" y="429"/>
                    <a:pt x="13" y="429"/>
                    <a:pt x="13" y="429"/>
                  </a:cubicBezTo>
                  <a:cubicBezTo>
                    <a:pt x="12" y="432"/>
                    <a:pt x="12" y="432"/>
                    <a:pt x="12" y="432"/>
                  </a:cubicBezTo>
                  <a:cubicBezTo>
                    <a:pt x="10" y="432"/>
                    <a:pt x="10" y="432"/>
                    <a:pt x="10" y="432"/>
                  </a:cubicBezTo>
                  <a:cubicBezTo>
                    <a:pt x="13" y="427"/>
                    <a:pt x="13" y="427"/>
                    <a:pt x="13" y="427"/>
                  </a:cubicBezTo>
                  <a:cubicBezTo>
                    <a:pt x="6" y="425"/>
                    <a:pt x="6" y="425"/>
                    <a:pt x="6" y="425"/>
                  </a:cubicBezTo>
                  <a:cubicBezTo>
                    <a:pt x="6" y="419"/>
                    <a:pt x="6" y="419"/>
                    <a:pt x="6" y="419"/>
                  </a:cubicBezTo>
                  <a:cubicBezTo>
                    <a:pt x="8" y="419"/>
                    <a:pt x="8" y="419"/>
                    <a:pt x="8" y="419"/>
                  </a:cubicBezTo>
                  <a:cubicBezTo>
                    <a:pt x="6" y="420"/>
                    <a:pt x="6" y="420"/>
                    <a:pt x="6" y="420"/>
                  </a:cubicBezTo>
                  <a:cubicBezTo>
                    <a:pt x="9" y="422"/>
                    <a:pt x="9" y="422"/>
                    <a:pt x="9" y="422"/>
                  </a:cubicBezTo>
                  <a:cubicBezTo>
                    <a:pt x="13" y="422"/>
                    <a:pt x="13" y="422"/>
                    <a:pt x="13" y="422"/>
                  </a:cubicBezTo>
                  <a:cubicBezTo>
                    <a:pt x="15" y="419"/>
                    <a:pt x="15" y="419"/>
                    <a:pt x="15" y="419"/>
                  </a:cubicBezTo>
                  <a:cubicBezTo>
                    <a:pt x="5" y="413"/>
                    <a:pt x="5" y="413"/>
                    <a:pt x="5" y="413"/>
                  </a:cubicBezTo>
                  <a:cubicBezTo>
                    <a:pt x="5" y="405"/>
                    <a:pt x="5" y="405"/>
                    <a:pt x="5" y="405"/>
                  </a:cubicBezTo>
                  <a:cubicBezTo>
                    <a:pt x="7" y="404"/>
                    <a:pt x="7" y="404"/>
                    <a:pt x="7" y="404"/>
                  </a:cubicBezTo>
                  <a:cubicBezTo>
                    <a:pt x="8" y="406"/>
                    <a:pt x="8" y="406"/>
                    <a:pt x="8" y="406"/>
                  </a:cubicBezTo>
                  <a:cubicBezTo>
                    <a:pt x="10" y="406"/>
                    <a:pt x="10" y="406"/>
                    <a:pt x="10" y="406"/>
                  </a:cubicBezTo>
                  <a:cubicBezTo>
                    <a:pt x="11" y="404"/>
                    <a:pt x="11" y="404"/>
                    <a:pt x="11" y="404"/>
                  </a:cubicBezTo>
                  <a:cubicBezTo>
                    <a:pt x="11" y="402"/>
                    <a:pt x="11" y="402"/>
                    <a:pt x="11" y="402"/>
                  </a:cubicBezTo>
                  <a:cubicBezTo>
                    <a:pt x="13" y="403"/>
                    <a:pt x="13" y="403"/>
                    <a:pt x="13" y="403"/>
                  </a:cubicBezTo>
                  <a:cubicBezTo>
                    <a:pt x="12" y="407"/>
                    <a:pt x="12" y="407"/>
                    <a:pt x="12" y="407"/>
                  </a:cubicBezTo>
                  <a:cubicBezTo>
                    <a:pt x="15" y="413"/>
                    <a:pt x="15" y="413"/>
                    <a:pt x="15" y="413"/>
                  </a:cubicBezTo>
                  <a:cubicBezTo>
                    <a:pt x="15" y="419"/>
                    <a:pt x="15" y="419"/>
                    <a:pt x="15" y="419"/>
                  </a:cubicBezTo>
                  <a:cubicBezTo>
                    <a:pt x="17" y="420"/>
                    <a:pt x="17" y="420"/>
                    <a:pt x="17" y="420"/>
                  </a:cubicBezTo>
                  <a:cubicBezTo>
                    <a:pt x="23" y="414"/>
                    <a:pt x="23" y="414"/>
                    <a:pt x="23" y="414"/>
                  </a:cubicBezTo>
                  <a:cubicBezTo>
                    <a:pt x="23" y="413"/>
                    <a:pt x="20" y="414"/>
                    <a:pt x="22" y="412"/>
                  </a:cubicBezTo>
                  <a:cubicBezTo>
                    <a:pt x="31" y="409"/>
                    <a:pt x="31" y="409"/>
                    <a:pt x="31" y="409"/>
                  </a:cubicBezTo>
                  <a:cubicBezTo>
                    <a:pt x="33" y="407"/>
                    <a:pt x="33" y="407"/>
                    <a:pt x="33" y="407"/>
                  </a:cubicBezTo>
                  <a:cubicBezTo>
                    <a:pt x="33" y="406"/>
                    <a:pt x="33" y="406"/>
                    <a:pt x="33" y="406"/>
                  </a:cubicBezTo>
                  <a:cubicBezTo>
                    <a:pt x="38" y="403"/>
                    <a:pt x="38" y="403"/>
                    <a:pt x="38" y="403"/>
                  </a:cubicBezTo>
                  <a:cubicBezTo>
                    <a:pt x="41" y="405"/>
                    <a:pt x="41" y="405"/>
                    <a:pt x="41" y="405"/>
                  </a:cubicBezTo>
                  <a:cubicBezTo>
                    <a:pt x="42" y="405"/>
                    <a:pt x="42" y="405"/>
                    <a:pt x="42" y="405"/>
                  </a:cubicBezTo>
                  <a:cubicBezTo>
                    <a:pt x="42" y="402"/>
                    <a:pt x="42" y="402"/>
                    <a:pt x="42" y="402"/>
                  </a:cubicBezTo>
                  <a:cubicBezTo>
                    <a:pt x="49" y="400"/>
                    <a:pt x="49" y="400"/>
                    <a:pt x="49" y="400"/>
                  </a:cubicBezTo>
                  <a:cubicBezTo>
                    <a:pt x="47" y="399"/>
                    <a:pt x="47" y="399"/>
                    <a:pt x="47" y="399"/>
                  </a:cubicBezTo>
                  <a:cubicBezTo>
                    <a:pt x="52" y="399"/>
                    <a:pt x="42" y="394"/>
                    <a:pt x="52" y="399"/>
                  </a:cubicBezTo>
                  <a:cubicBezTo>
                    <a:pt x="55" y="402"/>
                    <a:pt x="55" y="402"/>
                    <a:pt x="55" y="402"/>
                  </a:cubicBezTo>
                  <a:cubicBezTo>
                    <a:pt x="56" y="401"/>
                    <a:pt x="56" y="401"/>
                    <a:pt x="56" y="401"/>
                  </a:cubicBezTo>
                  <a:cubicBezTo>
                    <a:pt x="60" y="404"/>
                    <a:pt x="60" y="404"/>
                    <a:pt x="60" y="404"/>
                  </a:cubicBezTo>
                  <a:cubicBezTo>
                    <a:pt x="61" y="402"/>
                    <a:pt x="61" y="402"/>
                    <a:pt x="61" y="402"/>
                  </a:cubicBezTo>
                  <a:cubicBezTo>
                    <a:pt x="59" y="400"/>
                    <a:pt x="59" y="400"/>
                    <a:pt x="59" y="400"/>
                  </a:cubicBezTo>
                  <a:cubicBezTo>
                    <a:pt x="62" y="397"/>
                    <a:pt x="62" y="397"/>
                    <a:pt x="62" y="397"/>
                  </a:cubicBezTo>
                  <a:cubicBezTo>
                    <a:pt x="64" y="401"/>
                    <a:pt x="64" y="401"/>
                    <a:pt x="64" y="401"/>
                  </a:cubicBezTo>
                  <a:cubicBezTo>
                    <a:pt x="65" y="400"/>
                    <a:pt x="65" y="400"/>
                    <a:pt x="65" y="400"/>
                  </a:cubicBezTo>
                  <a:cubicBezTo>
                    <a:pt x="69" y="402"/>
                    <a:pt x="69" y="402"/>
                    <a:pt x="69" y="402"/>
                  </a:cubicBezTo>
                  <a:cubicBezTo>
                    <a:pt x="70" y="400"/>
                    <a:pt x="71" y="404"/>
                    <a:pt x="72" y="400"/>
                  </a:cubicBezTo>
                  <a:cubicBezTo>
                    <a:pt x="67" y="398"/>
                    <a:pt x="67" y="398"/>
                    <a:pt x="67" y="398"/>
                  </a:cubicBezTo>
                  <a:cubicBezTo>
                    <a:pt x="61" y="394"/>
                    <a:pt x="61" y="394"/>
                    <a:pt x="61" y="394"/>
                  </a:cubicBezTo>
                  <a:cubicBezTo>
                    <a:pt x="61" y="394"/>
                    <a:pt x="64" y="394"/>
                    <a:pt x="60" y="394"/>
                  </a:cubicBezTo>
                  <a:cubicBezTo>
                    <a:pt x="61" y="393"/>
                    <a:pt x="61" y="393"/>
                    <a:pt x="61" y="393"/>
                  </a:cubicBezTo>
                  <a:cubicBezTo>
                    <a:pt x="67" y="394"/>
                    <a:pt x="67" y="394"/>
                    <a:pt x="67" y="394"/>
                  </a:cubicBezTo>
                  <a:cubicBezTo>
                    <a:pt x="73" y="395"/>
                    <a:pt x="73" y="395"/>
                    <a:pt x="73" y="395"/>
                  </a:cubicBezTo>
                  <a:cubicBezTo>
                    <a:pt x="74" y="395"/>
                    <a:pt x="74" y="395"/>
                    <a:pt x="74" y="395"/>
                  </a:cubicBezTo>
                  <a:cubicBezTo>
                    <a:pt x="74" y="393"/>
                    <a:pt x="74" y="393"/>
                    <a:pt x="74" y="393"/>
                  </a:cubicBezTo>
                  <a:cubicBezTo>
                    <a:pt x="75" y="394"/>
                    <a:pt x="75" y="394"/>
                    <a:pt x="75" y="394"/>
                  </a:cubicBezTo>
                  <a:cubicBezTo>
                    <a:pt x="78" y="393"/>
                    <a:pt x="78" y="393"/>
                    <a:pt x="78" y="393"/>
                  </a:cubicBezTo>
                  <a:cubicBezTo>
                    <a:pt x="78" y="389"/>
                    <a:pt x="78" y="389"/>
                    <a:pt x="78" y="389"/>
                  </a:cubicBezTo>
                  <a:cubicBezTo>
                    <a:pt x="78" y="388"/>
                    <a:pt x="78" y="388"/>
                    <a:pt x="78" y="388"/>
                  </a:cubicBezTo>
                  <a:cubicBezTo>
                    <a:pt x="75" y="386"/>
                    <a:pt x="75" y="386"/>
                    <a:pt x="75" y="386"/>
                  </a:cubicBezTo>
                  <a:cubicBezTo>
                    <a:pt x="74" y="389"/>
                    <a:pt x="74" y="389"/>
                    <a:pt x="74" y="389"/>
                  </a:cubicBezTo>
                  <a:cubicBezTo>
                    <a:pt x="69" y="388"/>
                    <a:pt x="69" y="388"/>
                    <a:pt x="69" y="388"/>
                  </a:cubicBezTo>
                  <a:cubicBezTo>
                    <a:pt x="70" y="385"/>
                    <a:pt x="70" y="385"/>
                    <a:pt x="70" y="385"/>
                  </a:cubicBezTo>
                  <a:cubicBezTo>
                    <a:pt x="74" y="385"/>
                    <a:pt x="79" y="382"/>
                    <a:pt x="81" y="385"/>
                  </a:cubicBezTo>
                  <a:cubicBezTo>
                    <a:pt x="80" y="386"/>
                    <a:pt x="80" y="386"/>
                    <a:pt x="80" y="386"/>
                  </a:cubicBezTo>
                  <a:cubicBezTo>
                    <a:pt x="81" y="386"/>
                    <a:pt x="81" y="386"/>
                    <a:pt x="81" y="386"/>
                  </a:cubicBezTo>
                  <a:cubicBezTo>
                    <a:pt x="83" y="386"/>
                    <a:pt x="83" y="386"/>
                    <a:pt x="83" y="386"/>
                  </a:cubicBezTo>
                  <a:cubicBezTo>
                    <a:pt x="80" y="388"/>
                    <a:pt x="80" y="388"/>
                    <a:pt x="80" y="388"/>
                  </a:cubicBezTo>
                  <a:cubicBezTo>
                    <a:pt x="85" y="388"/>
                    <a:pt x="85" y="388"/>
                    <a:pt x="85" y="388"/>
                  </a:cubicBezTo>
                  <a:cubicBezTo>
                    <a:pt x="86" y="385"/>
                    <a:pt x="86" y="385"/>
                    <a:pt x="86" y="385"/>
                  </a:cubicBezTo>
                  <a:cubicBezTo>
                    <a:pt x="97" y="383"/>
                    <a:pt x="97" y="383"/>
                    <a:pt x="97" y="383"/>
                  </a:cubicBezTo>
                  <a:cubicBezTo>
                    <a:pt x="101" y="381"/>
                    <a:pt x="101" y="381"/>
                    <a:pt x="101" y="381"/>
                  </a:cubicBezTo>
                  <a:cubicBezTo>
                    <a:pt x="107" y="379"/>
                    <a:pt x="107" y="379"/>
                    <a:pt x="107" y="379"/>
                  </a:cubicBezTo>
                  <a:cubicBezTo>
                    <a:pt x="112" y="379"/>
                    <a:pt x="112" y="379"/>
                    <a:pt x="112" y="379"/>
                  </a:cubicBezTo>
                  <a:cubicBezTo>
                    <a:pt x="113" y="379"/>
                    <a:pt x="106" y="380"/>
                    <a:pt x="114" y="378"/>
                  </a:cubicBezTo>
                  <a:cubicBezTo>
                    <a:pt x="113" y="380"/>
                    <a:pt x="113" y="380"/>
                    <a:pt x="113" y="380"/>
                  </a:cubicBezTo>
                  <a:cubicBezTo>
                    <a:pt x="118" y="381"/>
                    <a:pt x="118" y="381"/>
                    <a:pt x="118" y="381"/>
                  </a:cubicBezTo>
                  <a:cubicBezTo>
                    <a:pt x="118" y="381"/>
                    <a:pt x="119" y="382"/>
                    <a:pt x="119" y="381"/>
                  </a:cubicBezTo>
                  <a:cubicBezTo>
                    <a:pt x="120" y="381"/>
                    <a:pt x="120" y="381"/>
                    <a:pt x="120" y="381"/>
                  </a:cubicBezTo>
                  <a:cubicBezTo>
                    <a:pt x="121" y="382"/>
                    <a:pt x="122" y="374"/>
                    <a:pt x="118" y="383"/>
                  </a:cubicBezTo>
                  <a:cubicBezTo>
                    <a:pt x="124" y="381"/>
                    <a:pt x="124" y="381"/>
                    <a:pt x="124" y="381"/>
                  </a:cubicBezTo>
                  <a:cubicBezTo>
                    <a:pt x="125" y="382"/>
                    <a:pt x="128" y="381"/>
                    <a:pt x="125" y="378"/>
                  </a:cubicBezTo>
                  <a:cubicBezTo>
                    <a:pt x="118" y="378"/>
                    <a:pt x="118" y="378"/>
                    <a:pt x="118" y="378"/>
                  </a:cubicBezTo>
                  <a:cubicBezTo>
                    <a:pt x="112" y="373"/>
                    <a:pt x="112" y="373"/>
                    <a:pt x="112" y="373"/>
                  </a:cubicBezTo>
                  <a:cubicBezTo>
                    <a:pt x="110" y="373"/>
                    <a:pt x="110" y="373"/>
                    <a:pt x="110" y="373"/>
                  </a:cubicBezTo>
                  <a:cubicBezTo>
                    <a:pt x="108" y="377"/>
                    <a:pt x="108" y="377"/>
                    <a:pt x="108" y="377"/>
                  </a:cubicBezTo>
                  <a:cubicBezTo>
                    <a:pt x="103" y="374"/>
                    <a:pt x="103" y="374"/>
                    <a:pt x="103" y="374"/>
                  </a:cubicBezTo>
                  <a:cubicBezTo>
                    <a:pt x="99" y="377"/>
                    <a:pt x="99" y="377"/>
                    <a:pt x="99" y="377"/>
                  </a:cubicBezTo>
                  <a:cubicBezTo>
                    <a:pt x="97" y="376"/>
                    <a:pt x="97" y="376"/>
                    <a:pt x="97" y="376"/>
                  </a:cubicBezTo>
                  <a:cubicBezTo>
                    <a:pt x="95" y="380"/>
                    <a:pt x="104" y="374"/>
                    <a:pt x="93" y="376"/>
                  </a:cubicBezTo>
                  <a:cubicBezTo>
                    <a:pt x="93" y="380"/>
                    <a:pt x="93" y="380"/>
                    <a:pt x="93" y="380"/>
                  </a:cubicBezTo>
                  <a:cubicBezTo>
                    <a:pt x="91" y="378"/>
                    <a:pt x="91" y="378"/>
                    <a:pt x="91" y="378"/>
                  </a:cubicBezTo>
                  <a:cubicBezTo>
                    <a:pt x="89" y="380"/>
                    <a:pt x="89" y="380"/>
                    <a:pt x="89" y="380"/>
                  </a:cubicBezTo>
                  <a:cubicBezTo>
                    <a:pt x="88" y="383"/>
                    <a:pt x="88" y="383"/>
                    <a:pt x="88" y="383"/>
                  </a:cubicBezTo>
                  <a:cubicBezTo>
                    <a:pt x="85" y="383"/>
                    <a:pt x="85" y="383"/>
                    <a:pt x="85" y="383"/>
                  </a:cubicBezTo>
                  <a:cubicBezTo>
                    <a:pt x="87" y="381"/>
                    <a:pt x="87" y="381"/>
                    <a:pt x="87" y="381"/>
                  </a:cubicBezTo>
                  <a:cubicBezTo>
                    <a:pt x="85" y="380"/>
                    <a:pt x="94" y="378"/>
                    <a:pt x="84" y="381"/>
                  </a:cubicBezTo>
                  <a:cubicBezTo>
                    <a:pt x="88" y="377"/>
                    <a:pt x="88" y="377"/>
                    <a:pt x="88" y="377"/>
                  </a:cubicBezTo>
                  <a:cubicBezTo>
                    <a:pt x="87" y="377"/>
                    <a:pt x="87" y="377"/>
                    <a:pt x="87" y="377"/>
                  </a:cubicBezTo>
                  <a:cubicBezTo>
                    <a:pt x="93" y="374"/>
                    <a:pt x="93" y="374"/>
                    <a:pt x="93" y="374"/>
                  </a:cubicBezTo>
                  <a:cubicBezTo>
                    <a:pt x="97" y="371"/>
                    <a:pt x="97" y="371"/>
                    <a:pt x="97" y="371"/>
                  </a:cubicBezTo>
                  <a:cubicBezTo>
                    <a:pt x="109" y="370"/>
                    <a:pt x="80" y="380"/>
                    <a:pt x="107" y="366"/>
                  </a:cubicBezTo>
                  <a:cubicBezTo>
                    <a:pt x="111" y="366"/>
                    <a:pt x="111" y="366"/>
                    <a:pt x="111" y="366"/>
                  </a:cubicBezTo>
                  <a:cubicBezTo>
                    <a:pt x="112" y="365"/>
                    <a:pt x="112" y="365"/>
                    <a:pt x="112" y="365"/>
                  </a:cubicBezTo>
                  <a:cubicBezTo>
                    <a:pt x="112" y="365"/>
                    <a:pt x="108" y="366"/>
                    <a:pt x="113" y="366"/>
                  </a:cubicBezTo>
                  <a:cubicBezTo>
                    <a:pt x="113" y="363"/>
                    <a:pt x="113" y="363"/>
                    <a:pt x="113" y="363"/>
                  </a:cubicBezTo>
                  <a:cubicBezTo>
                    <a:pt x="116" y="364"/>
                    <a:pt x="113" y="357"/>
                    <a:pt x="119" y="361"/>
                  </a:cubicBezTo>
                  <a:cubicBezTo>
                    <a:pt x="123" y="359"/>
                    <a:pt x="123" y="359"/>
                    <a:pt x="123" y="359"/>
                  </a:cubicBezTo>
                  <a:cubicBezTo>
                    <a:pt x="125" y="355"/>
                    <a:pt x="125" y="355"/>
                    <a:pt x="125" y="355"/>
                  </a:cubicBezTo>
                  <a:cubicBezTo>
                    <a:pt x="127" y="357"/>
                    <a:pt x="127" y="357"/>
                    <a:pt x="127" y="357"/>
                  </a:cubicBezTo>
                  <a:cubicBezTo>
                    <a:pt x="130" y="356"/>
                    <a:pt x="135" y="352"/>
                    <a:pt x="137" y="357"/>
                  </a:cubicBezTo>
                  <a:cubicBezTo>
                    <a:pt x="138" y="356"/>
                    <a:pt x="131" y="359"/>
                    <a:pt x="139" y="355"/>
                  </a:cubicBezTo>
                  <a:cubicBezTo>
                    <a:pt x="140" y="356"/>
                    <a:pt x="140" y="356"/>
                    <a:pt x="140" y="356"/>
                  </a:cubicBezTo>
                  <a:cubicBezTo>
                    <a:pt x="145" y="353"/>
                    <a:pt x="145" y="353"/>
                    <a:pt x="145" y="353"/>
                  </a:cubicBezTo>
                  <a:cubicBezTo>
                    <a:pt x="140" y="353"/>
                    <a:pt x="140" y="353"/>
                    <a:pt x="140" y="353"/>
                  </a:cubicBezTo>
                  <a:cubicBezTo>
                    <a:pt x="135" y="354"/>
                    <a:pt x="135" y="354"/>
                    <a:pt x="135" y="354"/>
                  </a:cubicBezTo>
                  <a:cubicBezTo>
                    <a:pt x="138" y="352"/>
                    <a:pt x="138" y="352"/>
                    <a:pt x="138" y="352"/>
                  </a:cubicBezTo>
                  <a:cubicBezTo>
                    <a:pt x="137" y="351"/>
                    <a:pt x="137" y="351"/>
                    <a:pt x="137" y="351"/>
                  </a:cubicBezTo>
                  <a:cubicBezTo>
                    <a:pt x="140" y="347"/>
                    <a:pt x="140" y="347"/>
                    <a:pt x="140" y="347"/>
                  </a:cubicBezTo>
                  <a:cubicBezTo>
                    <a:pt x="140" y="348"/>
                    <a:pt x="140" y="348"/>
                    <a:pt x="140" y="348"/>
                  </a:cubicBezTo>
                  <a:cubicBezTo>
                    <a:pt x="143" y="347"/>
                    <a:pt x="143" y="347"/>
                    <a:pt x="143" y="347"/>
                  </a:cubicBezTo>
                  <a:cubicBezTo>
                    <a:pt x="144" y="346"/>
                    <a:pt x="136" y="349"/>
                    <a:pt x="147" y="348"/>
                  </a:cubicBezTo>
                  <a:cubicBezTo>
                    <a:pt x="146" y="344"/>
                    <a:pt x="146" y="344"/>
                    <a:pt x="146" y="344"/>
                  </a:cubicBezTo>
                  <a:cubicBezTo>
                    <a:pt x="152" y="342"/>
                    <a:pt x="152" y="342"/>
                    <a:pt x="152" y="342"/>
                  </a:cubicBezTo>
                  <a:cubicBezTo>
                    <a:pt x="153" y="342"/>
                    <a:pt x="144" y="346"/>
                    <a:pt x="156" y="340"/>
                  </a:cubicBezTo>
                  <a:cubicBezTo>
                    <a:pt x="158" y="340"/>
                    <a:pt x="158" y="340"/>
                    <a:pt x="158" y="340"/>
                  </a:cubicBezTo>
                  <a:cubicBezTo>
                    <a:pt x="162" y="335"/>
                    <a:pt x="162" y="335"/>
                    <a:pt x="162" y="335"/>
                  </a:cubicBezTo>
                  <a:cubicBezTo>
                    <a:pt x="162" y="334"/>
                    <a:pt x="162" y="334"/>
                    <a:pt x="162" y="334"/>
                  </a:cubicBezTo>
                  <a:cubicBezTo>
                    <a:pt x="160" y="334"/>
                    <a:pt x="160" y="334"/>
                    <a:pt x="160" y="334"/>
                  </a:cubicBezTo>
                  <a:cubicBezTo>
                    <a:pt x="161" y="334"/>
                    <a:pt x="157" y="339"/>
                    <a:pt x="161" y="333"/>
                  </a:cubicBezTo>
                  <a:cubicBezTo>
                    <a:pt x="156" y="334"/>
                    <a:pt x="156" y="334"/>
                    <a:pt x="156" y="334"/>
                  </a:cubicBezTo>
                  <a:cubicBezTo>
                    <a:pt x="153" y="336"/>
                    <a:pt x="153" y="336"/>
                    <a:pt x="153" y="336"/>
                  </a:cubicBezTo>
                  <a:cubicBezTo>
                    <a:pt x="152" y="336"/>
                    <a:pt x="152" y="336"/>
                    <a:pt x="152" y="336"/>
                  </a:cubicBezTo>
                  <a:cubicBezTo>
                    <a:pt x="151" y="335"/>
                    <a:pt x="151" y="335"/>
                    <a:pt x="151" y="335"/>
                  </a:cubicBezTo>
                  <a:cubicBezTo>
                    <a:pt x="156" y="332"/>
                    <a:pt x="156" y="332"/>
                    <a:pt x="156" y="332"/>
                  </a:cubicBezTo>
                  <a:cubicBezTo>
                    <a:pt x="163" y="331"/>
                    <a:pt x="163" y="331"/>
                    <a:pt x="163" y="331"/>
                  </a:cubicBezTo>
                  <a:cubicBezTo>
                    <a:pt x="167" y="328"/>
                    <a:pt x="167" y="328"/>
                    <a:pt x="167" y="328"/>
                  </a:cubicBezTo>
                  <a:cubicBezTo>
                    <a:pt x="171" y="327"/>
                    <a:pt x="171" y="327"/>
                    <a:pt x="171" y="327"/>
                  </a:cubicBezTo>
                  <a:cubicBezTo>
                    <a:pt x="172" y="326"/>
                    <a:pt x="172" y="326"/>
                    <a:pt x="172" y="326"/>
                  </a:cubicBezTo>
                  <a:cubicBezTo>
                    <a:pt x="170" y="325"/>
                    <a:pt x="170" y="325"/>
                    <a:pt x="170" y="325"/>
                  </a:cubicBezTo>
                  <a:cubicBezTo>
                    <a:pt x="176" y="320"/>
                    <a:pt x="176" y="320"/>
                    <a:pt x="176" y="320"/>
                  </a:cubicBezTo>
                  <a:cubicBezTo>
                    <a:pt x="179" y="320"/>
                    <a:pt x="179" y="320"/>
                    <a:pt x="179" y="320"/>
                  </a:cubicBezTo>
                  <a:cubicBezTo>
                    <a:pt x="179" y="319"/>
                    <a:pt x="179" y="319"/>
                    <a:pt x="179" y="319"/>
                  </a:cubicBezTo>
                  <a:cubicBezTo>
                    <a:pt x="180" y="319"/>
                    <a:pt x="172" y="325"/>
                    <a:pt x="185" y="317"/>
                  </a:cubicBezTo>
                  <a:cubicBezTo>
                    <a:pt x="183" y="316"/>
                    <a:pt x="183" y="316"/>
                    <a:pt x="183" y="316"/>
                  </a:cubicBezTo>
                  <a:cubicBezTo>
                    <a:pt x="180" y="315"/>
                    <a:pt x="185" y="325"/>
                    <a:pt x="174" y="317"/>
                  </a:cubicBezTo>
                  <a:cubicBezTo>
                    <a:pt x="173" y="318"/>
                    <a:pt x="169" y="320"/>
                    <a:pt x="165" y="321"/>
                  </a:cubicBezTo>
                  <a:cubicBezTo>
                    <a:pt x="165" y="321"/>
                    <a:pt x="167" y="325"/>
                    <a:pt x="165" y="320"/>
                  </a:cubicBezTo>
                  <a:cubicBezTo>
                    <a:pt x="163" y="322"/>
                    <a:pt x="163" y="322"/>
                    <a:pt x="163" y="322"/>
                  </a:cubicBezTo>
                  <a:cubicBezTo>
                    <a:pt x="156" y="325"/>
                    <a:pt x="156" y="325"/>
                    <a:pt x="156" y="325"/>
                  </a:cubicBezTo>
                  <a:cubicBezTo>
                    <a:pt x="154" y="327"/>
                    <a:pt x="154" y="327"/>
                    <a:pt x="154" y="327"/>
                  </a:cubicBezTo>
                  <a:cubicBezTo>
                    <a:pt x="154" y="325"/>
                    <a:pt x="154" y="325"/>
                    <a:pt x="154" y="325"/>
                  </a:cubicBezTo>
                  <a:cubicBezTo>
                    <a:pt x="151" y="323"/>
                    <a:pt x="151" y="323"/>
                    <a:pt x="151" y="323"/>
                  </a:cubicBezTo>
                  <a:cubicBezTo>
                    <a:pt x="151" y="320"/>
                    <a:pt x="151" y="320"/>
                    <a:pt x="151" y="320"/>
                  </a:cubicBezTo>
                  <a:cubicBezTo>
                    <a:pt x="143" y="316"/>
                    <a:pt x="143" y="316"/>
                    <a:pt x="143" y="316"/>
                  </a:cubicBezTo>
                  <a:cubicBezTo>
                    <a:pt x="141" y="316"/>
                    <a:pt x="141" y="316"/>
                    <a:pt x="141" y="316"/>
                  </a:cubicBezTo>
                  <a:cubicBezTo>
                    <a:pt x="142" y="319"/>
                    <a:pt x="142" y="319"/>
                    <a:pt x="142" y="319"/>
                  </a:cubicBezTo>
                  <a:cubicBezTo>
                    <a:pt x="137" y="319"/>
                    <a:pt x="137" y="319"/>
                    <a:pt x="137" y="319"/>
                  </a:cubicBezTo>
                  <a:cubicBezTo>
                    <a:pt x="139" y="315"/>
                    <a:pt x="139" y="315"/>
                    <a:pt x="139" y="315"/>
                  </a:cubicBezTo>
                  <a:cubicBezTo>
                    <a:pt x="139" y="313"/>
                    <a:pt x="132" y="326"/>
                    <a:pt x="140" y="311"/>
                  </a:cubicBezTo>
                  <a:cubicBezTo>
                    <a:pt x="135" y="311"/>
                    <a:pt x="135" y="311"/>
                    <a:pt x="135" y="311"/>
                  </a:cubicBezTo>
                  <a:cubicBezTo>
                    <a:pt x="137" y="313"/>
                    <a:pt x="137" y="313"/>
                    <a:pt x="137" y="313"/>
                  </a:cubicBezTo>
                  <a:cubicBezTo>
                    <a:pt x="135" y="319"/>
                    <a:pt x="135" y="319"/>
                    <a:pt x="135" y="319"/>
                  </a:cubicBezTo>
                  <a:cubicBezTo>
                    <a:pt x="128" y="318"/>
                    <a:pt x="128" y="318"/>
                    <a:pt x="128" y="318"/>
                  </a:cubicBezTo>
                  <a:cubicBezTo>
                    <a:pt x="129" y="316"/>
                    <a:pt x="129" y="316"/>
                    <a:pt x="129" y="316"/>
                  </a:cubicBezTo>
                  <a:cubicBezTo>
                    <a:pt x="134" y="313"/>
                    <a:pt x="134" y="313"/>
                    <a:pt x="134" y="313"/>
                  </a:cubicBezTo>
                  <a:cubicBezTo>
                    <a:pt x="135" y="312"/>
                    <a:pt x="135" y="312"/>
                    <a:pt x="135" y="312"/>
                  </a:cubicBezTo>
                  <a:cubicBezTo>
                    <a:pt x="134" y="310"/>
                    <a:pt x="134" y="310"/>
                    <a:pt x="134" y="310"/>
                  </a:cubicBezTo>
                  <a:cubicBezTo>
                    <a:pt x="132" y="313"/>
                    <a:pt x="129" y="312"/>
                    <a:pt x="128" y="312"/>
                  </a:cubicBezTo>
                  <a:cubicBezTo>
                    <a:pt x="133" y="310"/>
                    <a:pt x="133" y="310"/>
                    <a:pt x="133" y="310"/>
                  </a:cubicBezTo>
                  <a:cubicBezTo>
                    <a:pt x="130" y="308"/>
                    <a:pt x="130" y="308"/>
                    <a:pt x="130" y="308"/>
                  </a:cubicBezTo>
                  <a:cubicBezTo>
                    <a:pt x="135" y="306"/>
                    <a:pt x="135" y="306"/>
                    <a:pt x="135" y="306"/>
                  </a:cubicBezTo>
                  <a:cubicBezTo>
                    <a:pt x="137" y="305"/>
                    <a:pt x="137" y="305"/>
                    <a:pt x="137" y="305"/>
                  </a:cubicBezTo>
                  <a:cubicBezTo>
                    <a:pt x="131" y="304"/>
                    <a:pt x="131" y="304"/>
                    <a:pt x="131" y="304"/>
                  </a:cubicBezTo>
                  <a:cubicBezTo>
                    <a:pt x="137" y="302"/>
                    <a:pt x="137" y="302"/>
                    <a:pt x="137" y="302"/>
                  </a:cubicBezTo>
                  <a:cubicBezTo>
                    <a:pt x="142" y="299"/>
                    <a:pt x="142" y="299"/>
                    <a:pt x="142" y="299"/>
                  </a:cubicBezTo>
                  <a:cubicBezTo>
                    <a:pt x="144" y="299"/>
                    <a:pt x="144" y="299"/>
                    <a:pt x="144" y="299"/>
                  </a:cubicBezTo>
                  <a:cubicBezTo>
                    <a:pt x="147" y="297"/>
                    <a:pt x="147" y="297"/>
                    <a:pt x="147" y="297"/>
                  </a:cubicBezTo>
                  <a:cubicBezTo>
                    <a:pt x="146" y="295"/>
                    <a:pt x="145" y="302"/>
                    <a:pt x="146" y="295"/>
                  </a:cubicBezTo>
                  <a:cubicBezTo>
                    <a:pt x="154" y="291"/>
                    <a:pt x="154" y="291"/>
                    <a:pt x="154" y="291"/>
                  </a:cubicBezTo>
                  <a:cubicBezTo>
                    <a:pt x="159" y="293"/>
                    <a:pt x="159" y="293"/>
                    <a:pt x="159" y="293"/>
                  </a:cubicBezTo>
                  <a:cubicBezTo>
                    <a:pt x="165" y="293"/>
                    <a:pt x="165" y="293"/>
                    <a:pt x="165" y="293"/>
                  </a:cubicBezTo>
                  <a:cubicBezTo>
                    <a:pt x="166" y="291"/>
                    <a:pt x="166" y="291"/>
                    <a:pt x="166" y="291"/>
                  </a:cubicBezTo>
                  <a:cubicBezTo>
                    <a:pt x="169" y="291"/>
                    <a:pt x="169" y="291"/>
                    <a:pt x="169" y="291"/>
                  </a:cubicBezTo>
                  <a:cubicBezTo>
                    <a:pt x="168" y="288"/>
                    <a:pt x="168" y="288"/>
                    <a:pt x="168" y="288"/>
                  </a:cubicBezTo>
                  <a:cubicBezTo>
                    <a:pt x="167" y="286"/>
                    <a:pt x="167" y="286"/>
                    <a:pt x="167" y="286"/>
                  </a:cubicBezTo>
                  <a:cubicBezTo>
                    <a:pt x="162" y="286"/>
                    <a:pt x="162" y="286"/>
                    <a:pt x="162" y="286"/>
                  </a:cubicBezTo>
                  <a:cubicBezTo>
                    <a:pt x="162" y="287"/>
                    <a:pt x="162" y="287"/>
                    <a:pt x="162" y="287"/>
                  </a:cubicBezTo>
                  <a:cubicBezTo>
                    <a:pt x="160" y="287"/>
                    <a:pt x="160" y="287"/>
                    <a:pt x="160" y="287"/>
                  </a:cubicBezTo>
                  <a:cubicBezTo>
                    <a:pt x="159" y="288"/>
                    <a:pt x="159" y="288"/>
                    <a:pt x="159" y="288"/>
                  </a:cubicBezTo>
                  <a:cubicBezTo>
                    <a:pt x="153" y="290"/>
                    <a:pt x="153" y="290"/>
                    <a:pt x="153" y="290"/>
                  </a:cubicBezTo>
                  <a:cubicBezTo>
                    <a:pt x="153" y="289"/>
                    <a:pt x="155" y="290"/>
                    <a:pt x="152" y="289"/>
                  </a:cubicBezTo>
                  <a:cubicBezTo>
                    <a:pt x="158" y="285"/>
                    <a:pt x="158" y="285"/>
                    <a:pt x="158" y="285"/>
                  </a:cubicBezTo>
                  <a:cubicBezTo>
                    <a:pt x="154" y="284"/>
                    <a:pt x="154" y="284"/>
                    <a:pt x="154" y="284"/>
                  </a:cubicBezTo>
                  <a:cubicBezTo>
                    <a:pt x="154" y="284"/>
                    <a:pt x="161" y="280"/>
                    <a:pt x="152" y="285"/>
                  </a:cubicBezTo>
                  <a:cubicBezTo>
                    <a:pt x="149" y="283"/>
                    <a:pt x="149" y="283"/>
                    <a:pt x="149" y="283"/>
                  </a:cubicBezTo>
                  <a:cubicBezTo>
                    <a:pt x="147" y="283"/>
                    <a:pt x="147" y="283"/>
                    <a:pt x="147" y="283"/>
                  </a:cubicBezTo>
                  <a:cubicBezTo>
                    <a:pt x="146" y="286"/>
                    <a:pt x="146" y="286"/>
                    <a:pt x="146" y="286"/>
                  </a:cubicBezTo>
                  <a:cubicBezTo>
                    <a:pt x="142" y="287"/>
                    <a:pt x="142" y="287"/>
                    <a:pt x="142" y="287"/>
                  </a:cubicBezTo>
                  <a:cubicBezTo>
                    <a:pt x="143" y="288"/>
                    <a:pt x="143" y="288"/>
                    <a:pt x="143" y="288"/>
                  </a:cubicBezTo>
                  <a:cubicBezTo>
                    <a:pt x="139" y="286"/>
                    <a:pt x="139" y="286"/>
                    <a:pt x="139" y="286"/>
                  </a:cubicBezTo>
                  <a:cubicBezTo>
                    <a:pt x="138" y="287"/>
                    <a:pt x="138" y="287"/>
                    <a:pt x="138" y="287"/>
                  </a:cubicBezTo>
                  <a:cubicBezTo>
                    <a:pt x="133" y="284"/>
                    <a:pt x="133" y="284"/>
                    <a:pt x="133" y="284"/>
                  </a:cubicBezTo>
                  <a:cubicBezTo>
                    <a:pt x="133" y="286"/>
                    <a:pt x="133" y="286"/>
                    <a:pt x="133" y="286"/>
                  </a:cubicBezTo>
                  <a:cubicBezTo>
                    <a:pt x="129" y="284"/>
                    <a:pt x="139" y="281"/>
                    <a:pt x="128" y="284"/>
                  </a:cubicBezTo>
                  <a:cubicBezTo>
                    <a:pt x="127" y="281"/>
                    <a:pt x="127" y="281"/>
                    <a:pt x="127" y="281"/>
                  </a:cubicBezTo>
                  <a:cubicBezTo>
                    <a:pt x="119" y="280"/>
                    <a:pt x="119" y="280"/>
                    <a:pt x="119" y="280"/>
                  </a:cubicBezTo>
                  <a:cubicBezTo>
                    <a:pt x="116" y="281"/>
                    <a:pt x="116" y="281"/>
                    <a:pt x="116" y="281"/>
                  </a:cubicBezTo>
                  <a:cubicBezTo>
                    <a:pt x="114" y="281"/>
                    <a:pt x="114" y="281"/>
                    <a:pt x="114" y="281"/>
                  </a:cubicBezTo>
                  <a:cubicBezTo>
                    <a:pt x="121" y="279"/>
                    <a:pt x="103" y="278"/>
                    <a:pt x="121" y="278"/>
                  </a:cubicBezTo>
                  <a:cubicBezTo>
                    <a:pt x="121" y="276"/>
                    <a:pt x="121" y="276"/>
                    <a:pt x="121" y="276"/>
                  </a:cubicBezTo>
                  <a:cubicBezTo>
                    <a:pt x="125" y="273"/>
                    <a:pt x="125" y="273"/>
                    <a:pt x="125" y="273"/>
                  </a:cubicBezTo>
                  <a:cubicBezTo>
                    <a:pt x="119" y="271"/>
                    <a:pt x="119" y="271"/>
                    <a:pt x="119" y="271"/>
                  </a:cubicBezTo>
                  <a:cubicBezTo>
                    <a:pt x="124" y="271"/>
                    <a:pt x="124" y="271"/>
                    <a:pt x="124" y="271"/>
                  </a:cubicBezTo>
                  <a:cubicBezTo>
                    <a:pt x="126" y="274"/>
                    <a:pt x="126" y="274"/>
                    <a:pt x="126" y="274"/>
                  </a:cubicBezTo>
                  <a:cubicBezTo>
                    <a:pt x="128" y="272"/>
                    <a:pt x="128" y="272"/>
                    <a:pt x="128" y="272"/>
                  </a:cubicBezTo>
                  <a:cubicBezTo>
                    <a:pt x="132" y="274"/>
                    <a:pt x="132" y="274"/>
                    <a:pt x="132" y="274"/>
                  </a:cubicBezTo>
                  <a:cubicBezTo>
                    <a:pt x="134" y="271"/>
                    <a:pt x="134" y="271"/>
                    <a:pt x="134" y="271"/>
                  </a:cubicBezTo>
                  <a:cubicBezTo>
                    <a:pt x="139" y="271"/>
                    <a:pt x="139" y="271"/>
                    <a:pt x="139" y="271"/>
                  </a:cubicBezTo>
                  <a:cubicBezTo>
                    <a:pt x="140" y="272"/>
                    <a:pt x="140" y="272"/>
                    <a:pt x="140" y="272"/>
                  </a:cubicBezTo>
                  <a:cubicBezTo>
                    <a:pt x="139" y="269"/>
                    <a:pt x="144" y="271"/>
                    <a:pt x="143" y="270"/>
                  </a:cubicBezTo>
                  <a:cubicBezTo>
                    <a:pt x="144" y="266"/>
                    <a:pt x="144" y="266"/>
                    <a:pt x="144" y="266"/>
                  </a:cubicBezTo>
                  <a:cubicBezTo>
                    <a:pt x="140" y="266"/>
                    <a:pt x="140" y="266"/>
                    <a:pt x="140" y="266"/>
                  </a:cubicBezTo>
                  <a:cubicBezTo>
                    <a:pt x="140" y="264"/>
                    <a:pt x="140" y="264"/>
                    <a:pt x="140" y="264"/>
                  </a:cubicBezTo>
                  <a:cubicBezTo>
                    <a:pt x="146" y="266"/>
                    <a:pt x="143" y="263"/>
                    <a:pt x="148" y="259"/>
                  </a:cubicBezTo>
                  <a:cubicBezTo>
                    <a:pt x="151" y="260"/>
                    <a:pt x="151" y="260"/>
                    <a:pt x="151" y="260"/>
                  </a:cubicBezTo>
                  <a:cubicBezTo>
                    <a:pt x="150" y="257"/>
                    <a:pt x="157" y="258"/>
                    <a:pt x="156" y="255"/>
                  </a:cubicBezTo>
                  <a:cubicBezTo>
                    <a:pt x="155" y="251"/>
                    <a:pt x="155" y="251"/>
                    <a:pt x="155" y="251"/>
                  </a:cubicBezTo>
                  <a:cubicBezTo>
                    <a:pt x="159" y="249"/>
                    <a:pt x="159" y="249"/>
                    <a:pt x="159" y="249"/>
                  </a:cubicBezTo>
                  <a:cubicBezTo>
                    <a:pt x="159" y="252"/>
                    <a:pt x="159" y="252"/>
                    <a:pt x="159" y="252"/>
                  </a:cubicBezTo>
                  <a:cubicBezTo>
                    <a:pt x="158" y="252"/>
                    <a:pt x="158" y="252"/>
                    <a:pt x="158" y="252"/>
                  </a:cubicBezTo>
                  <a:cubicBezTo>
                    <a:pt x="158" y="253"/>
                    <a:pt x="158" y="253"/>
                    <a:pt x="158" y="253"/>
                  </a:cubicBezTo>
                  <a:cubicBezTo>
                    <a:pt x="160" y="254"/>
                    <a:pt x="160" y="254"/>
                    <a:pt x="160" y="254"/>
                  </a:cubicBezTo>
                  <a:cubicBezTo>
                    <a:pt x="162" y="254"/>
                    <a:pt x="161" y="252"/>
                    <a:pt x="163" y="251"/>
                  </a:cubicBezTo>
                  <a:cubicBezTo>
                    <a:pt x="164" y="252"/>
                    <a:pt x="164" y="252"/>
                    <a:pt x="164" y="252"/>
                  </a:cubicBezTo>
                  <a:cubicBezTo>
                    <a:pt x="159" y="256"/>
                    <a:pt x="159" y="256"/>
                    <a:pt x="159" y="256"/>
                  </a:cubicBezTo>
                  <a:cubicBezTo>
                    <a:pt x="157" y="256"/>
                    <a:pt x="157" y="256"/>
                    <a:pt x="157" y="256"/>
                  </a:cubicBezTo>
                  <a:cubicBezTo>
                    <a:pt x="154" y="259"/>
                    <a:pt x="154" y="259"/>
                    <a:pt x="154" y="259"/>
                  </a:cubicBezTo>
                  <a:cubicBezTo>
                    <a:pt x="155" y="260"/>
                    <a:pt x="155" y="254"/>
                    <a:pt x="157" y="261"/>
                  </a:cubicBezTo>
                  <a:cubicBezTo>
                    <a:pt x="157" y="262"/>
                    <a:pt x="157" y="262"/>
                    <a:pt x="157" y="262"/>
                  </a:cubicBezTo>
                  <a:cubicBezTo>
                    <a:pt x="155" y="262"/>
                    <a:pt x="155" y="262"/>
                    <a:pt x="155" y="262"/>
                  </a:cubicBezTo>
                  <a:cubicBezTo>
                    <a:pt x="154" y="265"/>
                    <a:pt x="154" y="265"/>
                    <a:pt x="154" y="265"/>
                  </a:cubicBezTo>
                  <a:cubicBezTo>
                    <a:pt x="157" y="267"/>
                    <a:pt x="157" y="267"/>
                    <a:pt x="157" y="267"/>
                  </a:cubicBezTo>
                  <a:cubicBezTo>
                    <a:pt x="154" y="268"/>
                    <a:pt x="154" y="268"/>
                    <a:pt x="154" y="268"/>
                  </a:cubicBezTo>
                  <a:cubicBezTo>
                    <a:pt x="156" y="268"/>
                    <a:pt x="156" y="268"/>
                    <a:pt x="156" y="268"/>
                  </a:cubicBezTo>
                  <a:cubicBezTo>
                    <a:pt x="164" y="264"/>
                    <a:pt x="164" y="264"/>
                    <a:pt x="164" y="264"/>
                  </a:cubicBezTo>
                  <a:cubicBezTo>
                    <a:pt x="167" y="260"/>
                    <a:pt x="167" y="260"/>
                    <a:pt x="167" y="260"/>
                  </a:cubicBezTo>
                  <a:cubicBezTo>
                    <a:pt x="168" y="260"/>
                    <a:pt x="168" y="261"/>
                    <a:pt x="168" y="261"/>
                  </a:cubicBezTo>
                  <a:cubicBezTo>
                    <a:pt x="165" y="265"/>
                    <a:pt x="165" y="265"/>
                    <a:pt x="165" y="265"/>
                  </a:cubicBezTo>
                  <a:cubicBezTo>
                    <a:pt x="168" y="267"/>
                    <a:pt x="168" y="267"/>
                    <a:pt x="168" y="267"/>
                  </a:cubicBezTo>
                  <a:cubicBezTo>
                    <a:pt x="172" y="266"/>
                    <a:pt x="172" y="266"/>
                    <a:pt x="172" y="266"/>
                  </a:cubicBezTo>
                  <a:cubicBezTo>
                    <a:pt x="172" y="270"/>
                    <a:pt x="172" y="270"/>
                    <a:pt x="172" y="270"/>
                  </a:cubicBezTo>
                  <a:cubicBezTo>
                    <a:pt x="172" y="260"/>
                    <a:pt x="171" y="277"/>
                    <a:pt x="178" y="264"/>
                  </a:cubicBezTo>
                  <a:cubicBezTo>
                    <a:pt x="182" y="261"/>
                    <a:pt x="182" y="261"/>
                    <a:pt x="182" y="261"/>
                  </a:cubicBezTo>
                  <a:cubicBezTo>
                    <a:pt x="185" y="262"/>
                    <a:pt x="185" y="262"/>
                    <a:pt x="185" y="262"/>
                  </a:cubicBezTo>
                  <a:cubicBezTo>
                    <a:pt x="186" y="259"/>
                    <a:pt x="186" y="262"/>
                    <a:pt x="191" y="259"/>
                  </a:cubicBezTo>
                  <a:cubicBezTo>
                    <a:pt x="189" y="258"/>
                    <a:pt x="189" y="258"/>
                    <a:pt x="189" y="258"/>
                  </a:cubicBezTo>
                  <a:cubicBezTo>
                    <a:pt x="183" y="260"/>
                    <a:pt x="183" y="260"/>
                    <a:pt x="183" y="260"/>
                  </a:cubicBezTo>
                  <a:cubicBezTo>
                    <a:pt x="182" y="260"/>
                    <a:pt x="193" y="255"/>
                    <a:pt x="179" y="258"/>
                  </a:cubicBezTo>
                  <a:cubicBezTo>
                    <a:pt x="179" y="258"/>
                    <a:pt x="179" y="258"/>
                    <a:pt x="179" y="258"/>
                  </a:cubicBezTo>
                  <a:cubicBezTo>
                    <a:pt x="178" y="256"/>
                    <a:pt x="178" y="256"/>
                    <a:pt x="178" y="256"/>
                  </a:cubicBezTo>
                  <a:cubicBezTo>
                    <a:pt x="174" y="259"/>
                    <a:pt x="174" y="259"/>
                    <a:pt x="174" y="259"/>
                  </a:cubicBezTo>
                  <a:cubicBezTo>
                    <a:pt x="173" y="258"/>
                    <a:pt x="173" y="258"/>
                    <a:pt x="173" y="258"/>
                  </a:cubicBezTo>
                  <a:cubicBezTo>
                    <a:pt x="170" y="260"/>
                    <a:pt x="170" y="260"/>
                    <a:pt x="170" y="260"/>
                  </a:cubicBezTo>
                  <a:cubicBezTo>
                    <a:pt x="178" y="253"/>
                    <a:pt x="178" y="253"/>
                    <a:pt x="178" y="253"/>
                  </a:cubicBezTo>
                  <a:cubicBezTo>
                    <a:pt x="176" y="255"/>
                    <a:pt x="176" y="255"/>
                    <a:pt x="176" y="255"/>
                  </a:cubicBezTo>
                  <a:cubicBezTo>
                    <a:pt x="177" y="256"/>
                    <a:pt x="177" y="256"/>
                    <a:pt x="177" y="256"/>
                  </a:cubicBezTo>
                  <a:cubicBezTo>
                    <a:pt x="182" y="258"/>
                    <a:pt x="182" y="258"/>
                    <a:pt x="182" y="258"/>
                  </a:cubicBezTo>
                  <a:cubicBezTo>
                    <a:pt x="184" y="259"/>
                    <a:pt x="184" y="259"/>
                    <a:pt x="184" y="259"/>
                  </a:cubicBezTo>
                  <a:cubicBezTo>
                    <a:pt x="186" y="256"/>
                    <a:pt x="186" y="256"/>
                    <a:pt x="186" y="256"/>
                  </a:cubicBezTo>
                  <a:cubicBezTo>
                    <a:pt x="187" y="257"/>
                    <a:pt x="187" y="254"/>
                    <a:pt x="187" y="258"/>
                  </a:cubicBezTo>
                  <a:cubicBezTo>
                    <a:pt x="190" y="256"/>
                    <a:pt x="190" y="256"/>
                    <a:pt x="190" y="256"/>
                  </a:cubicBezTo>
                  <a:cubicBezTo>
                    <a:pt x="200" y="254"/>
                    <a:pt x="200" y="254"/>
                    <a:pt x="200" y="254"/>
                  </a:cubicBezTo>
                  <a:cubicBezTo>
                    <a:pt x="200" y="252"/>
                    <a:pt x="200" y="252"/>
                    <a:pt x="200" y="252"/>
                  </a:cubicBezTo>
                  <a:cubicBezTo>
                    <a:pt x="203" y="253"/>
                    <a:pt x="203" y="253"/>
                    <a:pt x="203" y="253"/>
                  </a:cubicBezTo>
                  <a:cubicBezTo>
                    <a:pt x="203" y="253"/>
                    <a:pt x="206" y="250"/>
                    <a:pt x="207" y="249"/>
                  </a:cubicBezTo>
                  <a:cubicBezTo>
                    <a:pt x="202" y="247"/>
                    <a:pt x="202" y="247"/>
                    <a:pt x="202" y="247"/>
                  </a:cubicBezTo>
                  <a:cubicBezTo>
                    <a:pt x="196" y="248"/>
                    <a:pt x="196" y="248"/>
                    <a:pt x="196" y="248"/>
                  </a:cubicBezTo>
                  <a:cubicBezTo>
                    <a:pt x="196" y="249"/>
                    <a:pt x="196" y="249"/>
                    <a:pt x="196" y="249"/>
                  </a:cubicBezTo>
                  <a:cubicBezTo>
                    <a:pt x="196" y="249"/>
                    <a:pt x="196" y="249"/>
                    <a:pt x="196" y="249"/>
                  </a:cubicBezTo>
                  <a:cubicBezTo>
                    <a:pt x="195" y="252"/>
                    <a:pt x="195" y="252"/>
                    <a:pt x="195" y="252"/>
                  </a:cubicBezTo>
                  <a:cubicBezTo>
                    <a:pt x="195" y="252"/>
                    <a:pt x="198" y="250"/>
                    <a:pt x="193" y="251"/>
                  </a:cubicBezTo>
                  <a:cubicBezTo>
                    <a:pt x="193" y="250"/>
                    <a:pt x="194" y="250"/>
                    <a:pt x="194" y="249"/>
                  </a:cubicBezTo>
                  <a:cubicBezTo>
                    <a:pt x="186" y="248"/>
                    <a:pt x="186" y="248"/>
                    <a:pt x="186" y="248"/>
                  </a:cubicBezTo>
                  <a:cubicBezTo>
                    <a:pt x="184" y="248"/>
                    <a:pt x="184" y="248"/>
                    <a:pt x="184" y="248"/>
                  </a:cubicBezTo>
                  <a:cubicBezTo>
                    <a:pt x="183" y="250"/>
                    <a:pt x="183" y="250"/>
                    <a:pt x="183" y="250"/>
                  </a:cubicBezTo>
                  <a:cubicBezTo>
                    <a:pt x="167" y="252"/>
                    <a:pt x="167" y="252"/>
                    <a:pt x="167" y="252"/>
                  </a:cubicBezTo>
                  <a:cubicBezTo>
                    <a:pt x="165" y="249"/>
                    <a:pt x="165" y="249"/>
                    <a:pt x="165" y="249"/>
                  </a:cubicBezTo>
                  <a:cubicBezTo>
                    <a:pt x="163" y="250"/>
                    <a:pt x="163" y="250"/>
                    <a:pt x="163" y="250"/>
                  </a:cubicBezTo>
                  <a:cubicBezTo>
                    <a:pt x="163" y="249"/>
                    <a:pt x="163" y="249"/>
                    <a:pt x="163" y="249"/>
                  </a:cubicBezTo>
                  <a:cubicBezTo>
                    <a:pt x="158" y="247"/>
                    <a:pt x="158" y="247"/>
                    <a:pt x="158" y="247"/>
                  </a:cubicBezTo>
                  <a:cubicBezTo>
                    <a:pt x="152" y="247"/>
                    <a:pt x="152" y="247"/>
                    <a:pt x="152" y="247"/>
                  </a:cubicBezTo>
                  <a:cubicBezTo>
                    <a:pt x="153" y="250"/>
                    <a:pt x="153" y="250"/>
                    <a:pt x="153" y="250"/>
                  </a:cubicBezTo>
                  <a:cubicBezTo>
                    <a:pt x="146" y="248"/>
                    <a:pt x="146" y="248"/>
                    <a:pt x="146" y="248"/>
                  </a:cubicBezTo>
                  <a:cubicBezTo>
                    <a:pt x="144" y="247"/>
                    <a:pt x="144" y="247"/>
                    <a:pt x="144" y="247"/>
                  </a:cubicBezTo>
                  <a:cubicBezTo>
                    <a:pt x="148" y="243"/>
                    <a:pt x="148" y="243"/>
                    <a:pt x="148" y="243"/>
                  </a:cubicBezTo>
                  <a:cubicBezTo>
                    <a:pt x="146" y="242"/>
                    <a:pt x="146" y="242"/>
                    <a:pt x="146" y="242"/>
                  </a:cubicBezTo>
                  <a:cubicBezTo>
                    <a:pt x="144" y="243"/>
                    <a:pt x="144" y="243"/>
                    <a:pt x="144" y="243"/>
                  </a:cubicBezTo>
                  <a:cubicBezTo>
                    <a:pt x="143" y="247"/>
                    <a:pt x="143" y="247"/>
                    <a:pt x="143" y="247"/>
                  </a:cubicBezTo>
                  <a:cubicBezTo>
                    <a:pt x="137" y="253"/>
                    <a:pt x="148" y="244"/>
                    <a:pt x="147" y="254"/>
                  </a:cubicBezTo>
                  <a:cubicBezTo>
                    <a:pt x="141" y="250"/>
                    <a:pt x="141" y="250"/>
                    <a:pt x="141" y="250"/>
                  </a:cubicBezTo>
                  <a:cubicBezTo>
                    <a:pt x="140" y="252"/>
                    <a:pt x="140" y="252"/>
                    <a:pt x="140" y="252"/>
                  </a:cubicBezTo>
                  <a:cubicBezTo>
                    <a:pt x="139" y="250"/>
                    <a:pt x="139" y="250"/>
                    <a:pt x="139" y="250"/>
                  </a:cubicBezTo>
                  <a:cubicBezTo>
                    <a:pt x="136" y="252"/>
                    <a:pt x="136" y="252"/>
                    <a:pt x="136" y="252"/>
                  </a:cubicBezTo>
                  <a:cubicBezTo>
                    <a:pt x="130" y="250"/>
                    <a:pt x="130" y="250"/>
                    <a:pt x="130" y="250"/>
                  </a:cubicBezTo>
                  <a:cubicBezTo>
                    <a:pt x="126" y="253"/>
                    <a:pt x="126" y="253"/>
                    <a:pt x="126" y="253"/>
                  </a:cubicBezTo>
                  <a:cubicBezTo>
                    <a:pt x="124" y="252"/>
                    <a:pt x="124" y="252"/>
                    <a:pt x="124" y="252"/>
                  </a:cubicBezTo>
                  <a:cubicBezTo>
                    <a:pt x="122" y="254"/>
                    <a:pt x="122" y="254"/>
                    <a:pt x="122" y="254"/>
                  </a:cubicBezTo>
                  <a:cubicBezTo>
                    <a:pt x="119" y="256"/>
                    <a:pt x="124" y="254"/>
                    <a:pt x="120" y="251"/>
                  </a:cubicBezTo>
                  <a:cubicBezTo>
                    <a:pt x="120" y="249"/>
                    <a:pt x="120" y="249"/>
                    <a:pt x="120" y="249"/>
                  </a:cubicBezTo>
                  <a:cubicBezTo>
                    <a:pt x="125" y="249"/>
                    <a:pt x="125" y="249"/>
                    <a:pt x="125" y="249"/>
                  </a:cubicBezTo>
                  <a:cubicBezTo>
                    <a:pt x="124" y="249"/>
                    <a:pt x="128" y="250"/>
                    <a:pt x="124" y="248"/>
                  </a:cubicBezTo>
                  <a:cubicBezTo>
                    <a:pt x="128" y="244"/>
                    <a:pt x="128" y="244"/>
                    <a:pt x="128" y="244"/>
                  </a:cubicBezTo>
                  <a:cubicBezTo>
                    <a:pt x="124" y="240"/>
                    <a:pt x="124" y="240"/>
                    <a:pt x="124" y="240"/>
                  </a:cubicBezTo>
                  <a:cubicBezTo>
                    <a:pt x="124" y="238"/>
                    <a:pt x="124" y="238"/>
                    <a:pt x="124" y="238"/>
                  </a:cubicBezTo>
                  <a:cubicBezTo>
                    <a:pt x="119" y="236"/>
                    <a:pt x="119" y="236"/>
                    <a:pt x="119" y="236"/>
                  </a:cubicBezTo>
                  <a:cubicBezTo>
                    <a:pt x="122" y="234"/>
                    <a:pt x="122" y="234"/>
                    <a:pt x="122" y="234"/>
                  </a:cubicBezTo>
                  <a:cubicBezTo>
                    <a:pt x="117" y="233"/>
                    <a:pt x="117" y="233"/>
                    <a:pt x="117" y="233"/>
                  </a:cubicBezTo>
                  <a:cubicBezTo>
                    <a:pt x="119" y="231"/>
                    <a:pt x="119" y="231"/>
                    <a:pt x="119" y="231"/>
                  </a:cubicBezTo>
                  <a:cubicBezTo>
                    <a:pt x="121" y="231"/>
                    <a:pt x="108" y="239"/>
                    <a:pt x="124" y="229"/>
                  </a:cubicBezTo>
                  <a:cubicBezTo>
                    <a:pt x="123" y="227"/>
                    <a:pt x="123" y="227"/>
                    <a:pt x="123" y="227"/>
                  </a:cubicBezTo>
                  <a:cubicBezTo>
                    <a:pt x="120" y="228"/>
                    <a:pt x="120" y="228"/>
                    <a:pt x="120" y="228"/>
                  </a:cubicBezTo>
                  <a:cubicBezTo>
                    <a:pt x="118" y="226"/>
                    <a:pt x="118" y="226"/>
                    <a:pt x="118" y="226"/>
                  </a:cubicBezTo>
                  <a:cubicBezTo>
                    <a:pt x="105" y="227"/>
                    <a:pt x="105" y="227"/>
                    <a:pt x="105" y="227"/>
                  </a:cubicBezTo>
                  <a:cubicBezTo>
                    <a:pt x="113" y="224"/>
                    <a:pt x="113" y="224"/>
                    <a:pt x="113" y="224"/>
                  </a:cubicBezTo>
                  <a:cubicBezTo>
                    <a:pt x="112" y="224"/>
                    <a:pt x="114" y="230"/>
                    <a:pt x="114" y="222"/>
                  </a:cubicBezTo>
                  <a:cubicBezTo>
                    <a:pt x="117" y="225"/>
                    <a:pt x="117" y="225"/>
                    <a:pt x="117" y="225"/>
                  </a:cubicBezTo>
                  <a:cubicBezTo>
                    <a:pt x="126" y="224"/>
                    <a:pt x="126" y="224"/>
                    <a:pt x="126" y="224"/>
                  </a:cubicBezTo>
                  <a:cubicBezTo>
                    <a:pt x="125" y="221"/>
                    <a:pt x="125" y="221"/>
                    <a:pt x="125" y="221"/>
                  </a:cubicBezTo>
                  <a:cubicBezTo>
                    <a:pt x="122" y="220"/>
                    <a:pt x="122" y="220"/>
                    <a:pt x="122" y="220"/>
                  </a:cubicBezTo>
                  <a:cubicBezTo>
                    <a:pt x="125" y="219"/>
                    <a:pt x="125" y="219"/>
                    <a:pt x="125" y="219"/>
                  </a:cubicBezTo>
                  <a:cubicBezTo>
                    <a:pt x="124" y="215"/>
                    <a:pt x="124" y="215"/>
                    <a:pt x="124" y="215"/>
                  </a:cubicBezTo>
                  <a:cubicBezTo>
                    <a:pt x="123" y="214"/>
                    <a:pt x="121" y="216"/>
                    <a:pt x="120" y="215"/>
                  </a:cubicBezTo>
                  <a:cubicBezTo>
                    <a:pt x="120" y="212"/>
                    <a:pt x="120" y="212"/>
                    <a:pt x="120" y="212"/>
                  </a:cubicBezTo>
                  <a:cubicBezTo>
                    <a:pt x="122" y="209"/>
                    <a:pt x="122" y="209"/>
                    <a:pt x="122" y="209"/>
                  </a:cubicBezTo>
                  <a:cubicBezTo>
                    <a:pt x="116" y="208"/>
                    <a:pt x="116" y="208"/>
                    <a:pt x="116" y="208"/>
                  </a:cubicBezTo>
                  <a:cubicBezTo>
                    <a:pt x="115" y="208"/>
                    <a:pt x="119" y="206"/>
                    <a:pt x="114" y="208"/>
                  </a:cubicBezTo>
                  <a:cubicBezTo>
                    <a:pt x="118" y="205"/>
                    <a:pt x="118" y="205"/>
                    <a:pt x="118" y="205"/>
                  </a:cubicBezTo>
                  <a:cubicBezTo>
                    <a:pt x="118" y="205"/>
                    <a:pt x="113" y="214"/>
                    <a:pt x="125" y="205"/>
                  </a:cubicBezTo>
                  <a:cubicBezTo>
                    <a:pt x="132" y="204"/>
                    <a:pt x="132" y="204"/>
                    <a:pt x="132" y="204"/>
                  </a:cubicBezTo>
                  <a:cubicBezTo>
                    <a:pt x="140" y="204"/>
                    <a:pt x="140" y="204"/>
                    <a:pt x="140" y="204"/>
                  </a:cubicBezTo>
                  <a:cubicBezTo>
                    <a:pt x="140" y="203"/>
                    <a:pt x="140" y="203"/>
                    <a:pt x="140" y="203"/>
                  </a:cubicBezTo>
                  <a:cubicBezTo>
                    <a:pt x="144" y="203"/>
                    <a:pt x="144" y="203"/>
                    <a:pt x="144" y="203"/>
                  </a:cubicBezTo>
                  <a:cubicBezTo>
                    <a:pt x="147" y="200"/>
                    <a:pt x="147" y="200"/>
                    <a:pt x="147" y="200"/>
                  </a:cubicBezTo>
                  <a:cubicBezTo>
                    <a:pt x="148" y="200"/>
                    <a:pt x="137" y="206"/>
                    <a:pt x="151" y="199"/>
                  </a:cubicBezTo>
                  <a:cubicBezTo>
                    <a:pt x="149" y="198"/>
                    <a:pt x="149" y="198"/>
                    <a:pt x="149" y="198"/>
                  </a:cubicBezTo>
                  <a:cubicBezTo>
                    <a:pt x="157" y="198"/>
                    <a:pt x="157" y="198"/>
                    <a:pt x="157" y="198"/>
                  </a:cubicBezTo>
                  <a:cubicBezTo>
                    <a:pt x="161" y="197"/>
                    <a:pt x="161" y="197"/>
                    <a:pt x="161" y="197"/>
                  </a:cubicBezTo>
                  <a:cubicBezTo>
                    <a:pt x="161" y="196"/>
                    <a:pt x="158" y="199"/>
                    <a:pt x="164" y="197"/>
                  </a:cubicBezTo>
                  <a:cubicBezTo>
                    <a:pt x="164" y="195"/>
                    <a:pt x="164" y="195"/>
                    <a:pt x="164" y="195"/>
                  </a:cubicBezTo>
                  <a:cubicBezTo>
                    <a:pt x="155" y="194"/>
                    <a:pt x="155" y="194"/>
                    <a:pt x="155" y="194"/>
                  </a:cubicBezTo>
                  <a:cubicBezTo>
                    <a:pt x="152" y="195"/>
                    <a:pt x="152" y="195"/>
                    <a:pt x="152" y="195"/>
                  </a:cubicBezTo>
                  <a:cubicBezTo>
                    <a:pt x="149" y="193"/>
                    <a:pt x="149" y="193"/>
                    <a:pt x="149" y="193"/>
                  </a:cubicBezTo>
                  <a:cubicBezTo>
                    <a:pt x="144" y="195"/>
                    <a:pt x="144" y="195"/>
                    <a:pt x="144" y="195"/>
                  </a:cubicBezTo>
                  <a:cubicBezTo>
                    <a:pt x="138" y="193"/>
                    <a:pt x="138" y="193"/>
                    <a:pt x="138" y="193"/>
                  </a:cubicBezTo>
                  <a:cubicBezTo>
                    <a:pt x="135" y="197"/>
                    <a:pt x="147" y="191"/>
                    <a:pt x="134" y="196"/>
                  </a:cubicBezTo>
                  <a:cubicBezTo>
                    <a:pt x="128" y="194"/>
                    <a:pt x="128" y="194"/>
                    <a:pt x="128" y="194"/>
                  </a:cubicBezTo>
                  <a:cubicBezTo>
                    <a:pt x="126" y="194"/>
                    <a:pt x="131" y="199"/>
                    <a:pt x="126" y="191"/>
                  </a:cubicBezTo>
                  <a:cubicBezTo>
                    <a:pt x="119" y="191"/>
                    <a:pt x="119" y="191"/>
                    <a:pt x="119" y="191"/>
                  </a:cubicBezTo>
                  <a:cubicBezTo>
                    <a:pt x="116" y="190"/>
                    <a:pt x="116" y="190"/>
                    <a:pt x="116" y="190"/>
                  </a:cubicBezTo>
                  <a:cubicBezTo>
                    <a:pt x="112" y="191"/>
                    <a:pt x="112" y="191"/>
                    <a:pt x="112" y="191"/>
                  </a:cubicBezTo>
                  <a:cubicBezTo>
                    <a:pt x="116" y="189"/>
                    <a:pt x="116" y="189"/>
                    <a:pt x="116" y="189"/>
                  </a:cubicBezTo>
                  <a:cubicBezTo>
                    <a:pt x="137" y="188"/>
                    <a:pt x="137" y="188"/>
                    <a:pt x="137" y="188"/>
                  </a:cubicBezTo>
                  <a:cubicBezTo>
                    <a:pt x="149" y="189"/>
                    <a:pt x="149" y="189"/>
                    <a:pt x="149" y="189"/>
                  </a:cubicBezTo>
                  <a:cubicBezTo>
                    <a:pt x="150" y="188"/>
                    <a:pt x="149" y="186"/>
                    <a:pt x="152" y="188"/>
                  </a:cubicBezTo>
                  <a:cubicBezTo>
                    <a:pt x="155" y="184"/>
                    <a:pt x="151" y="187"/>
                    <a:pt x="146" y="185"/>
                  </a:cubicBezTo>
                  <a:cubicBezTo>
                    <a:pt x="145" y="185"/>
                    <a:pt x="145" y="185"/>
                    <a:pt x="145" y="185"/>
                  </a:cubicBezTo>
                  <a:cubicBezTo>
                    <a:pt x="145" y="183"/>
                    <a:pt x="145" y="183"/>
                    <a:pt x="145" y="183"/>
                  </a:cubicBezTo>
                  <a:cubicBezTo>
                    <a:pt x="151" y="185"/>
                    <a:pt x="151" y="185"/>
                    <a:pt x="151" y="185"/>
                  </a:cubicBezTo>
                  <a:cubicBezTo>
                    <a:pt x="152" y="182"/>
                    <a:pt x="152" y="182"/>
                    <a:pt x="152" y="182"/>
                  </a:cubicBezTo>
                  <a:cubicBezTo>
                    <a:pt x="154" y="183"/>
                    <a:pt x="154" y="183"/>
                    <a:pt x="154" y="183"/>
                  </a:cubicBezTo>
                  <a:cubicBezTo>
                    <a:pt x="156" y="182"/>
                    <a:pt x="161" y="183"/>
                    <a:pt x="158" y="179"/>
                  </a:cubicBezTo>
                  <a:cubicBezTo>
                    <a:pt x="162" y="178"/>
                    <a:pt x="162" y="178"/>
                    <a:pt x="162" y="178"/>
                  </a:cubicBezTo>
                  <a:cubicBezTo>
                    <a:pt x="158" y="174"/>
                    <a:pt x="158" y="174"/>
                    <a:pt x="158" y="174"/>
                  </a:cubicBezTo>
                  <a:cubicBezTo>
                    <a:pt x="164" y="179"/>
                    <a:pt x="158" y="168"/>
                    <a:pt x="169" y="172"/>
                  </a:cubicBezTo>
                  <a:cubicBezTo>
                    <a:pt x="169" y="170"/>
                    <a:pt x="169" y="170"/>
                    <a:pt x="169" y="170"/>
                  </a:cubicBezTo>
                  <a:cubicBezTo>
                    <a:pt x="169" y="168"/>
                    <a:pt x="168" y="166"/>
                    <a:pt x="163" y="170"/>
                  </a:cubicBezTo>
                  <a:cubicBezTo>
                    <a:pt x="161" y="169"/>
                    <a:pt x="161" y="169"/>
                    <a:pt x="161" y="169"/>
                  </a:cubicBezTo>
                  <a:cubicBezTo>
                    <a:pt x="159" y="170"/>
                    <a:pt x="165" y="175"/>
                    <a:pt x="156" y="170"/>
                  </a:cubicBezTo>
                  <a:cubicBezTo>
                    <a:pt x="152" y="169"/>
                    <a:pt x="151" y="173"/>
                    <a:pt x="149" y="174"/>
                  </a:cubicBezTo>
                  <a:cubicBezTo>
                    <a:pt x="151" y="171"/>
                    <a:pt x="138" y="178"/>
                    <a:pt x="154" y="173"/>
                  </a:cubicBezTo>
                  <a:cubicBezTo>
                    <a:pt x="156" y="174"/>
                    <a:pt x="156" y="174"/>
                    <a:pt x="156" y="174"/>
                  </a:cubicBezTo>
                  <a:cubicBezTo>
                    <a:pt x="154" y="175"/>
                    <a:pt x="154" y="175"/>
                    <a:pt x="154" y="175"/>
                  </a:cubicBezTo>
                  <a:cubicBezTo>
                    <a:pt x="144" y="175"/>
                    <a:pt x="144" y="175"/>
                    <a:pt x="144" y="175"/>
                  </a:cubicBezTo>
                  <a:cubicBezTo>
                    <a:pt x="136" y="176"/>
                    <a:pt x="136" y="176"/>
                    <a:pt x="136" y="176"/>
                  </a:cubicBezTo>
                  <a:cubicBezTo>
                    <a:pt x="132" y="175"/>
                    <a:pt x="132" y="175"/>
                    <a:pt x="132" y="175"/>
                  </a:cubicBezTo>
                  <a:cubicBezTo>
                    <a:pt x="132" y="173"/>
                    <a:pt x="132" y="173"/>
                    <a:pt x="132" y="173"/>
                  </a:cubicBezTo>
                  <a:cubicBezTo>
                    <a:pt x="130" y="171"/>
                    <a:pt x="130" y="171"/>
                    <a:pt x="130" y="171"/>
                  </a:cubicBezTo>
                  <a:cubicBezTo>
                    <a:pt x="125" y="176"/>
                    <a:pt x="125" y="176"/>
                    <a:pt x="125" y="176"/>
                  </a:cubicBezTo>
                  <a:cubicBezTo>
                    <a:pt x="121" y="175"/>
                    <a:pt x="121" y="175"/>
                    <a:pt x="121" y="175"/>
                  </a:cubicBezTo>
                  <a:cubicBezTo>
                    <a:pt x="120" y="176"/>
                    <a:pt x="120" y="176"/>
                    <a:pt x="120" y="176"/>
                  </a:cubicBezTo>
                  <a:cubicBezTo>
                    <a:pt x="116" y="173"/>
                    <a:pt x="116" y="173"/>
                    <a:pt x="116" y="173"/>
                  </a:cubicBezTo>
                  <a:cubicBezTo>
                    <a:pt x="105" y="174"/>
                    <a:pt x="105" y="174"/>
                    <a:pt x="105" y="174"/>
                  </a:cubicBezTo>
                  <a:cubicBezTo>
                    <a:pt x="102" y="172"/>
                    <a:pt x="102" y="172"/>
                    <a:pt x="102" y="172"/>
                  </a:cubicBezTo>
                  <a:cubicBezTo>
                    <a:pt x="99" y="172"/>
                    <a:pt x="99" y="172"/>
                    <a:pt x="99" y="172"/>
                  </a:cubicBezTo>
                  <a:cubicBezTo>
                    <a:pt x="98" y="175"/>
                    <a:pt x="98" y="175"/>
                    <a:pt x="98" y="175"/>
                  </a:cubicBezTo>
                  <a:cubicBezTo>
                    <a:pt x="95" y="175"/>
                    <a:pt x="95" y="175"/>
                    <a:pt x="95" y="175"/>
                  </a:cubicBezTo>
                  <a:cubicBezTo>
                    <a:pt x="96" y="174"/>
                    <a:pt x="96" y="174"/>
                    <a:pt x="96" y="174"/>
                  </a:cubicBezTo>
                  <a:cubicBezTo>
                    <a:pt x="95" y="173"/>
                    <a:pt x="95" y="173"/>
                    <a:pt x="95" y="173"/>
                  </a:cubicBezTo>
                  <a:cubicBezTo>
                    <a:pt x="95" y="171"/>
                    <a:pt x="95" y="171"/>
                    <a:pt x="95" y="171"/>
                  </a:cubicBezTo>
                  <a:cubicBezTo>
                    <a:pt x="99" y="171"/>
                    <a:pt x="99" y="171"/>
                    <a:pt x="99" y="171"/>
                  </a:cubicBezTo>
                  <a:cubicBezTo>
                    <a:pt x="103" y="169"/>
                    <a:pt x="103" y="169"/>
                    <a:pt x="103" y="169"/>
                  </a:cubicBezTo>
                  <a:cubicBezTo>
                    <a:pt x="102" y="165"/>
                    <a:pt x="102" y="165"/>
                    <a:pt x="102" y="165"/>
                  </a:cubicBezTo>
                  <a:cubicBezTo>
                    <a:pt x="112" y="165"/>
                    <a:pt x="112" y="165"/>
                    <a:pt x="112" y="165"/>
                  </a:cubicBezTo>
                  <a:cubicBezTo>
                    <a:pt x="116" y="162"/>
                    <a:pt x="116" y="162"/>
                    <a:pt x="116" y="162"/>
                  </a:cubicBezTo>
                  <a:cubicBezTo>
                    <a:pt x="121" y="161"/>
                    <a:pt x="121" y="161"/>
                    <a:pt x="121" y="161"/>
                  </a:cubicBezTo>
                  <a:cubicBezTo>
                    <a:pt x="123" y="161"/>
                    <a:pt x="124" y="157"/>
                    <a:pt x="128" y="160"/>
                  </a:cubicBezTo>
                  <a:cubicBezTo>
                    <a:pt x="130" y="158"/>
                    <a:pt x="130" y="158"/>
                    <a:pt x="130" y="158"/>
                  </a:cubicBezTo>
                  <a:cubicBezTo>
                    <a:pt x="131" y="159"/>
                    <a:pt x="131" y="159"/>
                    <a:pt x="131" y="159"/>
                  </a:cubicBezTo>
                  <a:cubicBezTo>
                    <a:pt x="132" y="159"/>
                    <a:pt x="126" y="161"/>
                    <a:pt x="134" y="158"/>
                  </a:cubicBezTo>
                  <a:cubicBezTo>
                    <a:pt x="132" y="160"/>
                    <a:pt x="132" y="160"/>
                    <a:pt x="132" y="160"/>
                  </a:cubicBezTo>
                  <a:cubicBezTo>
                    <a:pt x="133" y="161"/>
                    <a:pt x="133" y="161"/>
                    <a:pt x="133" y="161"/>
                  </a:cubicBezTo>
                  <a:cubicBezTo>
                    <a:pt x="130" y="163"/>
                    <a:pt x="130" y="163"/>
                    <a:pt x="130" y="163"/>
                  </a:cubicBezTo>
                  <a:cubicBezTo>
                    <a:pt x="125" y="166"/>
                    <a:pt x="125" y="166"/>
                    <a:pt x="125" y="166"/>
                  </a:cubicBezTo>
                  <a:cubicBezTo>
                    <a:pt x="130" y="166"/>
                    <a:pt x="130" y="166"/>
                    <a:pt x="130" y="166"/>
                  </a:cubicBezTo>
                  <a:cubicBezTo>
                    <a:pt x="146" y="165"/>
                    <a:pt x="146" y="165"/>
                    <a:pt x="146" y="165"/>
                  </a:cubicBezTo>
                  <a:cubicBezTo>
                    <a:pt x="148" y="166"/>
                    <a:pt x="148" y="166"/>
                    <a:pt x="148" y="166"/>
                  </a:cubicBezTo>
                  <a:cubicBezTo>
                    <a:pt x="150" y="165"/>
                    <a:pt x="150" y="165"/>
                    <a:pt x="150" y="165"/>
                  </a:cubicBezTo>
                  <a:cubicBezTo>
                    <a:pt x="153" y="168"/>
                    <a:pt x="153" y="168"/>
                    <a:pt x="153" y="168"/>
                  </a:cubicBezTo>
                  <a:cubicBezTo>
                    <a:pt x="157" y="166"/>
                    <a:pt x="157" y="166"/>
                    <a:pt x="157" y="166"/>
                  </a:cubicBezTo>
                  <a:cubicBezTo>
                    <a:pt x="157" y="162"/>
                    <a:pt x="147" y="169"/>
                    <a:pt x="162" y="165"/>
                  </a:cubicBezTo>
                  <a:cubicBezTo>
                    <a:pt x="165" y="166"/>
                    <a:pt x="156" y="171"/>
                    <a:pt x="162" y="162"/>
                  </a:cubicBezTo>
                  <a:cubicBezTo>
                    <a:pt x="159" y="160"/>
                    <a:pt x="159" y="160"/>
                    <a:pt x="159" y="160"/>
                  </a:cubicBezTo>
                  <a:cubicBezTo>
                    <a:pt x="153" y="159"/>
                    <a:pt x="153" y="159"/>
                    <a:pt x="153" y="159"/>
                  </a:cubicBezTo>
                  <a:cubicBezTo>
                    <a:pt x="146" y="161"/>
                    <a:pt x="146" y="161"/>
                    <a:pt x="146" y="161"/>
                  </a:cubicBezTo>
                  <a:cubicBezTo>
                    <a:pt x="146" y="160"/>
                    <a:pt x="146" y="160"/>
                    <a:pt x="146" y="160"/>
                  </a:cubicBezTo>
                  <a:cubicBezTo>
                    <a:pt x="148" y="160"/>
                    <a:pt x="148" y="160"/>
                    <a:pt x="148" y="160"/>
                  </a:cubicBezTo>
                  <a:cubicBezTo>
                    <a:pt x="143" y="155"/>
                    <a:pt x="143" y="155"/>
                    <a:pt x="143" y="155"/>
                  </a:cubicBezTo>
                  <a:cubicBezTo>
                    <a:pt x="140" y="156"/>
                    <a:pt x="139" y="160"/>
                    <a:pt x="135" y="156"/>
                  </a:cubicBezTo>
                  <a:cubicBezTo>
                    <a:pt x="137" y="154"/>
                    <a:pt x="137" y="154"/>
                    <a:pt x="137" y="154"/>
                  </a:cubicBezTo>
                  <a:cubicBezTo>
                    <a:pt x="139" y="154"/>
                    <a:pt x="133" y="160"/>
                    <a:pt x="135" y="151"/>
                  </a:cubicBezTo>
                  <a:cubicBezTo>
                    <a:pt x="140" y="151"/>
                    <a:pt x="129" y="157"/>
                    <a:pt x="140" y="149"/>
                  </a:cubicBezTo>
                  <a:cubicBezTo>
                    <a:pt x="135" y="147"/>
                    <a:pt x="135" y="147"/>
                    <a:pt x="135" y="147"/>
                  </a:cubicBezTo>
                  <a:cubicBezTo>
                    <a:pt x="128" y="148"/>
                    <a:pt x="128" y="148"/>
                    <a:pt x="128" y="148"/>
                  </a:cubicBezTo>
                  <a:cubicBezTo>
                    <a:pt x="124" y="146"/>
                    <a:pt x="124" y="146"/>
                    <a:pt x="124" y="146"/>
                  </a:cubicBezTo>
                  <a:cubicBezTo>
                    <a:pt x="107" y="146"/>
                    <a:pt x="107" y="146"/>
                    <a:pt x="107" y="146"/>
                  </a:cubicBezTo>
                  <a:cubicBezTo>
                    <a:pt x="106" y="144"/>
                    <a:pt x="106" y="144"/>
                    <a:pt x="106" y="144"/>
                  </a:cubicBezTo>
                  <a:cubicBezTo>
                    <a:pt x="106" y="145"/>
                    <a:pt x="104" y="146"/>
                    <a:pt x="102" y="145"/>
                  </a:cubicBezTo>
                  <a:cubicBezTo>
                    <a:pt x="106" y="143"/>
                    <a:pt x="106" y="143"/>
                    <a:pt x="106" y="143"/>
                  </a:cubicBezTo>
                  <a:cubicBezTo>
                    <a:pt x="107" y="145"/>
                    <a:pt x="107" y="145"/>
                    <a:pt x="107" y="145"/>
                  </a:cubicBezTo>
                  <a:cubicBezTo>
                    <a:pt x="108" y="143"/>
                    <a:pt x="108" y="143"/>
                    <a:pt x="108" y="143"/>
                  </a:cubicBezTo>
                  <a:cubicBezTo>
                    <a:pt x="103" y="141"/>
                    <a:pt x="103" y="141"/>
                    <a:pt x="103" y="141"/>
                  </a:cubicBezTo>
                  <a:cubicBezTo>
                    <a:pt x="97" y="142"/>
                    <a:pt x="97" y="142"/>
                    <a:pt x="97" y="142"/>
                  </a:cubicBezTo>
                  <a:cubicBezTo>
                    <a:pt x="95" y="142"/>
                    <a:pt x="95" y="142"/>
                    <a:pt x="95" y="142"/>
                  </a:cubicBezTo>
                  <a:cubicBezTo>
                    <a:pt x="105" y="139"/>
                    <a:pt x="105" y="139"/>
                    <a:pt x="105" y="139"/>
                  </a:cubicBezTo>
                  <a:cubicBezTo>
                    <a:pt x="106" y="138"/>
                    <a:pt x="95" y="144"/>
                    <a:pt x="109" y="139"/>
                  </a:cubicBezTo>
                  <a:cubicBezTo>
                    <a:pt x="130" y="142"/>
                    <a:pt x="130" y="142"/>
                    <a:pt x="130" y="142"/>
                  </a:cubicBezTo>
                  <a:cubicBezTo>
                    <a:pt x="131" y="141"/>
                    <a:pt x="131" y="141"/>
                    <a:pt x="131" y="141"/>
                  </a:cubicBezTo>
                  <a:cubicBezTo>
                    <a:pt x="139" y="143"/>
                    <a:pt x="139" y="143"/>
                    <a:pt x="139" y="143"/>
                  </a:cubicBezTo>
                  <a:cubicBezTo>
                    <a:pt x="146" y="141"/>
                    <a:pt x="146" y="141"/>
                    <a:pt x="146" y="141"/>
                  </a:cubicBezTo>
                  <a:cubicBezTo>
                    <a:pt x="145" y="140"/>
                    <a:pt x="145" y="140"/>
                    <a:pt x="145" y="140"/>
                  </a:cubicBezTo>
                  <a:cubicBezTo>
                    <a:pt x="144" y="139"/>
                    <a:pt x="143" y="145"/>
                    <a:pt x="147" y="138"/>
                  </a:cubicBezTo>
                  <a:cubicBezTo>
                    <a:pt x="148" y="140"/>
                    <a:pt x="148" y="140"/>
                    <a:pt x="148" y="140"/>
                  </a:cubicBezTo>
                  <a:cubicBezTo>
                    <a:pt x="149" y="140"/>
                    <a:pt x="149" y="140"/>
                    <a:pt x="149" y="140"/>
                  </a:cubicBezTo>
                  <a:cubicBezTo>
                    <a:pt x="152" y="137"/>
                    <a:pt x="152" y="137"/>
                    <a:pt x="152" y="137"/>
                  </a:cubicBezTo>
                  <a:cubicBezTo>
                    <a:pt x="153" y="142"/>
                    <a:pt x="153" y="142"/>
                    <a:pt x="153" y="142"/>
                  </a:cubicBezTo>
                  <a:cubicBezTo>
                    <a:pt x="156" y="139"/>
                    <a:pt x="156" y="139"/>
                    <a:pt x="156" y="139"/>
                  </a:cubicBezTo>
                  <a:cubicBezTo>
                    <a:pt x="159" y="138"/>
                    <a:pt x="161" y="141"/>
                    <a:pt x="164" y="137"/>
                  </a:cubicBezTo>
                  <a:cubicBezTo>
                    <a:pt x="163" y="136"/>
                    <a:pt x="168" y="136"/>
                    <a:pt x="162" y="136"/>
                  </a:cubicBezTo>
                  <a:cubicBezTo>
                    <a:pt x="162" y="135"/>
                    <a:pt x="163" y="137"/>
                    <a:pt x="162" y="135"/>
                  </a:cubicBezTo>
                  <a:cubicBezTo>
                    <a:pt x="164" y="134"/>
                    <a:pt x="167" y="139"/>
                    <a:pt x="166" y="137"/>
                  </a:cubicBezTo>
                  <a:cubicBezTo>
                    <a:pt x="167" y="134"/>
                    <a:pt x="167" y="134"/>
                    <a:pt x="167" y="134"/>
                  </a:cubicBezTo>
                  <a:cubicBezTo>
                    <a:pt x="171" y="138"/>
                    <a:pt x="168" y="127"/>
                    <a:pt x="175" y="134"/>
                  </a:cubicBezTo>
                  <a:cubicBezTo>
                    <a:pt x="179" y="133"/>
                    <a:pt x="181" y="129"/>
                    <a:pt x="186" y="132"/>
                  </a:cubicBezTo>
                  <a:cubicBezTo>
                    <a:pt x="185" y="133"/>
                    <a:pt x="185" y="133"/>
                    <a:pt x="185" y="133"/>
                  </a:cubicBezTo>
                  <a:cubicBezTo>
                    <a:pt x="194" y="133"/>
                    <a:pt x="194" y="133"/>
                    <a:pt x="194" y="133"/>
                  </a:cubicBezTo>
                  <a:cubicBezTo>
                    <a:pt x="198" y="136"/>
                    <a:pt x="198" y="136"/>
                    <a:pt x="198" y="136"/>
                  </a:cubicBezTo>
                  <a:cubicBezTo>
                    <a:pt x="199" y="134"/>
                    <a:pt x="199" y="134"/>
                    <a:pt x="199" y="134"/>
                  </a:cubicBezTo>
                  <a:cubicBezTo>
                    <a:pt x="199" y="133"/>
                    <a:pt x="199" y="133"/>
                    <a:pt x="199" y="133"/>
                  </a:cubicBezTo>
                  <a:cubicBezTo>
                    <a:pt x="200" y="135"/>
                    <a:pt x="200" y="135"/>
                    <a:pt x="200" y="135"/>
                  </a:cubicBezTo>
                  <a:cubicBezTo>
                    <a:pt x="207" y="134"/>
                    <a:pt x="207" y="134"/>
                    <a:pt x="207" y="134"/>
                  </a:cubicBezTo>
                  <a:cubicBezTo>
                    <a:pt x="211" y="132"/>
                    <a:pt x="211" y="132"/>
                    <a:pt x="211" y="132"/>
                  </a:cubicBezTo>
                  <a:cubicBezTo>
                    <a:pt x="208" y="130"/>
                    <a:pt x="208" y="130"/>
                    <a:pt x="208" y="130"/>
                  </a:cubicBezTo>
                  <a:cubicBezTo>
                    <a:pt x="212" y="129"/>
                    <a:pt x="212" y="129"/>
                    <a:pt x="212" y="129"/>
                  </a:cubicBezTo>
                  <a:cubicBezTo>
                    <a:pt x="210" y="130"/>
                    <a:pt x="210" y="130"/>
                    <a:pt x="210" y="130"/>
                  </a:cubicBezTo>
                  <a:cubicBezTo>
                    <a:pt x="217" y="132"/>
                    <a:pt x="217" y="132"/>
                    <a:pt x="217" y="132"/>
                  </a:cubicBezTo>
                  <a:cubicBezTo>
                    <a:pt x="218" y="132"/>
                    <a:pt x="219" y="127"/>
                    <a:pt x="220" y="132"/>
                  </a:cubicBezTo>
                  <a:cubicBezTo>
                    <a:pt x="222" y="133"/>
                    <a:pt x="222" y="131"/>
                    <a:pt x="222" y="130"/>
                  </a:cubicBezTo>
                  <a:cubicBezTo>
                    <a:pt x="219" y="130"/>
                    <a:pt x="228" y="128"/>
                    <a:pt x="219" y="130"/>
                  </a:cubicBezTo>
                  <a:cubicBezTo>
                    <a:pt x="224" y="127"/>
                    <a:pt x="224" y="127"/>
                    <a:pt x="224" y="127"/>
                  </a:cubicBezTo>
                  <a:cubicBezTo>
                    <a:pt x="223" y="126"/>
                    <a:pt x="223" y="126"/>
                    <a:pt x="223" y="126"/>
                  </a:cubicBezTo>
                  <a:cubicBezTo>
                    <a:pt x="226" y="125"/>
                    <a:pt x="226" y="125"/>
                    <a:pt x="226" y="125"/>
                  </a:cubicBezTo>
                  <a:cubicBezTo>
                    <a:pt x="230" y="126"/>
                    <a:pt x="230" y="126"/>
                    <a:pt x="230" y="126"/>
                  </a:cubicBezTo>
                  <a:cubicBezTo>
                    <a:pt x="228" y="128"/>
                    <a:pt x="228" y="128"/>
                    <a:pt x="228" y="128"/>
                  </a:cubicBezTo>
                  <a:cubicBezTo>
                    <a:pt x="227" y="127"/>
                    <a:pt x="227" y="127"/>
                    <a:pt x="227" y="127"/>
                  </a:cubicBezTo>
                  <a:cubicBezTo>
                    <a:pt x="224" y="129"/>
                    <a:pt x="224" y="129"/>
                    <a:pt x="224" y="129"/>
                  </a:cubicBezTo>
                  <a:cubicBezTo>
                    <a:pt x="224" y="130"/>
                    <a:pt x="224" y="130"/>
                    <a:pt x="224" y="130"/>
                  </a:cubicBezTo>
                  <a:cubicBezTo>
                    <a:pt x="227" y="129"/>
                    <a:pt x="232" y="126"/>
                    <a:pt x="234" y="130"/>
                  </a:cubicBezTo>
                  <a:cubicBezTo>
                    <a:pt x="240" y="129"/>
                    <a:pt x="240" y="129"/>
                    <a:pt x="240" y="129"/>
                  </a:cubicBezTo>
                  <a:cubicBezTo>
                    <a:pt x="249" y="128"/>
                    <a:pt x="249" y="128"/>
                    <a:pt x="249" y="128"/>
                  </a:cubicBezTo>
                  <a:cubicBezTo>
                    <a:pt x="267" y="124"/>
                    <a:pt x="267" y="124"/>
                    <a:pt x="267" y="124"/>
                  </a:cubicBezTo>
                  <a:cubicBezTo>
                    <a:pt x="269" y="122"/>
                    <a:pt x="269" y="122"/>
                    <a:pt x="269" y="122"/>
                  </a:cubicBezTo>
                  <a:cubicBezTo>
                    <a:pt x="269" y="122"/>
                    <a:pt x="273" y="122"/>
                    <a:pt x="268" y="121"/>
                  </a:cubicBezTo>
                  <a:cubicBezTo>
                    <a:pt x="273" y="120"/>
                    <a:pt x="273" y="120"/>
                    <a:pt x="273" y="120"/>
                  </a:cubicBezTo>
                  <a:cubicBezTo>
                    <a:pt x="272" y="121"/>
                    <a:pt x="272" y="121"/>
                    <a:pt x="272" y="121"/>
                  </a:cubicBezTo>
                  <a:cubicBezTo>
                    <a:pt x="278" y="121"/>
                    <a:pt x="278" y="121"/>
                    <a:pt x="278" y="121"/>
                  </a:cubicBezTo>
                  <a:cubicBezTo>
                    <a:pt x="281" y="117"/>
                    <a:pt x="281" y="117"/>
                    <a:pt x="281" y="117"/>
                  </a:cubicBezTo>
                  <a:cubicBezTo>
                    <a:pt x="283" y="118"/>
                    <a:pt x="281" y="112"/>
                    <a:pt x="285" y="117"/>
                  </a:cubicBezTo>
                  <a:cubicBezTo>
                    <a:pt x="296" y="115"/>
                    <a:pt x="277" y="116"/>
                    <a:pt x="294" y="112"/>
                  </a:cubicBezTo>
                  <a:cubicBezTo>
                    <a:pt x="292" y="114"/>
                    <a:pt x="292" y="114"/>
                    <a:pt x="292" y="114"/>
                  </a:cubicBezTo>
                  <a:cubicBezTo>
                    <a:pt x="293" y="116"/>
                    <a:pt x="293" y="116"/>
                    <a:pt x="293" y="116"/>
                  </a:cubicBezTo>
                  <a:cubicBezTo>
                    <a:pt x="297" y="114"/>
                    <a:pt x="297" y="114"/>
                    <a:pt x="297" y="114"/>
                  </a:cubicBezTo>
                  <a:cubicBezTo>
                    <a:pt x="297" y="113"/>
                    <a:pt x="297" y="113"/>
                    <a:pt x="297" y="113"/>
                  </a:cubicBezTo>
                  <a:cubicBezTo>
                    <a:pt x="301" y="111"/>
                    <a:pt x="301" y="111"/>
                    <a:pt x="301" y="111"/>
                  </a:cubicBezTo>
                  <a:cubicBezTo>
                    <a:pt x="311" y="110"/>
                    <a:pt x="311" y="110"/>
                    <a:pt x="311" y="110"/>
                  </a:cubicBezTo>
                  <a:cubicBezTo>
                    <a:pt x="311" y="109"/>
                    <a:pt x="311" y="109"/>
                    <a:pt x="311" y="109"/>
                  </a:cubicBezTo>
                  <a:cubicBezTo>
                    <a:pt x="303" y="109"/>
                    <a:pt x="303" y="109"/>
                    <a:pt x="303" y="109"/>
                  </a:cubicBezTo>
                  <a:cubicBezTo>
                    <a:pt x="289" y="111"/>
                    <a:pt x="289" y="111"/>
                    <a:pt x="289" y="111"/>
                  </a:cubicBezTo>
                  <a:cubicBezTo>
                    <a:pt x="275" y="113"/>
                    <a:pt x="275" y="113"/>
                    <a:pt x="275" y="113"/>
                  </a:cubicBezTo>
                  <a:cubicBezTo>
                    <a:pt x="272" y="114"/>
                    <a:pt x="272" y="114"/>
                    <a:pt x="272" y="114"/>
                  </a:cubicBezTo>
                  <a:cubicBezTo>
                    <a:pt x="266" y="114"/>
                    <a:pt x="266" y="114"/>
                    <a:pt x="266" y="114"/>
                  </a:cubicBezTo>
                  <a:cubicBezTo>
                    <a:pt x="262" y="115"/>
                    <a:pt x="262" y="115"/>
                    <a:pt x="262" y="115"/>
                  </a:cubicBezTo>
                  <a:cubicBezTo>
                    <a:pt x="258" y="113"/>
                    <a:pt x="258" y="113"/>
                    <a:pt x="258" y="113"/>
                  </a:cubicBezTo>
                  <a:cubicBezTo>
                    <a:pt x="255" y="115"/>
                    <a:pt x="255" y="115"/>
                    <a:pt x="255" y="115"/>
                  </a:cubicBezTo>
                  <a:cubicBezTo>
                    <a:pt x="252" y="115"/>
                    <a:pt x="252" y="115"/>
                    <a:pt x="252" y="115"/>
                  </a:cubicBezTo>
                  <a:cubicBezTo>
                    <a:pt x="248" y="116"/>
                    <a:pt x="248" y="116"/>
                    <a:pt x="248" y="116"/>
                  </a:cubicBezTo>
                  <a:cubicBezTo>
                    <a:pt x="245" y="116"/>
                    <a:pt x="245" y="116"/>
                    <a:pt x="245" y="116"/>
                  </a:cubicBezTo>
                  <a:cubicBezTo>
                    <a:pt x="240" y="114"/>
                    <a:pt x="247" y="121"/>
                    <a:pt x="239" y="117"/>
                  </a:cubicBezTo>
                  <a:cubicBezTo>
                    <a:pt x="221" y="118"/>
                    <a:pt x="221" y="118"/>
                    <a:pt x="221" y="118"/>
                  </a:cubicBezTo>
                  <a:cubicBezTo>
                    <a:pt x="221" y="117"/>
                    <a:pt x="228" y="116"/>
                    <a:pt x="221" y="115"/>
                  </a:cubicBezTo>
                  <a:cubicBezTo>
                    <a:pt x="214" y="116"/>
                    <a:pt x="214" y="116"/>
                    <a:pt x="214" y="116"/>
                  </a:cubicBezTo>
                  <a:cubicBezTo>
                    <a:pt x="215" y="113"/>
                    <a:pt x="215" y="113"/>
                    <a:pt x="215" y="113"/>
                  </a:cubicBezTo>
                  <a:cubicBezTo>
                    <a:pt x="208" y="112"/>
                    <a:pt x="208" y="112"/>
                    <a:pt x="208" y="112"/>
                  </a:cubicBezTo>
                  <a:cubicBezTo>
                    <a:pt x="207" y="115"/>
                    <a:pt x="207" y="115"/>
                    <a:pt x="207" y="115"/>
                  </a:cubicBezTo>
                  <a:cubicBezTo>
                    <a:pt x="209" y="115"/>
                    <a:pt x="209" y="115"/>
                    <a:pt x="209" y="115"/>
                  </a:cubicBezTo>
                  <a:cubicBezTo>
                    <a:pt x="208" y="116"/>
                    <a:pt x="205" y="117"/>
                    <a:pt x="203" y="117"/>
                  </a:cubicBezTo>
                  <a:cubicBezTo>
                    <a:pt x="202" y="116"/>
                    <a:pt x="202" y="116"/>
                    <a:pt x="202" y="116"/>
                  </a:cubicBezTo>
                  <a:cubicBezTo>
                    <a:pt x="206" y="114"/>
                    <a:pt x="206" y="114"/>
                    <a:pt x="206" y="114"/>
                  </a:cubicBezTo>
                  <a:cubicBezTo>
                    <a:pt x="204" y="119"/>
                    <a:pt x="218" y="112"/>
                    <a:pt x="200" y="114"/>
                  </a:cubicBezTo>
                  <a:cubicBezTo>
                    <a:pt x="202" y="113"/>
                    <a:pt x="203" y="113"/>
                    <a:pt x="198" y="117"/>
                  </a:cubicBezTo>
                  <a:cubicBezTo>
                    <a:pt x="193" y="115"/>
                    <a:pt x="193" y="115"/>
                    <a:pt x="193" y="115"/>
                  </a:cubicBezTo>
                  <a:cubicBezTo>
                    <a:pt x="193" y="118"/>
                    <a:pt x="193" y="118"/>
                    <a:pt x="193" y="118"/>
                  </a:cubicBezTo>
                  <a:cubicBezTo>
                    <a:pt x="188" y="116"/>
                    <a:pt x="188" y="116"/>
                    <a:pt x="188" y="116"/>
                  </a:cubicBezTo>
                  <a:cubicBezTo>
                    <a:pt x="179" y="119"/>
                    <a:pt x="179" y="119"/>
                    <a:pt x="179" y="119"/>
                  </a:cubicBezTo>
                  <a:cubicBezTo>
                    <a:pt x="178" y="116"/>
                    <a:pt x="178" y="116"/>
                    <a:pt x="178" y="116"/>
                  </a:cubicBezTo>
                  <a:cubicBezTo>
                    <a:pt x="170" y="116"/>
                    <a:pt x="170" y="116"/>
                    <a:pt x="170" y="116"/>
                  </a:cubicBezTo>
                  <a:cubicBezTo>
                    <a:pt x="168" y="119"/>
                    <a:pt x="168" y="119"/>
                    <a:pt x="168" y="119"/>
                  </a:cubicBezTo>
                  <a:cubicBezTo>
                    <a:pt x="166" y="118"/>
                    <a:pt x="166" y="118"/>
                    <a:pt x="166" y="118"/>
                  </a:cubicBezTo>
                  <a:cubicBezTo>
                    <a:pt x="165" y="120"/>
                    <a:pt x="165" y="120"/>
                    <a:pt x="165" y="120"/>
                  </a:cubicBezTo>
                  <a:cubicBezTo>
                    <a:pt x="169" y="123"/>
                    <a:pt x="169" y="123"/>
                    <a:pt x="169" y="123"/>
                  </a:cubicBezTo>
                  <a:cubicBezTo>
                    <a:pt x="178" y="121"/>
                    <a:pt x="178" y="121"/>
                    <a:pt x="178" y="121"/>
                  </a:cubicBezTo>
                  <a:cubicBezTo>
                    <a:pt x="178" y="121"/>
                    <a:pt x="178" y="121"/>
                    <a:pt x="178" y="121"/>
                  </a:cubicBezTo>
                  <a:cubicBezTo>
                    <a:pt x="179" y="122"/>
                    <a:pt x="179" y="122"/>
                    <a:pt x="179" y="122"/>
                  </a:cubicBezTo>
                  <a:cubicBezTo>
                    <a:pt x="179" y="123"/>
                    <a:pt x="179" y="123"/>
                    <a:pt x="179" y="123"/>
                  </a:cubicBezTo>
                  <a:cubicBezTo>
                    <a:pt x="171" y="123"/>
                    <a:pt x="171" y="123"/>
                    <a:pt x="171" y="123"/>
                  </a:cubicBezTo>
                  <a:cubicBezTo>
                    <a:pt x="169" y="124"/>
                    <a:pt x="174" y="119"/>
                    <a:pt x="170" y="125"/>
                  </a:cubicBezTo>
                  <a:cubicBezTo>
                    <a:pt x="165" y="123"/>
                    <a:pt x="165" y="123"/>
                    <a:pt x="165" y="123"/>
                  </a:cubicBezTo>
                  <a:cubicBezTo>
                    <a:pt x="162" y="123"/>
                    <a:pt x="162" y="123"/>
                    <a:pt x="162" y="123"/>
                  </a:cubicBezTo>
                  <a:cubicBezTo>
                    <a:pt x="165" y="120"/>
                    <a:pt x="165" y="120"/>
                    <a:pt x="165" y="120"/>
                  </a:cubicBezTo>
                  <a:cubicBezTo>
                    <a:pt x="160" y="119"/>
                    <a:pt x="170" y="115"/>
                    <a:pt x="160" y="120"/>
                  </a:cubicBezTo>
                  <a:cubicBezTo>
                    <a:pt x="161" y="118"/>
                    <a:pt x="164" y="118"/>
                    <a:pt x="165" y="117"/>
                  </a:cubicBezTo>
                  <a:cubicBezTo>
                    <a:pt x="164" y="115"/>
                    <a:pt x="164" y="115"/>
                    <a:pt x="164" y="115"/>
                  </a:cubicBezTo>
                  <a:cubicBezTo>
                    <a:pt x="164" y="113"/>
                    <a:pt x="164" y="113"/>
                    <a:pt x="164" y="113"/>
                  </a:cubicBezTo>
                  <a:cubicBezTo>
                    <a:pt x="166" y="113"/>
                    <a:pt x="167" y="111"/>
                    <a:pt x="168" y="110"/>
                  </a:cubicBezTo>
                  <a:cubicBezTo>
                    <a:pt x="158" y="111"/>
                    <a:pt x="158" y="111"/>
                    <a:pt x="158" y="111"/>
                  </a:cubicBezTo>
                  <a:cubicBezTo>
                    <a:pt x="157" y="112"/>
                    <a:pt x="157" y="112"/>
                    <a:pt x="157" y="112"/>
                  </a:cubicBezTo>
                  <a:cubicBezTo>
                    <a:pt x="152" y="111"/>
                    <a:pt x="152" y="111"/>
                    <a:pt x="152" y="111"/>
                  </a:cubicBezTo>
                  <a:cubicBezTo>
                    <a:pt x="151" y="112"/>
                    <a:pt x="151" y="112"/>
                    <a:pt x="151" y="112"/>
                  </a:cubicBezTo>
                  <a:cubicBezTo>
                    <a:pt x="151" y="113"/>
                    <a:pt x="151" y="113"/>
                    <a:pt x="151" y="113"/>
                  </a:cubicBezTo>
                  <a:cubicBezTo>
                    <a:pt x="147" y="114"/>
                    <a:pt x="147" y="114"/>
                    <a:pt x="147" y="114"/>
                  </a:cubicBezTo>
                  <a:cubicBezTo>
                    <a:pt x="146" y="115"/>
                    <a:pt x="153" y="115"/>
                    <a:pt x="145" y="114"/>
                  </a:cubicBezTo>
                  <a:cubicBezTo>
                    <a:pt x="144" y="111"/>
                    <a:pt x="147" y="115"/>
                    <a:pt x="146" y="112"/>
                  </a:cubicBezTo>
                  <a:cubicBezTo>
                    <a:pt x="142" y="115"/>
                    <a:pt x="142" y="115"/>
                    <a:pt x="142" y="115"/>
                  </a:cubicBezTo>
                  <a:cubicBezTo>
                    <a:pt x="142" y="115"/>
                    <a:pt x="142" y="115"/>
                    <a:pt x="142" y="115"/>
                  </a:cubicBezTo>
                  <a:cubicBezTo>
                    <a:pt x="140" y="116"/>
                    <a:pt x="140" y="116"/>
                    <a:pt x="140" y="116"/>
                  </a:cubicBezTo>
                  <a:cubicBezTo>
                    <a:pt x="140" y="115"/>
                    <a:pt x="140" y="115"/>
                    <a:pt x="140" y="115"/>
                  </a:cubicBezTo>
                  <a:cubicBezTo>
                    <a:pt x="135" y="117"/>
                    <a:pt x="135" y="117"/>
                    <a:pt x="135" y="117"/>
                  </a:cubicBezTo>
                  <a:cubicBezTo>
                    <a:pt x="129" y="115"/>
                    <a:pt x="129" y="115"/>
                    <a:pt x="129" y="115"/>
                  </a:cubicBezTo>
                  <a:cubicBezTo>
                    <a:pt x="128" y="115"/>
                    <a:pt x="134" y="114"/>
                    <a:pt x="126" y="116"/>
                  </a:cubicBezTo>
                  <a:cubicBezTo>
                    <a:pt x="126" y="118"/>
                    <a:pt x="126" y="118"/>
                    <a:pt x="126" y="118"/>
                  </a:cubicBezTo>
                  <a:cubicBezTo>
                    <a:pt x="124" y="118"/>
                    <a:pt x="124" y="118"/>
                    <a:pt x="124" y="118"/>
                  </a:cubicBezTo>
                  <a:cubicBezTo>
                    <a:pt x="124" y="117"/>
                    <a:pt x="124" y="117"/>
                    <a:pt x="124" y="117"/>
                  </a:cubicBezTo>
                  <a:cubicBezTo>
                    <a:pt x="116" y="114"/>
                    <a:pt x="116" y="114"/>
                    <a:pt x="116" y="114"/>
                  </a:cubicBezTo>
                  <a:cubicBezTo>
                    <a:pt x="107" y="113"/>
                    <a:pt x="107" y="113"/>
                    <a:pt x="107" y="113"/>
                  </a:cubicBezTo>
                  <a:cubicBezTo>
                    <a:pt x="109" y="111"/>
                    <a:pt x="104" y="117"/>
                    <a:pt x="112" y="111"/>
                  </a:cubicBezTo>
                  <a:cubicBezTo>
                    <a:pt x="109" y="108"/>
                    <a:pt x="109" y="108"/>
                    <a:pt x="109" y="108"/>
                  </a:cubicBezTo>
                  <a:cubicBezTo>
                    <a:pt x="114" y="108"/>
                    <a:pt x="114" y="108"/>
                    <a:pt x="114" y="108"/>
                  </a:cubicBezTo>
                  <a:cubicBezTo>
                    <a:pt x="115" y="110"/>
                    <a:pt x="106" y="105"/>
                    <a:pt x="117" y="110"/>
                  </a:cubicBezTo>
                  <a:cubicBezTo>
                    <a:pt x="120" y="108"/>
                    <a:pt x="120" y="108"/>
                    <a:pt x="120" y="108"/>
                  </a:cubicBezTo>
                  <a:cubicBezTo>
                    <a:pt x="121" y="107"/>
                    <a:pt x="121" y="107"/>
                    <a:pt x="121" y="107"/>
                  </a:cubicBezTo>
                  <a:cubicBezTo>
                    <a:pt x="117" y="103"/>
                    <a:pt x="117" y="103"/>
                    <a:pt x="117" y="103"/>
                  </a:cubicBezTo>
                  <a:cubicBezTo>
                    <a:pt x="117" y="100"/>
                    <a:pt x="117" y="100"/>
                    <a:pt x="117" y="100"/>
                  </a:cubicBezTo>
                  <a:cubicBezTo>
                    <a:pt x="115" y="98"/>
                    <a:pt x="115" y="98"/>
                    <a:pt x="115" y="98"/>
                  </a:cubicBezTo>
                  <a:cubicBezTo>
                    <a:pt x="118" y="95"/>
                    <a:pt x="117" y="99"/>
                    <a:pt x="124" y="96"/>
                  </a:cubicBezTo>
                  <a:cubicBezTo>
                    <a:pt x="125" y="98"/>
                    <a:pt x="125" y="98"/>
                    <a:pt x="125" y="98"/>
                  </a:cubicBezTo>
                  <a:cubicBezTo>
                    <a:pt x="126" y="99"/>
                    <a:pt x="124" y="95"/>
                    <a:pt x="126" y="99"/>
                  </a:cubicBezTo>
                  <a:cubicBezTo>
                    <a:pt x="129" y="98"/>
                    <a:pt x="129" y="98"/>
                    <a:pt x="129" y="98"/>
                  </a:cubicBezTo>
                  <a:cubicBezTo>
                    <a:pt x="134" y="98"/>
                    <a:pt x="134" y="98"/>
                    <a:pt x="134" y="98"/>
                  </a:cubicBezTo>
                  <a:cubicBezTo>
                    <a:pt x="135" y="103"/>
                    <a:pt x="135" y="103"/>
                    <a:pt x="135" y="103"/>
                  </a:cubicBezTo>
                  <a:cubicBezTo>
                    <a:pt x="143" y="105"/>
                    <a:pt x="143" y="105"/>
                    <a:pt x="143" y="105"/>
                  </a:cubicBezTo>
                  <a:cubicBezTo>
                    <a:pt x="149" y="103"/>
                    <a:pt x="149" y="103"/>
                    <a:pt x="149" y="103"/>
                  </a:cubicBezTo>
                  <a:cubicBezTo>
                    <a:pt x="158" y="101"/>
                    <a:pt x="158" y="101"/>
                    <a:pt x="158" y="101"/>
                  </a:cubicBezTo>
                  <a:cubicBezTo>
                    <a:pt x="159" y="98"/>
                    <a:pt x="159" y="98"/>
                    <a:pt x="159" y="98"/>
                  </a:cubicBezTo>
                  <a:cubicBezTo>
                    <a:pt x="158" y="95"/>
                    <a:pt x="158" y="95"/>
                    <a:pt x="158" y="95"/>
                  </a:cubicBezTo>
                  <a:cubicBezTo>
                    <a:pt x="145" y="93"/>
                    <a:pt x="145" y="93"/>
                    <a:pt x="145" y="93"/>
                  </a:cubicBezTo>
                  <a:cubicBezTo>
                    <a:pt x="149" y="92"/>
                    <a:pt x="149" y="92"/>
                    <a:pt x="149" y="92"/>
                  </a:cubicBezTo>
                  <a:cubicBezTo>
                    <a:pt x="151" y="93"/>
                    <a:pt x="151" y="93"/>
                    <a:pt x="151" y="93"/>
                  </a:cubicBezTo>
                  <a:cubicBezTo>
                    <a:pt x="151" y="91"/>
                    <a:pt x="157" y="91"/>
                    <a:pt x="158" y="93"/>
                  </a:cubicBezTo>
                  <a:cubicBezTo>
                    <a:pt x="162" y="93"/>
                    <a:pt x="162" y="93"/>
                    <a:pt x="162" y="93"/>
                  </a:cubicBezTo>
                  <a:cubicBezTo>
                    <a:pt x="162" y="95"/>
                    <a:pt x="162" y="95"/>
                    <a:pt x="162" y="95"/>
                  </a:cubicBezTo>
                  <a:cubicBezTo>
                    <a:pt x="164" y="96"/>
                    <a:pt x="164" y="96"/>
                    <a:pt x="164" y="96"/>
                  </a:cubicBezTo>
                  <a:cubicBezTo>
                    <a:pt x="165" y="96"/>
                    <a:pt x="165" y="96"/>
                    <a:pt x="165" y="96"/>
                  </a:cubicBezTo>
                  <a:cubicBezTo>
                    <a:pt x="164" y="93"/>
                    <a:pt x="164" y="93"/>
                    <a:pt x="164" y="93"/>
                  </a:cubicBezTo>
                  <a:cubicBezTo>
                    <a:pt x="168" y="91"/>
                    <a:pt x="168" y="91"/>
                    <a:pt x="168" y="91"/>
                  </a:cubicBezTo>
                  <a:cubicBezTo>
                    <a:pt x="179" y="90"/>
                    <a:pt x="179" y="90"/>
                    <a:pt x="179" y="90"/>
                  </a:cubicBezTo>
                  <a:cubicBezTo>
                    <a:pt x="188" y="89"/>
                    <a:pt x="188" y="89"/>
                    <a:pt x="188" y="89"/>
                  </a:cubicBezTo>
                  <a:cubicBezTo>
                    <a:pt x="186" y="93"/>
                    <a:pt x="186" y="81"/>
                    <a:pt x="190" y="93"/>
                  </a:cubicBezTo>
                  <a:cubicBezTo>
                    <a:pt x="199" y="91"/>
                    <a:pt x="199" y="91"/>
                    <a:pt x="199" y="91"/>
                  </a:cubicBezTo>
                  <a:cubicBezTo>
                    <a:pt x="200" y="92"/>
                    <a:pt x="200" y="92"/>
                    <a:pt x="200" y="92"/>
                  </a:cubicBezTo>
                  <a:cubicBezTo>
                    <a:pt x="201" y="92"/>
                    <a:pt x="202" y="90"/>
                    <a:pt x="203" y="91"/>
                  </a:cubicBezTo>
                  <a:cubicBezTo>
                    <a:pt x="197" y="88"/>
                    <a:pt x="197" y="88"/>
                    <a:pt x="197" y="88"/>
                  </a:cubicBezTo>
                  <a:cubicBezTo>
                    <a:pt x="192" y="90"/>
                    <a:pt x="192" y="90"/>
                    <a:pt x="192" y="90"/>
                  </a:cubicBezTo>
                  <a:cubicBezTo>
                    <a:pt x="192" y="90"/>
                    <a:pt x="195" y="90"/>
                    <a:pt x="191" y="90"/>
                  </a:cubicBezTo>
                  <a:cubicBezTo>
                    <a:pt x="208" y="86"/>
                    <a:pt x="208" y="86"/>
                    <a:pt x="208" y="86"/>
                  </a:cubicBezTo>
                  <a:cubicBezTo>
                    <a:pt x="209" y="86"/>
                    <a:pt x="210" y="89"/>
                    <a:pt x="211" y="85"/>
                  </a:cubicBezTo>
                  <a:cubicBezTo>
                    <a:pt x="210" y="88"/>
                    <a:pt x="210" y="88"/>
                    <a:pt x="210" y="88"/>
                  </a:cubicBezTo>
                  <a:cubicBezTo>
                    <a:pt x="213" y="90"/>
                    <a:pt x="213" y="90"/>
                    <a:pt x="213" y="90"/>
                  </a:cubicBezTo>
                  <a:cubicBezTo>
                    <a:pt x="210" y="90"/>
                    <a:pt x="210" y="90"/>
                    <a:pt x="210" y="90"/>
                  </a:cubicBezTo>
                  <a:cubicBezTo>
                    <a:pt x="211" y="91"/>
                    <a:pt x="211" y="91"/>
                    <a:pt x="211" y="91"/>
                  </a:cubicBezTo>
                  <a:cubicBezTo>
                    <a:pt x="217" y="90"/>
                    <a:pt x="217" y="90"/>
                    <a:pt x="217" y="90"/>
                  </a:cubicBezTo>
                  <a:cubicBezTo>
                    <a:pt x="216" y="86"/>
                    <a:pt x="216" y="86"/>
                    <a:pt x="216" y="86"/>
                  </a:cubicBezTo>
                  <a:cubicBezTo>
                    <a:pt x="214" y="87"/>
                    <a:pt x="214" y="87"/>
                    <a:pt x="214" y="87"/>
                  </a:cubicBezTo>
                  <a:cubicBezTo>
                    <a:pt x="214" y="85"/>
                    <a:pt x="214" y="85"/>
                    <a:pt x="214" y="85"/>
                  </a:cubicBezTo>
                  <a:cubicBezTo>
                    <a:pt x="221" y="86"/>
                    <a:pt x="206" y="91"/>
                    <a:pt x="220" y="88"/>
                  </a:cubicBezTo>
                  <a:cubicBezTo>
                    <a:pt x="221" y="90"/>
                    <a:pt x="221" y="90"/>
                    <a:pt x="221" y="90"/>
                  </a:cubicBezTo>
                  <a:cubicBezTo>
                    <a:pt x="224" y="88"/>
                    <a:pt x="224" y="88"/>
                    <a:pt x="224" y="88"/>
                  </a:cubicBezTo>
                  <a:cubicBezTo>
                    <a:pt x="226" y="88"/>
                    <a:pt x="226" y="88"/>
                    <a:pt x="226" y="88"/>
                  </a:cubicBezTo>
                  <a:cubicBezTo>
                    <a:pt x="228" y="85"/>
                    <a:pt x="228" y="85"/>
                    <a:pt x="228" y="85"/>
                  </a:cubicBezTo>
                  <a:cubicBezTo>
                    <a:pt x="226" y="84"/>
                    <a:pt x="226" y="84"/>
                    <a:pt x="226" y="84"/>
                  </a:cubicBezTo>
                  <a:cubicBezTo>
                    <a:pt x="228" y="83"/>
                    <a:pt x="228" y="83"/>
                    <a:pt x="228" y="83"/>
                  </a:cubicBezTo>
                  <a:cubicBezTo>
                    <a:pt x="228" y="88"/>
                    <a:pt x="232" y="79"/>
                    <a:pt x="232" y="86"/>
                  </a:cubicBezTo>
                  <a:cubicBezTo>
                    <a:pt x="235" y="85"/>
                    <a:pt x="235" y="85"/>
                    <a:pt x="235" y="85"/>
                  </a:cubicBezTo>
                  <a:cubicBezTo>
                    <a:pt x="236" y="86"/>
                    <a:pt x="236" y="86"/>
                    <a:pt x="236" y="86"/>
                  </a:cubicBezTo>
                  <a:cubicBezTo>
                    <a:pt x="236" y="85"/>
                    <a:pt x="236" y="85"/>
                    <a:pt x="236" y="85"/>
                  </a:cubicBezTo>
                  <a:cubicBezTo>
                    <a:pt x="237" y="84"/>
                    <a:pt x="237" y="84"/>
                    <a:pt x="237" y="84"/>
                  </a:cubicBezTo>
                  <a:cubicBezTo>
                    <a:pt x="239" y="84"/>
                    <a:pt x="239" y="84"/>
                    <a:pt x="239" y="84"/>
                  </a:cubicBezTo>
                  <a:cubicBezTo>
                    <a:pt x="240" y="87"/>
                    <a:pt x="240" y="87"/>
                    <a:pt x="240" y="87"/>
                  </a:cubicBezTo>
                  <a:cubicBezTo>
                    <a:pt x="242" y="87"/>
                    <a:pt x="232" y="87"/>
                    <a:pt x="244" y="88"/>
                  </a:cubicBezTo>
                  <a:cubicBezTo>
                    <a:pt x="244" y="87"/>
                    <a:pt x="244" y="87"/>
                    <a:pt x="244" y="87"/>
                  </a:cubicBezTo>
                  <a:cubicBezTo>
                    <a:pt x="241" y="85"/>
                    <a:pt x="241" y="85"/>
                    <a:pt x="241" y="85"/>
                  </a:cubicBezTo>
                  <a:cubicBezTo>
                    <a:pt x="242" y="84"/>
                    <a:pt x="242" y="84"/>
                    <a:pt x="242" y="84"/>
                  </a:cubicBezTo>
                  <a:cubicBezTo>
                    <a:pt x="259" y="81"/>
                    <a:pt x="259" y="81"/>
                    <a:pt x="259" y="81"/>
                  </a:cubicBezTo>
                  <a:cubicBezTo>
                    <a:pt x="260" y="82"/>
                    <a:pt x="260" y="82"/>
                    <a:pt x="260" y="82"/>
                  </a:cubicBezTo>
                  <a:cubicBezTo>
                    <a:pt x="262" y="79"/>
                    <a:pt x="262" y="79"/>
                    <a:pt x="262" y="79"/>
                  </a:cubicBezTo>
                  <a:cubicBezTo>
                    <a:pt x="269" y="78"/>
                    <a:pt x="269" y="78"/>
                    <a:pt x="269" y="78"/>
                  </a:cubicBezTo>
                  <a:cubicBezTo>
                    <a:pt x="268" y="81"/>
                    <a:pt x="268" y="81"/>
                    <a:pt x="268" y="81"/>
                  </a:cubicBezTo>
                  <a:cubicBezTo>
                    <a:pt x="259" y="83"/>
                    <a:pt x="259" y="83"/>
                    <a:pt x="259" y="83"/>
                  </a:cubicBezTo>
                  <a:cubicBezTo>
                    <a:pt x="259" y="84"/>
                    <a:pt x="257" y="84"/>
                    <a:pt x="258" y="85"/>
                  </a:cubicBezTo>
                  <a:cubicBezTo>
                    <a:pt x="254" y="84"/>
                    <a:pt x="254" y="84"/>
                    <a:pt x="254" y="84"/>
                  </a:cubicBezTo>
                  <a:cubicBezTo>
                    <a:pt x="253" y="85"/>
                    <a:pt x="253" y="85"/>
                    <a:pt x="253" y="85"/>
                  </a:cubicBezTo>
                  <a:cubicBezTo>
                    <a:pt x="257" y="87"/>
                    <a:pt x="257" y="87"/>
                    <a:pt x="257" y="87"/>
                  </a:cubicBezTo>
                  <a:cubicBezTo>
                    <a:pt x="259" y="87"/>
                    <a:pt x="251" y="90"/>
                    <a:pt x="259" y="85"/>
                  </a:cubicBezTo>
                  <a:cubicBezTo>
                    <a:pt x="263" y="86"/>
                    <a:pt x="263" y="86"/>
                    <a:pt x="263" y="86"/>
                  </a:cubicBezTo>
                  <a:cubicBezTo>
                    <a:pt x="271" y="85"/>
                    <a:pt x="271" y="85"/>
                    <a:pt x="271" y="85"/>
                  </a:cubicBezTo>
                  <a:cubicBezTo>
                    <a:pt x="271" y="79"/>
                    <a:pt x="271" y="79"/>
                    <a:pt x="271" y="79"/>
                  </a:cubicBezTo>
                  <a:cubicBezTo>
                    <a:pt x="272" y="78"/>
                    <a:pt x="272" y="78"/>
                    <a:pt x="272" y="78"/>
                  </a:cubicBezTo>
                  <a:cubicBezTo>
                    <a:pt x="268" y="76"/>
                    <a:pt x="268" y="76"/>
                    <a:pt x="268" y="76"/>
                  </a:cubicBezTo>
                  <a:cubicBezTo>
                    <a:pt x="269" y="74"/>
                    <a:pt x="269" y="74"/>
                    <a:pt x="269" y="74"/>
                  </a:cubicBezTo>
                  <a:cubicBezTo>
                    <a:pt x="269" y="73"/>
                    <a:pt x="269" y="73"/>
                    <a:pt x="269" y="73"/>
                  </a:cubicBezTo>
                  <a:cubicBezTo>
                    <a:pt x="268" y="72"/>
                    <a:pt x="268" y="72"/>
                    <a:pt x="268" y="72"/>
                  </a:cubicBezTo>
                  <a:cubicBezTo>
                    <a:pt x="267" y="73"/>
                    <a:pt x="264" y="75"/>
                    <a:pt x="265" y="73"/>
                  </a:cubicBezTo>
                  <a:cubicBezTo>
                    <a:pt x="266" y="75"/>
                    <a:pt x="257" y="73"/>
                    <a:pt x="266" y="77"/>
                  </a:cubicBezTo>
                  <a:cubicBezTo>
                    <a:pt x="262" y="75"/>
                    <a:pt x="262" y="75"/>
                    <a:pt x="262" y="75"/>
                  </a:cubicBezTo>
                  <a:cubicBezTo>
                    <a:pt x="262" y="76"/>
                    <a:pt x="262" y="76"/>
                    <a:pt x="262" y="76"/>
                  </a:cubicBezTo>
                  <a:cubicBezTo>
                    <a:pt x="255" y="76"/>
                    <a:pt x="255" y="76"/>
                    <a:pt x="255" y="76"/>
                  </a:cubicBezTo>
                  <a:cubicBezTo>
                    <a:pt x="251" y="75"/>
                    <a:pt x="251" y="75"/>
                    <a:pt x="251" y="75"/>
                  </a:cubicBezTo>
                  <a:cubicBezTo>
                    <a:pt x="248" y="76"/>
                    <a:pt x="248" y="76"/>
                    <a:pt x="248" y="76"/>
                  </a:cubicBezTo>
                  <a:cubicBezTo>
                    <a:pt x="249" y="78"/>
                    <a:pt x="249" y="78"/>
                    <a:pt x="249" y="78"/>
                  </a:cubicBezTo>
                  <a:cubicBezTo>
                    <a:pt x="249" y="79"/>
                    <a:pt x="249" y="79"/>
                    <a:pt x="249" y="79"/>
                  </a:cubicBezTo>
                  <a:cubicBezTo>
                    <a:pt x="246" y="78"/>
                    <a:pt x="246" y="78"/>
                    <a:pt x="246" y="78"/>
                  </a:cubicBezTo>
                  <a:cubicBezTo>
                    <a:pt x="244" y="80"/>
                    <a:pt x="244" y="80"/>
                    <a:pt x="244" y="80"/>
                  </a:cubicBezTo>
                  <a:cubicBezTo>
                    <a:pt x="243" y="78"/>
                    <a:pt x="243" y="78"/>
                    <a:pt x="243" y="78"/>
                  </a:cubicBezTo>
                  <a:cubicBezTo>
                    <a:pt x="236" y="78"/>
                    <a:pt x="236" y="78"/>
                    <a:pt x="236" y="78"/>
                  </a:cubicBezTo>
                  <a:cubicBezTo>
                    <a:pt x="235" y="75"/>
                    <a:pt x="235" y="75"/>
                    <a:pt x="235" y="75"/>
                  </a:cubicBezTo>
                  <a:cubicBezTo>
                    <a:pt x="232" y="77"/>
                    <a:pt x="232" y="77"/>
                    <a:pt x="232" y="77"/>
                  </a:cubicBezTo>
                  <a:cubicBezTo>
                    <a:pt x="232" y="78"/>
                    <a:pt x="238" y="75"/>
                    <a:pt x="231" y="80"/>
                  </a:cubicBezTo>
                  <a:cubicBezTo>
                    <a:pt x="226" y="79"/>
                    <a:pt x="226" y="79"/>
                    <a:pt x="226" y="79"/>
                  </a:cubicBezTo>
                  <a:cubicBezTo>
                    <a:pt x="215" y="82"/>
                    <a:pt x="215" y="82"/>
                    <a:pt x="215" y="82"/>
                  </a:cubicBezTo>
                  <a:cubicBezTo>
                    <a:pt x="215" y="81"/>
                    <a:pt x="215" y="81"/>
                    <a:pt x="215" y="81"/>
                  </a:cubicBezTo>
                  <a:cubicBezTo>
                    <a:pt x="209" y="83"/>
                    <a:pt x="209" y="83"/>
                    <a:pt x="209" y="83"/>
                  </a:cubicBezTo>
                  <a:cubicBezTo>
                    <a:pt x="207" y="82"/>
                    <a:pt x="207" y="82"/>
                    <a:pt x="207" y="82"/>
                  </a:cubicBezTo>
                  <a:cubicBezTo>
                    <a:pt x="203" y="80"/>
                    <a:pt x="206" y="87"/>
                    <a:pt x="208" y="78"/>
                  </a:cubicBezTo>
                  <a:cubicBezTo>
                    <a:pt x="215" y="80"/>
                    <a:pt x="215" y="80"/>
                    <a:pt x="215" y="80"/>
                  </a:cubicBezTo>
                  <a:cubicBezTo>
                    <a:pt x="217" y="80"/>
                    <a:pt x="217" y="80"/>
                    <a:pt x="217" y="80"/>
                  </a:cubicBezTo>
                  <a:cubicBezTo>
                    <a:pt x="217" y="74"/>
                    <a:pt x="217" y="74"/>
                    <a:pt x="217" y="74"/>
                  </a:cubicBezTo>
                  <a:cubicBezTo>
                    <a:pt x="221" y="75"/>
                    <a:pt x="221" y="75"/>
                    <a:pt x="221" y="75"/>
                  </a:cubicBezTo>
                  <a:cubicBezTo>
                    <a:pt x="221" y="76"/>
                    <a:pt x="221" y="76"/>
                    <a:pt x="221" y="76"/>
                  </a:cubicBezTo>
                  <a:cubicBezTo>
                    <a:pt x="222" y="78"/>
                    <a:pt x="222" y="78"/>
                    <a:pt x="222" y="78"/>
                  </a:cubicBezTo>
                  <a:cubicBezTo>
                    <a:pt x="223" y="75"/>
                    <a:pt x="229" y="77"/>
                    <a:pt x="227" y="73"/>
                  </a:cubicBezTo>
                  <a:cubicBezTo>
                    <a:pt x="229" y="74"/>
                    <a:pt x="229" y="74"/>
                    <a:pt x="229" y="74"/>
                  </a:cubicBezTo>
                  <a:cubicBezTo>
                    <a:pt x="229" y="74"/>
                    <a:pt x="233" y="74"/>
                    <a:pt x="231" y="72"/>
                  </a:cubicBezTo>
                  <a:cubicBezTo>
                    <a:pt x="235" y="72"/>
                    <a:pt x="235" y="72"/>
                    <a:pt x="235" y="72"/>
                  </a:cubicBezTo>
                  <a:cubicBezTo>
                    <a:pt x="236" y="71"/>
                    <a:pt x="236" y="71"/>
                    <a:pt x="236" y="71"/>
                  </a:cubicBezTo>
                  <a:cubicBezTo>
                    <a:pt x="236" y="73"/>
                    <a:pt x="236" y="73"/>
                    <a:pt x="236" y="73"/>
                  </a:cubicBezTo>
                  <a:cubicBezTo>
                    <a:pt x="240" y="74"/>
                    <a:pt x="240" y="74"/>
                    <a:pt x="240" y="74"/>
                  </a:cubicBezTo>
                  <a:cubicBezTo>
                    <a:pt x="241" y="73"/>
                    <a:pt x="241" y="73"/>
                    <a:pt x="241" y="73"/>
                  </a:cubicBezTo>
                  <a:cubicBezTo>
                    <a:pt x="244" y="73"/>
                    <a:pt x="244" y="73"/>
                    <a:pt x="244" y="73"/>
                  </a:cubicBezTo>
                  <a:cubicBezTo>
                    <a:pt x="244" y="71"/>
                    <a:pt x="244" y="71"/>
                    <a:pt x="244" y="71"/>
                  </a:cubicBezTo>
                  <a:cubicBezTo>
                    <a:pt x="247" y="74"/>
                    <a:pt x="244" y="64"/>
                    <a:pt x="249" y="73"/>
                  </a:cubicBezTo>
                  <a:cubicBezTo>
                    <a:pt x="252" y="71"/>
                    <a:pt x="252" y="71"/>
                    <a:pt x="252" y="71"/>
                  </a:cubicBezTo>
                  <a:cubicBezTo>
                    <a:pt x="255" y="70"/>
                    <a:pt x="255" y="70"/>
                    <a:pt x="255" y="70"/>
                  </a:cubicBezTo>
                  <a:cubicBezTo>
                    <a:pt x="257" y="67"/>
                    <a:pt x="257" y="67"/>
                    <a:pt x="257" y="67"/>
                  </a:cubicBezTo>
                  <a:cubicBezTo>
                    <a:pt x="260" y="68"/>
                    <a:pt x="260" y="68"/>
                    <a:pt x="260" y="68"/>
                  </a:cubicBezTo>
                  <a:cubicBezTo>
                    <a:pt x="264" y="66"/>
                    <a:pt x="264" y="66"/>
                    <a:pt x="264" y="66"/>
                  </a:cubicBezTo>
                  <a:cubicBezTo>
                    <a:pt x="269" y="68"/>
                    <a:pt x="269" y="68"/>
                    <a:pt x="269" y="68"/>
                  </a:cubicBezTo>
                  <a:cubicBezTo>
                    <a:pt x="273" y="67"/>
                    <a:pt x="273" y="67"/>
                    <a:pt x="273" y="67"/>
                  </a:cubicBezTo>
                  <a:cubicBezTo>
                    <a:pt x="274" y="67"/>
                    <a:pt x="271" y="65"/>
                    <a:pt x="275" y="67"/>
                  </a:cubicBezTo>
                  <a:cubicBezTo>
                    <a:pt x="272" y="70"/>
                    <a:pt x="272" y="70"/>
                    <a:pt x="272" y="70"/>
                  </a:cubicBezTo>
                  <a:cubicBezTo>
                    <a:pt x="270" y="74"/>
                    <a:pt x="270" y="74"/>
                    <a:pt x="270" y="74"/>
                  </a:cubicBezTo>
                  <a:cubicBezTo>
                    <a:pt x="272" y="76"/>
                    <a:pt x="272" y="76"/>
                    <a:pt x="272" y="76"/>
                  </a:cubicBezTo>
                  <a:cubicBezTo>
                    <a:pt x="275" y="76"/>
                    <a:pt x="275" y="76"/>
                    <a:pt x="275" y="76"/>
                  </a:cubicBezTo>
                  <a:cubicBezTo>
                    <a:pt x="276" y="69"/>
                    <a:pt x="276" y="69"/>
                    <a:pt x="276" y="69"/>
                  </a:cubicBezTo>
                  <a:cubicBezTo>
                    <a:pt x="284" y="70"/>
                    <a:pt x="270" y="65"/>
                    <a:pt x="282" y="64"/>
                  </a:cubicBezTo>
                  <a:cubicBezTo>
                    <a:pt x="285" y="59"/>
                    <a:pt x="285" y="59"/>
                    <a:pt x="285" y="59"/>
                  </a:cubicBezTo>
                  <a:cubicBezTo>
                    <a:pt x="281" y="60"/>
                    <a:pt x="281" y="60"/>
                    <a:pt x="281" y="60"/>
                  </a:cubicBezTo>
                  <a:cubicBezTo>
                    <a:pt x="278" y="59"/>
                    <a:pt x="278" y="59"/>
                    <a:pt x="278" y="59"/>
                  </a:cubicBezTo>
                  <a:cubicBezTo>
                    <a:pt x="275" y="61"/>
                    <a:pt x="275" y="61"/>
                    <a:pt x="275" y="61"/>
                  </a:cubicBezTo>
                  <a:cubicBezTo>
                    <a:pt x="273" y="61"/>
                    <a:pt x="273" y="61"/>
                    <a:pt x="273" y="61"/>
                  </a:cubicBezTo>
                  <a:cubicBezTo>
                    <a:pt x="271" y="61"/>
                    <a:pt x="286" y="52"/>
                    <a:pt x="267" y="61"/>
                  </a:cubicBezTo>
                  <a:cubicBezTo>
                    <a:pt x="266" y="62"/>
                    <a:pt x="266" y="62"/>
                    <a:pt x="266" y="62"/>
                  </a:cubicBezTo>
                  <a:cubicBezTo>
                    <a:pt x="264" y="61"/>
                    <a:pt x="264" y="61"/>
                    <a:pt x="264" y="61"/>
                  </a:cubicBezTo>
                  <a:cubicBezTo>
                    <a:pt x="258" y="64"/>
                    <a:pt x="258" y="64"/>
                    <a:pt x="258" y="64"/>
                  </a:cubicBezTo>
                  <a:cubicBezTo>
                    <a:pt x="246" y="65"/>
                    <a:pt x="246" y="65"/>
                    <a:pt x="246" y="65"/>
                  </a:cubicBezTo>
                  <a:cubicBezTo>
                    <a:pt x="247" y="61"/>
                    <a:pt x="247" y="61"/>
                    <a:pt x="247" y="61"/>
                  </a:cubicBezTo>
                  <a:cubicBezTo>
                    <a:pt x="256" y="60"/>
                    <a:pt x="256" y="60"/>
                    <a:pt x="256" y="60"/>
                  </a:cubicBezTo>
                  <a:cubicBezTo>
                    <a:pt x="258" y="59"/>
                    <a:pt x="258" y="59"/>
                    <a:pt x="258" y="59"/>
                  </a:cubicBezTo>
                  <a:cubicBezTo>
                    <a:pt x="281" y="55"/>
                    <a:pt x="281" y="55"/>
                    <a:pt x="281" y="55"/>
                  </a:cubicBezTo>
                  <a:cubicBezTo>
                    <a:pt x="282" y="54"/>
                    <a:pt x="282" y="54"/>
                    <a:pt x="282" y="54"/>
                  </a:cubicBezTo>
                  <a:cubicBezTo>
                    <a:pt x="283" y="52"/>
                    <a:pt x="264" y="62"/>
                    <a:pt x="290" y="54"/>
                  </a:cubicBezTo>
                  <a:cubicBezTo>
                    <a:pt x="295" y="53"/>
                    <a:pt x="295" y="53"/>
                    <a:pt x="295" y="53"/>
                  </a:cubicBezTo>
                  <a:cubicBezTo>
                    <a:pt x="296" y="50"/>
                    <a:pt x="298" y="58"/>
                    <a:pt x="295" y="50"/>
                  </a:cubicBezTo>
                  <a:cubicBezTo>
                    <a:pt x="296" y="50"/>
                    <a:pt x="296" y="50"/>
                    <a:pt x="296" y="50"/>
                  </a:cubicBezTo>
                  <a:cubicBezTo>
                    <a:pt x="297" y="51"/>
                    <a:pt x="297" y="51"/>
                    <a:pt x="297" y="51"/>
                  </a:cubicBezTo>
                  <a:cubicBezTo>
                    <a:pt x="296" y="55"/>
                    <a:pt x="296" y="55"/>
                    <a:pt x="296" y="55"/>
                  </a:cubicBezTo>
                  <a:cubicBezTo>
                    <a:pt x="298" y="56"/>
                    <a:pt x="298" y="56"/>
                    <a:pt x="298" y="56"/>
                  </a:cubicBezTo>
                  <a:cubicBezTo>
                    <a:pt x="309" y="53"/>
                    <a:pt x="309" y="53"/>
                    <a:pt x="309" y="53"/>
                  </a:cubicBezTo>
                  <a:cubicBezTo>
                    <a:pt x="309" y="50"/>
                    <a:pt x="309" y="50"/>
                    <a:pt x="309" y="50"/>
                  </a:cubicBezTo>
                  <a:cubicBezTo>
                    <a:pt x="309" y="54"/>
                    <a:pt x="308" y="50"/>
                    <a:pt x="315" y="52"/>
                  </a:cubicBezTo>
                  <a:cubicBezTo>
                    <a:pt x="315" y="51"/>
                    <a:pt x="312" y="55"/>
                    <a:pt x="315" y="50"/>
                  </a:cubicBezTo>
                  <a:cubicBezTo>
                    <a:pt x="317" y="53"/>
                    <a:pt x="317" y="53"/>
                    <a:pt x="317" y="53"/>
                  </a:cubicBezTo>
                  <a:cubicBezTo>
                    <a:pt x="321" y="53"/>
                    <a:pt x="321" y="53"/>
                    <a:pt x="321" y="53"/>
                  </a:cubicBezTo>
                  <a:cubicBezTo>
                    <a:pt x="322" y="50"/>
                    <a:pt x="322" y="50"/>
                    <a:pt x="322" y="50"/>
                  </a:cubicBezTo>
                  <a:cubicBezTo>
                    <a:pt x="323" y="49"/>
                    <a:pt x="325" y="49"/>
                    <a:pt x="325" y="50"/>
                  </a:cubicBezTo>
                  <a:cubicBezTo>
                    <a:pt x="321" y="48"/>
                    <a:pt x="321" y="48"/>
                    <a:pt x="321" y="48"/>
                  </a:cubicBezTo>
                  <a:cubicBezTo>
                    <a:pt x="322" y="48"/>
                    <a:pt x="322" y="47"/>
                    <a:pt x="323" y="47"/>
                  </a:cubicBezTo>
                  <a:cubicBezTo>
                    <a:pt x="323" y="46"/>
                    <a:pt x="323" y="46"/>
                    <a:pt x="323" y="46"/>
                  </a:cubicBezTo>
                  <a:cubicBezTo>
                    <a:pt x="320" y="46"/>
                    <a:pt x="320" y="46"/>
                    <a:pt x="320" y="46"/>
                  </a:cubicBezTo>
                  <a:cubicBezTo>
                    <a:pt x="325" y="46"/>
                    <a:pt x="325" y="46"/>
                    <a:pt x="325" y="46"/>
                  </a:cubicBezTo>
                  <a:cubicBezTo>
                    <a:pt x="325" y="48"/>
                    <a:pt x="325" y="48"/>
                    <a:pt x="325" y="48"/>
                  </a:cubicBezTo>
                  <a:cubicBezTo>
                    <a:pt x="322" y="48"/>
                    <a:pt x="315" y="53"/>
                    <a:pt x="336" y="48"/>
                  </a:cubicBezTo>
                  <a:cubicBezTo>
                    <a:pt x="336" y="48"/>
                    <a:pt x="337" y="47"/>
                    <a:pt x="338" y="50"/>
                  </a:cubicBezTo>
                  <a:cubicBezTo>
                    <a:pt x="339" y="48"/>
                    <a:pt x="339" y="48"/>
                    <a:pt x="339" y="48"/>
                  </a:cubicBezTo>
                  <a:cubicBezTo>
                    <a:pt x="337" y="48"/>
                    <a:pt x="337" y="48"/>
                    <a:pt x="337" y="48"/>
                  </a:cubicBezTo>
                  <a:cubicBezTo>
                    <a:pt x="339" y="47"/>
                    <a:pt x="342" y="47"/>
                    <a:pt x="341" y="45"/>
                  </a:cubicBezTo>
                  <a:cubicBezTo>
                    <a:pt x="344" y="44"/>
                    <a:pt x="344" y="44"/>
                    <a:pt x="344" y="44"/>
                  </a:cubicBezTo>
                  <a:cubicBezTo>
                    <a:pt x="347" y="45"/>
                    <a:pt x="347" y="45"/>
                    <a:pt x="347" y="45"/>
                  </a:cubicBezTo>
                  <a:cubicBezTo>
                    <a:pt x="348" y="44"/>
                    <a:pt x="348" y="44"/>
                    <a:pt x="348" y="44"/>
                  </a:cubicBezTo>
                  <a:cubicBezTo>
                    <a:pt x="346" y="43"/>
                    <a:pt x="346" y="43"/>
                    <a:pt x="346" y="43"/>
                  </a:cubicBezTo>
                  <a:cubicBezTo>
                    <a:pt x="353" y="42"/>
                    <a:pt x="353" y="42"/>
                    <a:pt x="353" y="42"/>
                  </a:cubicBezTo>
                  <a:cubicBezTo>
                    <a:pt x="356" y="43"/>
                    <a:pt x="356" y="43"/>
                    <a:pt x="356" y="43"/>
                  </a:cubicBezTo>
                  <a:cubicBezTo>
                    <a:pt x="357" y="39"/>
                    <a:pt x="357" y="39"/>
                    <a:pt x="357" y="39"/>
                  </a:cubicBezTo>
                  <a:cubicBezTo>
                    <a:pt x="364" y="36"/>
                    <a:pt x="364" y="36"/>
                    <a:pt x="364" y="36"/>
                  </a:cubicBezTo>
                  <a:cubicBezTo>
                    <a:pt x="363" y="38"/>
                    <a:pt x="363" y="38"/>
                    <a:pt x="363" y="38"/>
                  </a:cubicBezTo>
                  <a:cubicBezTo>
                    <a:pt x="357" y="42"/>
                    <a:pt x="357" y="42"/>
                    <a:pt x="357" y="42"/>
                  </a:cubicBezTo>
                  <a:cubicBezTo>
                    <a:pt x="357" y="43"/>
                    <a:pt x="353" y="47"/>
                    <a:pt x="361" y="46"/>
                  </a:cubicBezTo>
                  <a:cubicBezTo>
                    <a:pt x="361" y="47"/>
                    <a:pt x="361" y="47"/>
                    <a:pt x="361" y="47"/>
                  </a:cubicBezTo>
                  <a:cubicBezTo>
                    <a:pt x="364" y="47"/>
                    <a:pt x="364" y="47"/>
                    <a:pt x="364" y="47"/>
                  </a:cubicBezTo>
                  <a:cubicBezTo>
                    <a:pt x="363" y="49"/>
                    <a:pt x="363" y="49"/>
                    <a:pt x="363" y="49"/>
                  </a:cubicBezTo>
                  <a:cubicBezTo>
                    <a:pt x="359" y="48"/>
                    <a:pt x="359" y="48"/>
                    <a:pt x="359" y="48"/>
                  </a:cubicBezTo>
                  <a:cubicBezTo>
                    <a:pt x="357" y="52"/>
                    <a:pt x="357" y="52"/>
                    <a:pt x="357" y="52"/>
                  </a:cubicBezTo>
                  <a:cubicBezTo>
                    <a:pt x="363" y="53"/>
                    <a:pt x="363" y="53"/>
                    <a:pt x="363" y="53"/>
                  </a:cubicBezTo>
                  <a:cubicBezTo>
                    <a:pt x="367" y="52"/>
                    <a:pt x="367" y="52"/>
                    <a:pt x="367" y="52"/>
                  </a:cubicBezTo>
                  <a:cubicBezTo>
                    <a:pt x="367" y="52"/>
                    <a:pt x="367" y="52"/>
                    <a:pt x="367" y="52"/>
                  </a:cubicBezTo>
                  <a:cubicBezTo>
                    <a:pt x="370" y="50"/>
                    <a:pt x="370" y="50"/>
                    <a:pt x="370" y="50"/>
                  </a:cubicBezTo>
                  <a:cubicBezTo>
                    <a:pt x="372" y="50"/>
                    <a:pt x="372" y="50"/>
                    <a:pt x="372" y="50"/>
                  </a:cubicBezTo>
                  <a:cubicBezTo>
                    <a:pt x="371" y="52"/>
                    <a:pt x="369" y="46"/>
                    <a:pt x="373" y="53"/>
                  </a:cubicBezTo>
                  <a:cubicBezTo>
                    <a:pt x="374" y="51"/>
                    <a:pt x="374" y="51"/>
                    <a:pt x="374" y="51"/>
                  </a:cubicBezTo>
                  <a:cubicBezTo>
                    <a:pt x="377" y="53"/>
                    <a:pt x="366" y="52"/>
                    <a:pt x="379" y="50"/>
                  </a:cubicBezTo>
                  <a:cubicBezTo>
                    <a:pt x="379" y="49"/>
                    <a:pt x="379" y="49"/>
                    <a:pt x="379" y="49"/>
                  </a:cubicBezTo>
                  <a:cubicBezTo>
                    <a:pt x="381" y="52"/>
                    <a:pt x="381" y="52"/>
                    <a:pt x="381" y="52"/>
                  </a:cubicBezTo>
                  <a:cubicBezTo>
                    <a:pt x="374" y="53"/>
                    <a:pt x="374" y="53"/>
                    <a:pt x="374" y="53"/>
                  </a:cubicBezTo>
                  <a:cubicBezTo>
                    <a:pt x="380" y="58"/>
                    <a:pt x="380" y="58"/>
                    <a:pt x="380" y="58"/>
                  </a:cubicBezTo>
                  <a:cubicBezTo>
                    <a:pt x="379" y="58"/>
                    <a:pt x="375" y="56"/>
                    <a:pt x="377" y="61"/>
                  </a:cubicBezTo>
                  <a:cubicBezTo>
                    <a:pt x="375" y="63"/>
                    <a:pt x="373" y="61"/>
                    <a:pt x="371" y="63"/>
                  </a:cubicBezTo>
                  <a:cubicBezTo>
                    <a:pt x="372" y="65"/>
                    <a:pt x="372" y="65"/>
                    <a:pt x="372" y="65"/>
                  </a:cubicBezTo>
                  <a:cubicBezTo>
                    <a:pt x="371" y="66"/>
                    <a:pt x="371" y="66"/>
                    <a:pt x="371" y="66"/>
                  </a:cubicBezTo>
                  <a:cubicBezTo>
                    <a:pt x="375" y="70"/>
                    <a:pt x="375" y="70"/>
                    <a:pt x="375" y="70"/>
                  </a:cubicBezTo>
                  <a:cubicBezTo>
                    <a:pt x="378" y="70"/>
                    <a:pt x="378" y="70"/>
                    <a:pt x="378" y="70"/>
                  </a:cubicBezTo>
                  <a:cubicBezTo>
                    <a:pt x="372" y="75"/>
                    <a:pt x="372" y="75"/>
                    <a:pt x="372" y="75"/>
                  </a:cubicBezTo>
                  <a:cubicBezTo>
                    <a:pt x="370" y="73"/>
                    <a:pt x="370" y="73"/>
                    <a:pt x="370" y="73"/>
                  </a:cubicBezTo>
                  <a:cubicBezTo>
                    <a:pt x="364" y="76"/>
                    <a:pt x="364" y="76"/>
                    <a:pt x="364" y="76"/>
                  </a:cubicBezTo>
                  <a:cubicBezTo>
                    <a:pt x="363" y="77"/>
                    <a:pt x="363" y="77"/>
                    <a:pt x="363" y="77"/>
                  </a:cubicBezTo>
                  <a:cubicBezTo>
                    <a:pt x="366" y="78"/>
                    <a:pt x="366" y="78"/>
                    <a:pt x="366" y="78"/>
                  </a:cubicBezTo>
                  <a:cubicBezTo>
                    <a:pt x="363" y="79"/>
                    <a:pt x="363" y="79"/>
                    <a:pt x="363" y="79"/>
                  </a:cubicBezTo>
                  <a:cubicBezTo>
                    <a:pt x="363" y="80"/>
                    <a:pt x="358" y="84"/>
                    <a:pt x="359" y="81"/>
                  </a:cubicBezTo>
                  <a:cubicBezTo>
                    <a:pt x="360" y="79"/>
                    <a:pt x="360" y="79"/>
                    <a:pt x="360" y="79"/>
                  </a:cubicBezTo>
                  <a:cubicBezTo>
                    <a:pt x="355" y="79"/>
                    <a:pt x="355" y="79"/>
                    <a:pt x="355" y="79"/>
                  </a:cubicBezTo>
                  <a:cubicBezTo>
                    <a:pt x="351" y="83"/>
                    <a:pt x="351" y="83"/>
                    <a:pt x="351" y="83"/>
                  </a:cubicBezTo>
                  <a:cubicBezTo>
                    <a:pt x="355" y="85"/>
                    <a:pt x="355" y="85"/>
                    <a:pt x="355" y="85"/>
                  </a:cubicBezTo>
                  <a:cubicBezTo>
                    <a:pt x="354" y="85"/>
                    <a:pt x="353" y="85"/>
                    <a:pt x="354" y="86"/>
                  </a:cubicBezTo>
                  <a:cubicBezTo>
                    <a:pt x="358" y="86"/>
                    <a:pt x="358" y="86"/>
                    <a:pt x="358" y="86"/>
                  </a:cubicBezTo>
                  <a:cubicBezTo>
                    <a:pt x="360" y="88"/>
                    <a:pt x="355" y="90"/>
                    <a:pt x="355" y="90"/>
                  </a:cubicBezTo>
                  <a:cubicBezTo>
                    <a:pt x="355" y="90"/>
                    <a:pt x="358" y="88"/>
                    <a:pt x="355" y="91"/>
                  </a:cubicBezTo>
                  <a:cubicBezTo>
                    <a:pt x="362" y="89"/>
                    <a:pt x="362" y="89"/>
                    <a:pt x="362" y="89"/>
                  </a:cubicBezTo>
                  <a:cubicBezTo>
                    <a:pt x="366" y="85"/>
                    <a:pt x="366" y="85"/>
                    <a:pt x="366" y="85"/>
                  </a:cubicBezTo>
                  <a:cubicBezTo>
                    <a:pt x="378" y="84"/>
                    <a:pt x="378" y="84"/>
                    <a:pt x="378" y="84"/>
                  </a:cubicBezTo>
                  <a:cubicBezTo>
                    <a:pt x="385" y="80"/>
                    <a:pt x="385" y="80"/>
                    <a:pt x="385" y="80"/>
                  </a:cubicBezTo>
                  <a:cubicBezTo>
                    <a:pt x="386" y="80"/>
                    <a:pt x="386" y="80"/>
                    <a:pt x="386" y="80"/>
                  </a:cubicBezTo>
                  <a:cubicBezTo>
                    <a:pt x="381" y="83"/>
                    <a:pt x="381" y="83"/>
                    <a:pt x="381" y="83"/>
                  </a:cubicBezTo>
                  <a:cubicBezTo>
                    <a:pt x="380" y="86"/>
                    <a:pt x="380" y="86"/>
                    <a:pt x="380" y="86"/>
                  </a:cubicBezTo>
                  <a:cubicBezTo>
                    <a:pt x="381" y="87"/>
                    <a:pt x="381" y="87"/>
                    <a:pt x="381" y="87"/>
                  </a:cubicBezTo>
                  <a:cubicBezTo>
                    <a:pt x="384" y="87"/>
                    <a:pt x="386" y="84"/>
                    <a:pt x="388" y="87"/>
                  </a:cubicBezTo>
                  <a:cubicBezTo>
                    <a:pt x="389" y="88"/>
                    <a:pt x="387" y="86"/>
                    <a:pt x="388" y="88"/>
                  </a:cubicBezTo>
                  <a:cubicBezTo>
                    <a:pt x="398" y="87"/>
                    <a:pt x="398" y="87"/>
                    <a:pt x="398" y="87"/>
                  </a:cubicBezTo>
                  <a:cubicBezTo>
                    <a:pt x="404" y="89"/>
                    <a:pt x="404" y="89"/>
                    <a:pt x="404" y="89"/>
                  </a:cubicBezTo>
                  <a:cubicBezTo>
                    <a:pt x="404" y="89"/>
                    <a:pt x="404" y="89"/>
                    <a:pt x="404" y="89"/>
                  </a:cubicBezTo>
                  <a:cubicBezTo>
                    <a:pt x="401" y="92"/>
                    <a:pt x="401" y="92"/>
                    <a:pt x="401" y="92"/>
                  </a:cubicBezTo>
                  <a:cubicBezTo>
                    <a:pt x="406" y="96"/>
                    <a:pt x="406" y="96"/>
                    <a:pt x="406" y="96"/>
                  </a:cubicBezTo>
                  <a:cubicBezTo>
                    <a:pt x="399" y="93"/>
                    <a:pt x="399" y="93"/>
                    <a:pt x="399" y="93"/>
                  </a:cubicBezTo>
                  <a:cubicBezTo>
                    <a:pt x="398" y="92"/>
                    <a:pt x="403" y="92"/>
                    <a:pt x="397" y="92"/>
                  </a:cubicBezTo>
                  <a:cubicBezTo>
                    <a:pt x="397" y="93"/>
                    <a:pt x="397" y="93"/>
                    <a:pt x="397" y="93"/>
                  </a:cubicBezTo>
                  <a:cubicBezTo>
                    <a:pt x="398" y="94"/>
                    <a:pt x="402" y="86"/>
                    <a:pt x="398" y="96"/>
                  </a:cubicBezTo>
                  <a:cubicBezTo>
                    <a:pt x="397" y="98"/>
                    <a:pt x="397" y="98"/>
                    <a:pt x="397" y="98"/>
                  </a:cubicBezTo>
                  <a:cubicBezTo>
                    <a:pt x="400" y="99"/>
                    <a:pt x="400" y="99"/>
                    <a:pt x="400" y="99"/>
                  </a:cubicBezTo>
                  <a:cubicBezTo>
                    <a:pt x="400" y="104"/>
                    <a:pt x="400" y="104"/>
                    <a:pt x="400" y="104"/>
                  </a:cubicBezTo>
                  <a:cubicBezTo>
                    <a:pt x="392" y="106"/>
                    <a:pt x="392" y="106"/>
                    <a:pt x="392" y="106"/>
                  </a:cubicBezTo>
                  <a:cubicBezTo>
                    <a:pt x="390" y="105"/>
                    <a:pt x="400" y="103"/>
                    <a:pt x="388" y="110"/>
                  </a:cubicBezTo>
                  <a:cubicBezTo>
                    <a:pt x="384" y="108"/>
                    <a:pt x="384" y="108"/>
                    <a:pt x="384" y="108"/>
                  </a:cubicBezTo>
                  <a:cubicBezTo>
                    <a:pt x="379" y="110"/>
                    <a:pt x="379" y="110"/>
                    <a:pt x="379" y="110"/>
                  </a:cubicBezTo>
                  <a:cubicBezTo>
                    <a:pt x="380" y="113"/>
                    <a:pt x="382" y="110"/>
                    <a:pt x="384" y="111"/>
                  </a:cubicBezTo>
                  <a:cubicBezTo>
                    <a:pt x="382" y="114"/>
                    <a:pt x="382" y="114"/>
                    <a:pt x="382" y="114"/>
                  </a:cubicBezTo>
                  <a:cubicBezTo>
                    <a:pt x="385" y="114"/>
                    <a:pt x="385" y="114"/>
                    <a:pt x="385" y="114"/>
                  </a:cubicBezTo>
                  <a:cubicBezTo>
                    <a:pt x="386" y="111"/>
                    <a:pt x="386" y="111"/>
                    <a:pt x="386" y="111"/>
                  </a:cubicBezTo>
                  <a:cubicBezTo>
                    <a:pt x="391" y="112"/>
                    <a:pt x="391" y="112"/>
                    <a:pt x="391" y="112"/>
                  </a:cubicBezTo>
                  <a:cubicBezTo>
                    <a:pt x="391" y="114"/>
                    <a:pt x="391" y="114"/>
                    <a:pt x="391" y="114"/>
                  </a:cubicBezTo>
                  <a:cubicBezTo>
                    <a:pt x="397" y="117"/>
                    <a:pt x="397" y="117"/>
                    <a:pt x="397" y="117"/>
                  </a:cubicBezTo>
                  <a:cubicBezTo>
                    <a:pt x="397" y="118"/>
                    <a:pt x="397" y="118"/>
                    <a:pt x="397" y="118"/>
                  </a:cubicBezTo>
                  <a:cubicBezTo>
                    <a:pt x="400" y="118"/>
                    <a:pt x="400" y="118"/>
                    <a:pt x="400" y="118"/>
                  </a:cubicBezTo>
                  <a:cubicBezTo>
                    <a:pt x="400" y="122"/>
                    <a:pt x="400" y="122"/>
                    <a:pt x="400" y="122"/>
                  </a:cubicBezTo>
                  <a:cubicBezTo>
                    <a:pt x="405" y="119"/>
                    <a:pt x="405" y="119"/>
                    <a:pt x="405" y="119"/>
                  </a:cubicBezTo>
                  <a:cubicBezTo>
                    <a:pt x="408" y="119"/>
                    <a:pt x="408" y="119"/>
                    <a:pt x="408" y="119"/>
                  </a:cubicBezTo>
                  <a:cubicBezTo>
                    <a:pt x="412" y="121"/>
                    <a:pt x="412" y="116"/>
                    <a:pt x="416" y="117"/>
                  </a:cubicBezTo>
                  <a:cubicBezTo>
                    <a:pt x="418" y="116"/>
                    <a:pt x="424" y="116"/>
                    <a:pt x="418" y="112"/>
                  </a:cubicBezTo>
                  <a:cubicBezTo>
                    <a:pt x="425" y="112"/>
                    <a:pt x="425" y="112"/>
                    <a:pt x="425" y="112"/>
                  </a:cubicBezTo>
                  <a:cubicBezTo>
                    <a:pt x="426" y="108"/>
                    <a:pt x="426" y="108"/>
                    <a:pt x="426" y="108"/>
                  </a:cubicBezTo>
                  <a:cubicBezTo>
                    <a:pt x="428" y="104"/>
                    <a:pt x="428" y="104"/>
                    <a:pt x="428" y="104"/>
                  </a:cubicBezTo>
                  <a:cubicBezTo>
                    <a:pt x="428" y="105"/>
                    <a:pt x="428" y="105"/>
                    <a:pt x="428" y="105"/>
                  </a:cubicBezTo>
                  <a:cubicBezTo>
                    <a:pt x="434" y="107"/>
                    <a:pt x="434" y="107"/>
                    <a:pt x="434" y="107"/>
                  </a:cubicBezTo>
                  <a:cubicBezTo>
                    <a:pt x="435" y="107"/>
                    <a:pt x="428" y="110"/>
                    <a:pt x="437" y="107"/>
                  </a:cubicBezTo>
                  <a:cubicBezTo>
                    <a:pt x="434" y="105"/>
                    <a:pt x="434" y="105"/>
                    <a:pt x="434" y="105"/>
                  </a:cubicBezTo>
                  <a:cubicBezTo>
                    <a:pt x="438" y="102"/>
                    <a:pt x="438" y="102"/>
                    <a:pt x="438" y="102"/>
                  </a:cubicBezTo>
                  <a:cubicBezTo>
                    <a:pt x="443" y="105"/>
                    <a:pt x="443" y="105"/>
                    <a:pt x="443" y="105"/>
                  </a:cubicBezTo>
                  <a:cubicBezTo>
                    <a:pt x="449" y="104"/>
                    <a:pt x="449" y="104"/>
                    <a:pt x="449" y="104"/>
                  </a:cubicBezTo>
                  <a:cubicBezTo>
                    <a:pt x="450" y="104"/>
                    <a:pt x="450" y="104"/>
                    <a:pt x="450" y="104"/>
                  </a:cubicBezTo>
                  <a:cubicBezTo>
                    <a:pt x="453" y="103"/>
                    <a:pt x="432" y="110"/>
                    <a:pt x="456" y="101"/>
                  </a:cubicBezTo>
                  <a:cubicBezTo>
                    <a:pt x="471" y="92"/>
                    <a:pt x="471" y="92"/>
                    <a:pt x="471" y="92"/>
                  </a:cubicBezTo>
                  <a:cubicBezTo>
                    <a:pt x="469" y="91"/>
                    <a:pt x="468" y="91"/>
                    <a:pt x="469" y="88"/>
                  </a:cubicBezTo>
                  <a:cubicBezTo>
                    <a:pt x="471" y="88"/>
                    <a:pt x="471" y="88"/>
                    <a:pt x="471" y="88"/>
                  </a:cubicBezTo>
                  <a:cubicBezTo>
                    <a:pt x="478" y="87"/>
                    <a:pt x="478" y="87"/>
                    <a:pt x="478" y="87"/>
                  </a:cubicBezTo>
                  <a:cubicBezTo>
                    <a:pt x="477" y="88"/>
                    <a:pt x="476" y="86"/>
                    <a:pt x="475" y="89"/>
                  </a:cubicBezTo>
                  <a:cubicBezTo>
                    <a:pt x="475" y="91"/>
                    <a:pt x="475" y="91"/>
                    <a:pt x="475" y="91"/>
                  </a:cubicBezTo>
                  <a:cubicBezTo>
                    <a:pt x="475" y="93"/>
                    <a:pt x="475" y="93"/>
                    <a:pt x="475" y="93"/>
                  </a:cubicBezTo>
                  <a:cubicBezTo>
                    <a:pt x="478" y="94"/>
                    <a:pt x="478" y="94"/>
                    <a:pt x="478" y="94"/>
                  </a:cubicBezTo>
                  <a:cubicBezTo>
                    <a:pt x="481" y="86"/>
                    <a:pt x="481" y="86"/>
                    <a:pt x="481" y="86"/>
                  </a:cubicBezTo>
                  <a:cubicBezTo>
                    <a:pt x="482" y="85"/>
                    <a:pt x="482" y="85"/>
                    <a:pt x="482" y="85"/>
                  </a:cubicBezTo>
                  <a:cubicBezTo>
                    <a:pt x="484" y="89"/>
                    <a:pt x="484" y="89"/>
                    <a:pt x="484" y="89"/>
                  </a:cubicBezTo>
                  <a:cubicBezTo>
                    <a:pt x="489" y="86"/>
                    <a:pt x="489" y="86"/>
                    <a:pt x="489" y="86"/>
                  </a:cubicBezTo>
                  <a:cubicBezTo>
                    <a:pt x="492" y="88"/>
                    <a:pt x="492" y="88"/>
                    <a:pt x="492" y="88"/>
                  </a:cubicBezTo>
                  <a:cubicBezTo>
                    <a:pt x="496" y="85"/>
                    <a:pt x="496" y="85"/>
                    <a:pt x="496" y="85"/>
                  </a:cubicBezTo>
                  <a:cubicBezTo>
                    <a:pt x="497" y="87"/>
                    <a:pt x="488" y="83"/>
                    <a:pt x="498" y="87"/>
                  </a:cubicBezTo>
                  <a:cubicBezTo>
                    <a:pt x="502" y="83"/>
                    <a:pt x="502" y="83"/>
                    <a:pt x="502" y="83"/>
                  </a:cubicBezTo>
                  <a:cubicBezTo>
                    <a:pt x="508" y="82"/>
                    <a:pt x="508" y="82"/>
                    <a:pt x="508" y="82"/>
                  </a:cubicBezTo>
                  <a:cubicBezTo>
                    <a:pt x="513" y="78"/>
                    <a:pt x="513" y="78"/>
                    <a:pt x="513" y="78"/>
                  </a:cubicBezTo>
                  <a:cubicBezTo>
                    <a:pt x="513" y="75"/>
                    <a:pt x="513" y="75"/>
                    <a:pt x="513" y="75"/>
                  </a:cubicBezTo>
                  <a:cubicBezTo>
                    <a:pt x="515" y="74"/>
                    <a:pt x="515" y="74"/>
                    <a:pt x="515" y="74"/>
                  </a:cubicBezTo>
                  <a:cubicBezTo>
                    <a:pt x="518" y="76"/>
                    <a:pt x="518" y="76"/>
                    <a:pt x="518" y="76"/>
                  </a:cubicBezTo>
                  <a:cubicBezTo>
                    <a:pt x="521" y="73"/>
                    <a:pt x="521" y="73"/>
                    <a:pt x="521" y="73"/>
                  </a:cubicBezTo>
                  <a:cubicBezTo>
                    <a:pt x="522" y="75"/>
                    <a:pt x="522" y="75"/>
                    <a:pt x="522" y="75"/>
                  </a:cubicBezTo>
                  <a:cubicBezTo>
                    <a:pt x="527" y="72"/>
                    <a:pt x="527" y="72"/>
                    <a:pt x="527" y="72"/>
                  </a:cubicBezTo>
                  <a:cubicBezTo>
                    <a:pt x="532" y="71"/>
                    <a:pt x="532" y="71"/>
                    <a:pt x="532" y="71"/>
                  </a:cubicBezTo>
                  <a:cubicBezTo>
                    <a:pt x="533" y="71"/>
                    <a:pt x="527" y="75"/>
                    <a:pt x="534" y="69"/>
                  </a:cubicBezTo>
                  <a:cubicBezTo>
                    <a:pt x="535" y="70"/>
                    <a:pt x="535" y="70"/>
                    <a:pt x="535" y="70"/>
                  </a:cubicBezTo>
                  <a:cubicBezTo>
                    <a:pt x="538" y="65"/>
                    <a:pt x="538" y="65"/>
                    <a:pt x="538" y="65"/>
                  </a:cubicBezTo>
                  <a:cubicBezTo>
                    <a:pt x="545" y="65"/>
                    <a:pt x="545" y="65"/>
                    <a:pt x="545" y="65"/>
                  </a:cubicBezTo>
                  <a:cubicBezTo>
                    <a:pt x="546" y="64"/>
                    <a:pt x="546" y="64"/>
                    <a:pt x="546" y="64"/>
                  </a:cubicBezTo>
                  <a:cubicBezTo>
                    <a:pt x="541" y="67"/>
                    <a:pt x="548" y="61"/>
                    <a:pt x="540" y="62"/>
                  </a:cubicBezTo>
                  <a:cubicBezTo>
                    <a:pt x="544" y="61"/>
                    <a:pt x="544" y="61"/>
                    <a:pt x="544" y="61"/>
                  </a:cubicBezTo>
                  <a:cubicBezTo>
                    <a:pt x="545" y="62"/>
                    <a:pt x="545" y="62"/>
                    <a:pt x="545" y="62"/>
                  </a:cubicBezTo>
                  <a:cubicBezTo>
                    <a:pt x="548" y="60"/>
                    <a:pt x="548" y="60"/>
                    <a:pt x="548" y="60"/>
                  </a:cubicBezTo>
                  <a:cubicBezTo>
                    <a:pt x="551" y="62"/>
                    <a:pt x="551" y="62"/>
                    <a:pt x="551" y="62"/>
                  </a:cubicBezTo>
                  <a:cubicBezTo>
                    <a:pt x="555" y="60"/>
                    <a:pt x="555" y="60"/>
                    <a:pt x="555" y="60"/>
                  </a:cubicBezTo>
                  <a:cubicBezTo>
                    <a:pt x="561" y="59"/>
                    <a:pt x="561" y="59"/>
                    <a:pt x="561" y="59"/>
                  </a:cubicBezTo>
                  <a:cubicBezTo>
                    <a:pt x="562" y="60"/>
                    <a:pt x="562" y="60"/>
                    <a:pt x="562" y="60"/>
                  </a:cubicBezTo>
                  <a:cubicBezTo>
                    <a:pt x="568" y="57"/>
                    <a:pt x="568" y="57"/>
                    <a:pt x="568" y="57"/>
                  </a:cubicBezTo>
                  <a:cubicBezTo>
                    <a:pt x="568" y="56"/>
                    <a:pt x="562" y="58"/>
                    <a:pt x="570" y="57"/>
                  </a:cubicBezTo>
                  <a:cubicBezTo>
                    <a:pt x="571" y="53"/>
                    <a:pt x="571" y="53"/>
                    <a:pt x="571" y="53"/>
                  </a:cubicBezTo>
                  <a:cubicBezTo>
                    <a:pt x="580" y="52"/>
                    <a:pt x="580" y="52"/>
                    <a:pt x="580" y="52"/>
                  </a:cubicBezTo>
                  <a:cubicBezTo>
                    <a:pt x="582" y="50"/>
                    <a:pt x="582" y="50"/>
                    <a:pt x="582" y="50"/>
                  </a:cubicBezTo>
                  <a:cubicBezTo>
                    <a:pt x="586" y="50"/>
                    <a:pt x="586" y="50"/>
                    <a:pt x="586" y="50"/>
                  </a:cubicBezTo>
                  <a:cubicBezTo>
                    <a:pt x="589" y="46"/>
                    <a:pt x="589" y="46"/>
                    <a:pt x="589" y="46"/>
                  </a:cubicBezTo>
                  <a:cubicBezTo>
                    <a:pt x="595" y="44"/>
                    <a:pt x="595" y="44"/>
                    <a:pt x="595" y="44"/>
                  </a:cubicBezTo>
                  <a:cubicBezTo>
                    <a:pt x="598" y="40"/>
                    <a:pt x="598" y="40"/>
                    <a:pt x="598" y="40"/>
                  </a:cubicBezTo>
                  <a:cubicBezTo>
                    <a:pt x="605" y="36"/>
                    <a:pt x="605" y="36"/>
                    <a:pt x="605" y="36"/>
                  </a:cubicBezTo>
                  <a:cubicBezTo>
                    <a:pt x="607" y="38"/>
                    <a:pt x="607" y="38"/>
                    <a:pt x="607" y="38"/>
                  </a:cubicBezTo>
                  <a:cubicBezTo>
                    <a:pt x="610" y="38"/>
                    <a:pt x="610" y="38"/>
                    <a:pt x="610" y="38"/>
                  </a:cubicBezTo>
                  <a:cubicBezTo>
                    <a:pt x="613" y="35"/>
                    <a:pt x="613" y="35"/>
                    <a:pt x="613" y="35"/>
                  </a:cubicBezTo>
                  <a:cubicBezTo>
                    <a:pt x="621" y="34"/>
                    <a:pt x="621" y="34"/>
                    <a:pt x="621" y="34"/>
                  </a:cubicBezTo>
                  <a:cubicBezTo>
                    <a:pt x="619" y="32"/>
                    <a:pt x="620" y="33"/>
                    <a:pt x="626" y="31"/>
                  </a:cubicBezTo>
                  <a:cubicBezTo>
                    <a:pt x="622" y="28"/>
                    <a:pt x="622" y="28"/>
                    <a:pt x="622" y="28"/>
                  </a:cubicBezTo>
                  <a:cubicBezTo>
                    <a:pt x="618" y="28"/>
                    <a:pt x="618" y="28"/>
                    <a:pt x="618" y="28"/>
                  </a:cubicBezTo>
                  <a:cubicBezTo>
                    <a:pt x="622" y="27"/>
                    <a:pt x="622" y="27"/>
                    <a:pt x="622" y="27"/>
                  </a:cubicBezTo>
                  <a:cubicBezTo>
                    <a:pt x="627" y="29"/>
                    <a:pt x="627" y="29"/>
                    <a:pt x="627" y="29"/>
                  </a:cubicBezTo>
                  <a:cubicBezTo>
                    <a:pt x="628" y="30"/>
                    <a:pt x="620" y="26"/>
                    <a:pt x="628" y="32"/>
                  </a:cubicBezTo>
                  <a:cubicBezTo>
                    <a:pt x="633" y="30"/>
                    <a:pt x="633" y="30"/>
                    <a:pt x="633" y="30"/>
                  </a:cubicBezTo>
                  <a:cubicBezTo>
                    <a:pt x="633" y="27"/>
                    <a:pt x="633" y="27"/>
                    <a:pt x="633" y="27"/>
                  </a:cubicBezTo>
                  <a:cubicBezTo>
                    <a:pt x="638" y="27"/>
                    <a:pt x="638" y="27"/>
                    <a:pt x="638" y="27"/>
                  </a:cubicBezTo>
                  <a:cubicBezTo>
                    <a:pt x="639" y="23"/>
                    <a:pt x="639" y="23"/>
                    <a:pt x="639" y="23"/>
                  </a:cubicBezTo>
                  <a:cubicBezTo>
                    <a:pt x="640" y="25"/>
                    <a:pt x="640" y="25"/>
                    <a:pt x="640" y="25"/>
                  </a:cubicBezTo>
                  <a:cubicBezTo>
                    <a:pt x="640" y="24"/>
                    <a:pt x="645" y="25"/>
                    <a:pt x="646" y="20"/>
                  </a:cubicBezTo>
                  <a:cubicBezTo>
                    <a:pt x="644" y="19"/>
                    <a:pt x="644" y="19"/>
                    <a:pt x="644" y="19"/>
                  </a:cubicBezTo>
                  <a:cubicBezTo>
                    <a:pt x="649" y="17"/>
                    <a:pt x="649" y="17"/>
                    <a:pt x="649" y="17"/>
                  </a:cubicBezTo>
                  <a:cubicBezTo>
                    <a:pt x="654" y="19"/>
                    <a:pt x="654" y="19"/>
                    <a:pt x="654" y="19"/>
                  </a:cubicBezTo>
                  <a:cubicBezTo>
                    <a:pt x="657" y="15"/>
                    <a:pt x="657" y="15"/>
                    <a:pt x="657" y="15"/>
                  </a:cubicBezTo>
                  <a:cubicBezTo>
                    <a:pt x="656" y="14"/>
                    <a:pt x="656" y="14"/>
                    <a:pt x="656" y="14"/>
                  </a:cubicBezTo>
                  <a:cubicBezTo>
                    <a:pt x="649" y="11"/>
                    <a:pt x="649" y="11"/>
                    <a:pt x="649" y="11"/>
                  </a:cubicBezTo>
                  <a:cubicBezTo>
                    <a:pt x="644" y="11"/>
                    <a:pt x="644" y="11"/>
                    <a:pt x="644" y="11"/>
                  </a:cubicBezTo>
                  <a:cubicBezTo>
                    <a:pt x="641" y="10"/>
                    <a:pt x="644" y="16"/>
                    <a:pt x="640" y="11"/>
                  </a:cubicBezTo>
                  <a:cubicBezTo>
                    <a:pt x="644" y="8"/>
                    <a:pt x="644" y="8"/>
                    <a:pt x="644" y="8"/>
                  </a:cubicBezTo>
                  <a:cubicBezTo>
                    <a:pt x="663" y="5"/>
                    <a:pt x="663" y="5"/>
                    <a:pt x="663" y="5"/>
                  </a:cubicBezTo>
                  <a:cubicBezTo>
                    <a:pt x="664" y="3"/>
                    <a:pt x="664" y="3"/>
                    <a:pt x="664" y="3"/>
                  </a:cubicBezTo>
                  <a:cubicBezTo>
                    <a:pt x="663" y="2"/>
                    <a:pt x="663" y="2"/>
                    <a:pt x="663" y="2"/>
                  </a:cubicBezTo>
                  <a:cubicBezTo>
                    <a:pt x="667" y="4"/>
                    <a:pt x="667" y="4"/>
                    <a:pt x="667" y="4"/>
                  </a:cubicBezTo>
                  <a:cubicBezTo>
                    <a:pt x="667" y="5"/>
                    <a:pt x="667" y="5"/>
                    <a:pt x="667" y="5"/>
                  </a:cubicBezTo>
                  <a:cubicBezTo>
                    <a:pt x="668" y="6"/>
                    <a:pt x="668" y="6"/>
                    <a:pt x="668" y="6"/>
                  </a:cubicBezTo>
                  <a:cubicBezTo>
                    <a:pt x="671" y="5"/>
                    <a:pt x="674" y="6"/>
                    <a:pt x="676" y="5"/>
                  </a:cubicBezTo>
                  <a:cubicBezTo>
                    <a:pt x="677" y="8"/>
                    <a:pt x="677" y="8"/>
                    <a:pt x="677" y="8"/>
                  </a:cubicBezTo>
                  <a:cubicBezTo>
                    <a:pt x="676" y="10"/>
                    <a:pt x="676" y="10"/>
                    <a:pt x="676" y="10"/>
                  </a:cubicBezTo>
                  <a:cubicBezTo>
                    <a:pt x="678" y="13"/>
                    <a:pt x="678" y="13"/>
                    <a:pt x="678" y="13"/>
                  </a:cubicBezTo>
                  <a:cubicBezTo>
                    <a:pt x="679" y="12"/>
                    <a:pt x="679" y="12"/>
                    <a:pt x="679" y="12"/>
                  </a:cubicBezTo>
                  <a:cubicBezTo>
                    <a:pt x="678" y="14"/>
                    <a:pt x="678" y="14"/>
                    <a:pt x="678" y="14"/>
                  </a:cubicBezTo>
                  <a:cubicBezTo>
                    <a:pt x="671" y="15"/>
                    <a:pt x="671" y="15"/>
                    <a:pt x="671" y="15"/>
                  </a:cubicBezTo>
                  <a:cubicBezTo>
                    <a:pt x="668" y="19"/>
                    <a:pt x="668" y="19"/>
                    <a:pt x="668" y="19"/>
                  </a:cubicBezTo>
                  <a:cubicBezTo>
                    <a:pt x="674" y="20"/>
                    <a:pt x="674" y="20"/>
                    <a:pt x="674" y="20"/>
                  </a:cubicBezTo>
                  <a:cubicBezTo>
                    <a:pt x="677" y="17"/>
                    <a:pt x="677" y="17"/>
                    <a:pt x="677" y="17"/>
                  </a:cubicBezTo>
                  <a:cubicBezTo>
                    <a:pt x="702" y="19"/>
                    <a:pt x="702" y="19"/>
                    <a:pt x="702" y="19"/>
                  </a:cubicBezTo>
                  <a:cubicBezTo>
                    <a:pt x="704" y="16"/>
                    <a:pt x="706" y="17"/>
                    <a:pt x="708" y="18"/>
                  </a:cubicBezTo>
                  <a:cubicBezTo>
                    <a:pt x="708" y="20"/>
                    <a:pt x="708" y="20"/>
                    <a:pt x="708" y="20"/>
                  </a:cubicBezTo>
                  <a:cubicBezTo>
                    <a:pt x="706" y="19"/>
                    <a:pt x="706" y="19"/>
                    <a:pt x="706" y="19"/>
                  </a:cubicBezTo>
                  <a:cubicBezTo>
                    <a:pt x="705" y="20"/>
                    <a:pt x="705" y="20"/>
                    <a:pt x="705" y="20"/>
                  </a:cubicBezTo>
                  <a:cubicBezTo>
                    <a:pt x="702" y="20"/>
                    <a:pt x="706" y="14"/>
                    <a:pt x="705" y="23"/>
                  </a:cubicBezTo>
                  <a:cubicBezTo>
                    <a:pt x="702" y="23"/>
                    <a:pt x="702" y="23"/>
                    <a:pt x="702" y="23"/>
                  </a:cubicBezTo>
                  <a:cubicBezTo>
                    <a:pt x="702" y="27"/>
                    <a:pt x="695" y="28"/>
                    <a:pt x="690" y="27"/>
                  </a:cubicBezTo>
                  <a:cubicBezTo>
                    <a:pt x="688" y="27"/>
                    <a:pt x="703" y="28"/>
                    <a:pt x="685" y="28"/>
                  </a:cubicBezTo>
                  <a:cubicBezTo>
                    <a:pt x="684" y="28"/>
                    <a:pt x="689" y="25"/>
                    <a:pt x="683" y="29"/>
                  </a:cubicBezTo>
                  <a:cubicBezTo>
                    <a:pt x="683" y="30"/>
                    <a:pt x="683" y="30"/>
                    <a:pt x="683" y="30"/>
                  </a:cubicBezTo>
                  <a:cubicBezTo>
                    <a:pt x="685" y="28"/>
                    <a:pt x="683" y="27"/>
                    <a:pt x="687" y="32"/>
                  </a:cubicBezTo>
                  <a:cubicBezTo>
                    <a:pt x="687" y="32"/>
                    <a:pt x="687" y="32"/>
                    <a:pt x="687" y="32"/>
                  </a:cubicBezTo>
                  <a:cubicBezTo>
                    <a:pt x="688" y="33"/>
                    <a:pt x="688" y="33"/>
                    <a:pt x="688" y="33"/>
                  </a:cubicBezTo>
                  <a:cubicBezTo>
                    <a:pt x="690" y="32"/>
                    <a:pt x="690" y="32"/>
                    <a:pt x="690" y="32"/>
                  </a:cubicBezTo>
                  <a:cubicBezTo>
                    <a:pt x="692" y="29"/>
                    <a:pt x="694" y="37"/>
                    <a:pt x="694" y="29"/>
                  </a:cubicBezTo>
                  <a:cubicBezTo>
                    <a:pt x="702" y="29"/>
                    <a:pt x="702" y="29"/>
                    <a:pt x="702" y="29"/>
                  </a:cubicBezTo>
                  <a:cubicBezTo>
                    <a:pt x="707" y="27"/>
                    <a:pt x="707" y="27"/>
                    <a:pt x="707" y="27"/>
                  </a:cubicBezTo>
                  <a:cubicBezTo>
                    <a:pt x="705" y="32"/>
                    <a:pt x="705" y="32"/>
                    <a:pt x="705" y="32"/>
                  </a:cubicBezTo>
                  <a:cubicBezTo>
                    <a:pt x="699" y="32"/>
                    <a:pt x="699" y="32"/>
                    <a:pt x="699" y="32"/>
                  </a:cubicBezTo>
                  <a:cubicBezTo>
                    <a:pt x="698" y="33"/>
                    <a:pt x="698" y="33"/>
                    <a:pt x="698" y="33"/>
                  </a:cubicBezTo>
                  <a:cubicBezTo>
                    <a:pt x="697" y="32"/>
                    <a:pt x="697" y="32"/>
                    <a:pt x="697" y="32"/>
                  </a:cubicBezTo>
                  <a:cubicBezTo>
                    <a:pt x="694" y="37"/>
                    <a:pt x="694" y="37"/>
                    <a:pt x="694" y="37"/>
                  </a:cubicBezTo>
                  <a:cubicBezTo>
                    <a:pt x="682" y="43"/>
                    <a:pt x="682" y="43"/>
                    <a:pt x="682" y="43"/>
                  </a:cubicBezTo>
                  <a:cubicBezTo>
                    <a:pt x="682" y="44"/>
                    <a:pt x="682" y="44"/>
                    <a:pt x="682" y="44"/>
                  </a:cubicBezTo>
                  <a:cubicBezTo>
                    <a:pt x="685" y="41"/>
                    <a:pt x="688" y="47"/>
                    <a:pt x="690" y="42"/>
                  </a:cubicBezTo>
                  <a:cubicBezTo>
                    <a:pt x="696" y="40"/>
                    <a:pt x="693" y="41"/>
                    <a:pt x="699" y="43"/>
                  </a:cubicBezTo>
                  <a:cubicBezTo>
                    <a:pt x="700" y="40"/>
                    <a:pt x="700" y="40"/>
                    <a:pt x="700" y="40"/>
                  </a:cubicBezTo>
                  <a:cubicBezTo>
                    <a:pt x="702" y="41"/>
                    <a:pt x="705" y="42"/>
                    <a:pt x="706" y="38"/>
                  </a:cubicBezTo>
                  <a:cubicBezTo>
                    <a:pt x="708" y="38"/>
                    <a:pt x="710" y="38"/>
                    <a:pt x="711" y="37"/>
                  </a:cubicBezTo>
                  <a:cubicBezTo>
                    <a:pt x="712" y="41"/>
                    <a:pt x="712" y="41"/>
                    <a:pt x="712" y="41"/>
                  </a:cubicBezTo>
                  <a:cubicBezTo>
                    <a:pt x="718" y="39"/>
                    <a:pt x="718" y="39"/>
                    <a:pt x="718" y="39"/>
                  </a:cubicBezTo>
                  <a:cubicBezTo>
                    <a:pt x="722" y="41"/>
                    <a:pt x="722" y="41"/>
                    <a:pt x="722" y="41"/>
                  </a:cubicBezTo>
                  <a:cubicBezTo>
                    <a:pt x="724" y="41"/>
                    <a:pt x="724" y="41"/>
                    <a:pt x="724" y="41"/>
                  </a:cubicBezTo>
                  <a:cubicBezTo>
                    <a:pt x="727" y="36"/>
                    <a:pt x="727" y="36"/>
                    <a:pt x="727" y="36"/>
                  </a:cubicBezTo>
                  <a:cubicBezTo>
                    <a:pt x="728" y="38"/>
                    <a:pt x="729" y="35"/>
                    <a:pt x="730" y="37"/>
                  </a:cubicBezTo>
                  <a:cubicBezTo>
                    <a:pt x="729" y="34"/>
                    <a:pt x="729" y="34"/>
                    <a:pt x="729" y="34"/>
                  </a:cubicBezTo>
                  <a:cubicBezTo>
                    <a:pt x="730" y="35"/>
                    <a:pt x="730" y="35"/>
                    <a:pt x="730" y="35"/>
                  </a:cubicBezTo>
                  <a:cubicBezTo>
                    <a:pt x="734" y="33"/>
                    <a:pt x="728" y="40"/>
                    <a:pt x="733" y="33"/>
                  </a:cubicBezTo>
                  <a:cubicBezTo>
                    <a:pt x="728" y="30"/>
                    <a:pt x="728" y="30"/>
                    <a:pt x="728" y="30"/>
                  </a:cubicBezTo>
                  <a:cubicBezTo>
                    <a:pt x="724" y="31"/>
                    <a:pt x="724" y="31"/>
                    <a:pt x="724" y="31"/>
                  </a:cubicBezTo>
                  <a:cubicBezTo>
                    <a:pt x="724" y="29"/>
                    <a:pt x="724" y="29"/>
                    <a:pt x="724" y="29"/>
                  </a:cubicBezTo>
                  <a:cubicBezTo>
                    <a:pt x="724" y="27"/>
                    <a:pt x="724" y="27"/>
                    <a:pt x="724" y="27"/>
                  </a:cubicBezTo>
                  <a:cubicBezTo>
                    <a:pt x="722" y="26"/>
                    <a:pt x="722" y="26"/>
                    <a:pt x="722" y="26"/>
                  </a:cubicBezTo>
                  <a:cubicBezTo>
                    <a:pt x="721" y="25"/>
                    <a:pt x="718" y="29"/>
                    <a:pt x="718" y="24"/>
                  </a:cubicBezTo>
                  <a:cubicBezTo>
                    <a:pt x="718" y="24"/>
                    <a:pt x="716" y="26"/>
                    <a:pt x="719" y="23"/>
                  </a:cubicBezTo>
                  <a:cubicBezTo>
                    <a:pt x="724" y="26"/>
                    <a:pt x="724" y="26"/>
                    <a:pt x="724" y="26"/>
                  </a:cubicBezTo>
                  <a:cubicBezTo>
                    <a:pt x="726" y="26"/>
                    <a:pt x="726" y="26"/>
                    <a:pt x="726" y="26"/>
                  </a:cubicBezTo>
                  <a:cubicBezTo>
                    <a:pt x="726" y="24"/>
                    <a:pt x="726" y="24"/>
                    <a:pt x="726" y="24"/>
                  </a:cubicBezTo>
                  <a:cubicBezTo>
                    <a:pt x="724" y="22"/>
                    <a:pt x="724" y="22"/>
                    <a:pt x="724" y="22"/>
                  </a:cubicBezTo>
                  <a:cubicBezTo>
                    <a:pt x="718" y="22"/>
                    <a:pt x="718" y="22"/>
                    <a:pt x="718" y="22"/>
                  </a:cubicBezTo>
                  <a:cubicBezTo>
                    <a:pt x="715" y="25"/>
                    <a:pt x="715" y="25"/>
                    <a:pt x="715" y="25"/>
                  </a:cubicBezTo>
                  <a:cubicBezTo>
                    <a:pt x="712" y="25"/>
                    <a:pt x="712" y="25"/>
                    <a:pt x="712" y="25"/>
                  </a:cubicBezTo>
                  <a:cubicBezTo>
                    <a:pt x="709" y="26"/>
                    <a:pt x="709" y="26"/>
                    <a:pt x="709" y="26"/>
                  </a:cubicBezTo>
                  <a:cubicBezTo>
                    <a:pt x="706" y="24"/>
                    <a:pt x="706" y="24"/>
                    <a:pt x="706" y="24"/>
                  </a:cubicBezTo>
                  <a:cubicBezTo>
                    <a:pt x="709" y="23"/>
                    <a:pt x="709" y="23"/>
                    <a:pt x="709" y="23"/>
                  </a:cubicBezTo>
                  <a:cubicBezTo>
                    <a:pt x="708" y="22"/>
                    <a:pt x="710" y="28"/>
                    <a:pt x="715" y="21"/>
                  </a:cubicBezTo>
                  <a:cubicBezTo>
                    <a:pt x="715" y="20"/>
                    <a:pt x="715" y="20"/>
                    <a:pt x="715" y="20"/>
                  </a:cubicBezTo>
                  <a:cubicBezTo>
                    <a:pt x="711" y="20"/>
                    <a:pt x="711" y="20"/>
                    <a:pt x="711" y="20"/>
                  </a:cubicBezTo>
                  <a:cubicBezTo>
                    <a:pt x="710" y="19"/>
                    <a:pt x="710" y="19"/>
                    <a:pt x="710" y="19"/>
                  </a:cubicBezTo>
                  <a:cubicBezTo>
                    <a:pt x="711" y="18"/>
                    <a:pt x="711" y="18"/>
                    <a:pt x="711" y="18"/>
                  </a:cubicBezTo>
                  <a:cubicBezTo>
                    <a:pt x="720" y="19"/>
                    <a:pt x="720" y="19"/>
                    <a:pt x="720" y="19"/>
                  </a:cubicBezTo>
                  <a:cubicBezTo>
                    <a:pt x="723" y="21"/>
                    <a:pt x="721" y="16"/>
                    <a:pt x="725" y="16"/>
                  </a:cubicBezTo>
                  <a:cubicBezTo>
                    <a:pt x="725" y="20"/>
                    <a:pt x="725" y="20"/>
                    <a:pt x="725" y="20"/>
                  </a:cubicBezTo>
                  <a:cubicBezTo>
                    <a:pt x="732" y="17"/>
                    <a:pt x="732" y="17"/>
                    <a:pt x="732" y="17"/>
                  </a:cubicBezTo>
                  <a:cubicBezTo>
                    <a:pt x="739" y="18"/>
                    <a:pt x="739" y="18"/>
                    <a:pt x="739" y="18"/>
                  </a:cubicBezTo>
                  <a:cubicBezTo>
                    <a:pt x="740" y="20"/>
                    <a:pt x="740" y="20"/>
                    <a:pt x="740" y="20"/>
                  </a:cubicBezTo>
                  <a:cubicBezTo>
                    <a:pt x="744" y="18"/>
                    <a:pt x="744" y="18"/>
                    <a:pt x="744" y="18"/>
                  </a:cubicBezTo>
                  <a:cubicBezTo>
                    <a:pt x="747" y="16"/>
                    <a:pt x="747" y="16"/>
                    <a:pt x="747" y="16"/>
                  </a:cubicBezTo>
                  <a:cubicBezTo>
                    <a:pt x="744" y="20"/>
                    <a:pt x="744" y="20"/>
                    <a:pt x="744" y="20"/>
                  </a:cubicBezTo>
                  <a:cubicBezTo>
                    <a:pt x="743" y="23"/>
                    <a:pt x="743" y="23"/>
                    <a:pt x="743" y="23"/>
                  </a:cubicBezTo>
                  <a:cubicBezTo>
                    <a:pt x="744" y="24"/>
                    <a:pt x="744" y="24"/>
                    <a:pt x="744" y="24"/>
                  </a:cubicBezTo>
                  <a:cubicBezTo>
                    <a:pt x="738" y="26"/>
                    <a:pt x="738" y="26"/>
                    <a:pt x="738" y="26"/>
                  </a:cubicBezTo>
                  <a:cubicBezTo>
                    <a:pt x="740" y="27"/>
                    <a:pt x="740" y="27"/>
                    <a:pt x="740" y="27"/>
                  </a:cubicBezTo>
                  <a:cubicBezTo>
                    <a:pt x="738" y="28"/>
                    <a:pt x="738" y="28"/>
                    <a:pt x="738" y="28"/>
                  </a:cubicBezTo>
                  <a:cubicBezTo>
                    <a:pt x="737" y="29"/>
                    <a:pt x="749" y="24"/>
                    <a:pt x="733" y="28"/>
                  </a:cubicBezTo>
                  <a:cubicBezTo>
                    <a:pt x="734" y="33"/>
                    <a:pt x="734" y="33"/>
                    <a:pt x="734" y="33"/>
                  </a:cubicBezTo>
                  <a:cubicBezTo>
                    <a:pt x="736" y="34"/>
                    <a:pt x="736" y="34"/>
                    <a:pt x="736" y="34"/>
                  </a:cubicBezTo>
                  <a:cubicBezTo>
                    <a:pt x="736" y="33"/>
                    <a:pt x="737" y="35"/>
                    <a:pt x="737" y="33"/>
                  </a:cubicBezTo>
                  <a:cubicBezTo>
                    <a:pt x="737" y="35"/>
                    <a:pt x="737" y="35"/>
                    <a:pt x="737" y="35"/>
                  </a:cubicBezTo>
                  <a:cubicBezTo>
                    <a:pt x="737" y="35"/>
                    <a:pt x="737" y="35"/>
                    <a:pt x="737" y="35"/>
                  </a:cubicBezTo>
                  <a:cubicBezTo>
                    <a:pt x="732" y="33"/>
                    <a:pt x="735" y="38"/>
                    <a:pt x="732" y="38"/>
                  </a:cubicBezTo>
                  <a:cubicBezTo>
                    <a:pt x="731" y="38"/>
                    <a:pt x="731" y="38"/>
                    <a:pt x="731" y="38"/>
                  </a:cubicBezTo>
                  <a:cubicBezTo>
                    <a:pt x="729" y="39"/>
                    <a:pt x="729" y="39"/>
                    <a:pt x="729" y="39"/>
                  </a:cubicBezTo>
                  <a:cubicBezTo>
                    <a:pt x="730" y="40"/>
                    <a:pt x="730" y="40"/>
                    <a:pt x="730" y="40"/>
                  </a:cubicBezTo>
                  <a:cubicBezTo>
                    <a:pt x="726" y="43"/>
                    <a:pt x="726" y="43"/>
                    <a:pt x="726" y="43"/>
                  </a:cubicBezTo>
                  <a:cubicBezTo>
                    <a:pt x="726" y="44"/>
                    <a:pt x="726" y="44"/>
                    <a:pt x="726" y="44"/>
                  </a:cubicBezTo>
                  <a:cubicBezTo>
                    <a:pt x="722" y="43"/>
                    <a:pt x="722" y="43"/>
                    <a:pt x="722" y="43"/>
                  </a:cubicBezTo>
                  <a:cubicBezTo>
                    <a:pt x="720" y="47"/>
                    <a:pt x="720" y="47"/>
                    <a:pt x="720" y="47"/>
                  </a:cubicBezTo>
                  <a:cubicBezTo>
                    <a:pt x="716" y="47"/>
                    <a:pt x="716" y="47"/>
                    <a:pt x="716" y="47"/>
                  </a:cubicBezTo>
                  <a:cubicBezTo>
                    <a:pt x="723" y="48"/>
                    <a:pt x="723" y="48"/>
                    <a:pt x="723" y="48"/>
                  </a:cubicBezTo>
                  <a:cubicBezTo>
                    <a:pt x="723" y="51"/>
                    <a:pt x="723" y="51"/>
                    <a:pt x="723" y="51"/>
                  </a:cubicBezTo>
                  <a:cubicBezTo>
                    <a:pt x="720" y="50"/>
                    <a:pt x="720" y="50"/>
                    <a:pt x="720" y="50"/>
                  </a:cubicBezTo>
                  <a:cubicBezTo>
                    <a:pt x="717" y="52"/>
                    <a:pt x="734" y="49"/>
                    <a:pt x="714" y="53"/>
                  </a:cubicBezTo>
                  <a:cubicBezTo>
                    <a:pt x="718" y="54"/>
                    <a:pt x="718" y="54"/>
                    <a:pt x="718" y="54"/>
                  </a:cubicBezTo>
                  <a:cubicBezTo>
                    <a:pt x="714" y="55"/>
                    <a:pt x="714" y="55"/>
                    <a:pt x="714" y="55"/>
                  </a:cubicBezTo>
                  <a:cubicBezTo>
                    <a:pt x="713" y="58"/>
                    <a:pt x="721" y="52"/>
                    <a:pt x="711" y="58"/>
                  </a:cubicBezTo>
                  <a:cubicBezTo>
                    <a:pt x="711" y="59"/>
                    <a:pt x="717" y="58"/>
                    <a:pt x="709" y="57"/>
                  </a:cubicBezTo>
                  <a:cubicBezTo>
                    <a:pt x="709" y="58"/>
                    <a:pt x="713" y="55"/>
                    <a:pt x="708" y="59"/>
                  </a:cubicBezTo>
                  <a:cubicBezTo>
                    <a:pt x="716" y="59"/>
                    <a:pt x="716" y="59"/>
                    <a:pt x="716" y="59"/>
                  </a:cubicBezTo>
                  <a:cubicBezTo>
                    <a:pt x="711" y="63"/>
                    <a:pt x="711" y="63"/>
                    <a:pt x="711" y="63"/>
                  </a:cubicBezTo>
                  <a:cubicBezTo>
                    <a:pt x="711" y="65"/>
                    <a:pt x="711" y="65"/>
                    <a:pt x="711" y="65"/>
                  </a:cubicBezTo>
                  <a:cubicBezTo>
                    <a:pt x="723" y="64"/>
                    <a:pt x="723" y="64"/>
                    <a:pt x="723" y="64"/>
                  </a:cubicBezTo>
                  <a:cubicBezTo>
                    <a:pt x="728" y="66"/>
                    <a:pt x="728" y="66"/>
                    <a:pt x="728" y="66"/>
                  </a:cubicBezTo>
                  <a:cubicBezTo>
                    <a:pt x="724" y="67"/>
                    <a:pt x="724" y="67"/>
                    <a:pt x="724" y="67"/>
                  </a:cubicBezTo>
                  <a:cubicBezTo>
                    <a:pt x="724" y="68"/>
                    <a:pt x="725" y="69"/>
                    <a:pt x="726" y="68"/>
                  </a:cubicBezTo>
                  <a:cubicBezTo>
                    <a:pt x="718" y="68"/>
                    <a:pt x="718" y="68"/>
                    <a:pt x="718" y="68"/>
                  </a:cubicBezTo>
                  <a:cubicBezTo>
                    <a:pt x="720" y="70"/>
                    <a:pt x="720" y="70"/>
                    <a:pt x="720" y="70"/>
                  </a:cubicBezTo>
                  <a:cubicBezTo>
                    <a:pt x="719" y="71"/>
                    <a:pt x="719" y="71"/>
                    <a:pt x="719" y="71"/>
                  </a:cubicBezTo>
                  <a:cubicBezTo>
                    <a:pt x="716" y="67"/>
                    <a:pt x="716" y="67"/>
                    <a:pt x="716" y="67"/>
                  </a:cubicBezTo>
                  <a:cubicBezTo>
                    <a:pt x="708" y="68"/>
                    <a:pt x="708" y="68"/>
                    <a:pt x="708" y="68"/>
                  </a:cubicBezTo>
                  <a:cubicBezTo>
                    <a:pt x="708" y="71"/>
                    <a:pt x="708" y="71"/>
                    <a:pt x="708" y="71"/>
                  </a:cubicBezTo>
                  <a:cubicBezTo>
                    <a:pt x="705" y="71"/>
                    <a:pt x="705" y="71"/>
                    <a:pt x="705" y="71"/>
                  </a:cubicBezTo>
                  <a:cubicBezTo>
                    <a:pt x="705" y="71"/>
                    <a:pt x="703" y="70"/>
                    <a:pt x="705" y="69"/>
                  </a:cubicBezTo>
                  <a:cubicBezTo>
                    <a:pt x="697" y="72"/>
                    <a:pt x="697" y="72"/>
                    <a:pt x="697" y="72"/>
                  </a:cubicBezTo>
                  <a:cubicBezTo>
                    <a:pt x="697" y="73"/>
                    <a:pt x="697" y="73"/>
                    <a:pt x="697" y="73"/>
                  </a:cubicBezTo>
                  <a:cubicBezTo>
                    <a:pt x="706" y="72"/>
                    <a:pt x="691" y="78"/>
                    <a:pt x="705" y="75"/>
                  </a:cubicBezTo>
                  <a:cubicBezTo>
                    <a:pt x="697" y="76"/>
                    <a:pt x="697" y="76"/>
                    <a:pt x="697" y="76"/>
                  </a:cubicBezTo>
                  <a:cubicBezTo>
                    <a:pt x="699" y="79"/>
                    <a:pt x="699" y="79"/>
                    <a:pt x="699" y="79"/>
                  </a:cubicBezTo>
                  <a:cubicBezTo>
                    <a:pt x="699" y="77"/>
                    <a:pt x="698" y="78"/>
                    <a:pt x="701" y="79"/>
                  </a:cubicBezTo>
                  <a:cubicBezTo>
                    <a:pt x="698" y="79"/>
                    <a:pt x="698" y="79"/>
                    <a:pt x="698" y="79"/>
                  </a:cubicBezTo>
                  <a:cubicBezTo>
                    <a:pt x="696" y="79"/>
                    <a:pt x="696" y="79"/>
                    <a:pt x="696" y="79"/>
                  </a:cubicBezTo>
                  <a:cubicBezTo>
                    <a:pt x="694" y="76"/>
                    <a:pt x="706" y="81"/>
                    <a:pt x="692" y="76"/>
                  </a:cubicBezTo>
                  <a:cubicBezTo>
                    <a:pt x="692" y="81"/>
                    <a:pt x="692" y="81"/>
                    <a:pt x="692" y="81"/>
                  </a:cubicBezTo>
                  <a:cubicBezTo>
                    <a:pt x="690" y="80"/>
                    <a:pt x="690" y="80"/>
                    <a:pt x="690" y="80"/>
                  </a:cubicBezTo>
                  <a:cubicBezTo>
                    <a:pt x="688" y="76"/>
                    <a:pt x="688" y="76"/>
                    <a:pt x="688" y="76"/>
                  </a:cubicBezTo>
                  <a:cubicBezTo>
                    <a:pt x="685" y="79"/>
                    <a:pt x="707" y="79"/>
                    <a:pt x="678" y="79"/>
                  </a:cubicBezTo>
                  <a:cubicBezTo>
                    <a:pt x="676" y="80"/>
                    <a:pt x="679" y="82"/>
                    <a:pt x="679" y="83"/>
                  </a:cubicBezTo>
                  <a:cubicBezTo>
                    <a:pt x="680" y="82"/>
                    <a:pt x="681" y="84"/>
                    <a:pt x="676" y="84"/>
                  </a:cubicBezTo>
                  <a:cubicBezTo>
                    <a:pt x="676" y="85"/>
                    <a:pt x="676" y="85"/>
                    <a:pt x="676" y="85"/>
                  </a:cubicBezTo>
                  <a:cubicBezTo>
                    <a:pt x="678" y="88"/>
                    <a:pt x="681" y="87"/>
                    <a:pt x="687" y="81"/>
                  </a:cubicBezTo>
                  <a:cubicBezTo>
                    <a:pt x="688" y="81"/>
                    <a:pt x="688" y="81"/>
                    <a:pt x="688" y="81"/>
                  </a:cubicBezTo>
                  <a:cubicBezTo>
                    <a:pt x="687" y="83"/>
                    <a:pt x="687" y="83"/>
                    <a:pt x="687" y="83"/>
                  </a:cubicBezTo>
                  <a:cubicBezTo>
                    <a:pt x="690" y="85"/>
                    <a:pt x="690" y="85"/>
                    <a:pt x="690" y="85"/>
                  </a:cubicBezTo>
                  <a:cubicBezTo>
                    <a:pt x="693" y="84"/>
                    <a:pt x="693" y="84"/>
                    <a:pt x="693" y="84"/>
                  </a:cubicBezTo>
                  <a:cubicBezTo>
                    <a:pt x="695" y="82"/>
                    <a:pt x="695" y="82"/>
                    <a:pt x="695" y="82"/>
                  </a:cubicBezTo>
                  <a:cubicBezTo>
                    <a:pt x="697" y="84"/>
                    <a:pt x="697" y="84"/>
                    <a:pt x="697" y="84"/>
                  </a:cubicBezTo>
                  <a:cubicBezTo>
                    <a:pt x="702" y="83"/>
                    <a:pt x="702" y="83"/>
                    <a:pt x="702" y="83"/>
                  </a:cubicBezTo>
                  <a:cubicBezTo>
                    <a:pt x="701" y="82"/>
                    <a:pt x="701" y="87"/>
                    <a:pt x="702" y="81"/>
                  </a:cubicBezTo>
                  <a:cubicBezTo>
                    <a:pt x="708" y="81"/>
                    <a:pt x="708" y="81"/>
                    <a:pt x="708" y="81"/>
                  </a:cubicBezTo>
                  <a:cubicBezTo>
                    <a:pt x="719" y="76"/>
                    <a:pt x="719" y="76"/>
                    <a:pt x="719" y="76"/>
                  </a:cubicBezTo>
                  <a:cubicBezTo>
                    <a:pt x="718" y="75"/>
                    <a:pt x="716" y="83"/>
                    <a:pt x="719" y="73"/>
                  </a:cubicBezTo>
                  <a:cubicBezTo>
                    <a:pt x="725" y="75"/>
                    <a:pt x="725" y="75"/>
                    <a:pt x="725" y="75"/>
                  </a:cubicBezTo>
                  <a:cubicBezTo>
                    <a:pt x="729" y="72"/>
                    <a:pt x="729" y="72"/>
                    <a:pt x="729" y="72"/>
                  </a:cubicBezTo>
                  <a:cubicBezTo>
                    <a:pt x="729" y="73"/>
                    <a:pt x="729" y="73"/>
                    <a:pt x="729" y="73"/>
                  </a:cubicBezTo>
                  <a:cubicBezTo>
                    <a:pt x="730" y="72"/>
                    <a:pt x="730" y="72"/>
                    <a:pt x="730" y="72"/>
                  </a:cubicBezTo>
                  <a:cubicBezTo>
                    <a:pt x="729" y="68"/>
                    <a:pt x="729" y="68"/>
                    <a:pt x="729" y="68"/>
                  </a:cubicBezTo>
                  <a:cubicBezTo>
                    <a:pt x="732" y="68"/>
                    <a:pt x="732" y="68"/>
                    <a:pt x="732" y="68"/>
                  </a:cubicBezTo>
                  <a:cubicBezTo>
                    <a:pt x="733" y="68"/>
                    <a:pt x="733" y="68"/>
                    <a:pt x="733" y="68"/>
                  </a:cubicBezTo>
                  <a:cubicBezTo>
                    <a:pt x="732" y="70"/>
                    <a:pt x="732" y="70"/>
                    <a:pt x="732" y="70"/>
                  </a:cubicBezTo>
                  <a:cubicBezTo>
                    <a:pt x="737" y="70"/>
                    <a:pt x="725" y="72"/>
                    <a:pt x="738" y="72"/>
                  </a:cubicBezTo>
                  <a:cubicBezTo>
                    <a:pt x="739" y="73"/>
                    <a:pt x="739" y="73"/>
                    <a:pt x="739" y="73"/>
                  </a:cubicBezTo>
                  <a:cubicBezTo>
                    <a:pt x="743" y="72"/>
                    <a:pt x="743" y="72"/>
                    <a:pt x="743" y="72"/>
                  </a:cubicBezTo>
                  <a:cubicBezTo>
                    <a:pt x="748" y="68"/>
                    <a:pt x="748" y="68"/>
                    <a:pt x="748" y="68"/>
                  </a:cubicBezTo>
                  <a:cubicBezTo>
                    <a:pt x="750" y="68"/>
                    <a:pt x="750" y="68"/>
                    <a:pt x="750" y="68"/>
                  </a:cubicBezTo>
                  <a:cubicBezTo>
                    <a:pt x="752" y="66"/>
                    <a:pt x="752" y="66"/>
                    <a:pt x="752" y="66"/>
                  </a:cubicBezTo>
                  <a:cubicBezTo>
                    <a:pt x="757" y="68"/>
                    <a:pt x="757" y="68"/>
                    <a:pt x="757" y="68"/>
                  </a:cubicBezTo>
                  <a:cubicBezTo>
                    <a:pt x="760" y="68"/>
                    <a:pt x="760" y="68"/>
                    <a:pt x="760" y="68"/>
                  </a:cubicBezTo>
                  <a:cubicBezTo>
                    <a:pt x="764" y="64"/>
                    <a:pt x="764" y="64"/>
                    <a:pt x="764" y="64"/>
                  </a:cubicBezTo>
                  <a:cubicBezTo>
                    <a:pt x="764" y="63"/>
                    <a:pt x="764" y="63"/>
                    <a:pt x="764" y="63"/>
                  </a:cubicBezTo>
                  <a:cubicBezTo>
                    <a:pt x="767" y="62"/>
                    <a:pt x="767" y="62"/>
                    <a:pt x="767" y="62"/>
                  </a:cubicBezTo>
                  <a:cubicBezTo>
                    <a:pt x="767" y="61"/>
                    <a:pt x="770" y="67"/>
                    <a:pt x="766" y="60"/>
                  </a:cubicBezTo>
                  <a:cubicBezTo>
                    <a:pt x="769" y="59"/>
                    <a:pt x="769" y="59"/>
                    <a:pt x="769" y="59"/>
                  </a:cubicBezTo>
                  <a:cubicBezTo>
                    <a:pt x="774" y="55"/>
                    <a:pt x="774" y="55"/>
                    <a:pt x="774" y="55"/>
                  </a:cubicBezTo>
                  <a:cubicBezTo>
                    <a:pt x="779" y="54"/>
                    <a:pt x="779" y="54"/>
                    <a:pt x="779" y="54"/>
                  </a:cubicBezTo>
                  <a:cubicBezTo>
                    <a:pt x="781" y="50"/>
                    <a:pt x="781" y="50"/>
                    <a:pt x="781" y="50"/>
                  </a:cubicBezTo>
                  <a:cubicBezTo>
                    <a:pt x="783" y="48"/>
                    <a:pt x="782" y="51"/>
                    <a:pt x="784" y="49"/>
                  </a:cubicBezTo>
                  <a:cubicBezTo>
                    <a:pt x="784" y="53"/>
                    <a:pt x="784" y="53"/>
                    <a:pt x="784" y="53"/>
                  </a:cubicBezTo>
                  <a:cubicBezTo>
                    <a:pt x="783" y="53"/>
                    <a:pt x="786" y="49"/>
                    <a:pt x="781" y="54"/>
                  </a:cubicBezTo>
                  <a:cubicBezTo>
                    <a:pt x="785" y="56"/>
                    <a:pt x="785" y="56"/>
                    <a:pt x="785" y="56"/>
                  </a:cubicBezTo>
                  <a:cubicBezTo>
                    <a:pt x="790" y="54"/>
                    <a:pt x="790" y="54"/>
                    <a:pt x="790" y="54"/>
                  </a:cubicBezTo>
                  <a:cubicBezTo>
                    <a:pt x="789" y="55"/>
                    <a:pt x="789" y="55"/>
                    <a:pt x="789" y="55"/>
                  </a:cubicBezTo>
                  <a:cubicBezTo>
                    <a:pt x="793" y="60"/>
                    <a:pt x="793" y="60"/>
                    <a:pt x="793" y="60"/>
                  </a:cubicBezTo>
                  <a:cubicBezTo>
                    <a:pt x="794" y="62"/>
                    <a:pt x="798" y="56"/>
                    <a:pt x="797" y="62"/>
                  </a:cubicBezTo>
                  <a:cubicBezTo>
                    <a:pt x="798" y="61"/>
                    <a:pt x="798" y="61"/>
                    <a:pt x="798" y="61"/>
                  </a:cubicBezTo>
                  <a:cubicBezTo>
                    <a:pt x="800" y="63"/>
                    <a:pt x="800" y="63"/>
                    <a:pt x="800" y="63"/>
                  </a:cubicBezTo>
                  <a:cubicBezTo>
                    <a:pt x="803" y="60"/>
                    <a:pt x="803" y="60"/>
                    <a:pt x="803" y="60"/>
                  </a:cubicBezTo>
                  <a:cubicBezTo>
                    <a:pt x="803" y="56"/>
                    <a:pt x="803" y="56"/>
                    <a:pt x="803" y="56"/>
                  </a:cubicBezTo>
                  <a:cubicBezTo>
                    <a:pt x="799" y="56"/>
                    <a:pt x="799" y="56"/>
                    <a:pt x="799" y="56"/>
                  </a:cubicBezTo>
                  <a:cubicBezTo>
                    <a:pt x="801" y="54"/>
                    <a:pt x="801" y="54"/>
                    <a:pt x="801" y="54"/>
                  </a:cubicBezTo>
                  <a:cubicBezTo>
                    <a:pt x="794" y="53"/>
                    <a:pt x="794" y="53"/>
                    <a:pt x="794" y="53"/>
                  </a:cubicBezTo>
                  <a:cubicBezTo>
                    <a:pt x="793" y="52"/>
                    <a:pt x="793" y="52"/>
                    <a:pt x="793" y="52"/>
                  </a:cubicBezTo>
                  <a:cubicBezTo>
                    <a:pt x="793" y="50"/>
                    <a:pt x="793" y="50"/>
                    <a:pt x="793" y="50"/>
                  </a:cubicBezTo>
                  <a:cubicBezTo>
                    <a:pt x="798" y="48"/>
                    <a:pt x="798" y="48"/>
                    <a:pt x="798" y="48"/>
                  </a:cubicBezTo>
                  <a:cubicBezTo>
                    <a:pt x="800" y="44"/>
                    <a:pt x="800" y="44"/>
                    <a:pt x="800" y="44"/>
                  </a:cubicBezTo>
                  <a:cubicBezTo>
                    <a:pt x="802" y="44"/>
                    <a:pt x="802" y="44"/>
                    <a:pt x="802" y="44"/>
                  </a:cubicBezTo>
                  <a:cubicBezTo>
                    <a:pt x="801" y="47"/>
                    <a:pt x="801" y="47"/>
                    <a:pt x="801" y="47"/>
                  </a:cubicBezTo>
                  <a:cubicBezTo>
                    <a:pt x="802" y="47"/>
                    <a:pt x="802" y="47"/>
                    <a:pt x="802" y="47"/>
                  </a:cubicBezTo>
                  <a:cubicBezTo>
                    <a:pt x="805" y="43"/>
                    <a:pt x="805" y="43"/>
                    <a:pt x="805" y="43"/>
                  </a:cubicBezTo>
                  <a:cubicBezTo>
                    <a:pt x="808" y="43"/>
                    <a:pt x="808" y="43"/>
                    <a:pt x="808" y="43"/>
                  </a:cubicBezTo>
                  <a:cubicBezTo>
                    <a:pt x="810" y="38"/>
                    <a:pt x="780" y="61"/>
                    <a:pt x="817" y="32"/>
                  </a:cubicBezTo>
                  <a:cubicBezTo>
                    <a:pt x="827" y="25"/>
                    <a:pt x="827" y="25"/>
                    <a:pt x="827" y="25"/>
                  </a:cubicBezTo>
                  <a:cubicBezTo>
                    <a:pt x="828" y="26"/>
                    <a:pt x="828" y="26"/>
                    <a:pt x="828" y="26"/>
                  </a:cubicBezTo>
                  <a:cubicBezTo>
                    <a:pt x="825" y="29"/>
                    <a:pt x="825" y="29"/>
                    <a:pt x="825" y="29"/>
                  </a:cubicBezTo>
                  <a:cubicBezTo>
                    <a:pt x="823" y="30"/>
                    <a:pt x="823" y="30"/>
                    <a:pt x="823" y="30"/>
                  </a:cubicBezTo>
                  <a:cubicBezTo>
                    <a:pt x="828" y="28"/>
                    <a:pt x="820" y="34"/>
                    <a:pt x="828" y="30"/>
                  </a:cubicBezTo>
                  <a:cubicBezTo>
                    <a:pt x="829" y="30"/>
                    <a:pt x="830" y="29"/>
                    <a:pt x="830" y="30"/>
                  </a:cubicBezTo>
                  <a:cubicBezTo>
                    <a:pt x="830" y="28"/>
                    <a:pt x="830" y="28"/>
                    <a:pt x="830" y="28"/>
                  </a:cubicBezTo>
                  <a:cubicBezTo>
                    <a:pt x="836" y="28"/>
                    <a:pt x="836" y="28"/>
                    <a:pt x="836" y="28"/>
                  </a:cubicBezTo>
                  <a:cubicBezTo>
                    <a:pt x="835" y="27"/>
                    <a:pt x="835" y="27"/>
                    <a:pt x="835" y="27"/>
                  </a:cubicBezTo>
                  <a:cubicBezTo>
                    <a:pt x="834" y="25"/>
                    <a:pt x="834" y="25"/>
                    <a:pt x="834" y="25"/>
                  </a:cubicBezTo>
                  <a:cubicBezTo>
                    <a:pt x="838" y="25"/>
                    <a:pt x="831" y="22"/>
                    <a:pt x="843" y="20"/>
                  </a:cubicBezTo>
                  <a:cubicBezTo>
                    <a:pt x="843" y="17"/>
                    <a:pt x="843" y="17"/>
                    <a:pt x="843" y="17"/>
                  </a:cubicBezTo>
                  <a:cubicBezTo>
                    <a:pt x="848" y="15"/>
                    <a:pt x="848" y="15"/>
                    <a:pt x="848" y="15"/>
                  </a:cubicBezTo>
                  <a:cubicBezTo>
                    <a:pt x="849" y="13"/>
                    <a:pt x="849" y="13"/>
                    <a:pt x="849" y="13"/>
                  </a:cubicBezTo>
                  <a:cubicBezTo>
                    <a:pt x="863" y="5"/>
                    <a:pt x="863" y="5"/>
                    <a:pt x="863" y="5"/>
                  </a:cubicBezTo>
                  <a:cubicBezTo>
                    <a:pt x="864" y="5"/>
                    <a:pt x="864" y="5"/>
                    <a:pt x="864" y="5"/>
                  </a:cubicBezTo>
                  <a:cubicBezTo>
                    <a:pt x="873" y="0"/>
                    <a:pt x="873" y="0"/>
                    <a:pt x="873" y="0"/>
                  </a:cubicBezTo>
                  <a:cubicBezTo>
                    <a:pt x="873" y="5"/>
                    <a:pt x="873" y="5"/>
                    <a:pt x="873" y="5"/>
                  </a:cubicBezTo>
                  <a:lnTo>
                    <a:pt x="876" y="9"/>
                  </a:lnTo>
                  <a:close/>
                </a:path>
              </a:pathLst>
            </a:custGeom>
            <a:blipFill dpi="0" rotWithShape="1">
              <a:blip r:embed="rId3" cstate="print"/>
              <a:srcRect/>
              <a:stretch>
                <a:fillRect b="-3000"/>
              </a:stretch>
            </a:blipFill>
            <a:ln>
              <a:noFill/>
            </a:ln>
          </p:spPr>
          <p:txBody>
            <a:bodyPr vert="horz" wrap="square" lIns="128564" tIns="64282" rIns="128564" bIns="64282" numCol="1" anchor="t" anchorCtr="0" compatLnSpc="1"/>
            <a:lstStyle/>
            <a:p>
              <a:endParaRPr lang="zh-CN" altLang="en-US"/>
            </a:p>
          </p:txBody>
        </p:sp>
        <p:sp>
          <p:nvSpPr>
            <p:cNvPr id="2" name="TextBox 1"/>
            <p:cNvSpPr txBox="1"/>
            <p:nvPr/>
          </p:nvSpPr>
          <p:spPr>
            <a:xfrm>
              <a:off x="251519" y="3003798"/>
              <a:ext cx="3356311" cy="865880"/>
            </a:xfrm>
            <a:prstGeom prst="rect">
              <a:avLst/>
            </a:prstGeom>
            <a:noFill/>
          </p:spPr>
          <p:txBody>
            <a:bodyPr wrap="square" rtlCol="0">
              <a:spAutoFit/>
            </a:bodyPr>
            <a:lstStyle>
              <a:defPPr>
                <a:defRPr lang="zh-CN"/>
              </a:defPPr>
              <a:lvl1pPr algn="ctr">
                <a:defRPr sz="8800" b="1">
                  <a:solidFill>
                    <a:schemeClr val="bg1"/>
                  </a:solidFill>
                  <a:latin typeface="IrisUPC" pitchFamily="34" charset="-34"/>
                  <a:cs typeface="IrisUPC" pitchFamily="34" charset="-34"/>
                </a:defRPr>
              </a:lvl1pPr>
            </a:lstStyle>
            <a:p>
              <a:r>
                <a:rPr lang="en-US" altLang="zh-CN" sz="7310" dirty="0"/>
                <a:t>PART ONE</a:t>
              </a:r>
              <a:endParaRPr lang="zh-CN" altLang="en-US" sz="7310" dirty="0"/>
            </a:p>
          </p:txBody>
        </p:sp>
        <p:sp>
          <p:nvSpPr>
            <p:cNvPr id="3" name="TextBox 2"/>
            <p:cNvSpPr txBox="1"/>
            <p:nvPr/>
          </p:nvSpPr>
          <p:spPr>
            <a:xfrm>
              <a:off x="155004" y="515703"/>
              <a:ext cx="3856678" cy="3743635"/>
            </a:xfrm>
            <a:prstGeom prst="rect">
              <a:avLst/>
            </a:prstGeom>
            <a:noFill/>
          </p:spPr>
          <p:txBody>
            <a:bodyPr wrap="square" rtlCol="0">
              <a:spAutoFit/>
            </a:bodyPr>
            <a:lstStyle>
              <a:defPPr>
                <a:defRPr lang="zh-CN"/>
              </a:defPPr>
              <a:lvl1pPr algn="ctr">
                <a:defRPr sz="8800" b="1">
                  <a:solidFill>
                    <a:srgbClr val="441C1F"/>
                  </a:solidFill>
                  <a:latin typeface="IrisUPC" pitchFamily="34" charset="-34"/>
                  <a:cs typeface="IrisUPC" pitchFamily="34" charset="-34"/>
                </a:defRPr>
              </a:lvl1pPr>
            </a:lstStyle>
            <a:p>
              <a:r>
                <a:rPr lang="en-US" altLang="zh-CN" sz="33605" dirty="0">
                  <a:solidFill>
                    <a:schemeClr val="bg1"/>
                  </a:solidFill>
                </a:rPr>
                <a:t>01</a:t>
              </a:r>
              <a:endParaRPr lang="zh-CN" altLang="en-US" sz="33605" dirty="0">
                <a:solidFill>
                  <a:schemeClr val="bg1"/>
                </a:solidFill>
              </a:endParaRPr>
            </a:p>
          </p:txBody>
        </p:sp>
      </p:grpSp>
      <p:grpSp>
        <p:nvGrpSpPr>
          <p:cNvPr id="6" name="组合 5"/>
          <p:cNvGrpSpPr/>
          <p:nvPr/>
        </p:nvGrpSpPr>
        <p:grpSpPr>
          <a:xfrm>
            <a:off x="6412559" y="2677204"/>
            <a:ext cx="5313619" cy="1711011"/>
            <a:chOff x="4560038" y="1903811"/>
            <a:chExt cx="3779248" cy="1216936"/>
          </a:xfrm>
        </p:grpSpPr>
        <p:sp>
          <p:nvSpPr>
            <p:cNvPr id="4" name="矩形 3"/>
            <p:cNvSpPr/>
            <p:nvPr/>
          </p:nvSpPr>
          <p:spPr>
            <a:xfrm>
              <a:off x="4599696" y="2573491"/>
              <a:ext cx="2940589" cy="547256"/>
            </a:xfrm>
            <a:prstGeom prst="rect">
              <a:avLst/>
            </a:prstGeom>
          </p:spPr>
          <p:txBody>
            <a:bodyPr wrap="none">
              <a:spAutoFit/>
            </a:bodyPr>
            <a:lstStyle/>
            <a:p>
              <a:r>
                <a:rPr lang="zh-CN" altLang="en-US" sz="4400" dirty="0">
                  <a:solidFill>
                    <a:schemeClr val="bg1"/>
                  </a:solidFill>
                  <a:ea typeface="微软雅黑" panose="020B0503020204020204" pitchFamily="34" charset="-122"/>
                </a:rPr>
                <a:t>点击输入小标题</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5" name="矩形 4"/>
            <p:cNvSpPr/>
            <p:nvPr/>
          </p:nvSpPr>
          <p:spPr>
            <a:xfrm>
              <a:off x="4560038" y="1903811"/>
              <a:ext cx="3779248" cy="503413"/>
            </a:xfrm>
            <a:prstGeom prst="rect">
              <a:avLst/>
            </a:prstGeom>
          </p:spPr>
          <p:txBody>
            <a:bodyPr wrap="none">
              <a:spAutoFit/>
            </a:bodyPr>
            <a:lstStyle/>
            <a:p>
              <a:r>
                <a:rPr lang="zh-CN" altLang="en-US" sz="4000" dirty="0">
                  <a:solidFill>
                    <a:schemeClr val="bg1"/>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6000" b="1"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 name="直接连接符 8"/>
            <p:cNvCxnSpPr/>
            <p:nvPr/>
          </p:nvCxnSpPr>
          <p:spPr>
            <a:xfrm>
              <a:off x="4644008" y="2559875"/>
              <a:ext cx="3562389"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outVertical)">
                                      <p:cBhvr>
                                        <p:cTn id="12" dur="7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2815005" y="1735551"/>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4828312" y="1735551"/>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8910649" y="1735551"/>
            <a:ext cx="1170755" cy="2999495"/>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6895829" y="1735551"/>
            <a:ext cx="1362857" cy="2999495"/>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8910649"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5"/>
          <p:cNvGrpSpPr/>
          <p:nvPr/>
        </p:nvGrpSpPr>
        <p:grpSpPr>
          <a:xfrm>
            <a:off x="2815007"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组合 6"/>
          <p:cNvGrpSpPr/>
          <p:nvPr/>
        </p:nvGrpSpPr>
        <p:grpSpPr>
          <a:xfrm>
            <a:off x="4828313"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组合 9"/>
          <p:cNvGrpSpPr/>
          <p:nvPr/>
        </p:nvGrpSpPr>
        <p:grpSpPr>
          <a:xfrm>
            <a:off x="3184715" y="403320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7"/>
          <p:cNvGrpSpPr/>
          <p:nvPr/>
        </p:nvGrpSpPr>
        <p:grpSpPr>
          <a:xfrm>
            <a:off x="6895830"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7" name="TextBox 23"/>
          <p:cNvSpPr txBox="1"/>
          <p:nvPr/>
        </p:nvSpPr>
        <p:spPr>
          <a:xfrm>
            <a:off x="1991506" y="5323990"/>
            <a:ext cx="2135561" cy="387798"/>
          </a:xfrm>
          <a:prstGeom prst="rect">
            <a:avLst/>
          </a:prstGeom>
          <a:noFill/>
        </p:spPr>
        <p:txBody>
          <a:bodyPr wrap="square"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4"/>
          <p:cNvSpPr txBox="1"/>
          <p:nvPr/>
        </p:nvSpPr>
        <p:spPr>
          <a:xfrm>
            <a:off x="199150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3"/>
          <p:cNvSpPr txBox="1"/>
          <p:nvPr/>
        </p:nvSpPr>
        <p:spPr>
          <a:xfrm>
            <a:off x="4233049" y="5323990"/>
            <a:ext cx="2135561" cy="387798"/>
          </a:xfrm>
          <a:prstGeom prst="rect">
            <a:avLst/>
          </a:prstGeom>
          <a:noFill/>
        </p:spPr>
        <p:txBody>
          <a:bodyPr wrap="square"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423304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3"/>
          <p:cNvSpPr txBox="1"/>
          <p:nvPr/>
        </p:nvSpPr>
        <p:spPr>
          <a:xfrm>
            <a:off x="6482860" y="5323990"/>
            <a:ext cx="2135561" cy="387798"/>
          </a:xfrm>
          <a:prstGeom prst="rect">
            <a:avLst/>
          </a:prstGeom>
          <a:noFill/>
        </p:spPr>
        <p:txBody>
          <a:bodyPr wrap="square"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648286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3"/>
          <p:cNvSpPr txBox="1"/>
          <p:nvPr/>
        </p:nvSpPr>
        <p:spPr>
          <a:xfrm>
            <a:off x="8724402" y="5323990"/>
            <a:ext cx="2135561" cy="387798"/>
          </a:xfrm>
          <a:prstGeom prst="rect">
            <a:avLst/>
          </a:prstGeom>
          <a:noFill/>
        </p:spPr>
        <p:txBody>
          <a:bodyPr wrap="square"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872440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文本框 59"/>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7" grpId="0"/>
      <p:bldP spid="48" grpId="0"/>
      <p:bldP spid="49" grpId="0"/>
      <p:bldP spid="50" grpId="0"/>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10" b="1" dirty="0">
                <a:latin typeface="微软雅黑" panose="020B0503020204020204" pitchFamily="34" charset="-122"/>
                <a:ea typeface="微软雅黑" panose="020B0503020204020204" pitchFamily="34" charset="-122"/>
              </a:rPr>
              <a:t>输入标题</a:t>
            </a:r>
            <a:r>
              <a:rPr lang="en-US" altLang="zh-CN" sz="2110" b="1" dirty="0">
                <a:latin typeface="微软雅黑" panose="020B0503020204020204" pitchFamily="34" charset="-122"/>
                <a:ea typeface="微软雅黑" panose="020B0503020204020204" pitchFamily="34" charset="-122"/>
              </a:rPr>
              <a:t>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110" b="1" dirty="0">
                <a:solidFill>
                  <a:prstClr val="white"/>
                </a:solidFill>
                <a:latin typeface="微软雅黑" panose="020B0503020204020204" pitchFamily="34" charset="-122"/>
                <a:ea typeface="微软雅黑" panose="020B0503020204020204" pitchFamily="34" charset="-122"/>
              </a:rPr>
              <a:t>输入标题</a:t>
            </a:r>
            <a:r>
              <a:rPr lang="en-US" altLang="zh-CN" sz="2110" b="1" dirty="0">
                <a:solidFill>
                  <a:prstClr val="white"/>
                </a:solidFill>
                <a:latin typeface="微软雅黑" panose="020B0503020204020204" pitchFamily="34" charset="-122"/>
                <a:ea typeface="微软雅黑" panose="020B0503020204020204" pitchFamily="34" charset="-122"/>
              </a:rPr>
              <a:t> 2</a:t>
            </a:r>
            <a:endParaRPr lang="zh-CN" altLang="en-US" sz="2110" b="1"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110" b="1" dirty="0">
                <a:solidFill>
                  <a:prstClr val="white"/>
                </a:solidFill>
                <a:latin typeface="微软雅黑" panose="020B0503020204020204" pitchFamily="34" charset="-122"/>
                <a:ea typeface="微软雅黑" panose="020B0503020204020204" pitchFamily="34" charset="-122"/>
              </a:rPr>
              <a:t>输入标题</a:t>
            </a:r>
            <a:r>
              <a:rPr lang="en-US" altLang="zh-CN" sz="2110" b="1" dirty="0">
                <a:solidFill>
                  <a:prstClr val="white"/>
                </a:solidFill>
                <a:latin typeface="微软雅黑" panose="020B0503020204020204" pitchFamily="34" charset="-122"/>
                <a:ea typeface="微软雅黑" panose="020B0503020204020204" pitchFamily="34" charset="-122"/>
              </a:rPr>
              <a:t> 3</a:t>
            </a:r>
            <a:endParaRPr lang="zh-CN" altLang="en-US" sz="2110" b="1"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110" b="1" dirty="0">
                <a:solidFill>
                  <a:schemeClr val="bg1"/>
                </a:solidFill>
                <a:latin typeface="微软雅黑" panose="020B0503020204020204" pitchFamily="34" charset="-122"/>
                <a:ea typeface="微软雅黑" panose="020B0503020204020204" pitchFamily="34" charset="-122"/>
              </a:rPr>
              <a:t>输入标题</a:t>
            </a:r>
            <a:r>
              <a:rPr lang="en-US" altLang="zh-CN" sz="2110" b="1" dirty="0">
                <a:solidFill>
                  <a:schemeClr val="bg1"/>
                </a:solidFill>
                <a:latin typeface="微软雅黑" panose="020B0503020204020204" pitchFamily="34" charset="-122"/>
                <a:ea typeface="微软雅黑" panose="020B0503020204020204" pitchFamily="34" charset="-122"/>
              </a:rPr>
              <a:t>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30"/>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83106" y="2642326"/>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1968409" y="2642323"/>
            <a:ext cx="2382218" cy="693581"/>
            <a:chOff x="509993" y="4146958"/>
            <a:chExt cx="2041329" cy="657691"/>
          </a:xfrm>
        </p:grpSpPr>
        <p:sp>
          <p:nvSpPr>
            <p:cNvPr id="19" name="TextBox 18"/>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6"/>
              <a:ext cx="2041329" cy="355693"/>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583106" y="3827485"/>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583106" y="5012644"/>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32"/>
          <p:cNvGrpSpPr/>
          <p:nvPr/>
        </p:nvGrpSpPr>
        <p:grpSpPr>
          <a:xfrm>
            <a:off x="1968409" y="5012641"/>
            <a:ext cx="2382218" cy="693581"/>
            <a:chOff x="509993" y="4146958"/>
            <a:chExt cx="2041329" cy="657691"/>
          </a:xfrm>
        </p:grpSpPr>
        <p:sp>
          <p:nvSpPr>
            <p:cNvPr id="34" name="TextBox 33"/>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6"/>
              <a:ext cx="2041329" cy="355693"/>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968409" y="3827482"/>
            <a:ext cx="2382218" cy="706276"/>
            <a:chOff x="509993" y="4146958"/>
            <a:chExt cx="2041329" cy="669729"/>
          </a:xfrm>
        </p:grpSpPr>
        <p:sp>
          <p:nvSpPr>
            <p:cNvPr id="37" name="TextBox 36"/>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6"/>
              <a:ext cx="2041329" cy="367731"/>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315671" y="2290278"/>
            <a:ext cx="4202009" cy="4181440"/>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6022321" y="5222090"/>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46"/>
          <p:cNvGrpSpPr/>
          <p:nvPr/>
        </p:nvGrpSpPr>
        <p:grpSpPr>
          <a:xfrm>
            <a:off x="5145581" y="3597723"/>
            <a:ext cx="693683" cy="543732"/>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6990762" y="3459044"/>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8551597" y="2607649"/>
            <a:ext cx="3073704" cy="1702790"/>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4" y="1912546"/>
              <a:ext cx="1413952"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8"/>
              <a:ext cx="2482639" cy="367730"/>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8910113" y="5469167"/>
            <a:ext cx="796944" cy="796944"/>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8" name="Group 67"/>
          <p:cNvGrpSpPr/>
          <p:nvPr/>
        </p:nvGrpSpPr>
        <p:grpSpPr>
          <a:xfrm>
            <a:off x="8900231" y="4526943"/>
            <a:ext cx="796944" cy="796944"/>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9758138" y="4672206"/>
            <a:ext cx="678391" cy="293607"/>
          </a:xfrm>
          <a:prstGeom prst="rect">
            <a:avLst/>
          </a:prstGeom>
          <a:noFill/>
        </p:spPr>
        <p:txBody>
          <a:bodyPr wrap="none" rtlCol="0">
            <a:spAutoFit/>
          </a:bodyPr>
          <a:lstStyle/>
          <a:p>
            <a:pPr>
              <a:lnSpc>
                <a:spcPct val="120000"/>
              </a:lnSpc>
            </a:pPr>
            <a:r>
              <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9758138" y="4879469"/>
            <a:ext cx="1261884" cy="313932"/>
          </a:xfrm>
          <a:prstGeom prst="rect">
            <a:avLst/>
          </a:prstGeom>
          <a:noFill/>
        </p:spPr>
        <p:txBody>
          <a:bodyPr wrap="none" rtlCol="0">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点击输入小标题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9776385" y="5614431"/>
            <a:ext cx="678391" cy="293607"/>
          </a:xfrm>
          <a:prstGeom prst="rect">
            <a:avLst/>
          </a:prstGeom>
          <a:noFill/>
        </p:spPr>
        <p:txBody>
          <a:bodyPr wrap="none" rtlCol="0">
            <a:spAutoFit/>
          </a:bodyPr>
          <a:lstStyle/>
          <a:p>
            <a:pPr>
              <a:lnSpc>
                <a:spcPct val="120000"/>
              </a:lnSpc>
            </a:pPr>
            <a:r>
              <a:rPr 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9777250" y="5876624"/>
            <a:ext cx="1261884" cy="313932"/>
          </a:xfrm>
          <a:prstGeom prst="rect">
            <a:avLst/>
          </a:prstGeom>
          <a:noFill/>
        </p:spPr>
        <p:txBody>
          <a:bodyPr wrap="none" rtlCol="0">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点击输入小标题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 calcmode="lin" valueType="num">
                                      <p:cBhvr>
                                        <p:cTn id="39" dur="500" fill="hold"/>
                                        <p:tgtEl>
                                          <p:spTgt spid="39"/>
                                        </p:tgtEl>
                                        <p:attrNameLst>
                                          <p:attrName>style.rotation</p:attrName>
                                        </p:attrNameLst>
                                      </p:cBhvr>
                                      <p:tavLst>
                                        <p:tav tm="0">
                                          <p:val>
                                            <p:fltVal val="360"/>
                                          </p:val>
                                        </p:tav>
                                        <p:tav tm="100000">
                                          <p:val>
                                            <p:fltVal val="0"/>
                                          </p:val>
                                        </p:tav>
                                      </p:tavLst>
                                    </p:anim>
                                    <p:animEffect transition="in" filter="fade">
                                      <p:cBhvr>
                                        <p:cTn id="40" dur="500"/>
                                        <p:tgtEl>
                                          <p:spTgt spid="39"/>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style.rotation</p:attrName>
                                        </p:attrNameLst>
                                      </p:cBhvr>
                                      <p:tavLst>
                                        <p:tav tm="0">
                                          <p:val>
                                            <p:fltVal val="360"/>
                                          </p:val>
                                        </p:tav>
                                        <p:tav tm="100000">
                                          <p:val>
                                            <p:fltVal val="0"/>
                                          </p:val>
                                        </p:tav>
                                      </p:tavLst>
                                    </p:anim>
                                    <p:animEffect transition="in" filter="fade">
                                      <p:cBhvr>
                                        <p:cTn id="47" dur="500"/>
                                        <p:tgtEl>
                                          <p:spTgt spid="47"/>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20388521">
            <a:off x="3985268" y="2112547"/>
            <a:ext cx="2847437" cy="2847437"/>
          </a:xfrm>
          <a:prstGeom prst="rect">
            <a:avLst/>
          </a:prstGeom>
          <a:solidFill>
            <a:schemeClr val="accent4"/>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noAutofit/>
          </a:bodyPr>
          <a:lstStyle/>
          <a:p>
            <a:pPr algn="ctr"/>
            <a:endParaRPr lang="zh-CN" altLang="en-US" sz="2530">
              <a:solidFill>
                <a:prstClr val="white"/>
              </a:solidFill>
            </a:endParaRPr>
          </a:p>
        </p:txBody>
      </p:sp>
      <p:sp>
        <p:nvSpPr>
          <p:cNvPr id="4" name="矩形 3"/>
          <p:cNvSpPr/>
          <p:nvPr/>
        </p:nvSpPr>
        <p:spPr>
          <a:xfrm rot="20388521">
            <a:off x="6141815" y="3305674"/>
            <a:ext cx="2716881" cy="2716881"/>
          </a:xfrm>
          <a:prstGeom prst="rect">
            <a:avLst/>
          </a:prstGeom>
          <a:solidFill>
            <a:schemeClr val="accent1"/>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noAutofit/>
          </a:bodyPr>
          <a:lstStyle/>
          <a:p>
            <a:pPr algn="ctr"/>
            <a:endParaRPr lang="zh-CN" altLang="en-US" sz="2530">
              <a:solidFill>
                <a:prstClr val="white"/>
              </a:solidFill>
            </a:endParaRPr>
          </a:p>
        </p:txBody>
      </p:sp>
      <p:sp>
        <p:nvSpPr>
          <p:cNvPr id="3" name="矩形 2"/>
          <p:cNvSpPr/>
          <p:nvPr/>
        </p:nvSpPr>
        <p:spPr>
          <a:xfrm rot="20388521">
            <a:off x="6232836" y="1103004"/>
            <a:ext cx="2716881" cy="2716881"/>
          </a:xfrm>
          <a:prstGeom prst="rect">
            <a:avLst/>
          </a:prstGeom>
          <a:solidFill>
            <a:schemeClr val="accent1"/>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noAutofit/>
          </a:bodyPr>
          <a:lstStyle/>
          <a:p>
            <a:pPr algn="ctr"/>
            <a:endParaRPr lang="zh-CN" altLang="en-US" sz="2530">
              <a:solidFill>
                <a:prstClr val="white"/>
              </a:solidFill>
            </a:endParaRPr>
          </a:p>
        </p:txBody>
      </p:sp>
      <p:sp>
        <p:nvSpPr>
          <p:cNvPr id="6" name="矩形 5"/>
          <p:cNvSpPr/>
          <p:nvPr/>
        </p:nvSpPr>
        <p:spPr>
          <a:xfrm rot="20388521">
            <a:off x="3994590" y="3829152"/>
            <a:ext cx="2515613" cy="2515613"/>
          </a:xfrm>
          <a:prstGeom prst="rect">
            <a:avLst/>
          </a:prstGeom>
          <a:solidFill>
            <a:schemeClr val="accent3"/>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noAutofit/>
          </a:bodyPr>
          <a:lstStyle/>
          <a:p>
            <a:pPr algn="ctr"/>
            <a:endParaRPr lang="zh-CN" altLang="en-US" sz="2530">
              <a:solidFill>
                <a:prstClr val="white"/>
              </a:solidFill>
            </a:endParaRPr>
          </a:p>
        </p:txBody>
      </p:sp>
      <p:sp>
        <p:nvSpPr>
          <p:cNvPr id="2" name="矩形 1"/>
          <p:cNvSpPr/>
          <p:nvPr/>
        </p:nvSpPr>
        <p:spPr>
          <a:xfrm rot="20388521">
            <a:off x="5088626" y="2863318"/>
            <a:ext cx="2429970" cy="2429970"/>
          </a:xfrm>
          <a:prstGeom prst="rect">
            <a:avLst/>
          </a:prstGeom>
          <a:solidFill>
            <a:schemeClr val="accent2"/>
          </a:solidFill>
          <a:ln w="12700">
            <a:noFill/>
          </a:ln>
          <a:effectLst>
            <a:outerShdw blurRad="76200" sx="106000" sy="106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72" tIns="64286" rIns="128572" bIns="64286" numCol="1" spcCol="0" rtlCol="0" fromWordArt="0" anchor="ctr" anchorCtr="0" forceAA="0" compatLnSpc="1">
            <a:noAutofit/>
          </a:bodyPr>
          <a:lstStyle/>
          <a:p>
            <a:pPr algn="ctr"/>
            <a:endParaRPr lang="zh-CN" altLang="en-US" sz="2530">
              <a:solidFill>
                <a:prstClr val="white"/>
              </a:solidFill>
            </a:endParaRPr>
          </a:p>
        </p:txBody>
      </p:sp>
      <p:sp>
        <p:nvSpPr>
          <p:cNvPr id="15" name="TextBox 41"/>
          <p:cNvSpPr txBox="1"/>
          <p:nvPr/>
        </p:nvSpPr>
        <p:spPr>
          <a:xfrm>
            <a:off x="1017058" y="2758625"/>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3646152" y="2332029"/>
            <a:ext cx="5633551" cy="3942783"/>
            <a:chOff x="3645357" y="2332028"/>
            <a:chExt cx="5633551" cy="3942783"/>
          </a:xfrm>
        </p:grpSpPr>
        <p:sp>
          <p:nvSpPr>
            <p:cNvPr id="9" name="TextBox 8"/>
            <p:cNvSpPr txBox="1"/>
            <p:nvPr/>
          </p:nvSpPr>
          <p:spPr>
            <a:xfrm rot="20304192">
              <a:off x="7533359" y="3101100"/>
              <a:ext cx="1745549" cy="350865"/>
            </a:xfrm>
            <a:prstGeom prst="rect">
              <a:avLst/>
            </a:prstGeom>
            <a:noFill/>
          </p:spPr>
          <p:txBody>
            <a:bodyPr wrap="square" rtlCol="0">
              <a:spAutoFit/>
            </a:bodyPr>
            <a:lstStyle/>
            <a:p>
              <a:pPr algn="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rot="20429128">
              <a:off x="3645357" y="2332028"/>
              <a:ext cx="2392131" cy="350865"/>
            </a:xfrm>
            <a:prstGeom prst="rect">
              <a:avLst/>
            </a:prstGeom>
            <a:noFill/>
          </p:spPr>
          <p:txBody>
            <a:bodyPr wrap="square" rtlCol="0">
              <a:spAutoFit/>
            </a:bodyPr>
            <a:lstStyle/>
            <a:p>
              <a:pPr algn="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rot="20487529">
              <a:off x="7044648" y="5361214"/>
              <a:ext cx="1891006" cy="350865"/>
            </a:xfrm>
            <a:prstGeom prst="rect">
              <a:avLst/>
            </a:prstGeom>
            <a:noFill/>
          </p:spPr>
          <p:txBody>
            <a:bodyPr wrap="square" rtlCol="0">
              <a:spAutoFit/>
            </a:bodyPr>
            <a:lstStyle/>
            <a:p>
              <a:pPr algn="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rot="20441200">
              <a:off x="4419588" y="5923946"/>
              <a:ext cx="1885400" cy="350865"/>
            </a:xfrm>
            <a:prstGeom prst="rect">
              <a:avLst/>
            </a:prstGeom>
            <a:noFill/>
          </p:spPr>
          <p:txBody>
            <a:bodyPr wrap="square" rtlCol="0">
              <a:spAutoFit/>
            </a:bodyPr>
            <a:lstStyle/>
            <a:p>
              <a:pPr algn="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rot="20427633">
              <a:off x="5285555" y="4314544"/>
              <a:ext cx="2995893" cy="584775"/>
            </a:xfrm>
            <a:prstGeom prst="rect">
              <a:avLst/>
            </a:prstGeom>
            <a:noFill/>
          </p:spPr>
          <p:txBody>
            <a:bodyPr wrap="square">
              <a:spAutoFit/>
            </a:bodyPr>
            <a:lstStyle/>
            <a:p>
              <a:r>
                <a:rPr lang="zh-CN" altLang="en-US" sz="3200" b="1" dirty="0">
                  <a:solidFill>
                    <a:schemeClr val="bg1"/>
                  </a:solidFill>
                  <a:ea typeface="微软雅黑" panose="020B0503020204020204" pitchFamily="34" charset="-122"/>
                  <a:cs typeface="Arial" panose="020B0604020202020204" pitchFamily="34" charset="0"/>
                </a:rPr>
                <a:t>点击输入标题</a:t>
              </a:r>
            </a:p>
          </p:txBody>
        </p:sp>
      </p:grpSp>
      <p:sp>
        <p:nvSpPr>
          <p:cNvPr id="18" name="TextBox 41"/>
          <p:cNvSpPr txBox="1"/>
          <p:nvPr/>
        </p:nvSpPr>
        <p:spPr>
          <a:xfrm>
            <a:off x="1491817" y="5371688"/>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TextBox 41"/>
          <p:cNvSpPr txBox="1"/>
          <p:nvPr/>
        </p:nvSpPr>
        <p:spPr>
          <a:xfrm>
            <a:off x="8900500" y="338907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41"/>
          <p:cNvSpPr txBox="1"/>
          <p:nvPr/>
        </p:nvSpPr>
        <p:spPr>
          <a:xfrm>
            <a:off x="8451260" y="57270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P spid="6" grpId="0" animBg="1"/>
      <p:bldP spid="2" grpId="0" animBg="1"/>
      <p:bldP spid="15"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3174675" y="2769884"/>
            <a:ext cx="7533319" cy="1346651"/>
            <a:chOff x="806" y="677"/>
            <a:chExt cx="3783"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5"/>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6"/>
          <p:cNvSpPr>
            <a:spLocks noChangeAspect="1" noEditPoints="1"/>
          </p:cNvSpPr>
          <p:nvPr/>
        </p:nvSpPr>
        <p:spPr bwMode="auto">
          <a:xfrm>
            <a:off x="8229370" y="3149660"/>
            <a:ext cx="388495" cy="45016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ChangeAspect="1" noEditPoints="1"/>
          </p:cNvSpPr>
          <p:nvPr/>
        </p:nvSpPr>
        <p:spPr bwMode="auto">
          <a:xfrm>
            <a:off x="5326768" y="3218126"/>
            <a:ext cx="469181" cy="41214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
          <p:cNvSpPr>
            <a:spLocks noChangeAspect="1" noEditPoints="1"/>
          </p:cNvSpPr>
          <p:nvPr/>
        </p:nvSpPr>
        <p:spPr bwMode="auto">
          <a:xfrm>
            <a:off x="3979435" y="3218127"/>
            <a:ext cx="429774" cy="428630"/>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1"/>
          <p:cNvSpPr>
            <a:spLocks noChangeAspect="1" noEditPoints="1"/>
          </p:cNvSpPr>
          <p:nvPr/>
        </p:nvSpPr>
        <p:spPr bwMode="auto">
          <a:xfrm rot="2728210">
            <a:off x="9593720" y="3196358"/>
            <a:ext cx="497981" cy="510183"/>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6"/>
          <p:cNvSpPr>
            <a:spLocks noChangeAspect="1" noEditPoints="1"/>
          </p:cNvSpPr>
          <p:nvPr/>
        </p:nvSpPr>
        <p:spPr bwMode="auto">
          <a:xfrm>
            <a:off x="6744528" y="3303076"/>
            <a:ext cx="529539" cy="29674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4121716" y="2382393"/>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87184" y="2382393"/>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13661" y="4191534"/>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861291" y="4516530"/>
            <a:ext cx="194531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234750" y="2104904"/>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2234750" y="4237290"/>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6973815" y="2373915"/>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39282" y="2373915"/>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92348" y="4183056"/>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26678" y="4508051"/>
            <a:ext cx="1978290"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086847" y="2095632"/>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086850" y="4242104"/>
            <a:ext cx="501152"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2176287"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176288" y="5340422"/>
            <a:ext cx="1599371" cy="4431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4482329"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4482329" y="5340422"/>
            <a:ext cx="1599371" cy="4431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p:nvPr/>
        </p:nvSpPr>
        <p:spPr>
          <a:xfrm>
            <a:off x="6788370"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6788371" y="5340422"/>
            <a:ext cx="1599371" cy="4431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p:nvPr/>
        </p:nvSpPr>
        <p:spPr>
          <a:xfrm>
            <a:off x="9094412"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9094411" y="5340422"/>
            <a:ext cx="1599371" cy="4431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10935" y="162227"/>
            <a:ext cx="3775393" cy="523220"/>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fltVal val="0"/>
                                          </p:val>
                                        </p:tav>
                                        <p:tav tm="100000">
                                          <p:val>
                                            <p:strVal val="#ppt_w"/>
                                          </p:val>
                                        </p:tav>
                                      </p:tavLst>
                                    </p:anim>
                                    <p:anim calcmode="lin" valueType="num">
                                      <p:cBhvr>
                                        <p:cTn id="19" dur="750" fill="hold"/>
                                        <p:tgtEl>
                                          <p:spTgt spid="43"/>
                                        </p:tgtEl>
                                        <p:attrNameLst>
                                          <p:attrName>ppt_h</p:attrName>
                                        </p:attrNameLst>
                                      </p:cBhvr>
                                      <p:tavLst>
                                        <p:tav tm="0">
                                          <p:val>
                                            <p:fltVal val="0"/>
                                          </p:val>
                                        </p:tav>
                                        <p:tav tm="100000">
                                          <p:val>
                                            <p:strVal val="#ppt_h"/>
                                          </p:val>
                                        </p:tav>
                                      </p:tavLst>
                                    </p:anim>
                                    <p:animEffect transition="in" filter="fade">
                                      <p:cBhvr>
                                        <p:cTn id="20" dur="750"/>
                                        <p:tgtEl>
                                          <p:spTgt spid="43"/>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750" fill="hold"/>
                                        <p:tgtEl>
                                          <p:spTgt spid="46"/>
                                        </p:tgtEl>
                                        <p:attrNameLst>
                                          <p:attrName>ppt_w</p:attrName>
                                        </p:attrNameLst>
                                      </p:cBhvr>
                                      <p:tavLst>
                                        <p:tav tm="0">
                                          <p:val>
                                            <p:fltVal val="0"/>
                                          </p:val>
                                        </p:tav>
                                        <p:tav tm="100000">
                                          <p:val>
                                            <p:strVal val="#ppt_w"/>
                                          </p:val>
                                        </p:tav>
                                      </p:tavLst>
                                    </p:anim>
                                    <p:anim calcmode="lin" valueType="num">
                                      <p:cBhvr>
                                        <p:cTn id="25" dur="750" fill="hold"/>
                                        <p:tgtEl>
                                          <p:spTgt spid="46"/>
                                        </p:tgtEl>
                                        <p:attrNameLst>
                                          <p:attrName>ppt_h</p:attrName>
                                        </p:attrNameLst>
                                      </p:cBhvr>
                                      <p:tavLst>
                                        <p:tav tm="0">
                                          <p:val>
                                            <p:fltVal val="0"/>
                                          </p:val>
                                        </p:tav>
                                        <p:tav tm="100000">
                                          <p:val>
                                            <p:strVal val="#ppt_h"/>
                                          </p:val>
                                        </p:tav>
                                      </p:tavLst>
                                    </p:anim>
                                    <p:animEffect transition="in" filter="fade">
                                      <p:cBhvr>
                                        <p:cTn id="26" dur="750"/>
                                        <p:tgtEl>
                                          <p:spTgt spid="46"/>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750" fill="hold"/>
                                        <p:tgtEl>
                                          <p:spTgt spid="42"/>
                                        </p:tgtEl>
                                        <p:attrNameLst>
                                          <p:attrName>ppt_w</p:attrName>
                                        </p:attrNameLst>
                                      </p:cBhvr>
                                      <p:tavLst>
                                        <p:tav tm="0">
                                          <p:val>
                                            <p:fltVal val="0"/>
                                          </p:val>
                                        </p:tav>
                                        <p:tav tm="100000">
                                          <p:val>
                                            <p:strVal val="#ppt_w"/>
                                          </p:val>
                                        </p:tav>
                                      </p:tavLst>
                                    </p:anim>
                                    <p:anim calcmode="lin" valueType="num">
                                      <p:cBhvr>
                                        <p:cTn id="31" dur="750" fill="hold"/>
                                        <p:tgtEl>
                                          <p:spTgt spid="42"/>
                                        </p:tgtEl>
                                        <p:attrNameLst>
                                          <p:attrName>ppt_h</p:attrName>
                                        </p:attrNameLst>
                                      </p:cBhvr>
                                      <p:tavLst>
                                        <p:tav tm="0">
                                          <p:val>
                                            <p:fltVal val="0"/>
                                          </p:val>
                                        </p:tav>
                                        <p:tav tm="100000">
                                          <p:val>
                                            <p:strVal val="#ppt_h"/>
                                          </p:val>
                                        </p:tav>
                                      </p:tavLst>
                                    </p:anim>
                                    <p:animEffect transition="in" filter="fade">
                                      <p:cBhvr>
                                        <p:cTn id="32" dur="750"/>
                                        <p:tgtEl>
                                          <p:spTgt spid="42"/>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750" fill="hold"/>
                                        <p:tgtEl>
                                          <p:spTgt spid="45"/>
                                        </p:tgtEl>
                                        <p:attrNameLst>
                                          <p:attrName>ppt_w</p:attrName>
                                        </p:attrNameLst>
                                      </p:cBhvr>
                                      <p:tavLst>
                                        <p:tav tm="0">
                                          <p:val>
                                            <p:fltVal val="0"/>
                                          </p:val>
                                        </p:tav>
                                        <p:tav tm="100000">
                                          <p:val>
                                            <p:strVal val="#ppt_w"/>
                                          </p:val>
                                        </p:tav>
                                      </p:tavLst>
                                    </p:anim>
                                    <p:anim calcmode="lin" valueType="num">
                                      <p:cBhvr>
                                        <p:cTn id="37" dur="750" fill="hold"/>
                                        <p:tgtEl>
                                          <p:spTgt spid="45"/>
                                        </p:tgtEl>
                                        <p:attrNameLst>
                                          <p:attrName>ppt_h</p:attrName>
                                        </p:attrNameLst>
                                      </p:cBhvr>
                                      <p:tavLst>
                                        <p:tav tm="0">
                                          <p:val>
                                            <p:fltVal val="0"/>
                                          </p:val>
                                        </p:tav>
                                        <p:tav tm="100000">
                                          <p:val>
                                            <p:strVal val="#ppt_h"/>
                                          </p:val>
                                        </p:tav>
                                      </p:tavLst>
                                    </p:anim>
                                    <p:animEffect transition="in" filter="fade">
                                      <p:cBhvr>
                                        <p:cTn id="38" dur="750"/>
                                        <p:tgtEl>
                                          <p:spTgt spid="45"/>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right)">
                                      <p:cBhvr>
                                        <p:cTn id="50" dur="750"/>
                                        <p:tgtEl>
                                          <p:spTgt spid="51"/>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750"/>
                                        <p:tgtEl>
                                          <p:spTgt spid="52"/>
                                        </p:tgtEl>
                                      </p:cBhvr>
                                    </p:animEffect>
                                  </p:childTnLst>
                                </p:cTn>
                              </p:par>
                            </p:childTnLst>
                          </p:cTn>
                        </p:par>
                        <p:par>
                          <p:cTn id="63" fill="hold">
                            <p:stCondLst>
                              <p:cond delay="10500"/>
                            </p:stCondLst>
                            <p:childTnLst>
                              <p:par>
                                <p:cTn id="64" presetID="22" presetClass="entr" presetSubtype="4"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11000"/>
                            </p:stCondLst>
                            <p:childTnLst>
                              <p:par>
                                <p:cTn id="68" presetID="22" presetClass="entr" presetSubtype="2"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500"/>
                                        <p:tgtEl>
                                          <p:spTgt spid="54"/>
                                        </p:tgtEl>
                                      </p:cBhvr>
                                    </p:animEffect>
                                  </p:childTnLst>
                                </p:cTn>
                              </p:par>
                            </p:childTnLst>
                          </p:cTn>
                        </p:par>
                        <p:par>
                          <p:cTn id="71" fill="hold">
                            <p:stCondLst>
                              <p:cond delay="11500"/>
                            </p:stCondLst>
                            <p:childTnLst>
                              <p:par>
                                <p:cTn id="72" presetID="22" presetClass="entr" presetSubtype="2"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750"/>
                                        <p:tgtEl>
                                          <p:spTgt spid="57"/>
                                        </p:tgtEl>
                                      </p:cBhvr>
                                    </p:animEffect>
                                  </p:childTnLst>
                                </p:cTn>
                              </p:par>
                            </p:childTnLst>
                          </p:cTn>
                        </p:par>
                        <p:par>
                          <p:cTn id="75" fill="hold">
                            <p:stCondLst>
                              <p:cond delay="12500"/>
                            </p:stCondLst>
                            <p:childTnLst>
                              <p:par>
                                <p:cTn id="76" presetID="22" presetClass="entr" presetSubtype="1"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childTnLst>
                          </p:cTn>
                        </p:par>
                        <p:par>
                          <p:cTn id="79" fill="hold">
                            <p:stCondLst>
                              <p:cond delay="13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par>
                          <p:cTn id="83" fill="hold">
                            <p:stCondLst>
                              <p:cond delay="13500"/>
                            </p:stCondLst>
                            <p:childTnLst>
                              <p:par>
                                <p:cTn id="84" presetID="22" presetClass="entr" presetSubtype="2"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75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750"/>
                                        <p:tgtEl>
                                          <p:spTgt spid="27"/>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75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750"/>
                                        <p:tgtEl>
                                          <p:spTgt spid="29"/>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75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750"/>
                                        <p:tgtEl>
                                          <p:spTgt spid="31"/>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75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left)">
                                      <p:cBhvr>
                                        <p:cTn id="118" dur="750"/>
                                        <p:tgtEl>
                                          <p:spTgt spid="33"/>
                                        </p:tgtEl>
                                      </p:cBhvr>
                                    </p:animEffect>
                                  </p:childTnLst>
                                </p:cTn>
                              </p:par>
                            </p:childTnLst>
                          </p:cTn>
                        </p:par>
                        <p:par>
                          <p:cTn id="119" fill="hold">
                            <p:stCondLst>
                              <p:cond delay="10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1" grpId="0"/>
      <p:bldP spid="52" grpId="0"/>
      <p:bldP spid="57" grpId="0"/>
      <p:bldP spid="58" grpId="0"/>
      <p:bldP spid="27" grpId="0"/>
      <p:bldP spid="28" grpId="0"/>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148" y="448"/>
            <a:ext cx="12856457" cy="723175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31" name="组合 30"/>
          <p:cNvGrpSpPr/>
          <p:nvPr/>
        </p:nvGrpSpPr>
        <p:grpSpPr>
          <a:xfrm>
            <a:off x="872253" y="938460"/>
            <a:ext cx="5422486" cy="5263548"/>
            <a:chOff x="155004" y="667150"/>
            <a:chExt cx="3856678" cy="3743635"/>
          </a:xfrm>
        </p:grpSpPr>
        <p:sp>
          <p:nvSpPr>
            <p:cNvPr id="10" name="Freeform 12"/>
            <p:cNvSpPr/>
            <p:nvPr/>
          </p:nvSpPr>
          <p:spPr bwMode="auto">
            <a:xfrm>
              <a:off x="444538" y="922010"/>
              <a:ext cx="3407382" cy="3233916"/>
            </a:xfrm>
            <a:custGeom>
              <a:avLst/>
              <a:gdLst>
                <a:gd name="T0" fmla="*/ 782 w 1778"/>
                <a:gd name="T1" fmla="*/ 124 h 1079"/>
                <a:gd name="T2" fmla="*/ 810 w 1778"/>
                <a:gd name="T3" fmla="*/ 170 h 1079"/>
                <a:gd name="T4" fmla="*/ 802 w 1778"/>
                <a:gd name="T5" fmla="*/ 215 h 1079"/>
                <a:gd name="T6" fmla="*/ 881 w 1778"/>
                <a:gd name="T7" fmla="*/ 197 h 1079"/>
                <a:gd name="T8" fmla="*/ 790 w 1778"/>
                <a:gd name="T9" fmla="*/ 290 h 1079"/>
                <a:gd name="T10" fmla="*/ 1009 w 1778"/>
                <a:gd name="T11" fmla="*/ 184 h 1079"/>
                <a:gd name="T12" fmla="*/ 1232 w 1778"/>
                <a:gd name="T13" fmla="*/ 7 h 1079"/>
                <a:gd name="T14" fmla="*/ 1030 w 1778"/>
                <a:gd name="T15" fmla="*/ 205 h 1079"/>
                <a:gd name="T16" fmla="*/ 1042 w 1778"/>
                <a:gd name="T17" fmla="*/ 209 h 1079"/>
                <a:gd name="T18" fmla="*/ 1177 w 1778"/>
                <a:gd name="T19" fmla="*/ 92 h 1079"/>
                <a:gd name="T20" fmla="*/ 1130 w 1778"/>
                <a:gd name="T21" fmla="*/ 176 h 1079"/>
                <a:gd name="T22" fmla="*/ 1260 w 1778"/>
                <a:gd name="T23" fmla="*/ 97 h 1079"/>
                <a:gd name="T24" fmla="*/ 1120 w 1778"/>
                <a:gd name="T25" fmla="*/ 207 h 1079"/>
                <a:gd name="T26" fmla="*/ 1163 w 1778"/>
                <a:gd name="T27" fmla="*/ 219 h 1079"/>
                <a:gd name="T28" fmla="*/ 1280 w 1778"/>
                <a:gd name="T29" fmla="*/ 136 h 1079"/>
                <a:gd name="T30" fmla="*/ 1368 w 1778"/>
                <a:gd name="T31" fmla="*/ 185 h 1079"/>
                <a:gd name="T32" fmla="*/ 1336 w 1778"/>
                <a:gd name="T33" fmla="*/ 231 h 1079"/>
                <a:gd name="T34" fmla="*/ 1470 w 1778"/>
                <a:gd name="T35" fmla="*/ 275 h 1079"/>
                <a:gd name="T36" fmla="*/ 1610 w 1778"/>
                <a:gd name="T37" fmla="*/ 326 h 1079"/>
                <a:gd name="T38" fmla="*/ 1651 w 1778"/>
                <a:gd name="T39" fmla="*/ 431 h 1079"/>
                <a:gd name="T40" fmla="*/ 1656 w 1778"/>
                <a:gd name="T41" fmla="*/ 473 h 1079"/>
                <a:gd name="T42" fmla="*/ 1408 w 1778"/>
                <a:gd name="T43" fmla="*/ 580 h 1079"/>
                <a:gd name="T44" fmla="*/ 1556 w 1778"/>
                <a:gd name="T45" fmla="*/ 529 h 1079"/>
                <a:gd name="T46" fmla="*/ 1657 w 1778"/>
                <a:gd name="T47" fmla="*/ 511 h 1079"/>
                <a:gd name="T48" fmla="*/ 1682 w 1778"/>
                <a:gd name="T49" fmla="*/ 579 h 1079"/>
                <a:gd name="T50" fmla="*/ 1679 w 1778"/>
                <a:gd name="T51" fmla="*/ 645 h 1079"/>
                <a:gd name="T52" fmla="*/ 1613 w 1778"/>
                <a:gd name="T53" fmla="*/ 699 h 1079"/>
                <a:gd name="T54" fmla="*/ 1702 w 1778"/>
                <a:gd name="T55" fmla="*/ 701 h 1079"/>
                <a:gd name="T56" fmla="*/ 1377 w 1778"/>
                <a:gd name="T57" fmla="*/ 890 h 1079"/>
                <a:gd name="T58" fmla="*/ 1081 w 1778"/>
                <a:gd name="T59" fmla="*/ 1051 h 1079"/>
                <a:gd name="T60" fmla="*/ 970 w 1778"/>
                <a:gd name="T61" fmla="*/ 1036 h 1079"/>
                <a:gd name="T62" fmla="*/ 1066 w 1778"/>
                <a:gd name="T63" fmla="*/ 890 h 1079"/>
                <a:gd name="T64" fmla="*/ 1071 w 1778"/>
                <a:gd name="T65" fmla="*/ 844 h 1079"/>
                <a:gd name="T66" fmla="*/ 579 w 1778"/>
                <a:gd name="T67" fmla="*/ 923 h 1079"/>
                <a:gd name="T68" fmla="*/ 570 w 1778"/>
                <a:gd name="T69" fmla="*/ 903 h 1079"/>
                <a:gd name="T70" fmla="*/ 515 w 1778"/>
                <a:gd name="T71" fmla="*/ 912 h 1079"/>
                <a:gd name="T72" fmla="*/ 355 w 1778"/>
                <a:gd name="T73" fmla="*/ 934 h 1079"/>
                <a:gd name="T74" fmla="*/ 356 w 1778"/>
                <a:gd name="T75" fmla="*/ 977 h 1079"/>
                <a:gd name="T76" fmla="*/ 598 w 1778"/>
                <a:gd name="T77" fmla="*/ 951 h 1079"/>
                <a:gd name="T78" fmla="*/ 858 w 1778"/>
                <a:gd name="T79" fmla="*/ 915 h 1079"/>
                <a:gd name="T80" fmla="*/ 720 w 1778"/>
                <a:gd name="T81" fmla="*/ 940 h 1079"/>
                <a:gd name="T82" fmla="*/ 484 w 1778"/>
                <a:gd name="T83" fmla="*/ 976 h 1079"/>
                <a:gd name="T84" fmla="*/ 287 w 1778"/>
                <a:gd name="T85" fmla="*/ 954 h 1079"/>
                <a:gd name="T86" fmla="*/ 299 w 1778"/>
                <a:gd name="T87" fmla="*/ 868 h 1079"/>
                <a:gd name="T88" fmla="*/ 324 w 1778"/>
                <a:gd name="T89" fmla="*/ 827 h 1079"/>
                <a:gd name="T90" fmla="*/ 309 w 1778"/>
                <a:gd name="T91" fmla="*/ 739 h 1079"/>
                <a:gd name="T92" fmla="*/ 170 w 1778"/>
                <a:gd name="T93" fmla="*/ 754 h 1079"/>
                <a:gd name="T94" fmla="*/ 53 w 1778"/>
                <a:gd name="T95" fmla="*/ 722 h 1079"/>
                <a:gd name="T96" fmla="*/ 27 w 1778"/>
                <a:gd name="T97" fmla="*/ 628 h 1079"/>
                <a:gd name="T98" fmla="*/ 89 w 1778"/>
                <a:gd name="T99" fmla="*/ 508 h 1079"/>
                <a:gd name="T100" fmla="*/ 74 w 1778"/>
                <a:gd name="T101" fmla="*/ 466 h 1079"/>
                <a:gd name="T102" fmla="*/ 45 w 1778"/>
                <a:gd name="T103" fmla="*/ 455 h 1079"/>
                <a:gd name="T104" fmla="*/ 72 w 1778"/>
                <a:gd name="T105" fmla="*/ 400 h 1079"/>
                <a:gd name="T106" fmla="*/ 151 w 1778"/>
                <a:gd name="T107" fmla="*/ 323 h 1079"/>
                <a:gd name="T108" fmla="*/ 179 w 1778"/>
                <a:gd name="T109" fmla="*/ 258 h 1079"/>
                <a:gd name="T110" fmla="*/ 152 w 1778"/>
                <a:gd name="T111" fmla="*/ 188 h 1079"/>
                <a:gd name="T112" fmla="*/ 207 w 1778"/>
                <a:gd name="T113" fmla="*/ 134 h 1079"/>
                <a:gd name="T114" fmla="*/ 114 w 1778"/>
                <a:gd name="T115" fmla="*/ 108 h 1079"/>
                <a:gd name="T116" fmla="*/ 215 w 1778"/>
                <a:gd name="T117" fmla="*/ 80 h 1079"/>
                <a:gd name="T118" fmla="*/ 372 w 1778"/>
                <a:gd name="T119" fmla="*/ 75 h 1079"/>
                <a:gd name="T120" fmla="*/ 570 w 1778"/>
                <a:gd name="T121" fmla="*/ 57 h 1079"/>
                <a:gd name="T122" fmla="*/ 715 w 1778"/>
                <a:gd name="T123" fmla="*/ 21 h 1079"/>
                <a:gd name="T124" fmla="*/ 769 w 1778"/>
                <a:gd name="T125" fmla="*/ 5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8" h="1079">
                  <a:moveTo>
                    <a:pt x="876" y="9"/>
                  </a:moveTo>
                  <a:cubicBezTo>
                    <a:pt x="872" y="10"/>
                    <a:pt x="872" y="10"/>
                    <a:pt x="872" y="10"/>
                  </a:cubicBezTo>
                  <a:cubicBezTo>
                    <a:pt x="871" y="11"/>
                    <a:pt x="871" y="11"/>
                    <a:pt x="871" y="11"/>
                  </a:cubicBezTo>
                  <a:cubicBezTo>
                    <a:pt x="869" y="10"/>
                    <a:pt x="869" y="10"/>
                    <a:pt x="869" y="10"/>
                  </a:cubicBezTo>
                  <a:cubicBezTo>
                    <a:pt x="865" y="14"/>
                    <a:pt x="865" y="14"/>
                    <a:pt x="865" y="14"/>
                  </a:cubicBezTo>
                  <a:cubicBezTo>
                    <a:pt x="864" y="16"/>
                    <a:pt x="871" y="13"/>
                    <a:pt x="862" y="15"/>
                  </a:cubicBezTo>
                  <a:cubicBezTo>
                    <a:pt x="867" y="17"/>
                    <a:pt x="867" y="17"/>
                    <a:pt x="867" y="17"/>
                  </a:cubicBezTo>
                  <a:cubicBezTo>
                    <a:pt x="859" y="21"/>
                    <a:pt x="859" y="21"/>
                    <a:pt x="859" y="21"/>
                  </a:cubicBezTo>
                  <a:cubicBezTo>
                    <a:pt x="861" y="18"/>
                    <a:pt x="861" y="18"/>
                    <a:pt x="861" y="18"/>
                  </a:cubicBezTo>
                  <a:cubicBezTo>
                    <a:pt x="861" y="16"/>
                    <a:pt x="869" y="22"/>
                    <a:pt x="858" y="16"/>
                  </a:cubicBezTo>
                  <a:cubicBezTo>
                    <a:pt x="856" y="19"/>
                    <a:pt x="856" y="19"/>
                    <a:pt x="856" y="19"/>
                  </a:cubicBezTo>
                  <a:cubicBezTo>
                    <a:pt x="855" y="19"/>
                    <a:pt x="856" y="23"/>
                    <a:pt x="854" y="18"/>
                  </a:cubicBezTo>
                  <a:cubicBezTo>
                    <a:pt x="853" y="19"/>
                    <a:pt x="853" y="19"/>
                    <a:pt x="853" y="19"/>
                  </a:cubicBezTo>
                  <a:cubicBezTo>
                    <a:pt x="856" y="22"/>
                    <a:pt x="856" y="22"/>
                    <a:pt x="856" y="22"/>
                  </a:cubicBezTo>
                  <a:cubicBezTo>
                    <a:pt x="852" y="26"/>
                    <a:pt x="852" y="26"/>
                    <a:pt x="852" y="26"/>
                  </a:cubicBezTo>
                  <a:cubicBezTo>
                    <a:pt x="859" y="28"/>
                    <a:pt x="859" y="28"/>
                    <a:pt x="859" y="28"/>
                  </a:cubicBezTo>
                  <a:cubicBezTo>
                    <a:pt x="861" y="28"/>
                    <a:pt x="861" y="28"/>
                    <a:pt x="861" y="28"/>
                  </a:cubicBezTo>
                  <a:cubicBezTo>
                    <a:pt x="862" y="29"/>
                    <a:pt x="856" y="33"/>
                    <a:pt x="863" y="30"/>
                  </a:cubicBezTo>
                  <a:cubicBezTo>
                    <a:pt x="862" y="30"/>
                    <a:pt x="860" y="31"/>
                    <a:pt x="863" y="34"/>
                  </a:cubicBezTo>
                  <a:cubicBezTo>
                    <a:pt x="862" y="34"/>
                    <a:pt x="859" y="35"/>
                    <a:pt x="863" y="38"/>
                  </a:cubicBezTo>
                  <a:cubicBezTo>
                    <a:pt x="863" y="39"/>
                    <a:pt x="863" y="39"/>
                    <a:pt x="863" y="39"/>
                  </a:cubicBezTo>
                  <a:cubicBezTo>
                    <a:pt x="862" y="40"/>
                    <a:pt x="862" y="40"/>
                    <a:pt x="862" y="40"/>
                  </a:cubicBezTo>
                  <a:cubicBezTo>
                    <a:pt x="861" y="37"/>
                    <a:pt x="861" y="37"/>
                    <a:pt x="861" y="37"/>
                  </a:cubicBezTo>
                  <a:cubicBezTo>
                    <a:pt x="856" y="36"/>
                    <a:pt x="856" y="36"/>
                    <a:pt x="856" y="36"/>
                  </a:cubicBezTo>
                  <a:cubicBezTo>
                    <a:pt x="850" y="40"/>
                    <a:pt x="850" y="40"/>
                    <a:pt x="850" y="40"/>
                  </a:cubicBezTo>
                  <a:cubicBezTo>
                    <a:pt x="849" y="40"/>
                    <a:pt x="847" y="40"/>
                    <a:pt x="848" y="43"/>
                  </a:cubicBezTo>
                  <a:cubicBezTo>
                    <a:pt x="852" y="35"/>
                    <a:pt x="852" y="35"/>
                    <a:pt x="852" y="35"/>
                  </a:cubicBezTo>
                  <a:cubicBezTo>
                    <a:pt x="845" y="37"/>
                    <a:pt x="845" y="37"/>
                    <a:pt x="845" y="37"/>
                  </a:cubicBezTo>
                  <a:cubicBezTo>
                    <a:pt x="843" y="40"/>
                    <a:pt x="843" y="40"/>
                    <a:pt x="843" y="40"/>
                  </a:cubicBezTo>
                  <a:cubicBezTo>
                    <a:pt x="842" y="40"/>
                    <a:pt x="841" y="43"/>
                    <a:pt x="840" y="41"/>
                  </a:cubicBezTo>
                  <a:cubicBezTo>
                    <a:pt x="839" y="46"/>
                    <a:pt x="839" y="46"/>
                    <a:pt x="839" y="46"/>
                  </a:cubicBezTo>
                  <a:cubicBezTo>
                    <a:pt x="828" y="49"/>
                    <a:pt x="828" y="49"/>
                    <a:pt x="828" y="49"/>
                  </a:cubicBezTo>
                  <a:cubicBezTo>
                    <a:pt x="825" y="55"/>
                    <a:pt x="825" y="55"/>
                    <a:pt x="825" y="55"/>
                  </a:cubicBezTo>
                  <a:cubicBezTo>
                    <a:pt x="816" y="58"/>
                    <a:pt x="816" y="58"/>
                    <a:pt x="816" y="58"/>
                  </a:cubicBezTo>
                  <a:cubicBezTo>
                    <a:pt x="814" y="63"/>
                    <a:pt x="814" y="63"/>
                    <a:pt x="814" y="63"/>
                  </a:cubicBezTo>
                  <a:cubicBezTo>
                    <a:pt x="809" y="66"/>
                    <a:pt x="809" y="66"/>
                    <a:pt x="809" y="66"/>
                  </a:cubicBezTo>
                  <a:cubicBezTo>
                    <a:pt x="807" y="65"/>
                    <a:pt x="807" y="65"/>
                    <a:pt x="807" y="65"/>
                  </a:cubicBezTo>
                  <a:cubicBezTo>
                    <a:pt x="806" y="66"/>
                    <a:pt x="806" y="66"/>
                    <a:pt x="806" y="66"/>
                  </a:cubicBezTo>
                  <a:cubicBezTo>
                    <a:pt x="805" y="71"/>
                    <a:pt x="805" y="71"/>
                    <a:pt x="805" y="71"/>
                  </a:cubicBezTo>
                  <a:cubicBezTo>
                    <a:pt x="802" y="73"/>
                    <a:pt x="802" y="73"/>
                    <a:pt x="802" y="73"/>
                  </a:cubicBezTo>
                  <a:cubicBezTo>
                    <a:pt x="797" y="73"/>
                    <a:pt x="797" y="73"/>
                    <a:pt x="797" y="73"/>
                  </a:cubicBezTo>
                  <a:cubicBezTo>
                    <a:pt x="795" y="74"/>
                    <a:pt x="796" y="76"/>
                    <a:pt x="793" y="77"/>
                  </a:cubicBezTo>
                  <a:cubicBezTo>
                    <a:pt x="794" y="81"/>
                    <a:pt x="794" y="81"/>
                    <a:pt x="794" y="81"/>
                  </a:cubicBezTo>
                  <a:cubicBezTo>
                    <a:pt x="790" y="83"/>
                    <a:pt x="790" y="83"/>
                    <a:pt x="790" y="83"/>
                  </a:cubicBezTo>
                  <a:cubicBezTo>
                    <a:pt x="783" y="91"/>
                    <a:pt x="783" y="91"/>
                    <a:pt x="783" y="91"/>
                  </a:cubicBezTo>
                  <a:cubicBezTo>
                    <a:pt x="780" y="92"/>
                    <a:pt x="780" y="92"/>
                    <a:pt x="780" y="92"/>
                  </a:cubicBezTo>
                  <a:cubicBezTo>
                    <a:pt x="779" y="95"/>
                    <a:pt x="779" y="95"/>
                    <a:pt x="779" y="95"/>
                  </a:cubicBezTo>
                  <a:cubicBezTo>
                    <a:pt x="780" y="96"/>
                    <a:pt x="780" y="92"/>
                    <a:pt x="781" y="96"/>
                  </a:cubicBezTo>
                  <a:cubicBezTo>
                    <a:pt x="782" y="97"/>
                    <a:pt x="783" y="94"/>
                    <a:pt x="784" y="97"/>
                  </a:cubicBezTo>
                  <a:cubicBezTo>
                    <a:pt x="781" y="99"/>
                    <a:pt x="781" y="99"/>
                    <a:pt x="781" y="99"/>
                  </a:cubicBezTo>
                  <a:cubicBezTo>
                    <a:pt x="779" y="100"/>
                    <a:pt x="790" y="94"/>
                    <a:pt x="779" y="102"/>
                  </a:cubicBezTo>
                  <a:cubicBezTo>
                    <a:pt x="777" y="105"/>
                    <a:pt x="777" y="105"/>
                    <a:pt x="777" y="105"/>
                  </a:cubicBezTo>
                  <a:cubicBezTo>
                    <a:pt x="772" y="105"/>
                    <a:pt x="787" y="95"/>
                    <a:pt x="771" y="109"/>
                  </a:cubicBezTo>
                  <a:cubicBezTo>
                    <a:pt x="768" y="108"/>
                    <a:pt x="768" y="108"/>
                    <a:pt x="768" y="108"/>
                  </a:cubicBezTo>
                  <a:cubicBezTo>
                    <a:pt x="767" y="107"/>
                    <a:pt x="772" y="108"/>
                    <a:pt x="766" y="107"/>
                  </a:cubicBezTo>
                  <a:cubicBezTo>
                    <a:pt x="765" y="112"/>
                    <a:pt x="765" y="112"/>
                    <a:pt x="765" y="112"/>
                  </a:cubicBezTo>
                  <a:cubicBezTo>
                    <a:pt x="769" y="110"/>
                    <a:pt x="769" y="110"/>
                    <a:pt x="769" y="110"/>
                  </a:cubicBezTo>
                  <a:cubicBezTo>
                    <a:pt x="769" y="112"/>
                    <a:pt x="769" y="112"/>
                    <a:pt x="769" y="112"/>
                  </a:cubicBezTo>
                  <a:cubicBezTo>
                    <a:pt x="770" y="113"/>
                    <a:pt x="770" y="113"/>
                    <a:pt x="770" y="113"/>
                  </a:cubicBezTo>
                  <a:cubicBezTo>
                    <a:pt x="768" y="114"/>
                    <a:pt x="768" y="114"/>
                    <a:pt x="768" y="114"/>
                  </a:cubicBezTo>
                  <a:cubicBezTo>
                    <a:pt x="770" y="116"/>
                    <a:pt x="770" y="116"/>
                    <a:pt x="770" y="116"/>
                  </a:cubicBezTo>
                  <a:cubicBezTo>
                    <a:pt x="769" y="117"/>
                    <a:pt x="769" y="117"/>
                    <a:pt x="769" y="117"/>
                  </a:cubicBezTo>
                  <a:cubicBezTo>
                    <a:pt x="773" y="116"/>
                    <a:pt x="773" y="116"/>
                    <a:pt x="773" y="116"/>
                  </a:cubicBezTo>
                  <a:cubicBezTo>
                    <a:pt x="774" y="115"/>
                    <a:pt x="774" y="115"/>
                    <a:pt x="774" y="115"/>
                  </a:cubicBezTo>
                  <a:cubicBezTo>
                    <a:pt x="775" y="116"/>
                    <a:pt x="775" y="116"/>
                    <a:pt x="775" y="116"/>
                  </a:cubicBezTo>
                  <a:cubicBezTo>
                    <a:pt x="772" y="118"/>
                    <a:pt x="772" y="118"/>
                    <a:pt x="772" y="118"/>
                  </a:cubicBezTo>
                  <a:cubicBezTo>
                    <a:pt x="774" y="119"/>
                    <a:pt x="774" y="119"/>
                    <a:pt x="774" y="119"/>
                  </a:cubicBezTo>
                  <a:cubicBezTo>
                    <a:pt x="771" y="121"/>
                    <a:pt x="771" y="121"/>
                    <a:pt x="771" y="121"/>
                  </a:cubicBezTo>
                  <a:cubicBezTo>
                    <a:pt x="771" y="121"/>
                    <a:pt x="772" y="119"/>
                    <a:pt x="771" y="122"/>
                  </a:cubicBezTo>
                  <a:cubicBezTo>
                    <a:pt x="769" y="120"/>
                    <a:pt x="769" y="120"/>
                    <a:pt x="769" y="120"/>
                  </a:cubicBezTo>
                  <a:cubicBezTo>
                    <a:pt x="769" y="124"/>
                    <a:pt x="769" y="124"/>
                    <a:pt x="769" y="124"/>
                  </a:cubicBezTo>
                  <a:cubicBezTo>
                    <a:pt x="764" y="126"/>
                    <a:pt x="764" y="126"/>
                    <a:pt x="764" y="126"/>
                  </a:cubicBezTo>
                  <a:cubicBezTo>
                    <a:pt x="761" y="126"/>
                    <a:pt x="761" y="126"/>
                    <a:pt x="761" y="126"/>
                  </a:cubicBezTo>
                  <a:cubicBezTo>
                    <a:pt x="756" y="130"/>
                    <a:pt x="756" y="130"/>
                    <a:pt x="756" y="130"/>
                  </a:cubicBezTo>
                  <a:cubicBezTo>
                    <a:pt x="756" y="132"/>
                    <a:pt x="756" y="132"/>
                    <a:pt x="756" y="132"/>
                  </a:cubicBezTo>
                  <a:cubicBezTo>
                    <a:pt x="750" y="133"/>
                    <a:pt x="750" y="133"/>
                    <a:pt x="750" y="133"/>
                  </a:cubicBezTo>
                  <a:cubicBezTo>
                    <a:pt x="748" y="136"/>
                    <a:pt x="748" y="136"/>
                    <a:pt x="748" y="136"/>
                  </a:cubicBezTo>
                  <a:cubicBezTo>
                    <a:pt x="750" y="137"/>
                    <a:pt x="750" y="137"/>
                    <a:pt x="750" y="137"/>
                  </a:cubicBezTo>
                  <a:cubicBezTo>
                    <a:pt x="742" y="142"/>
                    <a:pt x="742" y="142"/>
                    <a:pt x="742" y="142"/>
                  </a:cubicBezTo>
                  <a:cubicBezTo>
                    <a:pt x="738" y="139"/>
                    <a:pt x="738" y="139"/>
                    <a:pt x="738" y="139"/>
                  </a:cubicBezTo>
                  <a:cubicBezTo>
                    <a:pt x="733" y="144"/>
                    <a:pt x="733" y="144"/>
                    <a:pt x="733" y="144"/>
                  </a:cubicBezTo>
                  <a:cubicBezTo>
                    <a:pt x="736" y="147"/>
                    <a:pt x="736" y="147"/>
                    <a:pt x="736" y="147"/>
                  </a:cubicBezTo>
                  <a:cubicBezTo>
                    <a:pt x="734" y="148"/>
                    <a:pt x="734" y="148"/>
                    <a:pt x="734" y="148"/>
                  </a:cubicBezTo>
                  <a:cubicBezTo>
                    <a:pt x="731" y="146"/>
                    <a:pt x="741" y="144"/>
                    <a:pt x="732" y="147"/>
                  </a:cubicBezTo>
                  <a:cubicBezTo>
                    <a:pt x="732" y="147"/>
                    <a:pt x="732" y="146"/>
                    <a:pt x="733" y="146"/>
                  </a:cubicBezTo>
                  <a:cubicBezTo>
                    <a:pt x="732" y="145"/>
                    <a:pt x="732" y="145"/>
                    <a:pt x="732" y="145"/>
                  </a:cubicBezTo>
                  <a:cubicBezTo>
                    <a:pt x="729" y="147"/>
                    <a:pt x="729" y="147"/>
                    <a:pt x="729" y="147"/>
                  </a:cubicBezTo>
                  <a:cubicBezTo>
                    <a:pt x="729" y="148"/>
                    <a:pt x="729" y="148"/>
                    <a:pt x="729" y="148"/>
                  </a:cubicBezTo>
                  <a:cubicBezTo>
                    <a:pt x="732" y="149"/>
                    <a:pt x="732" y="149"/>
                    <a:pt x="732" y="149"/>
                  </a:cubicBezTo>
                  <a:cubicBezTo>
                    <a:pt x="729" y="149"/>
                    <a:pt x="729" y="149"/>
                    <a:pt x="729" y="149"/>
                  </a:cubicBezTo>
                  <a:cubicBezTo>
                    <a:pt x="730" y="151"/>
                    <a:pt x="730" y="151"/>
                    <a:pt x="730" y="151"/>
                  </a:cubicBezTo>
                  <a:cubicBezTo>
                    <a:pt x="727" y="152"/>
                    <a:pt x="727" y="152"/>
                    <a:pt x="727" y="152"/>
                  </a:cubicBezTo>
                  <a:cubicBezTo>
                    <a:pt x="727" y="153"/>
                    <a:pt x="727" y="153"/>
                    <a:pt x="727" y="153"/>
                  </a:cubicBezTo>
                  <a:cubicBezTo>
                    <a:pt x="731" y="153"/>
                    <a:pt x="731" y="153"/>
                    <a:pt x="731" y="153"/>
                  </a:cubicBezTo>
                  <a:cubicBezTo>
                    <a:pt x="737" y="148"/>
                    <a:pt x="737" y="148"/>
                    <a:pt x="737" y="148"/>
                  </a:cubicBezTo>
                  <a:cubicBezTo>
                    <a:pt x="742" y="148"/>
                    <a:pt x="742" y="148"/>
                    <a:pt x="742" y="148"/>
                  </a:cubicBezTo>
                  <a:cubicBezTo>
                    <a:pt x="751" y="142"/>
                    <a:pt x="751" y="142"/>
                    <a:pt x="751" y="142"/>
                  </a:cubicBezTo>
                  <a:cubicBezTo>
                    <a:pt x="754" y="144"/>
                    <a:pt x="754" y="144"/>
                    <a:pt x="754" y="144"/>
                  </a:cubicBezTo>
                  <a:cubicBezTo>
                    <a:pt x="759" y="140"/>
                    <a:pt x="759" y="140"/>
                    <a:pt x="759" y="140"/>
                  </a:cubicBezTo>
                  <a:cubicBezTo>
                    <a:pt x="765" y="141"/>
                    <a:pt x="765" y="141"/>
                    <a:pt x="765" y="141"/>
                  </a:cubicBezTo>
                  <a:cubicBezTo>
                    <a:pt x="766" y="141"/>
                    <a:pt x="769" y="140"/>
                    <a:pt x="765" y="138"/>
                  </a:cubicBezTo>
                  <a:cubicBezTo>
                    <a:pt x="765" y="137"/>
                    <a:pt x="765" y="137"/>
                    <a:pt x="765" y="137"/>
                  </a:cubicBezTo>
                  <a:cubicBezTo>
                    <a:pt x="776" y="130"/>
                    <a:pt x="776" y="130"/>
                    <a:pt x="776" y="130"/>
                  </a:cubicBezTo>
                  <a:cubicBezTo>
                    <a:pt x="780" y="130"/>
                    <a:pt x="774" y="125"/>
                    <a:pt x="782" y="126"/>
                  </a:cubicBezTo>
                  <a:cubicBezTo>
                    <a:pt x="784" y="125"/>
                    <a:pt x="784" y="125"/>
                    <a:pt x="784" y="125"/>
                  </a:cubicBezTo>
                  <a:cubicBezTo>
                    <a:pt x="782" y="124"/>
                    <a:pt x="782" y="124"/>
                    <a:pt x="782" y="124"/>
                  </a:cubicBezTo>
                  <a:cubicBezTo>
                    <a:pt x="785" y="121"/>
                    <a:pt x="785" y="121"/>
                    <a:pt x="785" y="121"/>
                  </a:cubicBezTo>
                  <a:cubicBezTo>
                    <a:pt x="789" y="121"/>
                    <a:pt x="789" y="121"/>
                    <a:pt x="789" y="121"/>
                  </a:cubicBezTo>
                  <a:cubicBezTo>
                    <a:pt x="792" y="117"/>
                    <a:pt x="792" y="117"/>
                    <a:pt x="792" y="117"/>
                  </a:cubicBezTo>
                  <a:cubicBezTo>
                    <a:pt x="803" y="108"/>
                    <a:pt x="803" y="108"/>
                    <a:pt x="803" y="108"/>
                  </a:cubicBezTo>
                  <a:cubicBezTo>
                    <a:pt x="805" y="107"/>
                    <a:pt x="805" y="107"/>
                    <a:pt x="805" y="107"/>
                  </a:cubicBezTo>
                  <a:cubicBezTo>
                    <a:pt x="810" y="100"/>
                    <a:pt x="810" y="100"/>
                    <a:pt x="810" y="100"/>
                  </a:cubicBezTo>
                  <a:cubicBezTo>
                    <a:pt x="813" y="99"/>
                    <a:pt x="813" y="99"/>
                    <a:pt x="813" y="99"/>
                  </a:cubicBezTo>
                  <a:cubicBezTo>
                    <a:pt x="815" y="97"/>
                    <a:pt x="815" y="97"/>
                    <a:pt x="815" y="97"/>
                  </a:cubicBezTo>
                  <a:cubicBezTo>
                    <a:pt x="812" y="95"/>
                    <a:pt x="812" y="95"/>
                    <a:pt x="812" y="95"/>
                  </a:cubicBezTo>
                  <a:cubicBezTo>
                    <a:pt x="813" y="92"/>
                    <a:pt x="813" y="96"/>
                    <a:pt x="816" y="94"/>
                  </a:cubicBezTo>
                  <a:cubicBezTo>
                    <a:pt x="815" y="91"/>
                    <a:pt x="815" y="91"/>
                    <a:pt x="815" y="91"/>
                  </a:cubicBezTo>
                  <a:cubicBezTo>
                    <a:pt x="817" y="88"/>
                    <a:pt x="817" y="88"/>
                    <a:pt x="817" y="88"/>
                  </a:cubicBezTo>
                  <a:cubicBezTo>
                    <a:pt x="825" y="88"/>
                    <a:pt x="825" y="88"/>
                    <a:pt x="825" y="88"/>
                  </a:cubicBezTo>
                  <a:cubicBezTo>
                    <a:pt x="826" y="87"/>
                    <a:pt x="826" y="87"/>
                    <a:pt x="826" y="87"/>
                  </a:cubicBezTo>
                  <a:cubicBezTo>
                    <a:pt x="825" y="86"/>
                    <a:pt x="825" y="86"/>
                    <a:pt x="825" y="86"/>
                  </a:cubicBezTo>
                  <a:cubicBezTo>
                    <a:pt x="829" y="87"/>
                    <a:pt x="829" y="87"/>
                    <a:pt x="829" y="87"/>
                  </a:cubicBezTo>
                  <a:cubicBezTo>
                    <a:pt x="831" y="86"/>
                    <a:pt x="831" y="86"/>
                    <a:pt x="831" y="86"/>
                  </a:cubicBezTo>
                  <a:cubicBezTo>
                    <a:pt x="832" y="88"/>
                    <a:pt x="827" y="84"/>
                    <a:pt x="834" y="87"/>
                  </a:cubicBezTo>
                  <a:cubicBezTo>
                    <a:pt x="833" y="81"/>
                    <a:pt x="833" y="81"/>
                    <a:pt x="833" y="81"/>
                  </a:cubicBezTo>
                  <a:cubicBezTo>
                    <a:pt x="832" y="81"/>
                    <a:pt x="837" y="79"/>
                    <a:pt x="831" y="81"/>
                  </a:cubicBezTo>
                  <a:cubicBezTo>
                    <a:pt x="837" y="76"/>
                    <a:pt x="837" y="76"/>
                    <a:pt x="837" y="76"/>
                  </a:cubicBezTo>
                  <a:cubicBezTo>
                    <a:pt x="850" y="69"/>
                    <a:pt x="850" y="69"/>
                    <a:pt x="850" y="69"/>
                  </a:cubicBezTo>
                  <a:cubicBezTo>
                    <a:pt x="853" y="71"/>
                    <a:pt x="853" y="71"/>
                    <a:pt x="853" y="71"/>
                  </a:cubicBezTo>
                  <a:cubicBezTo>
                    <a:pt x="857" y="76"/>
                    <a:pt x="857" y="76"/>
                    <a:pt x="857" y="76"/>
                  </a:cubicBezTo>
                  <a:cubicBezTo>
                    <a:pt x="858" y="76"/>
                    <a:pt x="858" y="76"/>
                    <a:pt x="858" y="76"/>
                  </a:cubicBezTo>
                  <a:cubicBezTo>
                    <a:pt x="858" y="71"/>
                    <a:pt x="862" y="75"/>
                    <a:pt x="866" y="70"/>
                  </a:cubicBezTo>
                  <a:cubicBezTo>
                    <a:pt x="868" y="71"/>
                    <a:pt x="868" y="71"/>
                    <a:pt x="868" y="71"/>
                  </a:cubicBezTo>
                  <a:cubicBezTo>
                    <a:pt x="866" y="74"/>
                    <a:pt x="866" y="74"/>
                    <a:pt x="866" y="74"/>
                  </a:cubicBezTo>
                  <a:cubicBezTo>
                    <a:pt x="873" y="72"/>
                    <a:pt x="873" y="72"/>
                    <a:pt x="873" y="72"/>
                  </a:cubicBezTo>
                  <a:cubicBezTo>
                    <a:pt x="873" y="71"/>
                    <a:pt x="873" y="71"/>
                    <a:pt x="873" y="71"/>
                  </a:cubicBezTo>
                  <a:cubicBezTo>
                    <a:pt x="880" y="67"/>
                    <a:pt x="880" y="67"/>
                    <a:pt x="880" y="67"/>
                  </a:cubicBezTo>
                  <a:cubicBezTo>
                    <a:pt x="889" y="59"/>
                    <a:pt x="889" y="59"/>
                    <a:pt x="889" y="59"/>
                  </a:cubicBezTo>
                  <a:cubicBezTo>
                    <a:pt x="898" y="57"/>
                    <a:pt x="898" y="57"/>
                    <a:pt x="898" y="57"/>
                  </a:cubicBezTo>
                  <a:cubicBezTo>
                    <a:pt x="907" y="57"/>
                    <a:pt x="907" y="57"/>
                    <a:pt x="907" y="57"/>
                  </a:cubicBezTo>
                  <a:cubicBezTo>
                    <a:pt x="908" y="58"/>
                    <a:pt x="908" y="58"/>
                    <a:pt x="908" y="58"/>
                  </a:cubicBezTo>
                  <a:cubicBezTo>
                    <a:pt x="900" y="63"/>
                    <a:pt x="900" y="63"/>
                    <a:pt x="900" y="63"/>
                  </a:cubicBezTo>
                  <a:cubicBezTo>
                    <a:pt x="906" y="63"/>
                    <a:pt x="906" y="63"/>
                    <a:pt x="906" y="63"/>
                  </a:cubicBezTo>
                  <a:cubicBezTo>
                    <a:pt x="904" y="64"/>
                    <a:pt x="904" y="64"/>
                    <a:pt x="904" y="64"/>
                  </a:cubicBezTo>
                  <a:cubicBezTo>
                    <a:pt x="910" y="66"/>
                    <a:pt x="910" y="66"/>
                    <a:pt x="910" y="66"/>
                  </a:cubicBezTo>
                  <a:cubicBezTo>
                    <a:pt x="910" y="69"/>
                    <a:pt x="910" y="69"/>
                    <a:pt x="910" y="69"/>
                  </a:cubicBezTo>
                  <a:cubicBezTo>
                    <a:pt x="904" y="71"/>
                    <a:pt x="904" y="71"/>
                    <a:pt x="904" y="71"/>
                  </a:cubicBezTo>
                  <a:cubicBezTo>
                    <a:pt x="901" y="75"/>
                    <a:pt x="901" y="75"/>
                    <a:pt x="901" y="75"/>
                  </a:cubicBezTo>
                  <a:cubicBezTo>
                    <a:pt x="900" y="73"/>
                    <a:pt x="900" y="73"/>
                    <a:pt x="900" y="73"/>
                  </a:cubicBezTo>
                  <a:cubicBezTo>
                    <a:pt x="894" y="76"/>
                    <a:pt x="894" y="76"/>
                    <a:pt x="894" y="76"/>
                  </a:cubicBezTo>
                  <a:cubicBezTo>
                    <a:pt x="894" y="77"/>
                    <a:pt x="895" y="77"/>
                    <a:pt x="894" y="78"/>
                  </a:cubicBezTo>
                  <a:cubicBezTo>
                    <a:pt x="887" y="79"/>
                    <a:pt x="887" y="79"/>
                    <a:pt x="887" y="79"/>
                  </a:cubicBezTo>
                  <a:cubicBezTo>
                    <a:pt x="887" y="78"/>
                    <a:pt x="885" y="78"/>
                    <a:pt x="886" y="81"/>
                  </a:cubicBezTo>
                  <a:cubicBezTo>
                    <a:pt x="889" y="81"/>
                    <a:pt x="889" y="81"/>
                    <a:pt x="889" y="81"/>
                  </a:cubicBezTo>
                  <a:cubicBezTo>
                    <a:pt x="887" y="82"/>
                    <a:pt x="887" y="82"/>
                    <a:pt x="887" y="82"/>
                  </a:cubicBezTo>
                  <a:cubicBezTo>
                    <a:pt x="884" y="82"/>
                    <a:pt x="884" y="82"/>
                    <a:pt x="884" y="82"/>
                  </a:cubicBezTo>
                  <a:cubicBezTo>
                    <a:pt x="875" y="88"/>
                    <a:pt x="875" y="88"/>
                    <a:pt x="875" y="88"/>
                  </a:cubicBezTo>
                  <a:cubicBezTo>
                    <a:pt x="863" y="97"/>
                    <a:pt x="863" y="97"/>
                    <a:pt x="863" y="97"/>
                  </a:cubicBezTo>
                  <a:cubicBezTo>
                    <a:pt x="866" y="98"/>
                    <a:pt x="866" y="98"/>
                    <a:pt x="866" y="98"/>
                  </a:cubicBezTo>
                  <a:cubicBezTo>
                    <a:pt x="867" y="97"/>
                    <a:pt x="867" y="97"/>
                    <a:pt x="867" y="97"/>
                  </a:cubicBezTo>
                  <a:cubicBezTo>
                    <a:pt x="862" y="103"/>
                    <a:pt x="862" y="103"/>
                    <a:pt x="862" y="103"/>
                  </a:cubicBezTo>
                  <a:cubicBezTo>
                    <a:pt x="862" y="104"/>
                    <a:pt x="862" y="104"/>
                    <a:pt x="862" y="104"/>
                  </a:cubicBezTo>
                  <a:cubicBezTo>
                    <a:pt x="858" y="100"/>
                    <a:pt x="858" y="100"/>
                    <a:pt x="858" y="100"/>
                  </a:cubicBezTo>
                  <a:cubicBezTo>
                    <a:pt x="855" y="103"/>
                    <a:pt x="855" y="103"/>
                    <a:pt x="855" y="103"/>
                  </a:cubicBezTo>
                  <a:cubicBezTo>
                    <a:pt x="858" y="105"/>
                    <a:pt x="858" y="105"/>
                    <a:pt x="858" y="105"/>
                  </a:cubicBezTo>
                  <a:cubicBezTo>
                    <a:pt x="858" y="105"/>
                    <a:pt x="857" y="105"/>
                    <a:pt x="857" y="107"/>
                  </a:cubicBezTo>
                  <a:cubicBezTo>
                    <a:pt x="860" y="110"/>
                    <a:pt x="860" y="110"/>
                    <a:pt x="860" y="110"/>
                  </a:cubicBezTo>
                  <a:cubicBezTo>
                    <a:pt x="856" y="115"/>
                    <a:pt x="850" y="118"/>
                    <a:pt x="845" y="121"/>
                  </a:cubicBezTo>
                  <a:cubicBezTo>
                    <a:pt x="834" y="129"/>
                    <a:pt x="834" y="129"/>
                    <a:pt x="834" y="129"/>
                  </a:cubicBezTo>
                  <a:cubicBezTo>
                    <a:pt x="843" y="121"/>
                    <a:pt x="843" y="121"/>
                    <a:pt x="843" y="121"/>
                  </a:cubicBezTo>
                  <a:cubicBezTo>
                    <a:pt x="844" y="119"/>
                    <a:pt x="850" y="122"/>
                    <a:pt x="845" y="117"/>
                  </a:cubicBezTo>
                  <a:cubicBezTo>
                    <a:pt x="836" y="123"/>
                    <a:pt x="836" y="123"/>
                    <a:pt x="836" y="123"/>
                  </a:cubicBezTo>
                  <a:cubicBezTo>
                    <a:pt x="830" y="132"/>
                    <a:pt x="830" y="132"/>
                    <a:pt x="830" y="132"/>
                  </a:cubicBezTo>
                  <a:cubicBezTo>
                    <a:pt x="832" y="132"/>
                    <a:pt x="832" y="132"/>
                    <a:pt x="832" y="132"/>
                  </a:cubicBezTo>
                  <a:cubicBezTo>
                    <a:pt x="830" y="132"/>
                    <a:pt x="847" y="125"/>
                    <a:pt x="829" y="135"/>
                  </a:cubicBezTo>
                  <a:cubicBezTo>
                    <a:pt x="828" y="132"/>
                    <a:pt x="828" y="132"/>
                    <a:pt x="828" y="132"/>
                  </a:cubicBezTo>
                  <a:cubicBezTo>
                    <a:pt x="825" y="136"/>
                    <a:pt x="825" y="136"/>
                    <a:pt x="825" y="136"/>
                  </a:cubicBezTo>
                  <a:cubicBezTo>
                    <a:pt x="826" y="137"/>
                    <a:pt x="826" y="137"/>
                    <a:pt x="826" y="137"/>
                  </a:cubicBezTo>
                  <a:cubicBezTo>
                    <a:pt x="827" y="136"/>
                    <a:pt x="827" y="136"/>
                    <a:pt x="827" y="136"/>
                  </a:cubicBezTo>
                  <a:cubicBezTo>
                    <a:pt x="825" y="140"/>
                    <a:pt x="825" y="140"/>
                    <a:pt x="825" y="140"/>
                  </a:cubicBezTo>
                  <a:cubicBezTo>
                    <a:pt x="825" y="139"/>
                    <a:pt x="827" y="139"/>
                    <a:pt x="825" y="137"/>
                  </a:cubicBezTo>
                  <a:cubicBezTo>
                    <a:pt x="823" y="137"/>
                    <a:pt x="823" y="137"/>
                    <a:pt x="823" y="137"/>
                  </a:cubicBezTo>
                  <a:cubicBezTo>
                    <a:pt x="823" y="140"/>
                    <a:pt x="823" y="140"/>
                    <a:pt x="823" y="140"/>
                  </a:cubicBezTo>
                  <a:cubicBezTo>
                    <a:pt x="809" y="155"/>
                    <a:pt x="809" y="155"/>
                    <a:pt x="809" y="155"/>
                  </a:cubicBezTo>
                  <a:cubicBezTo>
                    <a:pt x="805" y="157"/>
                    <a:pt x="805" y="157"/>
                    <a:pt x="805" y="157"/>
                  </a:cubicBezTo>
                  <a:cubicBezTo>
                    <a:pt x="805" y="159"/>
                    <a:pt x="805" y="159"/>
                    <a:pt x="805" y="159"/>
                  </a:cubicBezTo>
                  <a:cubicBezTo>
                    <a:pt x="801" y="162"/>
                    <a:pt x="801" y="162"/>
                    <a:pt x="801" y="162"/>
                  </a:cubicBezTo>
                  <a:cubicBezTo>
                    <a:pt x="800" y="161"/>
                    <a:pt x="806" y="161"/>
                    <a:pt x="799" y="161"/>
                  </a:cubicBezTo>
                  <a:cubicBezTo>
                    <a:pt x="799" y="164"/>
                    <a:pt x="799" y="164"/>
                    <a:pt x="799" y="164"/>
                  </a:cubicBezTo>
                  <a:cubicBezTo>
                    <a:pt x="804" y="170"/>
                    <a:pt x="804" y="152"/>
                    <a:pt x="799" y="170"/>
                  </a:cubicBezTo>
                  <a:cubicBezTo>
                    <a:pt x="791" y="170"/>
                    <a:pt x="791" y="170"/>
                    <a:pt x="791" y="170"/>
                  </a:cubicBezTo>
                  <a:cubicBezTo>
                    <a:pt x="788" y="170"/>
                    <a:pt x="788" y="170"/>
                    <a:pt x="788" y="170"/>
                  </a:cubicBezTo>
                  <a:cubicBezTo>
                    <a:pt x="787" y="173"/>
                    <a:pt x="787" y="173"/>
                    <a:pt x="787" y="173"/>
                  </a:cubicBezTo>
                  <a:cubicBezTo>
                    <a:pt x="785" y="172"/>
                    <a:pt x="785" y="172"/>
                    <a:pt x="785" y="172"/>
                  </a:cubicBezTo>
                  <a:cubicBezTo>
                    <a:pt x="783" y="175"/>
                    <a:pt x="783" y="175"/>
                    <a:pt x="783" y="175"/>
                  </a:cubicBezTo>
                  <a:cubicBezTo>
                    <a:pt x="788" y="180"/>
                    <a:pt x="788" y="180"/>
                    <a:pt x="788" y="180"/>
                  </a:cubicBezTo>
                  <a:cubicBezTo>
                    <a:pt x="792" y="177"/>
                    <a:pt x="792" y="177"/>
                    <a:pt x="792" y="177"/>
                  </a:cubicBezTo>
                  <a:cubicBezTo>
                    <a:pt x="792" y="181"/>
                    <a:pt x="792" y="181"/>
                    <a:pt x="792" y="181"/>
                  </a:cubicBezTo>
                  <a:cubicBezTo>
                    <a:pt x="789" y="183"/>
                    <a:pt x="789" y="183"/>
                    <a:pt x="789" y="183"/>
                  </a:cubicBezTo>
                  <a:cubicBezTo>
                    <a:pt x="791" y="185"/>
                    <a:pt x="791" y="185"/>
                    <a:pt x="791" y="185"/>
                  </a:cubicBezTo>
                  <a:cubicBezTo>
                    <a:pt x="791" y="184"/>
                    <a:pt x="793" y="184"/>
                    <a:pt x="794" y="180"/>
                  </a:cubicBezTo>
                  <a:cubicBezTo>
                    <a:pt x="795" y="181"/>
                    <a:pt x="795" y="181"/>
                    <a:pt x="795" y="181"/>
                  </a:cubicBezTo>
                  <a:cubicBezTo>
                    <a:pt x="797" y="181"/>
                    <a:pt x="797" y="181"/>
                    <a:pt x="797" y="181"/>
                  </a:cubicBezTo>
                  <a:cubicBezTo>
                    <a:pt x="797" y="178"/>
                    <a:pt x="797" y="178"/>
                    <a:pt x="797" y="178"/>
                  </a:cubicBezTo>
                  <a:cubicBezTo>
                    <a:pt x="795" y="176"/>
                    <a:pt x="795" y="176"/>
                    <a:pt x="795" y="176"/>
                  </a:cubicBezTo>
                  <a:cubicBezTo>
                    <a:pt x="796" y="172"/>
                    <a:pt x="796" y="172"/>
                    <a:pt x="796" y="172"/>
                  </a:cubicBezTo>
                  <a:cubicBezTo>
                    <a:pt x="801" y="173"/>
                    <a:pt x="801" y="173"/>
                    <a:pt x="801" y="173"/>
                  </a:cubicBezTo>
                  <a:cubicBezTo>
                    <a:pt x="798" y="178"/>
                    <a:pt x="798" y="178"/>
                    <a:pt x="798" y="178"/>
                  </a:cubicBezTo>
                  <a:cubicBezTo>
                    <a:pt x="801" y="177"/>
                    <a:pt x="801" y="177"/>
                    <a:pt x="801" y="177"/>
                  </a:cubicBezTo>
                  <a:cubicBezTo>
                    <a:pt x="801" y="176"/>
                    <a:pt x="807" y="174"/>
                    <a:pt x="802" y="172"/>
                  </a:cubicBezTo>
                  <a:cubicBezTo>
                    <a:pt x="809" y="169"/>
                    <a:pt x="809" y="169"/>
                    <a:pt x="809" y="169"/>
                  </a:cubicBezTo>
                  <a:cubicBezTo>
                    <a:pt x="810" y="169"/>
                    <a:pt x="806" y="170"/>
                    <a:pt x="810" y="170"/>
                  </a:cubicBezTo>
                  <a:cubicBezTo>
                    <a:pt x="811" y="169"/>
                    <a:pt x="811" y="169"/>
                    <a:pt x="811" y="169"/>
                  </a:cubicBezTo>
                  <a:cubicBezTo>
                    <a:pt x="808" y="166"/>
                    <a:pt x="808" y="166"/>
                    <a:pt x="808" y="166"/>
                  </a:cubicBezTo>
                  <a:cubicBezTo>
                    <a:pt x="807" y="168"/>
                    <a:pt x="807" y="168"/>
                    <a:pt x="807" y="168"/>
                  </a:cubicBezTo>
                  <a:cubicBezTo>
                    <a:pt x="806" y="165"/>
                    <a:pt x="806" y="165"/>
                    <a:pt x="806" y="165"/>
                  </a:cubicBezTo>
                  <a:cubicBezTo>
                    <a:pt x="811" y="165"/>
                    <a:pt x="811" y="165"/>
                    <a:pt x="811" y="165"/>
                  </a:cubicBezTo>
                  <a:cubicBezTo>
                    <a:pt x="812" y="165"/>
                    <a:pt x="812" y="165"/>
                    <a:pt x="812" y="165"/>
                  </a:cubicBezTo>
                  <a:cubicBezTo>
                    <a:pt x="813" y="164"/>
                    <a:pt x="801" y="172"/>
                    <a:pt x="818" y="165"/>
                  </a:cubicBezTo>
                  <a:cubicBezTo>
                    <a:pt x="819" y="161"/>
                    <a:pt x="819" y="161"/>
                    <a:pt x="819" y="161"/>
                  </a:cubicBezTo>
                  <a:cubicBezTo>
                    <a:pt x="821" y="160"/>
                    <a:pt x="821" y="160"/>
                    <a:pt x="821" y="160"/>
                  </a:cubicBezTo>
                  <a:cubicBezTo>
                    <a:pt x="824" y="159"/>
                    <a:pt x="824" y="159"/>
                    <a:pt x="824" y="159"/>
                  </a:cubicBezTo>
                  <a:cubicBezTo>
                    <a:pt x="825" y="156"/>
                    <a:pt x="825" y="156"/>
                    <a:pt x="825" y="156"/>
                  </a:cubicBezTo>
                  <a:cubicBezTo>
                    <a:pt x="830" y="155"/>
                    <a:pt x="830" y="155"/>
                    <a:pt x="830" y="155"/>
                  </a:cubicBezTo>
                  <a:cubicBezTo>
                    <a:pt x="832" y="151"/>
                    <a:pt x="832" y="151"/>
                    <a:pt x="832" y="151"/>
                  </a:cubicBezTo>
                  <a:cubicBezTo>
                    <a:pt x="834" y="150"/>
                    <a:pt x="834" y="150"/>
                    <a:pt x="834" y="150"/>
                  </a:cubicBezTo>
                  <a:cubicBezTo>
                    <a:pt x="835" y="147"/>
                    <a:pt x="835" y="147"/>
                    <a:pt x="835" y="147"/>
                  </a:cubicBezTo>
                  <a:cubicBezTo>
                    <a:pt x="836" y="148"/>
                    <a:pt x="836" y="148"/>
                    <a:pt x="836" y="148"/>
                  </a:cubicBezTo>
                  <a:cubicBezTo>
                    <a:pt x="841" y="144"/>
                    <a:pt x="841" y="144"/>
                    <a:pt x="841" y="144"/>
                  </a:cubicBezTo>
                  <a:cubicBezTo>
                    <a:pt x="841" y="143"/>
                    <a:pt x="839" y="148"/>
                    <a:pt x="842" y="142"/>
                  </a:cubicBezTo>
                  <a:cubicBezTo>
                    <a:pt x="844" y="143"/>
                    <a:pt x="844" y="143"/>
                    <a:pt x="844" y="143"/>
                  </a:cubicBezTo>
                  <a:cubicBezTo>
                    <a:pt x="845" y="138"/>
                    <a:pt x="845" y="138"/>
                    <a:pt x="845" y="138"/>
                  </a:cubicBezTo>
                  <a:cubicBezTo>
                    <a:pt x="848" y="137"/>
                    <a:pt x="848" y="137"/>
                    <a:pt x="848" y="137"/>
                  </a:cubicBezTo>
                  <a:cubicBezTo>
                    <a:pt x="850" y="134"/>
                    <a:pt x="850" y="134"/>
                    <a:pt x="850" y="134"/>
                  </a:cubicBezTo>
                  <a:cubicBezTo>
                    <a:pt x="854" y="133"/>
                    <a:pt x="854" y="133"/>
                    <a:pt x="854" y="133"/>
                  </a:cubicBezTo>
                  <a:cubicBezTo>
                    <a:pt x="855" y="130"/>
                    <a:pt x="855" y="130"/>
                    <a:pt x="855" y="130"/>
                  </a:cubicBezTo>
                  <a:cubicBezTo>
                    <a:pt x="859" y="130"/>
                    <a:pt x="859" y="130"/>
                    <a:pt x="859" y="130"/>
                  </a:cubicBezTo>
                  <a:cubicBezTo>
                    <a:pt x="862" y="127"/>
                    <a:pt x="862" y="127"/>
                    <a:pt x="862" y="127"/>
                  </a:cubicBezTo>
                  <a:cubicBezTo>
                    <a:pt x="864" y="127"/>
                    <a:pt x="853" y="131"/>
                    <a:pt x="866" y="126"/>
                  </a:cubicBezTo>
                  <a:cubicBezTo>
                    <a:pt x="866" y="126"/>
                    <a:pt x="868" y="126"/>
                    <a:pt x="865" y="125"/>
                  </a:cubicBezTo>
                  <a:cubicBezTo>
                    <a:pt x="867" y="121"/>
                    <a:pt x="867" y="121"/>
                    <a:pt x="867" y="121"/>
                  </a:cubicBezTo>
                  <a:cubicBezTo>
                    <a:pt x="871" y="120"/>
                    <a:pt x="871" y="120"/>
                    <a:pt x="871" y="120"/>
                  </a:cubicBezTo>
                  <a:cubicBezTo>
                    <a:pt x="875" y="116"/>
                    <a:pt x="875" y="116"/>
                    <a:pt x="875" y="116"/>
                  </a:cubicBezTo>
                  <a:cubicBezTo>
                    <a:pt x="876" y="114"/>
                    <a:pt x="876" y="114"/>
                    <a:pt x="876" y="114"/>
                  </a:cubicBezTo>
                  <a:cubicBezTo>
                    <a:pt x="882" y="111"/>
                    <a:pt x="882" y="111"/>
                    <a:pt x="882" y="111"/>
                  </a:cubicBezTo>
                  <a:cubicBezTo>
                    <a:pt x="884" y="107"/>
                    <a:pt x="884" y="107"/>
                    <a:pt x="884" y="107"/>
                  </a:cubicBezTo>
                  <a:cubicBezTo>
                    <a:pt x="891" y="103"/>
                    <a:pt x="891" y="103"/>
                    <a:pt x="891" y="103"/>
                  </a:cubicBezTo>
                  <a:cubicBezTo>
                    <a:pt x="891" y="100"/>
                    <a:pt x="891" y="100"/>
                    <a:pt x="891" y="100"/>
                  </a:cubicBezTo>
                  <a:cubicBezTo>
                    <a:pt x="894" y="100"/>
                    <a:pt x="894" y="100"/>
                    <a:pt x="894" y="100"/>
                  </a:cubicBezTo>
                  <a:cubicBezTo>
                    <a:pt x="898" y="96"/>
                    <a:pt x="898" y="96"/>
                    <a:pt x="898" y="96"/>
                  </a:cubicBezTo>
                  <a:cubicBezTo>
                    <a:pt x="901" y="96"/>
                    <a:pt x="901" y="96"/>
                    <a:pt x="901" y="96"/>
                  </a:cubicBezTo>
                  <a:cubicBezTo>
                    <a:pt x="900" y="96"/>
                    <a:pt x="900" y="96"/>
                    <a:pt x="900" y="96"/>
                  </a:cubicBezTo>
                  <a:cubicBezTo>
                    <a:pt x="900" y="94"/>
                    <a:pt x="900" y="94"/>
                    <a:pt x="900" y="94"/>
                  </a:cubicBezTo>
                  <a:cubicBezTo>
                    <a:pt x="901" y="94"/>
                    <a:pt x="901" y="94"/>
                    <a:pt x="901" y="94"/>
                  </a:cubicBezTo>
                  <a:cubicBezTo>
                    <a:pt x="901" y="95"/>
                    <a:pt x="902" y="93"/>
                    <a:pt x="901" y="95"/>
                  </a:cubicBezTo>
                  <a:cubicBezTo>
                    <a:pt x="903" y="94"/>
                    <a:pt x="903" y="94"/>
                    <a:pt x="903" y="94"/>
                  </a:cubicBezTo>
                  <a:cubicBezTo>
                    <a:pt x="901" y="93"/>
                    <a:pt x="901" y="93"/>
                    <a:pt x="901" y="93"/>
                  </a:cubicBezTo>
                  <a:cubicBezTo>
                    <a:pt x="908" y="90"/>
                    <a:pt x="908" y="90"/>
                    <a:pt x="908" y="90"/>
                  </a:cubicBezTo>
                  <a:cubicBezTo>
                    <a:pt x="910" y="90"/>
                    <a:pt x="910" y="90"/>
                    <a:pt x="910" y="90"/>
                  </a:cubicBezTo>
                  <a:cubicBezTo>
                    <a:pt x="910" y="94"/>
                    <a:pt x="914" y="86"/>
                    <a:pt x="910" y="94"/>
                  </a:cubicBezTo>
                  <a:cubicBezTo>
                    <a:pt x="913" y="98"/>
                    <a:pt x="913" y="98"/>
                    <a:pt x="913" y="98"/>
                  </a:cubicBezTo>
                  <a:cubicBezTo>
                    <a:pt x="912" y="98"/>
                    <a:pt x="912" y="98"/>
                    <a:pt x="912" y="98"/>
                  </a:cubicBezTo>
                  <a:cubicBezTo>
                    <a:pt x="912" y="100"/>
                    <a:pt x="912" y="100"/>
                    <a:pt x="912" y="100"/>
                  </a:cubicBezTo>
                  <a:cubicBezTo>
                    <a:pt x="908" y="99"/>
                    <a:pt x="908" y="99"/>
                    <a:pt x="908" y="99"/>
                  </a:cubicBezTo>
                  <a:cubicBezTo>
                    <a:pt x="902" y="104"/>
                    <a:pt x="902" y="104"/>
                    <a:pt x="902" y="104"/>
                  </a:cubicBezTo>
                  <a:cubicBezTo>
                    <a:pt x="899" y="102"/>
                    <a:pt x="899" y="102"/>
                    <a:pt x="899" y="102"/>
                  </a:cubicBezTo>
                  <a:cubicBezTo>
                    <a:pt x="899" y="102"/>
                    <a:pt x="899" y="102"/>
                    <a:pt x="899" y="102"/>
                  </a:cubicBezTo>
                  <a:cubicBezTo>
                    <a:pt x="899" y="105"/>
                    <a:pt x="899" y="105"/>
                    <a:pt x="899" y="105"/>
                  </a:cubicBezTo>
                  <a:cubicBezTo>
                    <a:pt x="898" y="105"/>
                    <a:pt x="896" y="104"/>
                    <a:pt x="895" y="105"/>
                  </a:cubicBezTo>
                  <a:cubicBezTo>
                    <a:pt x="899" y="108"/>
                    <a:pt x="899" y="108"/>
                    <a:pt x="899" y="108"/>
                  </a:cubicBezTo>
                  <a:cubicBezTo>
                    <a:pt x="903" y="105"/>
                    <a:pt x="903" y="105"/>
                    <a:pt x="903" y="105"/>
                  </a:cubicBezTo>
                  <a:cubicBezTo>
                    <a:pt x="909" y="109"/>
                    <a:pt x="890" y="102"/>
                    <a:pt x="911" y="109"/>
                  </a:cubicBezTo>
                  <a:cubicBezTo>
                    <a:pt x="913" y="104"/>
                    <a:pt x="913" y="104"/>
                    <a:pt x="913" y="104"/>
                  </a:cubicBezTo>
                  <a:cubicBezTo>
                    <a:pt x="915" y="109"/>
                    <a:pt x="915" y="109"/>
                    <a:pt x="915" y="109"/>
                  </a:cubicBezTo>
                  <a:cubicBezTo>
                    <a:pt x="913" y="114"/>
                    <a:pt x="913" y="108"/>
                    <a:pt x="903" y="112"/>
                  </a:cubicBezTo>
                  <a:cubicBezTo>
                    <a:pt x="892" y="121"/>
                    <a:pt x="892" y="121"/>
                    <a:pt x="892" y="121"/>
                  </a:cubicBezTo>
                  <a:cubicBezTo>
                    <a:pt x="890" y="123"/>
                    <a:pt x="890" y="123"/>
                    <a:pt x="890" y="123"/>
                  </a:cubicBezTo>
                  <a:cubicBezTo>
                    <a:pt x="886" y="126"/>
                    <a:pt x="886" y="126"/>
                    <a:pt x="886" y="126"/>
                  </a:cubicBezTo>
                  <a:cubicBezTo>
                    <a:pt x="885" y="129"/>
                    <a:pt x="885" y="129"/>
                    <a:pt x="885" y="129"/>
                  </a:cubicBezTo>
                  <a:cubicBezTo>
                    <a:pt x="879" y="132"/>
                    <a:pt x="879" y="132"/>
                    <a:pt x="879" y="132"/>
                  </a:cubicBezTo>
                  <a:cubicBezTo>
                    <a:pt x="877" y="137"/>
                    <a:pt x="877" y="137"/>
                    <a:pt x="877" y="137"/>
                  </a:cubicBezTo>
                  <a:cubicBezTo>
                    <a:pt x="869" y="141"/>
                    <a:pt x="869" y="141"/>
                    <a:pt x="869" y="141"/>
                  </a:cubicBezTo>
                  <a:cubicBezTo>
                    <a:pt x="868" y="144"/>
                    <a:pt x="868" y="144"/>
                    <a:pt x="868" y="144"/>
                  </a:cubicBezTo>
                  <a:cubicBezTo>
                    <a:pt x="867" y="143"/>
                    <a:pt x="867" y="143"/>
                    <a:pt x="867" y="143"/>
                  </a:cubicBezTo>
                  <a:cubicBezTo>
                    <a:pt x="857" y="151"/>
                    <a:pt x="857" y="151"/>
                    <a:pt x="857" y="151"/>
                  </a:cubicBezTo>
                  <a:cubicBezTo>
                    <a:pt x="855" y="151"/>
                    <a:pt x="855" y="151"/>
                    <a:pt x="855" y="151"/>
                  </a:cubicBezTo>
                  <a:cubicBezTo>
                    <a:pt x="855" y="153"/>
                    <a:pt x="855" y="153"/>
                    <a:pt x="855" y="153"/>
                  </a:cubicBezTo>
                  <a:cubicBezTo>
                    <a:pt x="854" y="154"/>
                    <a:pt x="849" y="156"/>
                    <a:pt x="851" y="157"/>
                  </a:cubicBezTo>
                  <a:cubicBezTo>
                    <a:pt x="843" y="162"/>
                    <a:pt x="843" y="162"/>
                    <a:pt x="843" y="162"/>
                  </a:cubicBezTo>
                  <a:cubicBezTo>
                    <a:pt x="840" y="165"/>
                    <a:pt x="839" y="165"/>
                    <a:pt x="836" y="170"/>
                  </a:cubicBezTo>
                  <a:cubicBezTo>
                    <a:pt x="841" y="170"/>
                    <a:pt x="841" y="170"/>
                    <a:pt x="841" y="170"/>
                  </a:cubicBezTo>
                  <a:cubicBezTo>
                    <a:pt x="849" y="165"/>
                    <a:pt x="849" y="165"/>
                    <a:pt x="849" y="165"/>
                  </a:cubicBezTo>
                  <a:cubicBezTo>
                    <a:pt x="852" y="164"/>
                    <a:pt x="849" y="175"/>
                    <a:pt x="851" y="161"/>
                  </a:cubicBezTo>
                  <a:cubicBezTo>
                    <a:pt x="853" y="163"/>
                    <a:pt x="853" y="163"/>
                    <a:pt x="853" y="163"/>
                  </a:cubicBezTo>
                  <a:cubicBezTo>
                    <a:pt x="849" y="169"/>
                    <a:pt x="849" y="169"/>
                    <a:pt x="849" y="169"/>
                  </a:cubicBezTo>
                  <a:cubicBezTo>
                    <a:pt x="845" y="170"/>
                    <a:pt x="845" y="170"/>
                    <a:pt x="845" y="170"/>
                  </a:cubicBezTo>
                  <a:cubicBezTo>
                    <a:pt x="844" y="177"/>
                    <a:pt x="844" y="177"/>
                    <a:pt x="844" y="177"/>
                  </a:cubicBezTo>
                  <a:cubicBezTo>
                    <a:pt x="840" y="178"/>
                    <a:pt x="840" y="178"/>
                    <a:pt x="840" y="178"/>
                  </a:cubicBezTo>
                  <a:cubicBezTo>
                    <a:pt x="819" y="198"/>
                    <a:pt x="819" y="198"/>
                    <a:pt x="819" y="198"/>
                  </a:cubicBezTo>
                  <a:cubicBezTo>
                    <a:pt x="817" y="199"/>
                    <a:pt x="817" y="199"/>
                    <a:pt x="817" y="199"/>
                  </a:cubicBezTo>
                  <a:cubicBezTo>
                    <a:pt x="817" y="200"/>
                    <a:pt x="817" y="200"/>
                    <a:pt x="817" y="200"/>
                  </a:cubicBezTo>
                  <a:cubicBezTo>
                    <a:pt x="818" y="201"/>
                    <a:pt x="818" y="201"/>
                    <a:pt x="818" y="201"/>
                  </a:cubicBezTo>
                  <a:cubicBezTo>
                    <a:pt x="826" y="197"/>
                    <a:pt x="826" y="197"/>
                    <a:pt x="826" y="197"/>
                  </a:cubicBezTo>
                  <a:cubicBezTo>
                    <a:pt x="828" y="193"/>
                    <a:pt x="828" y="193"/>
                    <a:pt x="828" y="193"/>
                  </a:cubicBezTo>
                  <a:cubicBezTo>
                    <a:pt x="834" y="189"/>
                    <a:pt x="834" y="189"/>
                    <a:pt x="834" y="189"/>
                  </a:cubicBezTo>
                  <a:cubicBezTo>
                    <a:pt x="837" y="185"/>
                    <a:pt x="837" y="185"/>
                    <a:pt x="837" y="185"/>
                  </a:cubicBezTo>
                  <a:cubicBezTo>
                    <a:pt x="838" y="185"/>
                    <a:pt x="840" y="184"/>
                    <a:pt x="841" y="185"/>
                  </a:cubicBezTo>
                  <a:cubicBezTo>
                    <a:pt x="837" y="189"/>
                    <a:pt x="837" y="189"/>
                    <a:pt x="837" y="189"/>
                  </a:cubicBezTo>
                  <a:cubicBezTo>
                    <a:pt x="837" y="189"/>
                    <a:pt x="833" y="187"/>
                    <a:pt x="835" y="191"/>
                  </a:cubicBezTo>
                  <a:cubicBezTo>
                    <a:pt x="831" y="193"/>
                    <a:pt x="831" y="193"/>
                    <a:pt x="831" y="193"/>
                  </a:cubicBezTo>
                  <a:cubicBezTo>
                    <a:pt x="821" y="202"/>
                    <a:pt x="821" y="202"/>
                    <a:pt x="821" y="202"/>
                  </a:cubicBezTo>
                  <a:cubicBezTo>
                    <a:pt x="820" y="203"/>
                    <a:pt x="828" y="195"/>
                    <a:pt x="820" y="206"/>
                  </a:cubicBezTo>
                  <a:cubicBezTo>
                    <a:pt x="817" y="204"/>
                    <a:pt x="817" y="204"/>
                    <a:pt x="817" y="204"/>
                  </a:cubicBezTo>
                  <a:cubicBezTo>
                    <a:pt x="813" y="206"/>
                    <a:pt x="813" y="206"/>
                    <a:pt x="813" y="206"/>
                  </a:cubicBezTo>
                  <a:cubicBezTo>
                    <a:pt x="814" y="208"/>
                    <a:pt x="814" y="208"/>
                    <a:pt x="814" y="208"/>
                  </a:cubicBezTo>
                  <a:cubicBezTo>
                    <a:pt x="808" y="211"/>
                    <a:pt x="808" y="211"/>
                    <a:pt x="808" y="211"/>
                  </a:cubicBezTo>
                  <a:cubicBezTo>
                    <a:pt x="811" y="213"/>
                    <a:pt x="815" y="204"/>
                    <a:pt x="803" y="211"/>
                  </a:cubicBezTo>
                  <a:cubicBezTo>
                    <a:pt x="802" y="215"/>
                    <a:pt x="802" y="215"/>
                    <a:pt x="802" y="215"/>
                  </a:cubicBezTo>
                  <a:cubicBezTo>
                    <a:pt x="795" y="219"/>
                    <a:pt x="795" y="219"/>
                    <a:pt x="795" y="219"/>
                  </a:cubicBezTo>
                  <a:cubicBezTo>
                    <a:pt x="769" y="238"/>
                    <a:pt x="769" y="238"/>
                    <a:pt x="769" y="238"/>
                  </a:cubicBezTo>
                  <a:cubicBezTo>
                    <a:pt x="760" y="245"/>
                    <a:pt x="760" y="245"/>
                    <a:pt x="760" y="245"/>
                  </a:cubicBezTo>
                  <a:cubicBezTo>
                    <a:pt x="742" y="258"/>
                    <a:pt x="742" y="258"/>
                    <a:pt x="742" y="258"/>
                  </a:cubicBezTo>
                  <a:cubicBezTo>
                    <a:pt x="737" y="260"/>
                    <a:pt x="737" y="260"/>
                    <a:pt x="737" y="260"/>
                  </a:cubicBezTo>
                  <a:cubicBezTo>
                    <a:pt x="729" y="265"/>
                    <a:pt x="729" y="265"/>
                    <a:pt x="729" y="265"/>
                  </a:cubicBezTo>
                  <a:cubicBezTo>
                    <a:pt x="729" y="263"/>
                    <a:pt x="739" y="261"/>
                    <a:pt x="725" y="267"/>
                  </a:cubicBezTo>
                  <a:cubicBezTo>
                    <a:pt x="722" y="270"/>
                    <a:pt x="722" y="270"/>
                    <a:pt x="722" y="270"/>
                  </a:cubicBezTo>
                  <a:cubicBezTo>
                    <a:pt x="725" y="271"/>
                    <a:pt x="725" y="271"/>
                    <a:pt x="725" y="271"/>
                  </a:cubicBezTo>
                  <a:cubicBezTo>
                    <a:pt x="723" y="269"/>
                    <a:pt x="724" y="272"/>
                    <a:pt x="721" y="273"/>
                  </a:cubicBezTo>
                  <a:cubicBezTo>
                    <a:pt x="720" y="272"/>
                    <a:pt x="720" y="272"/>
                    <a:pt x="720" y="272"/>
                  </a:cubicBezTo>
                  <a:cubicBezTo>
                    <a:pt x="714" y="277"/>
                    <a:pt x="714" y="277"/>
                    <a:pt x="714" y="277"/>
                  </a:cubicBezTo>
                  <a:cubicBezTo>
                    <a:pt x="712" y="278"/>
                    <a:pt x="713" y="273"/>
                    <a:pt x="709" y="281"/>
                  </a:cubicBezTo>
                  <a:cubicBezTo>
                    <a:pt x="710" y="283"/>
                    <a:pt x="710" y="283"/>
                    <a:pt x="710" y="283"/>
                  </a:cubicBezTo>
                  <a:cubicBezTo>
                    <a:pt x="706" y="286"/>
                    <a:pt x="706" y="286"/>
                    <a:pt x="706" y="286"/>
                  </a:cubicBezTo>
                  <a:cubicBezTo>
                    <a:pt x="707" y="281"/>
                    <a:pt x="707" y="281"/>
                    <a:pt x="707" y="281"/>
                  </a:cubicBezTo>
                  <a:cubicBezTo>
                    <a:pt x="705" y="282"/>
                    <a:pt x="705" y="282"/>
                    <a:pt x="705" y="282"/>
                  </a:cubicBezTo>
                  <a:cubicBezTo>
                    <a:pt x="702" y="286"/>
                    <a:pt x="702" y="286"/>
                    <a:pt x="702" y="286"/>
                  </a:cubicBezTo>
                  <a:cubicBezTo>
                    <a:pt x="704" y="289"/>
                    <a:pt x="704" y="289"/>
                    <a:pt x="704" y="289"/>
                  </a:cubicBezTo>
                  <a:cubicBezTo>
                    <a:pt x="700" y="291"/>
                    <a:pt x="700" y="291"/>
                    <a:pt x="700" y="291"/>
                  </a:cubicBezTo>
                  <a:cubicBezTo>
                    <a:pt x="697" y="292"/>
                    <a:pt x="697" y="292"/>
                    <a:pt x="697" y="292"/>
                  </a:cubicBezTo>
                  <a:cubicBezTo>
                    <a:pt x="682" y="302"/>
                    <a:pt x="682" y="302"/>
                    <a:pt x="682" y="302"/>
                  </a:cubicBezTo>
                  <a:cubicBezTo>
                    <a:pt x="680" y="304"/>
                    <a:pt x="680" y="304"/>
                    <a:pt x="680" y="304"/>
                  </a:cubicBezTo>
                  <a:cubicBezTo>
                    <a:pt x="685" y="303"/>
                    <a:pt x="685" y="303"/>
                    <a:pt x="685" y="303"/>
                  </a:cubicBezTo>
                  <a:cubicBezTo>
                    <a:pt x="696" y="297"/>
                    <a:pt x="696" y="297"/>
                    <a:pt x="696" y="297"/>
                  </a:cubicBezTo>
                  <a:cubicBezTo>
                    <a:pt x="697" y="295"/>
                    <a:pt x="697" y="295"/>
                    <a:pt x="697" y="295"/>
                  </a:cubicBezTo>
                  <a:cubicBezTo>
                    <a:pt x="703" y="292"/>
                    <a:pt x="703" y="292"/>
                    <a:pt x="703" y="292"/>
                  </a:cubicBezTo>
                  <a:cubicBezTo>
                    <a:pt x="708" y="292"/>
                    <a:pt x="708" y="292"/>
                    <a:pt x="708" y="292"/>
                  </a:cubicBezTo>
                  <a:cubicBezTo>
                    <a:pt x="715" y="287"/>
                    <a:pt x="715" y="287"/>
                    <a:pt x="715" y="287"/>
                  </a:cubicBezTo>
                  <a:cubicBezTo>
                    <a:pt x="719" y="287"/>
                    <a:pt x="719" y="287"/>
                    <a:pt x="719" y="287"/>
                  </a:cubicBezTo>
                  <a:cubicBezTo>
                    <a:pt x="720" y="283"/>
                    <a:pt x="720" y="283"/>
                    <a:pt x="720" y="283"/>
                  </a:cubicBezTo>
                  <a:cubicBezTo>
                    <a:pt x="728" y="280"/>
                    <a:pt x="728" y="280"/>
                    <a:pt x="728" y="280"/>
                  </a:cubicBezTo>
                  <a:cubicBezTo>
                    <a:pt x="732" y="277"/>
                    <a:pt x="732" y="277"/>
                    <a:pt x="732" y="277"/>
                  </a:cubicBezTo>
                  <a:cubicBezTo>
                    <a:pt x="732" y="276"/>
                    <a:pt x="726" y="281"/>
                    <a:pt x="733" y="275"/>
                  </a:cubicBezTo>
                  <a:cubicBezTo>
                    <a:pt x="736" y="277"/>
                    <a:pt x="736" y="277"/>
                    <a:pt x="736" y="277"/>
                  </a:cubicBezTo>
                  <a:cubicBezTo>
                    <a:pt x="738" y="275"/>
                    <a:pt x="738" y="275"/>
                    <a:pt x="738" y="275"/>
                  </a:cubicBezTo>
                  <a:cubicBezTo>
                    <a:pt x="735" y="274"/>
                    <a:pt x="735" y="274"/>
                    <a:pt x="735" y="274"/>
                  </a:cubicBezTo>
                  <a:cubicBezTo>
                    <a:pt x="737" y="272"/>
                    <a:pt x="737" y="272"/>
                    <a:pt x="737" y="272"/>
                  </a:cubicBezTo>
                  <a:cubicBezTo>
                    <a:pt x="738" y="274"/>
                    <a:pt x="738" y="274"/>
                    <a:pt x="738" y="274"/>
                  </a:cubicBezTo>
                  <a:cubicBezTo>
                    <a:pt x="743" y="272"/>
                    <a:pt x="743" y="272"/>
                    <a:pt x="743" y="272"/>
                  </a:cubicBezTo>
                  <a:cubicBezTo>
                    <a:pt x="746" y="268"/>
                    <a:pt x="746" y="268"/>
                    <a:pt x="746" y="268"/>
                  </a:cubicBezTo>
                  <a:cubicBezTo>
                    <a:pt x="749" y="268"/>
                    <a:pt x="749" y="268"/>
                    <a:pt x="749" y="268"/>
                  </a:cubicBezTo>
                  <a:cubicBezTo>
                    <a:pt x="751" y="264"/>
                    <a:pt x="751" y="264"/>
                    <a:pt x="751" y="264"/>
                  </a:cubicBezTo>
                  <a:cubicBezTo>
                    <a:pt x="756" y="263"/>
                    <a:pt x="756" y="263"/>
                    <a:pt x="756" y="263"/>
                  </a:cubicBezTo>
                  <a:cubicBezTo>
                    <a:pt x="757" y="260"/>
                    <a:pt x="757" y="260"/>
                    <a:pt x="757" y="260"/>
                  </a:cubicBezTo>
                  <a:cubicBezTo>
                    <a:pt x="765" y="257"/>
                    <a:pt x="765" y="257"/>
                    <a:pt x="765" y="257"/>
                  </a:cubicBezTo>
                  <a:cubicBezTo>
                    <a:pt x="771" y="252"/>
                    <a:pt x="771" y="252"/>
                    <a:pt x="771" y="252"/>
                  </a:cubicBezTo>
                  <a:cubicBezTo>
                    <a:pt x="771" y="251"/>
                    <a:pt x="762" y="260"/>
                    <a:pt x="775" y="250"/>
                  </a:cubicBezTo>
                  <a:cubicBezTo>
                    <a:pt x="774" y="253"/>
                    <a:pt x="774" y="253"/>
                    <a:pt x="774" y="253"/>
                  </a:cubicBezTo>
                  <a:cubicBezTo>
                    <a:pt x="775" y="254"/>
                    <a:pt x="775" y="254"/>
                    <a:pt x="775" y="254"/>
                  </a:cubicBezTo>
                  <a:cubicBezTo>
                    <a:pt x="776" y="252"/>
                    <a:pt x="776" y="252"/>
                    <a:pt x="776" y="252"/>
                  </a:cubicBezTo>
                  <a:cubicBezTo>
                    <a:pt x="781" y="254"/>
                    <a:pt x="781" y="254"/>
                    <a:pt x="781" y="254"/>
                  </a:cubicBezTo>
                  <a:cubicBezTo>
                    <a:pt x="781" y="250"/>
                    <a:pt x="781" y="250"/>
                    <a:pt x="781" y="250"/>
                  </a:cubicBezTo>
                  <a:cubicBezTo>
                    <a:pt x="779" y="248"/>
                    <a:pt x="779" y="248"/>
                    <a:pt x="779" y="248"/>
                  </a:cubicBezTo>
                  <a:cubicBezTo>
                    <a:pt x="779" y="247"/>
                    <a:pt x="771" y="254"/>
                    <a:pt x="781" y="246"/>
                  </a:cubicBezTo>
                  <a:cubicBezTo>
                    <a:pt x="791" y="238"/>
                    <a:pt x="791" y="238"/>
                    <a:pt x="791" y="238"/>
                  </a:cubicBezTo>
                  <a:cubicBezTo>
                    <a:pt x="795" y="237"/>
                    <a:pt x="795" y="237"/>
                    <a:pt x="795" y="237"/>
                  </a:cubicBezTo>
                  <a:cubicBezTo>
                    <a:pt x="798" y="233"/>
                    <a:pt x="798" y="233"/>
                    <a:pt x="798" y="233"/>
                  </a:cubicBezTo>
                  <a:cubicBezTo>
                    <a:pt x="801" y="233"/>
                    <a:pt x="801" y="233"/>
                    <a:pt x="801" y="233"/>
                  </a:cubicBezTo>
                  <a:cubicBezTo>
                    <a:pt x="801" y="231"/>
                    <a:pt x="801" y="231"/>
                    <a:pt x="801" y="231"/>
                  </a:cubicBezTo>
                  <a:cubicBezTo>
                    <a:pt x="802" y="226"/>
                    <a:pt x="808" y="235"/>
                    <a:pt x="808" y="227"/>
                  </a:cubicBezTo>
                  <a:cubicBezTo>
                    <a:pt x="809" y="224"/>
                    <a:pt x="809" y="224"/>
                    <a:pt x="809" y="224"/>
                  </a:cubicBezTo>
                  <a:cubicBezTo>
                    <a:pt x="812" y="224"/>
                    <a:pt x="812" y="224"/>
                    <a:pt x="812" y="224"/>
                  </a:cubicBezTo>
                  <a:cubicBezTo>
                    <a:pt x="811" y="225"/>
                    <a:pt x="811" y="225"/>
                    <a:pt x="811" y="225"/>
                  </a:cubicBezTo>
                  <a:cubicBezTo>
                    <a:pt x="812" y="225"/>
                    <a:pt x="810" y="222"/>
                    <a:pt x="812" y="226"/>
                  </a:cubicBezTo>
                  <a:cubicBezTo>
                    <a:pt x="814" y="224"/>
                    <a:pt x="814" y="224"/>
                    <a:pt x="814" y="224"/>
                  </a:cubicBezTo>
                  <a:cubicBezTo>
                    <a:pt x="813" y="223"/>
                    <a:pt x="813" y="223"/>
                    <a:pt x="813" y="223"/>
                  </a:cubicBezTo>
                  <a:cubicBezTo>
                    <a:pt x="821" y="216"/>
                    <a:pt x="821" y="216"/>
                    <a:pt x="821" y="216"/>
                  </a:cubicBezTo>
                  <a:cubicBezTo>
                    <a:pt x="824" y="215"/>
                    <a:pt x="824" y="215"/>
                    <a:pt x="824" y="215"/>
                  </a:cubicBezTo>
                  <a:cubicBezTo>
                    <a:pt x="826" y="212"/>
                    <a:pt x="826" y="212"/>
                    <a:pt x="826" y="212"/>
                  </a:cubicBezTo>
                  <a:cubicBezTo>
                    <a:pt x="828" y="213"/>
                    <a:pt x="831" y="208"/>
                    <a:pt x="833" y="212"/>
                  </a:cubicBezTo>
                  <a:cubicBezTo>
                    <a:pt x="833" y="206"/>
                    <a:pt x="833" y="206"/>
                    <a:pt x="833" y="206"/>
                  </a:cubicBezTo>
                  <a:cubicBezTo>
                    <a:pt x="834" y="203"/>
                    <a:pt x="835" y="211"/>
                    <a:pt x="839" y="203"/>
                  </a:cubicBezTo>
                  <a:cubicBezTo>
                    <a:pt x="841" y="203"/>
                    <a:pt x="841" y="203"/>
                    <a:pt x="841" y="203"/>
                  </a:cubicBezTo>
                  <a:cubicBezTo>
                    <a:pt x="841" y="204"/>
                    <a:pt x="841" y="204"/>
                    <a:pt x="841" y="204"/>
                  </a:cubicBezTo>
                  <a:cubicBezTo>
                    <a:pt x="843" y="203"/>
                    <a:pt x="843" y="203"/>
                    <a:pt x="843" y="203"/>
                  </a:cubicBezTo>
                  <a:cubicBezTo>
                    <a:pt x="841" y="201"/>
                    <a:pt x="841" y="201"/>
                    <a:pt x="841" y="201"/>
                  </a:cubicBezTo>
                  <a:cubicBezTo>
                    <a:pt x="841" y="199"/>
                    <a:pt x="841" y="199"/>
                    <a:pt x="841" y="199"/>
                  </a:cubicBezTo>
                  <a:cubicBezTo>
                    <a:pt x="846" y="198"/>
                    <a:pt x="846" y="198"/>
                    <a:pt x="846" y="198"/>
                  </a:cubicBezTo>
                  <a:cubicBezTo>
                    <a:pt x="846" y="196"/>
                    <a:pt x="846" y="196"/>
                    <a:pt x="846" y="196"/>
                  </a:cubicBezTo>
                  <a:cubicBezTo>
                    <a:pt x="851" y="198"/>
                    <a:pt x="851" y="198"/>
                    <a:pt x="851" y="198"/>
                  </a:cubicBezTo>
                  <a:cubicBezTo>
                    <a:pt x="852" y="197"/>
                    <a:pt x="848" y="201"/>
                    <a:pt x="853" y="197"/>
                  </a:cubicBezTo>
                  <a:cubicBezTo>
                    <a:pt x="850" y="194"/>
                    <a:pt x="850" y="194"/>
                    <a:pt x="850" y="194"/>
                  </a:cubicBezTo>
                  <a:cubicBezTo>
                    <a:pt x="859" y="189"/>
                    <a:pt x="859" y="189"/>
                    <a:pt x="859" y="189"/>
                  </a:cubicBezTo>
                  <a:cubicBezTo>
                    <a:pt x="859" y="185"/>
                    <a:pt x="859" y="185"/>
                    <a:pt x="859" y="185"/>
                  </a:cubicBezTo>
                  <a:cubicBezTo>
                    <a:pt x="865" y="183"/>
                    <a:pt x="865" y="183"/>
                    <a:pt x="865" y="183"/>
                  </a:cubicBezTo>
                  <a:cubicBezTo>
                    <a:pt x="866" y="180"/>
                    <a:pt x="866" y="180"/>
                    <a:pt x="866" y="180"/>
                  </a:cubicBezTo>
                  <a:cubicBezTo>
                    <a:pt x="872" y="177"/>
                    <a:pt x="872" y="177"/>
                    <a:pt x="872" y="177"/>
                  </a:cubicBezTo>
                  <a:cubicBezTo>
                    <a:pt x="879" y="178"/>
                    <a:pt x="879" y="178"/>
                    <a:pt x="879" y="178"/>
                  </a:cubicBezTo>
                  <a:cubicBezTo>
                    <a:pt x="880" y="178"/>
                    <a:pt x="880" y="178"/>
                    <a:pt x="880" y="178"/>
                  </a:cubicBezTo>
                  <a:cubicBezTo>
                    <a:pt x="879" y="181"/>
                    <a:pt x="879" y="181"/>
                    <a:pt x="879" y="181"/>
                  </a:cubicBezTo>
                  <a:cubicBezTo>
                    <a:pt x="875" y="180"/>
                    <a:pt x="875" y="180"/>
                    <a:pt x="875" y="180"/>
                  </a:cubicBezTo>
                  <a:cubicBezTo>
                    <a:pt x="872" y="182"/>
                    <a:pt x="872" y="182"/>
                    <a:pt x="872" y="182"/>
                  </a:cubicBezTo>
                  <a:cubicBezTo>
                    <a:pt x="874" y="188"/>
                    <a:pt x="871" y="180"/>
                    <a:pt x="879" y="183"/>
                  </a:cubicBezTo>
                  <a:cubicBezTo>
                    <a:pt x="879" y="184"/>
                    <a:pt x="879" y="184"/>
                    <a:pt x="879" y="184"/>
                  </a:cubicBezTo>
                  <a:cubicBezTo>
                    <a:pt x="880" y="185"/>
                    <a:pt x="880" y="185"/>
                    <a:pt x="880" y="185"/>
                  </a:cubicBezTo>
                  <a:cubicBezTo>
                    <a:pt x="881" y="185"/>
                    <a:pt x="887" y="190"/>
                    <a:pt x="882" y="182"/>
                  </a:cubicBezTo>
                  <a:cubicBezTo>
                    <a:pt x="887" y="182"/>
                    <a:pt x="887" y="182"/>
                    <a:pt x="887" y="182"/>
                  </a:cubicBezTo>
                  <a:cubicBezTo>
                    <a:pt x="885" y="183"/>
                    <a:pt x="885" y="183"/>
                    <a:pt x="885" y="183"/>
                  </a:cubicBezTo>
                  <a:cubicBezTo>
                    <a:pt x="884" y="187"/>
                    <a:pt x="884" y="187"/>
                    <a:pt x="884" y="187"/>
                  </a:cubicBezTo>
                  <a:cubicBezTo>
                    <a:pt x="883" y="187"/>
                    <a:pt x="886" y="188"/>
                    <a:pt x="882" y="187"/>
                  </a:cubicBezTo>
                  <a:cubicBezTo>
                    <a:pt x="881" y="188"/>
                    <a:pt x="881" y="188"/>
                    <a:pt x="881" y="188"/>
                  </a:cubicBezTo>
                  <a:cubicBezTo>
                    <a:pt x="882" y="191"/>
                    <a:pt x="882" y="191"/>
                    <a:pt x="882" y="191"/>
                  </a:cubicBezTo>
                  <a:cubicBezTo>
                    <a:pt x="882" y="194"/>
                    <a:pt x="882" y="194"/>
                    <a:pt x="882" y="194"/>
                  </a:cubicBezTo>
                  <a:cubicBezTo>
                    <a:pt x="881" y="194"/>
                    <a:pt x="881" y="194"/>
                    <a:pt x="881" y="194"/>
                  </a:cubicBezTo>
                  <a:cubicBezTo>
                    <a:pt x="881" y="197"/>
                    <a:pt x="881" y="197"/>
                    <a:pt x="881" y="197"/>
                  </a:cubicBezTo>
                  <a:cubicBezTo>
                    <a:pt x="883" y="199"/>
                    <a:pt x="883" y="199"/>
                    <a:pt x="883" y="199"/>
                  </a:cubicBezTo>
                  <a:cubicBezTo>
                    <a:pt x="886" y="193"/>
                    <a:pt x="886" y="193"/>
                    <a:pt x="886" y="193"/>
                  </a:cubicBezTo>
                  <a:cubicBezTo>
                    <a:pt x="891" y="195"/>
                    <a:pt x="891" y="195"/>
                    <a:pt x="891" y="195"/>
                  </a:cubicBezTo>
                  <a:cubicBezTo>
                    <a:pt x="889" y="198"/>
                    <a:pt x="889" y="198"/>
                    <a:pt x="889" y="198"/>
                  </a:cubicBezTo>
                  <a:cubicBezTo>
                    <a:pt x="884" y="198"/>
                    <a:pt x="884" y="198"/>
                    <a:pt x="884" y="198"/>
                  </a:cubicBezTo>
                  <a:cubicBezTo>
                    <a:pt x="884" y="199"/>
                    <a:pt x="887" y="195"/>
                    <a:pt x="884" y="200"/>
                  </a:cubicBezTo>
                  <a:cubicBezTo>
                    <a:pt x="882" y="198"/>
                    <a:pt x="882" y="198"/>
                    <a:pt x="882" y="198"/>
                  </a:cubicBezTo>
                  <a:cubicBezTo>
                    <a:pt x="876" y="201"/>
                    <a:pt x="876" y="201"/>
                    <a:pt x="876" y="201"/>
                  </a:cubicBezTo>
                  <a:cubicBezTo>
                    <a:pt x="873" y="201"/>
                    <a:pt x="873" y="201"/>
                    <a:pt x="873" y="201"/>
                  </a:cubicBezTo>
                  <a:cubicBezTo>
                    <a:pt x="873" y="205"/>
                    <a:pt x="873" y="205"/>
                    <a:pt x="873" y="205"/>
                  </a:cubicBezTo>
                  <a:cubicBezTo>
                    <a:pt x="869" y="206"/>
                    <a:pt x="869" y="206"/>
                    <a:pt x="869" y="206"/>
                  </a:cubicBezTo>
                  <a:cubicBezTo>
                    <a:pt x="867" y="208"/>
                    <a:pt x="867" y="208"/>
                    <a:pt x="867" y="208"/>
                  </a:cubicBezTo>
                  <a:cubicBezTo>
                    <a:pt x="861" y="209"/>
                    <a:pt x="861" y="209"/>
                    <a:pt x="861" y="209"/>
                  </a:cubicBezTo>
                  <a:cubicBezTo>
                    <a:pt x="861" y="211"/>
                    <a:pt x="861" y="211"/>
                    <a:pt x="861" y="211"/>
                  </a:cubicBezTo>
                  <a:cubicBezTo>
                    <a:pt x="852" y="216"/>
                    <a:pt x="852" y="216"/>
                    <a:pt x="852" y="216"/>
                  </a:cubicBezTo>
                  <a:cubicBezTo>
                    <a:pt x="854" y="212"/>
                    <a:pt x="854" y="212"/>
                    <a:pt x="854" y="212"/>
                  </a:cubicBezTo>
                  <a:cubicBezTo>
                    <a:pt x="855" y="212"/>
                    <a:pt x="854" y="215"/>
                    <a:pt x="851" y="213"/>
                  </a:cubicBezTo>
                  <a:cubicBezTo>
                    <a:pt x="851" y="212"/>
                    <a:pt x="858" y="218"/>
                    <a:pt x="851" y="210"/>
                  </a:cubicBezTo>
                  <a:cubicBezTo>
                    <a:pt x="846" y="212"/>
                    <a:pt x="846" y="212"/>
                    <a:pt x="846" y="212"/>
                  </a:cubicBezTo>
                  <a:cubicBezTo>
                    <a:pt x="845" y="213"/>
                    <a:pt x="845" y="213"/>
                    <a:pt x="845" y="213"/>
                  </a:cubicBezTo>
                  <a:cubicBezTo>
                    <a:pt x="851" y="214"/>
                    <a:pt x="851" y="214"/>
                    <a:pt x="851" y="214"/>
                  </a:cubicBezTo>
                  <a:cubicBezTo>
                    <a:pt x="847" y="219"/>
                    <a:pt x="847" y="219"/>
                    <a:pt x="847" y="219"/>
                  </a:cubicBezTo>
                  <a:cubicBezTo>
                    <a:pt x="847" y="221"/>
                    <a:pt x="847" y="221"/>
                    <a:pt x="847" y="221"/>
                  </a:cubicBezTo>
                  <a:cubicBezTo>
                    <a:pt x="851" y="220"/>
                    <a:pt x="851" y="220"/>
                    <a:pt x="851" y="220"/>
                  </a:cubicBezTo>
                  <a:cubicBezTo>
                    <a:pt x="848" y="223"/>
                    <a:pt x="848" y="223"/>
                    <a:pt x="848" y="223"/>
                  </a:cubicBezTo>
                  <a:cubicBezTo>
                    <a:pt x="844" y="224"/>
                    <a:pt x="844" y="224"/>
                    <a:pt x="844" y="224"/>
                  </a:cubicBezTo>
                  <a:cubicBezTo>
                    <a:pt x="839" y="222"/>
                    <a:pt x="839" y="222"/>
                    <a:pt x="839" y="222"/>
                  </a:cubicBezTo>
                  <a:cubicBezTo>
                    <a:pt x="841" y="220"/>
                    <a:pt x="841" y="220"/>
                    <a:pt x="841" y="220"/>
                  </a:cubicBezTo>
                  <a:cubicBezTo>
                    <a:pt x="843" y="218"/>
                    <a:pt x="843" y="218"/>
                    <a:pt x="843" y="218"/>
                  </a:cubicBezTo>
                  <a:cubicBezTo>
                    <a:pt x="841" y="218"/>
                    <a:pt x="841" y="218"/>
                    <a:pt x="841" y="218"/>
                  </a:cubicBezTo>
                  <a:cubicBezTo>
                    <a:pt x="831" y="225"/>
                    <a:pt x="831" y="225"/>
                    <a:pt x="831" y="225"/>
                  </a:cubicBezTo>
                  <a:cubicBezTo>
                    <a:pt x="829" y="225"/>
                    <a:pt x="842" y="223"/>
                    <a:pt x="827" y="227"/>
                  </a:cubicBezTo>
                  <a:cubicBezTo>
                    <a:pt x="821" y="234"/>
                    <a:pt x="821" y="234"/>
                    <a:pt x="821" y="234"/>
                  </a:cubicBezTo>
                  <a:cubicBezTo>
                    <a:pt x="808" y="242"/>
                    <a:pt x="808" y="242"/>
                    <a:pt x="808" y="242"/>
                  </a:cubicBezTo>
                  <a:cubicBezTo>
                    <a:pt x="807" y="243"/>
                    <a:pt x="807" y="243"/>
                    <a:pt x="807" y="243"/>
                  </a:cubicBezTo>
                  <a:cubicBezTo>
                    <a:pt x="808" y="242"/>
                    <a:pt x="808" y="244"/>
                    <a:pt x="809" y="243"/>
                  </a:cubicBezTo>
                  <a:cubicBezTo>
                    <a:pt x="793" y="254"/>
                    <a:pt x="793" y="254"/>
                    <a:pt x="793" y="254"/>
                  </a:cubicBezTo>
                  <a:cubicBezTo>
                    <a:pt x="791" y="255"/>
                    <a:pt x="791" y="255"/>
                    <a:pt x="791" y="255"/>
                  </a:cubicBezTo>
                  <a:cubicBezTo>
                    <a:pt x="792" y="259"/>
                    <a:pt x="792" y="259"/>
                    <a:pt x="792" y="259"/>
                  </a:cubicBezTo>
                  <a:cubicBezTo>
                    <a:pt x="793" y="259"/>
                    <a:pt x="787" y="261"/>
                    <a:pt x="793" y="258"/>
                  </a:cubicBezTo>
                  <a:cubicBezTo>
                    <a:pt x="793" y="256"/>
                    <a:pt x="793" y="256"/>
                    <a:pt x="793" y="256"/>
                  </a:cubicBezTo>
                  <a:cubicBezTo>
                    <a:pt x="793" y="255"/>
                    <a:pt x="786" y="262"/>
                    <a:pt x="797" y="256"/>
                  </a:cubicBezTo>
                  <a:cubicBezTo>
                    <a:pt x="797" y="254"/>
                    <a:pt x="797" y="254"/>
                    <a:pt x="797" y="254"/>
                  </a:cubicBezTo>
                  <a:cubicBezTo>
                    <a:pt x="806" y="250"/>
                    <a:pt x="806" y="250"/>
                    <a:pt x="806" y="250"/>
                  </a:cubicBezTo>
                  <a:cubicBezTo>
                    <a:pt x="812" y="242"/>
                    <a:pt x="812" y="242"/>
                    <a:pt x="812" y="242"/>
                  </a:cubicBezTo>
                  <a:cubicBezTo>
                    <a:pt x="824" y="234"/>
                    <a:pt x="824" y="234"/>
                    <a:pt x="824" y="234"/>
                  </a:cubicBezTo>
                  <a:cubicBezTo>
                    <a:pt x="823" y="234"/>
                    <a:pt x="823" y="234"/>
                    <a:pt x="823" y="234"/>
                  </a:cubicBezTo>
                  <a:cubicBezTo>
                    <a:pt x="829" y="231"/>
                    <a:pt x="829" y="231"/>
                    <a:pt x="829" y="231"/>
                  </a:cubicBezTo>
                  <a:cubicBezTo>
                    <a:pt x="831" y="227"/>
                    <a:pt x="831" y="227"/>
                    <a:pt x="831" y="227"/>
                  </a:cubicBezTo>
                  <a:cubicBezTo>
                    <a:pt x="837" y="224"/>
                    <a:pt x="837" y="224"/>
                    <a:pt x="837" y="224"/>
                  </a:cubicBezTo>
                  <a:cubicBezTo>
                    <a:pt x="838" y="227"/>
                    <a:pt x="846" y="216"/>
                    <a:pt x="837" y="229"/>
                  </a:cubicBezTo>
                  <a:cubicBezTo>
                    <a:pt x="838" y="229"/>
                    <a:pt x="838" y="229"/>
                    <a:pt x="838" y="229"/>
                  </a:cubicBezTo>
                  <a:cubicBezTo>
                    <a:pt x="837" y="231"/>
                    <a:pt x="837" y="231"/>
                    <a:pt x="837" y="231"/>
                  </a:cubicBezTo>
                  <a:cubicBezTo>
                    <a:pt x="834" y="232"/>
                    <a:pt x="834" y="232"/>
                    <a:pt x="834" y="232"/>
                  </a:cubicBezTo>
                  <a:cubicBezTo>
                    <a:pt x="829" y="231"/>
                    <a:pt x="829" y="231"/>
                    <a:pt x="829" y="231"/>
                  </a:cubicBezTo>
                  <a:cubicBezTo>
                    <a:pt x="827" y="233"/>
                    <a:pt x="827" y="233"/>
                    <a:pt x="827" y="233"/>
                  </a:cubicBezTo>
                  <a:cubicBezTo>
                    <a:pt x="830" y="235"/>
                    <a:pt x="830" y="235"/>
                    <a:pt x="830" y="235"/>
                  </a:cubicBezTo>
                  <a:cubicBezTo>
                    <a:pt x="833" y="235"/>
                    <a:pt x="833" y="235"/>
                    <a:pt x="833" y="235"/>
                  </a:cubicBezTo>
                  <a:cubicBezTo>
                    <a:pt x="823" y="238"/>
                    <a:pt x="823" y="238"/>
                    <a:pt x="823" y="238"/>
                  </a:cubicBezTo>
                  <a:cubicBezTo>
                    <a:pt x="823" y="240"/>
                    <a:pt x="823" y="240"/>
                    <a:pt x="823" y="240"/>
                  </a:cubicBezTo>
                  <a:cubicBezTo>
                    <a:pt x="822" y="241"/>
                    <a:pt x="830" y="241"/>
                    <a:pt x="821" y="240"/>
                  </a:cubicBezTo>
                  <a:cubicBezTo>
                    <a:pt x="814" y="242"/>
                    <a:pt x="814" y="242"/>
                    <a:pt x="814" y="242"/>
                  </a:cubicBezTo>
                  <a:cubicBezTo>
                    <a:pt x="818" y="243"/>
                    <a:pt x="818" y="243"/>
                    <a:pt x="818" y="243"/>
                  </a:cubicBezTo>
                  <a:cubicBezTo>
                    <a:pt x="818" y="244"/>
                    <a:pt x="818" y="245"/>
                    <a:pt x="816" y="244"/>
                  </a:cubicBezTo>
                  <a:cubicBezTo>
                    <a:pt x="817" y="244"/>
                    <a:pt x="820" y="241"/>
                    <a:pt x="817" y="247"/>
                  </a:cubicBezTo>
                  <a:cubicBezTo>
                    <a:pt x="818" y="246"/>
                    <a:pt x="822" y="242"/>
                    <a:pt x="813" y="246"/>
                  </a:cubicBezTo>
                  <a:cubicBezTo>
                    <a:pt x="812" y="246"/>
                    <a:pt x="812" y="246"/>
                    <a:pt x="812" y="246"/>
                  </a:cubicBezTo>
                  <a:cubicBezTo>
                    <a:pt x="815" y="248"/>
                    <a:pt x="815" y="248"/>
                    <a:pt x="815" y="248"/>
                  </a:cubicBezTo>
                  <a:cubicBezTo>
                    <a:pt x="810" y="248"/>
                    <a:pt x="810" y="248"/>
                    <a:pt x="810" y="248"/>
                  </a:cubicBezTo>
                  <a:cubicBezTo>
                    <a:pt x="803" y="254"/>
                    <a:pt x="803" y="254"/>
                    <a:pt x="803" y="254"/>
                  </a:cubicBezTo>
                  <a:cubicBezTo>
                    <a:pt x="803" y="255"/>
                    <a:pt x="803" y="255"/>
                    <a:pt x="803" y="255"/>
                  </a:cubicBezTo>
                  <a:cubicBezTo>
                    <a:pt x="802" y="255"/>
                    <a:pt x="802" y="255"/>
                    <a:pt x="802" y="255"/>
                  </a:cubicBezTo>
                  <a:cubicBezTo>
                    <a:pt x="800" y="256"/>
                    <a:pt x="795" y="255"/>
                    <a:pt x="798" y="259"/>
                  </a:cubicBezTo>
                  <a:cubicBezTo>
                    <a:pt x="795" y="261"/>
                    <a:pt x="795" y="261"/>
                    <a:pt x="795" y="261"/>
                  </a:cubicBezTo>
                  <a:cubicBezTo>
                    <a:pt x="795" y="263"/>
                    <a:pt x="795" y="263"/>
                    <a:pt x="795" y="263"/>
                  </a:cubicBezTo>
                  <a:cubicBezTo>
                    <a:pt x="792" y="263"/>
                    <a:pt x="792" y="263"/>
                    <a:pt x="792" y="263"/>
                  </a:cubicBezTo>
                  <a:cubicBezTo>
                    <a:pt x="792" y="264"/>
                    <a:pt x="792" y="264"/>
                    <a:pt x="792" y="264"/>
                  </a:cubicBezTo>
                  <a:cubicBezTo>
                    <a:pt x="785" y="269"/>
                    <a:pt x="785" y="269"/>
                    <a:pt x="785" y="269"/>
                  </a:cubicBezTo>
                  <a:cubicBezTo>
                    <a:pt x="784" y="272"/>
                    <a:pt x="784" y="272"/>
                    <a:pt x="784" y="272"/>
                  </a:cubicBezTo>
                  <a:cubicBezTo>
                    <a:pt x="776" y="276"/>
                    <a:pt x="776" y="276"/>
                    <a:pt x="776" y="276"/>
                  </a:cubicBezTo>
                  <a:cubicBezTo>
                    <a:pt x="775" y="277"/>
                    <a:pt x="775" y="277"/>
                    <a:pt x="775" y="277"/>
                  </a:cubicBezTo>
                  <a:cubicBezTo>
                    <a:pt x="777" y="278"/>
                    <a:pt x="777" y="278"/>
                    <a:pt x="777" y="278"/>
                  </a:cubicBezTo>
                  <a:cubicBezTo>
                    <a:pt x="775" y="278"/>
                    <a:pt x="775" y="278"/>
                    <a:pt x="775" y="278"/>
                  </a:cubicBezTo>
                  <a:cubicBezTo>
                    <a:pt x="758" y="290"/>
                    <a:pt x="758" y="290"/>
                    <a:pt x="758" y="290"/>
                  </a:cubicBezTo>
                  <a:cubicBezTo>
                    <a:pt x="754" y="294"/>
                    <a:pt x="754" y="294"/>
                    <a:pt x="754" y="294"/>
                  </a:cubicBezTo>
                  <a:cubicBezTo>
                    <a:pt x="747" y="298"/>
                    <a:pt x="747" y="298"/>
                    <a:pt x="747" y="298"/>
                  </a:cubicBezTo>
                  <a:cubicBezTo>
                    <a:pt x="745" y="300"/>
                    <a:pt x="745" y="300"/>
                    <a:pt x="745" y="300"/>
                  </a:cubicBezTo>
                  <a:cubicBezTo>
                    <a:pt x="746" y="301"/>
                    <a:pt x="746" y="301"/>
                    <a:pt x="746" y="301"/>
                  </a:cubicBezTo>
                  <a:cubicBezTo>
                    <a:pt x="747" y="300"/>
                    <a:pt x="747" y="300"/>
                    <a:pt x="747" y="300"/>
                  </a:cubicBezTo>
                  <a:cubicBezTo>
                    <a:pt x="748" y="301"/>
                    <a:pt x="748" y="301"/>
                    <a:pt x="748" y="301"/>
                  </a:cubicBezTo>
                  <a:cubicBezTo>
                    <a:pt x="763" y="293"/>
                    <a:pt x="763" y="293"/>
                    <a:pt x="763" y="293"/>
                  </a:cubicBezTo>
                  <a:cubicBezTo>
                    <a:pt x="766" y="293"/>
                    <a:pt x="766" y="293"/>
                    <a:pt x="766" y="293"/>
                  </a:cubicBezTo>
                  <a:cubicBezTo>
                    <a:pt x="784" y="281"/>
                    <a:pt x="784" y="281"/>
                    <a:pt x="784" y="281"/>
                  </a:cubicBezTo>
                  <a:cubicBezTo>
                    <a:pt x="784" y="278"/>
                    <a:pt x="787" y="284"/>
                    <a:pt x="787" y="280"/>
                  </a:cubicBezTo>
                  <a:cubicBezTo>
                    <a:pt x="802" y="271"/>
                    <a:pt x="802" y="271"/>
                    <a:pt x="802" y="271"/>
                  </a:cubicBezTo>
                  <a:cubicBezTo>
                    <a:pt x="793" y="280"/>
                    <a:pt x="793" y="280"/>
                    <a:pt x="793" y="280"/>
                  </a:cubicBezTo>
                  <a:cubicBezTo>
                    <a:pt x="790" y="283"/>
                    <a:pt x="790" y="283"/>
                    <a:pt x="790" y="283"/>
                  </a:cubicBezTo>
                  <a:cubicBezTo>
                    <a:pt x="799" y="282"/>
                    <a:pt x="799" y="282"/>
                    <a:pt x="799" y="282"/>
                  </a:cubicBezTo>
                  <a:cubicBezTo>
                    <a:pt x="800" y="281"/>
                    <a:pt x="801" y="287"/>
                    <a:pt x="802" y="279"/>
                  </a:cubicBezTo>
                  <a:cubicBezTo>
                    <a:pt x="805" y="281"/>
                    <a:pt x="805" y="281"/>
                    <a:pt x="805" y="281"/>
                  </a:cubicBezTo>
                  <a:cubicBezTo>
                    <a:pt x="797" y="286"/>
                    <a:pt x="797" y="286"/>
                    <a:pt x="797" y="286"/>
                  </a:cubicBezTo>
                  <a:cubicBezTo>
                    <a:pt x="797" y="287"/>
                    <a:pt x="797" y="287"/>
                    <a:pt x="797" y="287"/>
                  </a:cubicBezTo>
                  <a:cubicBezTo>
                    <a:pt x="793" y="290"/>
                    <a:pt x="793" y="290"/>
                    <a:pt x="793" y="290"/>
                  </a:cubicBezTo>
                  <a:cubicBezTo>
                    <a:pt x="793" y="291"/>
                    <a:pt x="793" y="291"/>
                    <a:pt x="793" y="291"/>
                  </a:cubicBezTo>
                  <a:cubicBezTo>
                    <a:pt x="792" y="290"/>
                    <a:pt x="792" y="290"/>
                    <a:pt x="792" y="290"/>
                  </a:cubicBezTo>
                  <a:cubicBezTo>
                    <a:pt x="790" y="290"/>
                    <a:pt x="790" y="290"/>
                    <a:pt x="790" y="290"/>
                  </a:cubicBezTo>
                  <a:cubicBezTo>
                    <a:pt x="789" y="292"/>
                    <a:pt x="789" y="292"/>
                    <a:pt x="789" y="292"/>
                  </a:cubicBezTo>
                  <a:cubicBezTo>
                    <a:pt x="790" y="292"/>
                    <a:pt x="790" y="292"/>
                    <a:pt x="790" y="292"/>
                  </a:cubicBezTo>
                  <a:cubicBezTo>
                    <a:pt x="790" y="294"/>
                    <a:pt x="790" y="294"/>
                    <a:pt x="790" y="294"/>
                  </a:cubicBezTo>
                  <a:cubicBezTo>
                    <a:pt x="785" y="296"/>
                    <a:pt x="798" y="298"/>
                    <a:pt x="785" y="295"/>
                  </a:cubicBezTo>
                  <a:cubicBezTo>
                    <a:pt x="783" y="299"/>
                    <a:pt x="783" y="299"/>
                    <a:pt x="783" y="299"/>
                  </a:cubicBezTo>
                  <a:cubicBezTo>
                    <a:pt x="784" y="301"/>
                    <a:pt x="784" y="301"/>
                    <a:pt x="784" y="301"/>
                  </a:cubicBezTo>
                  <a:cubicBezTo>
                    <a:pt x="785" y="301"/>
                    <a:pt x="788" y="302"/>
                    <a:pt x="787" y="298"/>
                  </a:cubicBezTo>
                  <a:cubicBezTo>
                    <a:pt x="788" y="299"/>
                    <a:pt x="790" y="298"/>
                    <a:pt x="791" y="298"/>
                  </a:cubicBezTo>
                  <a:cubicBezTo>
                    <a:pt x="790" y="297"/>
                    <a:pt x="790" y="297"/>
                    <a:pt x="790" y="297"/>
                  </a:cubicBezTo>
                  <a:cubicBezTo>
                    <a:pt x="789" y="298"/>
                    <a:pt x="789" y="298"/>
                    <a:pt x="789" y="298"/>
                  </a:cubicBezTo>
                  <a:cubicBezTo>
                    <a:pt x="790" y="295"/>
                    <a:pt x="780" y="302"/>
                    <a:pt x="793" y="296"/>
                  </a:cubicBezTo>
                  <a:cubicBezTo>
                    <a:pt x="791" y="301"/>
                    <a:pt x="791" y="301"/>
                    <a:pt x="791" y="301"/>
                  </a:cubicBezTo>
                  <a:cubicBezTo>
                    <a:pt x="798" y="302"/>
                    <a:pt x="798" y="302"/>
                    <a:pt x="798" y="302"/>
                  </a:cubicBezTo>
                  <a:cubicBezTo>
                    <a:pt x="794" y="301"/>
                    <a:pt x="800" y="308"/>
                    <a:pt x="798" y="299"/>
                  </a:cubicBezTo>
                  <a:cubicBezTo>
                    <a:pt x="795" y="299"/>
                    <a:pt x="795" y="299"/>
                    <a:pt x="795" y="299"/>
                  </a:cubicBezTo>
                  <a:cubicBezTo>
                    <a:pt x="796" y="297"/>
                    <a:pt x="800" y="296"/>
                    <a:pt x="801" y="300"/>
                  </a:cubicBezTo>
                  <a:cubicBezTo>
                    <a:pt x="809" y="298"/>
                    <a:pt x="809" y="298"/>
                    <a:pt x="809" y="298"/>
                  </a:cubicBezTo>
                  <a:cubicBezTo>
                    <a:pt x="810" y="294"/>
                    <a:pt x="810" y="294"/>
                    <a:pt x="810" y="294"/>
                  </a:cubicBezTo>
                  <a:cubicBezTo>
                    <a:pt x="810" y="296"/>
                    <a:pt x="810" y="296"/>
                    <a:pt x="810" y="296"/>
                  </a:cubicBezTo>
                  <a:cubicBezTo>
                    <a:pt x="819" y="297"/>
                    <a:pt x="819" y="297"/>
                    <a:pt x="819" y="297"/>
                  </a:cubicBezTo>
                  <a:cubicBezTo>
                    <a:pt x="820" y="295"/>
                    <a:pt x="820" y="295"/>
                    <a:pt x="820" y="295"/>
                  </a:cubicBezTo>
                  <a:cubicBezTo>
                    <a:pt x="824" y="295"/>
                    <a:pt x="824" y="295"/>
                    <a:pt x="824" y="295"/>
                  </a:cubicBezTo>
                  <a:cubicBezTo>
                    <a:pt x="824" y="292"/>
                    <a:pt x="824" y="292"/>
                    <a:pt x="824" y="292"/>
                  </a:cubicBezTo>
                  <a:cubicBezTo>
                    <a:pt x="827" y="289"/>
                    <a:pt x="825" y="295"/>
                    <a:pt x="827" y="295"/>
                  </a:cubicBezTo>
                  <a:cubicBezTo>
                    <a:pt x="829" y="294"/>
                    <a:pt x="829" y="294"/>
                    <a:pt x="829" y="294"/>
                  </a:cubicBezTo>
                  <a:cubicBezTo>
                    <a:pt x="831" y="295"/>
                    <a:pt x="831" y="295"/>
                    <a:pt x="831" y="295"/>
                  </a:cubicBezTo>
                  <a:cubicBezTo>
                    <a:pt x="833" y="292"/>
                    <a:pt x="833" y="292"/>
                    <a:pt x="833" y="292"/>
                  </a:cubicBezTo>
                  <a:cubicBezTo>
                    <a:pt x="844" y="291"/>
                    <a:pt x="844" y="291"/>
                    <a:pt x="844" y="291"/>
                  </a:cubicBezTo>
                  <a:cubicBezTo>
                    <a:pt x="844" y="290"/>
                    <a:pt x="844" y="290"/>
                    <a:pt x="844" y="290"/>
                  </a:cubicBezTo>
                  <a:cubicBezTo>
                    <a:pt x="847" y="291"/>
                    <a:pt x="847" y="291"/>
                    <a:pt x="847" y="291"/>
                  </a:cubicBezTo>
                  <a:cubicBezTo>
                    <a:pt x="851" y="289"/>
                    <a:pt x="851" y="289"/>
                    <a:pt x="851" y="289"/>
                  </a:cubicBezTo>
                  <a:cubicBezTo>
                    <a:pt x="860" y="288"/>
                    <a:pt x="860" y="288"/>
                    <a:pt x="860" y="288"/>
                  </a:cubicBezTo>
                  <a:cubicBezTo>
                    <a:pt x="862" y="286"/>
                    <a:pt x="862" y="286"/>
                    <a:pt x="862" y="286"/>
                  </a:cubicBezTo>
                  <a:cubicBezTo>
                    <a:pt x="861" y="286"/>
                    <a:pt x="859" y="289"/>
                    <a:pt x="865" y="287"/>
                  </a:cubicBezTo>
                  <a:cubicBezTo>
                    <a:pt x="866" y="286"/>
                    <a:pt x="866" y="286"/>
                    <a:pt x="866" y="286"/>
                  </a:cubicBezTo>
                  <a:cubicBezTo>
                    <a:pt x="867" y="287"/>
                    <a:pt x="867" y="287"/>
                    <a:pt x="867" y="287"/>
                  </a:cubicBezTo>
                  <a:cubicBezTo>
                    <a:pt x="863" y="289"/>
                    <a:pt x="863" y="289"/>
                    <a:pt x="863" y="289"/>
                  </a:cubicBezTo>
                  <a:cubicBezTo>
                    <a:pt x="863" y="291"/>
                    <a:pt x="863" y="291"/>
                    <a:pt x="863" y="291"/>
                  </a:cubicBezTo>
                  <a:cubicBezTo>
                    <a:pt x="868" y="291"/>
                    <a:pt x="868" y="291"/>
                    <a:pt x="868" y="291"/>
                  </a:cubicBezTo>
                  <a:cubicBezTo>
                    <a:pt x="871" y="287"/>
                    <a:pt x="871" y="287"/>
                    <a:pt x="871" y="287"/>
                  </a:cubicBezTo>
                  <a:cubicBezTo>
                    <a:pt x="869" y="286"/>
                    <a:pt x="869" y="286"/>
                    <a:pt x="869" y="286"/>
                  </a:cubicBezTo>
                  <a:cubicBezTo>
                    <a:pt x="880" y="283"/>
                    <a:pt x="880" y="283"/>
                    <a:pt x="880" y="283"/>
                  </a:cubicBezTo>
                  <a:cubicBezTo>
                    <a:pt x="880" y="283"/>
                    <a:pt x="880" y="283"/>
                    <a:pt x="880" y="283"/>
                  </a:cubicBezTo>
                  <a:cubicBezTo>
                    <a:pt x="882" y="281"/>
                    <a:pt x="882" y="281"/>
                    <a:pt x="882" y="281"/>
                  </a:cubicBezTo>
                  <a:cubicBezTo>
                    <a:pt x="884" y="282"/>
                    <a:pt x="884" y="282"/>
                    <a:pt x="884" y="282"/>
                  </a:cubicBezTo>
                  <a:cubicBezTo>
                    <a:pt x="886" y="284"/>
                    <a:pt x="888" y="281"/>
                    <a:pt x="890" y="282"/>
                  </a:cubicBezTo>
                  <a:cubicBezTo>
                    <a:pt x="890" y="283"/>
                    <a:pt x="892" y="281"/>
                    <a:pt x="890" y="283"/>
                  </a:cubicBezTo>
                  <a:cubicBezTo>
                    <a:pt x="890" y="283"/>
                    <a:pt x="891" y="283"/>
                    <a:pt x="891" y="283"/>
                  </a:cubicBezTo>
                  <a:cubicBezTo>
                    <a:pt x="892" y="280"/>
                    <a:pt x="892" y="280"/>
                    <a:pt x="892" y="280"/>
                  </a:cubicBezTo>
                  <a:cubicBezTo>
                    <a:pt x="899" y="279"/>
                    <a:pt x="899" y="279"/>
                    <a:pt x="899" y="279"/>
                  </a:cubicBezTo>
                  <a:cubicBezTo>
                    <a:pt x="899" y="275"/>
                    <a:pt x="899" y="275"/>
                    <a:pt x="899" y="275"/>
                  </a:cubicBezTo>
                  <a:cubicBezTo>
                    <a:pt x="904" y="278"/>
                    <a:pt x="904" y="278"/>
                    <a:pt x="904" y="278"/>
                  </a:cubicBezTo>
                  <a:cubicBezTo>
                    <a:pt x="909" y="277"/>
                    <a:pt x="909" y="277"/>
                    <a:pt x="909" y="277"/>
                  </a:cubicBezTo>
                  <a:cubicBezTo>
                    <a:pt x="908" y="275"/>
                    <a:pt x="908" y="275"/>
                    <a:pt x="908" y="275"/>
                  </a:cubicBezTo>
                  <a:cubicBezTo>
                    <a:pt x="911" y="271"/>
                    <a:pt x="911" y="271"/>
                    <a:pt x="911" y="271"/>
                  </a:cubicBezTo>
                  <a:cubicBezTo>
                    <a:pt x="913" y="271"/>
                    <a:pt x="913" y="271"/>
                    <a:pt x="913" y="271"/>
                  </a:cubicBezTo>
                  <a:cubicBezTo>
                    <a:pt x="916" y="271"/>
                    <a:pt x="916" y="271"/>
                    <a:pt x="916" y="271"/>
                  </a:cubicBezTo>
                  <a:cubicBezTo>
                    <a:pt x="920" y="268"/>
                    <a:pt x="920" y="268"/>
                    <a:pt x="920" y="268"/>
                  </a:cubicBezTo>
                  <a:cubicBezTo>
                    <a:pt x="921" y="271"/>
                    <a:pt x="921" y="271"/>
                    <a:pt x="921" y="271"/>
                  </a:cubicBezTo>
                  <a:cubicBezTo>
                    <a:pt x="925" y="271"/>
                    <a:pt x="925" y="271"/>
                    <a:pt x="925" y="271"/>
                  </a:cubicBezTo>
                  <a:cubicBezTo>
                    <a:pt x="926" y="272"/>
                    <a:pt x="919" y="273"/>
                    <a:pt x="926" y="268"/>
                  </a:cubicBezTo>
                  <a:cubicBezTo>
                    <a:pt x="923" y="267"/>
                    <a:pt x="923" y="267"/>
                    <a:pt x="923" y="267"/>
                  </a:cubicBezTo>
                  <a:cubicBezTo>
                    <a:pt x="923" y="267"/>
                    <a:pt x="920" y="268"/>
                    <a:pt x="924" y="266"/>
                  </a:cubicBezTo>
                  <a:cubicBezTo>
                    <a:pt x="920" y="266"/>
                    <a:pt x="920" y="266"/>
                    <a:pt x="920" y="266"/>
                  </a:cubicBezTo>
                  <a:cubicBezTo>
                    <a:pt x="920" y="262"/>
                    <a:pt x="920" y="262"/>
                    <a:pt x="920" y="262"/>
                  </a:cubicBezTo>
                  <a:cubicBezTo>
                    <a:pt x="922" y="260"/>
                    <a:pt x="922" y="260"/>
                    <a:pt x="922" y="260"/>
                  </a:cubicBezTo>
                  <a:cubicBezTo>
                    <a:pt x="928" y="261"/>
                    <a:pt x="928" y="261"/>
                    <a:pt x="928" y="261"/>
                  </a:cubicBezTo>
                  <a:cubicBezTo>
                    <a:pt x="934" y="257"/>
                    <a:pt x="934" y="257"/>
                    <a:pt x="934" y="257"/>
                  </a:cubicBezTo>
                  <a:cubicBezTo>
                    <a:pt x="935" y="258"/>
                    <a:pt x="937" y="256"/>
                    <a:pt x="939" y="255"/>
                  </a:cubicBezTo>
                  <a:cubicBezTo>
                    <a:pt x="940" y="256"/>
                    <a:pt x="940" y="256"/>
                    <a:pt x="940" y="256"/>
                  </a:cubicBezTo>
                  <a:cubicBezTo>
                    <a:pt x="944" y="252"/>
                    <a:pt x="944" y="252"/>
                    <a:pt x="944" y="252"/>
                  </a:cubicBezTo>
                  <a:cubicBezTo>
                    <a:pt x="945" y="250"/>
                    <a:pt x="945" y="250"/>
                    <a:pt x="945" y="250"/>
                  </a:cubicBezTo>
                  <a:cubicBezTo>
                    <a:pt x="947" y="248"/>
                    <a:pt x="947" y="248"/>
                    <a:pt x="947" y="248"/>
                  </a:cubicBezTo>
                  <a:cubicBezTo>
                    <a:pt x="955" y="246"/>
                    <a:pt x="955" y="246"/>
                    <a:pt x="955" y="246"/>
                  </a:cubicBezTo>
                  <a:cubicBezTo>
                    <a:pt x="954" y="245"/>
                    <a:pt x="957" y="242"/>
                    <a:pt x="952" y="243"/>
                  </a:cubicBezTo>
                  <a:cubicBezTo>
                    <a:pt x="957" y="241"/>
                    <a:pt x="957" y="241"/>
                    <a:pt x="957" y="241"/>
                  </a:cubicBezTo>
                  <a:cubicBezTo>
                    <a:pt x="956" y="240"/>
                    <a:pt x="956" y="240"/>
                    <a:pt x="956" y="240"/>
                  </a:cubicBezTo>
                  <a:cubicBezTo>
                    <a:pt x="959" y="239"/>
                    <a:pt x="959" y="239"/>
                    <a:pt x="959" y="239"/>
                  </a:cubicBezTo>
                  <a:cubicBezTo>
                    <a:pt x="968" y="230"/>
                    <a:pt x="968" y="230"/>
                    <a:pt x="968" y="230"/>
                  </a:cubicBezTo>
                  <a:cubicBezTo>
                    <a:pt x="968" y="229"/>
                    <a:pt x="965" y="231"/>
                    <a:pt x="968" y="227"/>
                  </a:cubicBezTo>
                  <a:cubicBezTo>
                    <a:pt x="973" y="229"/>
                    <a:pt x="973" y="229"/>
                    <a:pt x="973" y="229"/>
                  </a:cubicBezTo>
                  <a:cubicBezTo>
                    <a:pt x="977" y="223"/>
                    <a:pt x="977" y="223"/>
                    <a:pt x="977" y="223"/>
                  </a:cubicBezTo>
                  <a:cubicBezTo>
                    <a:pt x="973" y="222"/>
                    <a:pt x="973" y="222"/>
                    <a:pt x="973" y="222"/>
                  </a:cubicBezTo>
                  <a:cubicBezTo>
                    <a:pt x="973" y="222"/>
                    <a:pt x="977" y="222"/>
                    <a:pt x="972" y="220"/>
                  </a:cubicBezTo>
                  <a:cubicBezTo>
                    <a:pt x="981" y="212"/>
                    <a:pt x="981" y="212"/>
                    <a:pt x="981" y="212"/>
                  </a:cubicBezTo>
                  <a:cubicBezTo>
                    <a:pt x="981" y="215"/>
                    <a:pt x="981" y="215"/>
                    <a:pt x="981" y="215"/>
                  </a:cubicBezTo>
                  <a:cubicBezTo>
                    <a:pt x="988" y="214"/>
                    <a:pt x="988" y="214"/>
                    <a:pt x="988" y="214"/>
                  </a:cubicBezTo>
                  <a:cubicBezTo>
                    <a:pt x="989" y="215"/>
                    <a:pt x="982" y="217"/>
                    <a:pt x="991" y="215"/>
                  </a:cubicBezTo>
                  <a:cubicBezTo>
                    <a:pt x="989" y="210"/>
                    <a:pt x="989" y="210"/>
                    <a:pt x="989" y="210"/>
                  </a:cubicBezTo>
                  <a:cubicBezTo>
                    <a:pt x="987" y="211"/>
                    <a:pt x="987" y="211"/>
                    <a:pt x="987" y="211"/>
                  </a:cubicBezTo>
                  <a:cubicBezTo>
                    <a:pt x="986" y="211"/>
                    <a:pt x="986" y="211"/>
                    <a:pt x="986" y="211"/>
                  </a:cubicBezTo>
                  <a:cubicBezTo>
                    <a:pt x="989" y="207"/>
                    <a:pt x="989" y="207"/>
                    <a:pt x="989" y="207"/>
                  </a:cubicBezTo>
                  <a:cubicBezTo>
                    <a:pt x="992" y="208"/>
                    <a:pt x="992" y="208"/>
                    <a:pt x="992" y="208"/>
                  </a:cubicBezTo>
                  <a:cubicBezTo>
                    <a:pt x="997" y="210"/>
                    <a:pt x="997" y="210"/>
                    <a:pt x="997" y="210"/>
                  </a:cubicBezTo>
                  <a:cubicBezTo>
                    <a:pt x="998" y="209"/>
                    <a:pt x="998" y="209"/>
                    <a:pt x="998" y="209"/>
                  </a:cubicBezTo>
                  <a:cubicBezTo>
                    <a:pt x="994" y="206"/>
                    <a:pt x="994" y="206"/>
                    <a:pt x="994" y="206"/>
                  </a:cubicBezTo>
                  <a:cubicBezTo>
                    <a:pt x="1002" y="200"/>
                    <a:pt x="1002" y="200"/>
                    <a:pt x="1002" y="200"/>
                  </a:cubicBezTo>
                  <a:cubicBezTo>
                    <a:pt x="1001" y="198"/>
                    <a:pt x="1001" y="198"/>
                    <a:pt x="1001" y="198"/>
                  </a:cubicBezTo>
                  <a:cubicBezTo>
                    <a:pt x="998" y="198"/>
                    <a:pt x="998" y="198"/>
                    <a:pt x="998" y="198"/>
                  </a:cubicBezTo>
                  <a:cubicBezTo>
                    <a:pt x="997" y="198"/>
                    <a:pt x="997" y="198"/>
                    <a:pt x="997" y="198"/>
                  </a:cubicBezTo>
                  <a:cubicBezTo>
                    <a:pt x="1002" y="194"/>
                    <a:pt x="1002" y="194"/>
                    <a:pt x="1002" y="194"/>
                  </a:cubicBezTo>
                  <a:cubicBezTo>
                    <a:pt x="1004" y="196"/>
                    <a:pt x="997" y="195"/>
                    <a:pt x="1004" y="197"/>
                  </a:cubicBezTo>
                  <a:cubicBezTo>
                    <a:pt x="1010" y="194"/>
                    <a:pt x="1010" y="194"/>
                    <a:pt x="1010" y="194"/>
                  </a:cubicBezTo>
                  <a:cubicBezTo>
                    <a:pt x="1008" y="190"/>
                    <a:pt x="1008" y="190"/>
                    <a:pt x="1008" y="190"/>
                  </a:cubicBezTo>
                  <a:cubicBezTo>
                    <a:pt x="1011" y="187"/>
                    <a:pt x="1011" y="187"/>
                    <a:pt x="1011" y="187"/>
                  </a:cubicBezTo>
                  <a:cubicBezTo>
                    <a:pt x="1009" y="184"/>
                    <a:pt x="1009" y="184"/>
                    <a:pt x="1009" y="184"/>
                  </a:cubicBezTo>
                  <a:cubicBezTo>
                    <a:pt x="1009" y="182"/>
                    <a:pt x="1009" y="182"/>
                    <a:pt x="1009" y="182"/>
                  </a:cubicBezTo>
                  <a:cubicBezTo>
                    <a:pt x="1010" y="184"/>
                    <a:pt x="1010" y="184"/>
                    <a:pt x="1010" y="184"/>
                  </a:cubicBezTo>
                  <a:cubicBezTo>
                    <a:pt x="1013" y="178"/>
                    <a:pt x="1014" y="188"/>
                    <a:pt x="1022" y="181"/>
                  </a:cubicBezTo>
                  <a:cubicBezTo>
                    <a:pt x="1023" y="180"/>
                    <a:pt x="1023" y="180"/>
                    <a:pt x="1023" y="180"/>
                  </a:cubicBezTo>
                  <a:cubicBezTo>
                    <a:pt x="1020" y="177"/>
                    <a:pt x="1020" y="177"/>
                    <a:pt x="1020" y="177"/>
                  </a:cubicBezTo>
                  <a:cubicBezTo>
                    <a:pt x="1018" y="180"/>
                    <a:pt x="1018" y="180"/>
                    <a:pt x="1018" y="180"/>
                  </a:cubicBezTo>
                  <a:cubicBezTo>
                    <a:pt x="1018" y="177"/>
                    <a:pt x="1018" y="177"/>
                    <a:pt x="1018" y="177"/>
                  </a:cubicBezTo>
                  <a:cubicBezTo>
                    <a:pt x="1024" y="174"/>
                    <a:pt x="1024" y="174"/>
                    <a:pt x="1024" y="174"/>
                  </a:cubicBezTo>
                  <a:cubicBezTo>
                    <a:pt x="1025" y="175"/>
                    <a:pt x="1025" y="175"/>
                    <a:pt x="1025" y="175"/>
                  </a:cubicBezTo>
                  <a:cubicBezTo>
                    <a:pt x="1025" y="172"/>
                    <a:pt x="1025" y="172"/>
                    <a:pt x="1025" y="172"/>
                  </a:cubicBezTo>
                  <a:cubicBezTo>
                    <a:pt x="1031" y="173"/>
                    <a:pt x="1031" y="173"/>
                    <a:pt x="1031" y="173"/>
                  </a:cubicBezTo>
                  <a:cubicBezTo>
                    <a:pt x="1035" y="166"/>
                    <a:pt x="1032" y="178"/>
                    <a:pt x="1037" y="164"/>
                  </a:cubicBezTo>
                  <a:cubicBezTo>
                    <a:pt x="1037" y="163"/>
                    <a:pt x="1037" y="163"/>
                    <a:pt x="1037" y="163"/>
                  </a:cubicBezTo>
                  <a:cubicBezTo>
                    <a:pt x="1041" y="164"/>
                    <a:pt x="1041" y="164"/>
                    <a:pt x="1041" y="164"/>
                  </a:cubicBezTo>
                  <a:cubicBezTo>
                    <a:pt x="1041" y="165"/>
                    <a:pt x="1041" y="165"/>
                    <a:pt x="1041" y="165"/>
                  </a:cubicBezTo>
                  <a:cubicBezTo>
                    <a:pt x="1042" y="166"/>
                    <a:pt x="1042" y="166"/>
                    <a:pt x="1042" y="166"/>
                  </a:cubicBezTo>
                  <a:cubicBezTo>
                    <a:pt x="1043" y="166"/>
                    <a:pt x="1043" y="166"/>
                    <a:pt x="1043" y="166"/>
                  </a:cubicBezTo>
                  <a:cubicBezTo>
                    <a:pt x="1043" y="159"/>
                    <a:pt x="1043" y="159"/>
                    <a:pt x="1043" y="159"/>
                  </a:cubicBezTo>
                  <a:cubicBezTo>
                    <a:pt x="1039" y="159"/>
                    <a:pt x="1039" y="159"/>
                    <a:pt x="1039" y="159"/>
                  </a:cubicBezTo>
                  <a:cubicBezTo>
                    <a:pt x="1038" y="156"/>
                    <a:pt x="1038" y="156"/>
                    <a:pt x="1038" y="156"/>
                  </a:cubicBezTo>
                  <a:cubicBezTo>
                    <a:pt x="1042" y="154"/>
                    <a:pt x="1042" y="154"/>
                    <a:pt x="1042" y="154"/>
                  </a:cubicBezTo>
                  <a:cubicBezTo>
                    <a:pt x="1044" y="154"/>
                    <a:pt x="1041" y="157"/>
                    <a:pt x="1045" y="156"/>
                  </a:cubicBezTo>
                  <a:cubicBezTo>
                    <a:pt x="1047" y="155"/>
                    <a:pt x="1036" y="152"/>
                    <a:pt x="1050" y="155"/>
                  </a:cubicBezTo>
                  <a:cubicBezTo>
                    <a:pt x="1052" y="152"/>
                    <a:pt x="1052" y="152"/>
                    <a:pt x="1052" y="152"/>
                  </a:cubicBezTo>
                  <a:cubicBezTo>
                    <a:pt x="1048" y="152"/>
                    <a:pt x="1048" y="152"/>
                    <a:pt x="1048" y="152"/>
                  </a:cubicBezTo>
                  <a:cubicBezTo>
                    <a:pt x="1048" y="150"/>
                    <a:pt x="1048" y="150"/>
                    <a:pt x="1048" y="150"/>
                  </a:cubicBezTo>
                  <a:cubicBezTo>
                    <a:pt x="1052" y="148"/>
                    <a:pt x="1043" y="161"/>
                    <a:pt x="1052" y="146"/>
                  </a:cubicBezTo>
                  <a:cubicBezTo>
                    <a:pt x="1055" y="145"/>
                    <a:pt x="1055" y="145"/>
                    <a:pt x="1055" y="145"/>
                  </a:cubicBezTo>
                  <a:cubicBezTo>
                    <a:pt x="1059" y="148"/>
                    <a:pt x="1044" y="146"/>
                    <a:pt x="1061" y="141"/>
                  </a:cubicBezTo>
                  <a:cubicBezTo>
                    <a:pt x="1060" y="138"/>
                    <a:pt x="1054" y="145"/>
                    <a:pt x="1066" y="140"/>
                  </a:cubicBezTo>
                  <a:cubicBezTo>
                    <a:pt x="1064" y="137"/>
                    <a:pt x="1064" y="137"/>
                    <a:pt x="1064" y="137"/>
                  </a:cubicBezTo>
                  <a:cubicBezTo>
                    <a:pt x="1062" y="136"/>
                    <a:pt x="1062" y="136"/>
                    <a:pt x="1062" y="136"/>
                  </a:cubicBezTo>
                  <a:cubicBezTo>
                    <a:pt x="1063" y="132"/>
                    <a:pt x="1063" y="132"/>
                    <a:pt x="1063" y="132"/>
                  </a:cubicBezTo>
                  <a:cubicBezTo>
                    <a:pt x="1071" y="130"/>
                    <a:pt x="1071" y="130"/>
                    <a:pt x="1071" y="130"/>
                  </a:cubicBezTo>
                  <a:cubicBezTo>
                    <a:pt x="1073" y="128"/>
                    <a:pt x="1073" y="128"/>
                    <a:pt x="1073" y="128"/>
                  </a:cubicBezTo>
                  <a:cubicBezTo>
                    <a:pt x="1071" y="127"/>
                    <a:pt x="1071" y="127"/>
                    <a:pt x="1071" y="127"/>
                  </a:cubicBezTo>
                  <a:cubicBezTo>
                    <a:pt x="1074" y="126"/>
                    <a:pt x="1074" y="129"/>
                    <a:pt x="1075" y="123"/>
                  </a:cubicBezTo>
                  <a:cubicBezTo>
                    <a:pt x="1078" y="123"/>
                    <a:pt x="1078" y="123"/>
                    <a:pt x="1078" y="123"/>
                  </a:cubicBezTo>
                  <a:cubicBezTo>
                    <a:pt x="1083" y="124"/>
                    <a:pt x="1071" y="125"/>
                    <a:pt x="1082" y="123"/>
                  </a:cubicBezTo>
                  <a:cubicBezTo>
                    <a:pt x="1080" y="120"/>
                    <a:pt x="1080" y="120"/>
                    <a:pt x="1080" y="120"/>
                  </a:cubicBezTo>
                  <a:cubicBezTo>
                    <a:pt x="1081" y="120"/>
                    <a:pt x="1072" y="125"/>
                    <a:pt x="1084" y="120"/>
                  </a:cubicBezTo>
                  <a:cubicBezTo>
                    <a:pt x="1084" y="118"/>
                    <a:pt x="1084" y="118"/>
                    <a:pt x="1084" y="118"/>
                  </a:cubicBezTo>
                  <a:cubicBezTo>
                    <a:pt x="1089" y="117"/>
                    <a:pt x="1089" y="117"/>
                    <a:pt x="1089" y="117"/>
                  </a:cubicBezTo>
                  <a:cubicBezTo>
                    <a:pt x="1086" y="115"/>
                    <a:pt x="1086" y="115"/>
                    <a:pt x="1086" y="115"/>
                  </a:cubicBezTo>
                  <a:cubicBezTo>
                    <a:pt x="1087" y="111"/>
                    <a:pt x="1087" y="111"/>
                    <a:pt x="1087" y="111"/>
                  </a:cubicBezTo>
                  <a:cubicBezTo>
                    <a:pt x="1090" y="110"/>
                    <a:pt x="1094" y="114"/>
                    <a:pt x="1095" y="112"/>
                  </a:cubicBezTo>
                  <a:cubicBezTo>
                    <a:pt x="1097" y="108"/>
                    <a:pt x="1097" y="108"/>
                    <a:pt x="1097" y="108"/>
                  </a:cubicBezTo>
                  <a:cubicBezTo>
                    <a:pt x="1096" y="107"/>
                    <a:pt x="1096" y="107"/>
                    <a:pt x="1096" y="107"/>
                  </a:cubicBezTo>
                  <a:cubicBezTo>
                    <a:pt x="1102" y="103"/>
                    <a:pt x="1102" y="103"/>
                    <a:pt x="1102" y="103"/>
                  </a:cubicBezTo>
                  <a:cubicBezTo>
                    <a:pt x="1101" y="101"/>
                    <a:pt x="1101" y="101"/>
                    <a:pt x="1101" y="101"/>
                  </a:cubicBezTo>
                  <a:cubicBezTo>
                    <a:pt x="1101" y="98"/>
                    <a:pt x="1101" y="98"/>
                    <a:pt x="1101" y="98"/>
                  </a:cubicBezTo>
                  <a:cubicBezTo>
                    <a:pt x="1106" y="97"/>
                    <a:pt x="1106" y="97"/>
                    <a:pt x="1106" y="97"/>
                  </a:cubicBezTo>
                  <a:cubicBezTo>
                    <a:pt x="1106" y="98"/>
                    <a:pt x="1105" y="95"/>
                    <a:pt x="1106" y="98"/>
                  </a:cubicBezTo>
                  <a:cubicBezTo>
                    <a:pt x="1107" y="99"/>
                    <a:pt x="1107" y="99"/>
                    <a:pt x="1107" y="99"/>
                  </a:cubicBezTo>
                  <a:cubicBezTo>
                    <a:pt x="1109" y="97"/>
                    <a:pt x="1109" y="97"/>
                    <a:pt x="1109" y="97"/>
                  </a:cubicBezTo>
                  <a:cubicBezTo>
                    <a:pt x="1112" y="92"/>
                    <a:pt x="1112" y="92"/>
                    <a:pt x="1112" y="92"/>
                  </a:cubicBezTo>
                  <a:cubicBezTo>
                    <a:pt x="1113" y="92"/>
                    <a:pt x="1114" y="94"/>
                    <a:pt x="1115" y="92"/>
                  </a:cubicBezTo>
                  <a:cubicBezTo>
                    <a:pt x="1113" y="90"/>
                    <a:pt x="1113" y="90"/>
                    <a:pt x="1113" y="90"/>
                  </a:cubicBezTo>
                  <a:cubicBezTo>
                    <a:pt x="1110" y="91"/>
                    <a:pt x="1110" y="91"/>
                    <a:pt x="1110" y="91"/>
                  </a:cubicBezTo>
                  <a:cubicBezTo>
                    <a:pt x="1109" y="88"/>
                    <a:pt x="1109" y="88"/>
                    <a:pt x="1109" y="88"/>
                  </a:cubicBezTo>
                  <a:cubicBezTo>
                    <a:pt x="1107" y="88"/>
                    <a:pt x="1107" y="88"/>
                    <a:pt x="1107" y="88"/>
                  </a:cubicBezTo>
                  <a:cubicBezTo>
                    <a:pt x="1116" y="85"/>
                    <a:pt x="1116" y="85"/>
                    <a:pt x="1116" y="85"/>
                  </a:cubicBezTo>
                  <a:cubicBezTo>
                    <a:pt x="1119" y="86"/>
                    <a:pt x="1119" y="86"/>
                    <a:pt x="1119" y="86"/>
                  </a:cubicBezTo>
                  <a:cubicBezTo>
                    <a:pt x="1121" y="84"/>
                    <a:pt x="1121" y="84"/>
                    <a:pt x="1121" y="84"/>
                  </a:cubicBezTo>
                  <a:cubicBezTo>
                    <a:pt x="1119" y="83"/>
                    <a:pt x="1119" y="83"/>
                    <a:pt x="1119" y="83"/>
                  </a:cubicBezTo>
                  <a:cubicBezTo>
                    <a:pt x="1116" y="80"/>
                    <a:pt x="1116" y="91"/>
                    <a:pt x="1119" y="80"/>
                  </a:cubicBezTo>
                  <a:cubicBezTo>
                    <a:pt x="1123" y="80"/>
                    <a:pt x="1123" y="80"/>
                    <a:pt x="1123" y="80"/>
                  </a:cubicBezTo>
                  <a:cubicBezTo>
                    <a:pt x="1131" y="73"/>
                    <a:pt x="1131" y="73"/>
                    <a:pt x="1131" y="73"/>
                  </a:cubicBezTo>
                  <a:cubicBezTo>
                    <a:pt x="1133" y="73"/>
                    <a:pt x="1119" y="78"/>
                    <a:pt x="1135" y="71"/>
                  </a:cubicBezTo>
                  <a:cubicBezTo>
                    <a:pt x="1135" y="70"/>
                    <a:pt x="1134" y="74"/>
                    <a:pt x="1134" y="69"/>
                  </a:cubicBezTo>
                  <a:cubicBezTo>
                    <a:pt x="1137" y="68"/>
                    <a:pt x="1137" y="68"/>
                    <a:pt x="1137" y="68"/>
                  </a:cubicBezTo>
                  <a:cubicBezTo>
                    <a:pt x="1142" y="70"/>
                    <a:pt x="1142" y="70"/>
                    <a:pt x="1142" y="70"/>
                  </a:cubicBezTo>
                  <a:cubicBezTo>
                    <a:pt x="1143" y="69"/>
                    <a:pt x="1143" y="69"/>
                    <a:pt x="1143" y="69"/>
                  </a:cubicBezTo>
                  <a:cubicBezTo>
                    <a:pt x="1141" y="63"/>
                    <a:pt x="1141" y="63"/>
                    <a:pt x="1141" y="63"/>
                  </a:cubicBezTo>
                  <a:cubicBezTo>
                    <a:pt x="1152" y="56"/>
                    <a:pt x="1152" y="56"/>
                    <a:pt x="1152" y="56"/>
                  </a:cubicBezTo>
                  <a:cubicBezTo>
                    <a:pt x="1153" y="53"/>
                    <a:pt x="1153" y="53"/>
                    <a:pt x="1153" y="53"/>
                  </a:cubicBezTo>
                  <a:cubicBezTo>
                    <a:pt x="1157" y="53"/>
                    <a:pt x="1157" y="53"/>
                    <a:pt x="1157" y="53"/>
                  </a:cubicBezTo>
                  <a:cubicBezTo>
                    <a:pt x="1156" y="50"/>
                    <a:pt x="1156" y="50"/>
                    <a:pt x="1156" y="50"/>
                  </a:cubicBezTo>
                  <a:cubicBezTo>
                    <a:pt x="1158" y="52"/>
                    <a:pt x="1158" y="52"/>
                    <a:pt x="1158" y="52"/>
                  </a:cubicBezTo>
                  <a:cubicBezTo>
                    <a:pt x="1165" y="50"/>
                    <a:pt x="1165" y="50"/>
                    <a:pt x="1165" y="50"/>
                  </a:cubicBezTo>
                  <a:cubicBezTo>
                    <a:pt x="1163" y="47"/>
                    <a:pt x="1163" y="47"/>
                    <a:pt x="1163" y="47"/>
                  </a:cubicBezTo>
                  <a:cubicBezTo>
                    <a:pt x="1164" y="47"/>
                    <a:pt x="1164" y="46"/>
                    <a:pt x="1165" y="47"/>
                  </a:cubicBezTo>
                  <a:cubicBezTo>
                    <a:pt x="1161" y="44"/>
                    <a:pt x="1161" y="44"/>
                    <a:pt x="1161" y="44"/>
                  </a:cubicBezTo>
                  <a:cubicBezTo>
                    <a:pt x="1161" y="43"/>
                    <a:pt x="1161" y="43"/>
                    <a:pt x="1161" y="43"/>
                  </a:cubicBezTo>
                  <a:cubicBezTo>
                    <a:pt x="1168" y="43"/>
                    <a:pt x="1168" y="43"/>
                    <a:pt x="1168" y="43"/>
                  </a:cubicBezTo>
                  <a:cubicBezTo>
                    <a:pt x="1175" y="40"/>
                    <a:pt x="1175" y="40"/>
                    <a:pt x="1175" y="40"/>
                  </a:cubicBezTo>
                  <a:cubicBezTo>
                    <a:pt x="1175" y="38"/>
                    <a:pt x="1175" y="38"/>
                    <a:pt x="1175" y="38"/>
                  </a:cubicBezTo>
                  <a:cubicBezTo>
                    <a:pt x="1182" y="33"/>
                    <a:pt x="1182" y="33"/>
                    <a:pt x="1182" y="33"/>
                  </a:cubicBezTo>
                  <a:cubicBezTo>
                    <a:pt x="1181" y="31"/>
                    <a:pt x="1187" y="36"/>
                    <a:pt x="1186" y="29"/>
                  </a:cubicBezTo>
                  <a:cubicBezTo>
                    <a:pt x="1188" y="30"/>
                    <a:pt x="1188" y="30"/>
                    <a:pt x="1188" y="30"/>
                  </a:cubicBezTo>
                  <a:cubicBezTo>
                    <a:pt x="1192" y="25"/>
                    <a:pt x="1192" y="25"/>
                    <a:pt x="1192" y="25"/>
                  </a:cubicBezTo>
                  <a:cubicBezTo>
                    <a:pt x="1193" y="25"/>
                    <a:pt x="1193" y="25"/>
                    <a:pt x="1193" y="25"/>
                  </a:cubicBezTo>
                  <a:cubicBezTo>
                    <a:pt x="1193" y="22"/>
                    <a:pt x="1193" y="22"/>
                    <a:pt x="1193" y="22"/>
                  </a:cubicBezTo>
                  <a:cubicBezTo>
                    <a:pt x="1195" y="23"/>
                    <a:pt x="1197" y="20"/>
                    <a:pt x="1198" y="19"/>
                  </a:cubicBezTo>
                  <a:cubicBezTo>
                    <a:pt x="1199" y="17"/>
                    <a:pt x="1204" y="18"/>
                    <a:pt x="1200" y="15"/>
                  </a:cubicBezTo>
                  <a:cubicBezTo>
                    <a:pt x="1203" y="16"/>
                    <a:pt x="1204" y="10"/>
                    <a:pt x="1207" y="15"/>
                  </a:cubicBezTo>
                  <a:cubicBezTo>
                    <a:pt x="1210" y="14"/>
                    <a:pt x="1210" y="14"/>
                    <a:pt x="1210" y="14"/>
                  </a:cubicBezTo>
                  <a:cubicBezTo>
                    <a:pt x="1209" y="9"/>
                    <a:pt x="1209" y="9"/>
                    <a:pt x="1209" y="9"/>
                  </a:cubicBezTo>
                  <a:cubicBezTo>
                    <a:pt x="1210" y="9"/>
                    <a:pt x="1212" y="9"/>
                    <a:pt x="1211" y="6"/>
                  </a:cubicBezTo>
                  <a:cubicBezTo>
                    <a:pt x="1214" y="9"/>
                    <a:pt x="1214" y="9"/>
                    <a:pt x="1214" y="9"/>
                  </a:cubicBezTo>
                  <a:cubicBezTo>
                    <a:pt x="1215" y="7"/>
                    <a:pt x="1215" y="7"/>
                    <a:pt x="1215" y="7"/>
                  </a:cubicBezTo>
                  <a:cubicBezTo>
                    <a:pt x="1219" y="8"/>
                    <a:pt x="1219" y="8"/>
                    <a:pt x="1219" y="8"/>
                  </a:cubicBezTo>
                  <a:cubicBezTo>
                    <a:pt x="1218" y="11"/>
                    <a:pt x="1218" y="11"/>
                    <a:pt x="1218" y="11"/>
                  </a:cubicBezTo>
                  <a:cubicBezTo>
                    <a:pt x="1224" y="7"/>
                    <a:pt x="1224" y="7"/>
                    <a:pt x="1224" y="7"/>
                  </a:cubicBezTo>
                  <a:cubicBezTo>
                    <a:pt x="1224" y="6"/>
                    <a:pt x="1227" y="6"/>
                    <a:pt x="1227" y="8"/>
                  </a:cubicBezTo>
                  <a:cubicBezTo>
                    <a:pt x="1228" y="7"/>
                    <a:pt x="1230" y="6"/>
                    <a:pt x="1232" y="7"/>
                  </a:cubicBezTo>
                  <a:cubicBezTo>
                    <a:pt x="1229" y="10"/>
                    <a:pt x="1238" y="7"/>
                    <a:pt x="1231" y="11"/>
                  </a:cubicBezTo>
                  <a:cubicBezTo>
                    <a:pt x="1230" y="10"/>
                    <a:pt x="1230" y="10"/>
                    <a:pt x="1230" y="10"/>
                  </a:cubicBezTo>
                  <a:cubicBezTo>
                    <a:pt x="1223" y="11"/>
                    <a:pt x="1223" y="11"/>
                    <a:pt x="1223" y="11"/>
                  </a:cubicBezTo>
                  <a:cubicBezTo>
                    <a:pt x="1222" y="12"/>
                    <a:pt x="1232" y="4"/>
                    <a:pt x="1223" y="17"/>
                  </a:cubicBezTo>
                  <a:cubicBezTo>
                    <a:pt x="1224" y="18"/>
                    <a:pt x="1224" y="18"/>
                    <a:pt x="1224" y="18"/>
                  </a:cubicBezTo>
                  <a:cubicBezTo>
                    <a:pt x="1225" y="18"/>
                    <a:pt x="1225" y="18"/>
                    <a:pt x="1225" y="18"/>
                  </a:cubicBezTo>
                  <a:cubicBezTo>
                    <a:pt x="1226" y="17"/>
                    <a:pt x="1226" y="17"/>
                    <a:pt x="1226" y="17"/>
                  </a:cubicBezTo>
                  <a:cubicBezTo>
                    <a:pt x="1224" y="17"/>
                    <a:pt x="1226" y="17"/>
                    <a:pt x="1225" y="14"/>
                  </a:cubicBezTo>
                  <a:cubicBezTo>
                    <a:pt x="1226" y="14"/>
                    <a:pt x="1227" y="14"/>
                    <a:pt x="1228" y="14"/>
                  </a:cubicBezTo>
                  <a:cubicBezTo>
                    <a:pt x="1227" y="17"/>
                    <a:pt x="1227" y="17"/>
                    <a:pt x="1227" y="17"/>
                  </a:cubicBezTo>
                  <a:cubicBezTo>
                    <a:pt x="1225" y="18"/>
                    <a:pt x="1225" y="18"/>
                    <a:pt x="1225" y="18"/>
                  </a:cubicBezTo>
                  <a:cubicBezTo>
                    <a:pt x="1229" y="21"/>
                    <a:pt x="1229" y="21"/>
                    <a:pt x="1229" y="21"/>
                  </a:cubicBezTo>
                  <a:cubicBezTo>
                    <a:pt x="1232" y="18"/>
                    <a:pt x="1232" y="18"/>
                    <a:pt x="1232" y="18"/>
                  </a:cubicBezTo>
                  <a:cubicBezTo>
                    <a:pt x="1232" y="19"/>
                    <a:pt x="1232" y="19"/>
                    <a:pt x="1232" y="19"/>
                  </a:cubicBezTo>
                  <a:cubicBezTo>
                    <a:pt x="1237" y="16"/>
                    <a:pt x="1214" y="26"/>
                    <a:pt x="1241" y="14"/>
                  </a:cubicBezTo>
                  <a:cubicBezTo>
                    <a:pt x="1242" y="15"/>
                    <a:pt x="1242" y="15"/>
                    <a:pt x="1242" y="15"/>
                  </a:cubicBezTo>
                  <a:cubicBezTo>
                    <a:pt x="1238" y="17"/>
                    <a:pt x="1238" y="17"/>
                    <a:pt x="1238" y="17"/>
                  </a:cubicBezTo>
                  <a:cubicBezTo>
                    <a:pt x="1234" y="21"/>
                    <a:pt x="1234" y="21"/>
                    <a:pt x="1234" y="21"/>
                  </a:cubicBezTo>
                  <a:cubicBezTo>
                    <a:pt x="1232" y="21"/>
                    <a:pt x="1232" y="21"/>
                    <a:pt x="1232" y="21"/>
                  </a:cubicBezTo>
                  <a:cubicBezTo>
                    <a:pt x="1232" y="22"/>
                    <a:pt x="1227" y="21"/>
                    <a:pt x="1232" y="23"/>
                  </a:cubicBezTo>
                  <a:cubicBezTo>
                    <a:pt x="1231" y="25"/>
                    <a:pt x="1231" y="25"/>
                    <a:pt x="1231" y="25"/>
                  </a:cubicBezTo>
                  <a:cubicBezTo>
                    <a:pt x="1224" y="26"/>
                    <a:pt x="1224" y="26"/>
                    <a:pt x="1224" y="26"/>
                  </a:cubicBezTo>
                  <a:cubicBezTo>
                    <a:pt x="1217" y="31"/>
                    <a:pt x="1217" y="31"/>
                    <a:pt x="1217" y="31"/>
                  </a:cubicBezTo>
                  <a:cubicBezTo>
                    <a:pt x="1215" y="29"/>
                    <a:pt x="1214" y="37"/>
                    <a:pt x="1212" y="30"/>
                  </a:cubicBezTo>
                  <a:cubicBezTo>
                    <a:pt x="1210" y="32"/>
                    <a:pt x="1210" y="32"/>
                    <a:pt x="1210" y="32"/>
                  </a:cubicBezTo>
                  <a:cubicBezTo>
                    <a:pt x="1210" y="33"/>
                    <a:pt x="1210" y="33"/>
                    <a:pt x="1210" y="33"/>
                  </a:cubicBezTo>
                  <a:cubicBezTo>
                    <a:pt x="1210" y="34"/>
                    <a:pt x="1210" y="34"/>
                    <a:pt x="1210" y="34"/>
                  </a:cubicBezTo>
                  <a:cubicBezTo>
                    <a:pt x="1212" y="32"/>
                    <a:pt x="1212" y="32"/>
                    <a:pt x="1212" y="32"/>
                  </a:cubicBezTo>
                  <a:cubicBezTo>
                    <a:pt x="1207" y="39"/>
                    <a:pt x="1207" y="39"/>
                    <a:pt x="1207" y="39"/>
                  </a:cubicBezTo>
                  <a:cubicBezTo>
                    <a:pt x="1206" y="39"/>
                    <a:pt x="1206" y="39"/>
                    <a:pt x="1206" y="39"/>
                  </a:cubicBezTo>
                  <a:cubicBezTo>
                    <a:pt x="1204" y="38"/>
                    <a:pt x="1204" y="38"/>
                    <a:pt x="1204" y="38"/>
                  </a:cubicBezTo>
                  <a:cubicBezTo>
                    <a:pt x="1202" y="43"/>
                    <a:pt x="1202" y="43"/>
                    <a:pt x="1202" y="43"/>
                  </a:cubicBezTo>
                  <a:cubicBezTo>
                    <a:pt x="1197" y="47"/>
                    <a:pt x="1197" y="47"/>
                    <a:pt x="1197" y="47"/>
                  </a:cubicBezTo>
                  <a:cubicBezTo>
                    <a:pt x="1193" y="53"/>
                    <a:pt x="1193" y="53"/>
                    <a:pt x="1193" y="53"/>
                  </a:cubicBezTo>
                  <a:cubicBezTo>
                    <a:pt x="1191" y="48"/>
                    <a:pt x="1191" y="48"/>
                    <a:pt x="1191" y="48"/>
                  </a:cubicBezTo>
                  <a:cubicBezTo>
                    <a:pt x="1188" y="49"/>
                    <a:pt x="1188" y="49"/>
                    <a:pt x="1188" y="49"/>
                  </a:cubicBezTo>
                  <a:cubicBezTo>
                    <a:pt x="1187" y="52"/>
                    <a:pt x="1187" y="52"/>
                    <a:pt x="1187" y="52"/>
                  </a:cubicBezTo>
                  <a:cubicBezTo>
                    <a:pt x="1189" y="55"/>
                    <a:pt x="1189" y="55"/>
                    <a:pt x="1189" y="55"/>
                  </a:cubicBezTo>
                  <a:cubicBezTo>
                    <a:pt x="1186" y="59"/>
                    <a:pt x="1186" y="59"/>
                    <a:pt x="1186" y="59"/>
                  </a:cubicBezTo>
                  <a:cubicBezTo>
                    <a:pt x="1184" y="60"/>
                    <a:pt x="1184" y="60"/>
                    <a:pt x="1184" y="60"/>
                  </a:cubicBezTo>
                  <a:cubicBezTo>
                    <a:pt x="1181" y="64"/>
                    <a:pt x="1181" y="64"/>
                    <a:pt x="1181" y="64"/>
                  </a:cubicBezTo>
                  <a:cubicBezTo>
                    <a:pt x="1179" y="66"/>
                    <a:pt x="1179" y="60"/>
                    <a:pt x="1177" y="66"/>
                  </a:cubicBezTo>
                  <a:cubicBezTo>
                    <a:pt x="1174" y="65"/>
                    <a:pt x="1184" y="62"/>
                    <a:pt x="1173" y="67"/>
                  </a:cubicBezTo>
                  <a:cubicBezTo>
                    <a:pt x="1174" y="68"/>
                    <a:pt x="1174" y="68"/>
                    <a:pt x="1174" y="68"/>
                  </a:cubicBezTo>
                  <a:cubicBezTo>
                    <a:pt x="1172" y="71"/>
                    <a:pt x="1172" y="71"/>
                    <a:pt x="1172" y="71"/>
                  </a:cubicBezTo>
                  <a:cubicBezTo>
                    <a:pt x="1168" y="72"/>
                    <a:pt x="1168" y="72"/>
                    <a:pt x="1168" y="72"/>
                  </a:cubicBezTo>
                  <a:cubicBezTo>
                    <a:pt x="1167" y="76"/>
                    <a:pt x="1167" y="76"/>
                    <a:pt x="1167" y="76"/>
                  </a:cubicBezTo>
                  <a:cubicBezTo>
                    <a:pt x="1159" y="85"/>
                    <a:pt x="1159" y="85"/>
                    <a:pt x="1159" y="85"/>
                  </a:cubicBezTo>
                  <a:cubicBezTo>
                    <a:pt x="1157" y="87"/>
                    <a:pt x="1157" y="87"/>
                    <a:pt x="1157" y="87"/>
                  </a:cubicBezTo>
                  <a:cubicBezTo>
                    <a:pt x="1157" y="88"/>
                    <a:pt x="1157" y="88"/>
                    <a:pt x="1157" y="88"/>
                  </a:cubicBezTo>
                  <a:cubicBezTo>
                    <a:pt x="1155" y="90"/>
                    <a:pt x="1155" y="90"/>
                    <a:pt x="1155" y="90"/>
                  </a:cubicBezTo>
                  <a:cubicBezTo>
                    <a:pt x="1153" y="91"/>
                    <a:pt x="1151" y="90"/>
                    <a:pt x="1150" y="93"/>
                  </a:cubicBezTo>
                  <a:cubicBezTo>
                    <a:pt x="1146" y="92"/>
                    <a:pt x="1146" y="92"/>
                    <a:pt x="1146" y="92"/>
                  </a:cubicBezTo>
                  <a:cubicBezTo>
                    <a:pt x="1144" y="97"/>
                    <a:pt x="1144" y="97"/>
                    <a:pt x="1144" y="97"/>
                  </a:cubicBezTo>
                  <a:cubicBezTo>
                    <a:pt x="1144" y="97"/>
                    <a:pt x="1144" y="97"/>
                    <a:pt x="1144" y="97"/>
                  </a:cubicBezTo>
                  <a:cubicBezTo>
                    <a:pt x="1147" y="97"/>
                    <a:pt x="1147" y="97"/>
                    <a:pt x="1147" y="97"/>
                  </a:cubicBezTo>
                  <a:cubicBezTo>
                    <a:pt x="1145" y="99"/>
                    <a:pt x="1145" y="99"/>
                    <a:pt x="1145" y="99"/>
                  </a:cubicBezTo>
                  <a:cubicBezTo>
                    <a:pt x="1142" y="100"/>
                    <a:pt x="1142" y="100"/>
                    <a:pt x="1142" y="100"/>
                  </a:cubicBezTo>
                  <a:cubicBezTo>
                    <a:pt x="1139" y="105"/>
                    <a:pt x="1139" y="105"/>
                    <a:pt x="1139" y="105"/>
                  </a:cubicBezTo>
                  <a:cubicBezTo>
                    <a:pt x="1138" y="105"/>
                    <a:pt x="1138" y="105"/>
                    <a:pt x="1138" y="105"/>
                  </a:cubicBezTo>
                  <a:cubicBezTo>
                    <a:pt x="1137" y="108"/>
                    <a:pt x="1137" y="108"/>
                    <a:pt x="1137" y="108"/>
                  </a:cubicBezTo>
                  <a:cubicBezTo>
                    <a:pt x="1136" y="111"/>
                    <a:pt x="1134" y="105"/>
                    <a:pt x="1133" y="109"/>
                  </a:cubicBezTo>
                  <a:cubicBezTo>
                    <a:pt x="1130" y="115"/>
                    <a:pt x="1130" y="115"/>
                    <a:pt x="1130" y="115"/>
                  </a:cubicBezTo>
                  <a:cubicBezTo>
                    <a:pt x="1127" y="114"/>
                    <a:pt x="1123" y="117"/>
                    <a:pt x="1125" y="119"/>
                  </a:cubicBezTo>
                  <a:cubicBezTo>
                    <a:pt x="1124" y="119"/>
                    <a:pt x="1130" y="118"/>
                    <a:pt x="1123" y="118"/>
                  </a:cubicBezTo>
                  <a:cubicBezTo>
                    <a:pt x="1121" y="120"/>
                    <a:pt x="1121" y="120"/>
                    <a:pt x="1121" y="120"/>
                  </a:cubicBezTo>
                  <a:cubicBezTo>
                    <a:pt x="1123" y="121"/>
                    <a:pt x="1123" y="121"/>
                    <a:pt x="1123" y="121"/>
                  </a:cubicBezTo>
                  <a:cubicBezTo>
                    <a:pt x="1118" y="122"/>
                    <a:pt x="1118" y="122"/>
                    <a:pt x="1118" y="122"/>
                  </a:cubicBezTo>
                  <a:cubicBezTo>
                    <a:pt x="1117" y="121"/>
                    <a:pt x="1117" y="121"/>
                    <a:pt x="1117" y="121"/>
                  </a:cubicBezTo>
                  <a:cubicBezTo>
                    <a:pt x="1115" y="123"/>
                    <a:pt x="1115" y="123"/>
                    <a:pt x="1115" y="123"/>
                  </a:cubicBezTo>
                  <a:cubicBezTo>
                    <a:pt x="1119" y="124"/>
                    <a:pt x="1119" y="124"/>
                    <a:pt x="1119" y="124"/>
                  </a:cubicBezTo>
                  <a:cubicBezTo>
                    <a:pt x="1117" y="127"/>
                    <a:pt x="1117" y="127"/>
                    <a:pt x="1117" y="127"/>
                  </a:cubicBezTo>
                  <a:cubicBezTo>
                    <a:pt x="1113" y="132"/>
                    <a:pt x="1113" y="132"/>
                    <a:pt x="1113" y="132"/>
                  </a:cubicBezTo>
                  <a:cubicBezTo>
                    <a:pt x="1111" y="132"/>
                    <a:pt x="1108" y="135"/>
                    <a:pt x="1106" y="135"/>
                  </a:cubicBezTo>
                  <a:cubicBezTo>
                    <a:pt x="1103" y="141"/>
                    <a:pt x="1103" y="141"/>
                    <a:pt x="1103" y="141"/>
                  </a:cubicBezTo>
                  <a:cubicBezTo>
                    <a:pt x="1095" y="148"/>
                    <a:pt x="1095" y="148"/>
                    <a:pt x="1095" y="148"/>
                  </a:cubicBezTo>
                  <a:cubicBezTo>
                    <a:pt x="1089" y="147"/>
                    <a:pt x="1089" y="147"/>
                    <a:pt x="1089" y="147"/>
                  </a:cubicBezTo>
                  <a:cubicBezTo>
                    <a:pt x="1087" y="149"/>
                    <a:pt x="1087" y="149"/>
                    <a:pt x="1087" y="149"/>
                  </a:cubicBezTo>
                  <a:cubicBezTo>
                    <a:pt x="1087" y="152"/>
                    <a:pt x="1087" y="152"/>
                    <a:pt x="1087" y="152"/>
                  </a:cubicBezTo>
                  <a:cubicBezTo>
                    <a:pt x="1079" y="156"/>
                    <a:pt x="1079" y="156"/>
                    <a:pt x="1079" y="156"/>
                  </a:cubicBezTo>
                  <a:cubicBezTo>
                    <a:pt x="1079" y="159"/>
                    <a:pt x="1079" y="159"/>
                    <a:pt x="1079" y="159"/>
                  </a:cubicBezTo>
                  <a:cubicBezTo>
                    <a:pt x="1075" y="161"/>
                    <a:pt x="1075" y="161"/>
                    <a:pt x="1075" y="161"/>
                  </a:cubicBezTo>
                  <a:cubicBezTo>
                    <a:pt x="1071" y="165"/>
                    <a:pt x="1071" y="165"/>
                    <a:pt x="1071" y="165"/>
                  </a:cubicBezTo>
                  <a:cubicBezTo>
                    <a:pt x="1069" y="166"/>
                    <a:pt x="1069" y="166"/>
                    <a:pt x="1069" y="166"/>
                  </a:cubicBezTo>
                  <a:cubicBezTo>
                    <a:pt x="1067" y="169"/>
                    <a:pt x="1067" y="169"/>
                    <a:pt x="1067" y="169"/>
                  </a:cubicBezTo>
                  <a:cubicBezTo>
                    <a:pt x="1066" y="166"/>
                    <a:pt x="1062" y="177"/>
                    <a:pt x="1066" y="165"/>
                  </a:cubicBezTo>
                  <a:cubicBezTo>
                    <a:pt x="1065" y="164"/>
                    <a:pt x="1064" y="166"/>
                    <a:pt x="1064" y="165"/>
                  </a:cubicBezTo>
                  <a:cubicBezTo>
                    <a:pt x="1062" y="166"/>
                    <a:pt x="1062" y="166"/>
                    <a:pt x="1062" y="166"/>
                  </a:cubicBezTo>
                  <a:cubicBezTo>
                    <a:pt x="1063" y="167"/>
                    <a:pt x="1063" y="167"/>
                    <a:pt x="1063" y="167"/>
                  </a:cubicBezTo>
                  <a:cubicBezTo>
                    <a:pt x="1061" y="166"/>
                    <a:pt x="1061" y="166"/>
                    <a:pt x="1061" y="166"/>
                  </a:cubicBezTo>
                  <a:cubicBezTo>
                    <a:pt x="1061" y="168"/>
                    <a:pt x="1061" y="168"/>
                    <a:pt x="1061" y="168"/>
                  </a:cubicBezTo>
                  <a:cubicBezTo>
                    <a:pt x="1064" y="170"/>
                    <a:pt x="1064" y="170"/>
                    <a:pt x="1064" y="170"/>
                  </a:cubicBezTo>
                  <a:cubicBezTo>
                    <a:pt x="1063" y="172"/>
                    <a:pt x="1063" y="172"/>
                    <a:pt x="1063" y="172"/>
                  </a:cubicBezTo>
                  <a:cubicBezTo>
                    <a:pt x="1064" y="173"/>
                    <a:pt x="1064" y="173"/>
                    <a:pt x="1064" y="173"/>
                  </a:cubicBezTo>
                  <a:cubicBezTo>
                    <a:pt x="1062" y="172"/>
                    <a:pt x="1059" y="174"/>
                    <a:pt x="1060" y="176"/>
                  </a:cubicBezTo>
                  <a:cubicBezTo>
                    <a:pt x="1059" y="175"/>
                    <a:pt x="1059" y="175"/>
                    <a:pt x="1059" y="175"/>
                  </a:cubicBezTo>
                  <a:cubicBezTo>
                    <a:pt x="1057" y="179"/>
                    <a:pt x="1057" y="179"/>
                    <a:pt x="1057" y="179"/>
                  </a:cubicBezTo>
                  <a:cubicBezTo>
                    <a:pt x="1053" y="180"/>
                    <a:pt x="1053" y="180"/>
                    <a:pt x="1053" y="180"/>
                  </a:cubicBezTo>
                  <a:cubicBezTo>
                    <a:pt x="1054" y="180"/>
                    <a:pt x="1049" y="180"/>
                    <a:pt x="1055" y="180"/>
                  </a:cubicBezTo>
                  <a:cubicBezTo>
                    <a:pt x="1052" y="186"/>
                    <a:pt x="1054" y="176"/>
                    <a:pt x="1047" y="187"/>
                  </a:cubicBezTo>
                  <a:cubicBezTo>
                    <a:pt x="1044" y="188"/>
                    <a:pt x="1038" y="189"/>
                    <a:pt x="1039" y="193"/>
                  </a:cubicBezTo>
                  <a:cubicBezTo>
                    <a:pt x="1037" y="194"/>
                    <a:pt x="1037" y="194"/>
                    <a:pt x="1037" y="194"/>
                  </a:cubicBezTo>
                  <a:cubicBezTo>
                    <a:pt x="1038" y="197"/>
                    <a:pt x="1038" y="197"/>
                    <a:pt x="1038" y="197"/>
                  </a:cubicBezTo>
                  <a:cubicBezTo>
                    <a:pt x="1035" y="197"/>
                    <a:pt x="1035" y="197"/>
                    <a:pt x="1035" y="197"/>
                  </a:cubicBezTo>
                  <a:cubicBezTo>
                    <a:pt x="1034" y="201"/>
                    <a:pt x="1034" y="201"/>
                    <a:pt x="1034" y="201"/>
                  </a:cubicBezTo>
                  <a:cubicBezTo>
                    <a:pt x="1034" y="204"/>
                    <a:pt x="1028" y="200"/>
                    <a:pt x="1030" y="205"/>
                  </a:cubicBezTo>
                  <a:cubicBezTo>
                    <a:pt x="1027" y="206"/>
                    <a:pt x="1027" y="206"/>
                    <a:pt x="1027" y="206"/>
                  </a:cubicBezTo>
                  <a:cubicBezTo>
                    <a:pt x="1024" y="208"/>
                    <a:pt x="1024" y="208"/>
                    <a:pt x="1024" y="208"/>
                  </a:cubicBezTo>
                  <a:cubicBezTo>
                    <a:pt x="1020" y="210"/>
                    <a:pt x="1016" y="212"/>
                    <a:pt x="1015" y="215"/>
                  </a:cubicBezTo>
                  <a:cubicBezTo>
                    <a:pt x="1010" y="220"/>
                    <a:pt x="1010" y="220"/>
                    <a:pt x="1010" y="220"/>
                  </a:cubicBezTo>
                  <a:cubicBezTo>
                    <a:pt x="1011" y="223"/>
                    <a:pt x="1011" y="223"/>
                    <a:pt x="1011" y="223"/>
                  </a:cubicBezTo>
                  <a:cubicBezTo>
                    <a:pt x="1009" y="226"/>
                    <a:pt x="1009" y="226"/>
                    <a:pt x="1009" y="226"/>
                  </a:cubicBezTo>
                  <a:cubicBezTo>
                    <a:pt x="1006" y="224"/>
                    <a:pt x="1006" y="224"/>
                    <a:pt x="1006" y="224"/>
                  </a:cubicBezTo>
                  <a:cubicBezTo>
                    <a:pt x="1002" y="226"/>
                    <a:pt x="1002" y="226"/>
                    <a:pt x="1002" y="226"/>
                  </a:cubicBezTo>
                  <a:cubicBezTo>
                    <a:pt x="999" y="231"/>
                    <a:pt x="999" y="231"/>
                    <a:pt x="999" y="231"/>
                  </a:cubicBezTo>
                  <a:cubicBezTo>
                    <a:pt x="995" y="234"/>
                    <a:pt x="989" y="234"/>
                    <a:pt x="990" y="239"/>
                  </a:cubicBezTo>
                  <a:cubicBezTo>
                    <a:pt x="987" y="240"/>
                    <a:pt x="987" y="240"/>
                    <a:pt x="987" y="240"/>
                  </a:cubicBezTo>
                  <a:cubicBezTo>
                    <a:pt x="987" y="244"/>
                    <a:pt x="987" y="244"/>
                    <a:pt x="987" y="244"/>
                  </a:cubicBezTo>
                  <a:cubicBezTo>
                    <a:pt x="991" y="244"/>
                    <a:pt x="991" y="244"/>
                    <a:pt x="991" y="244"/>
                  </a:cubicBezTo>
                  <a:cubicBezTo>
                    <a:pt x="996" y="240"/>
                    <a:pt x="996" y="240"/>
                    <a:pt x="996" y="240"/>
                  </a:cubicBezTo>
                  <a:cubicBezTo>
                    <a:pt x="996" y="237"/>
                    <a:pt x="996" y="237"/>
                    <a:pt x="996" y="237"/>
                  </a:cubicBezTo>
                  <a:cubicBezTo>
                    <a:pt x="999" y="238"/>
                    <a:pt x="999" y="238"/>
                    <a:pt x="999" y="238"/>
                  </a:cubicBezTo>
                  <a:cubicBezTo>
                    <a:pt x="1004" y="234"/>
                    <a:pt x="1004" y="234"/>
                    <a:pt x="1004" y="234"/>
                  </a:cubicBezTo>
                  <a:cubicBezTo>
                    <a:pt x="1004" y="231"/>
                    <a:pt x="1004" y="231"/>
                    <a:pt x="1004" y="231"/>
                  </a:cubicBezTo>
                  <a:cubicBezTo>
                    <a:pt x="1005" y="232"/>
                    <a:pt x="1005" y="232"/>
                    <a:pt x="1005" y="232"/>
                  </a:cubicBezTo>
                  <a:cubicBezTo>
                    <a:pt x="1006" y="234"/>
                    <a:pt x="1006" y="234"/>
                    <a:pt x="1006" y="234"/>
                  </a:cubicBezTo>
                  <a:cubicBezTo>
                    <a:pt x="1004" y="238"/>
                    <a:pt x="1004" y="238"/>
                    <a:pt x="1004" y="238"/>
                  </a:cubicBezTo>
                  <a:cubicBezTo>
                    <a:pt x="1003" y="238"/>
                    <a:pt x="1001" y="231"/>
                    <a:pt x="1000" y="242"/>
                  </a:cubicBezTo>
                  <a:cubicBezTo>
                    <a:pt x="998" y="241"/>
                    <a:pt x="997" y="239"/>
                    <a:pt x="996" y="245"/>
                  </a:cubicBezTo>
                  <a:cubicBezTo>
                    <a:pt x="995" y="245"/>
                    <a:pt x="995" y="247"/>
                    <a:pt x="994" y="245"/>
                  </a:cubicBezTo>
                  <a:cubicBezTo>
                    <a:pt x="993" y="249"/>
                    <a:pt x="993" y="249"/>
                    <a:pt x="993" y="249"/>
                  </a:cubicBezTo>
                  <a:cubicBezTo>
                    <a:pt x="991" y="250"/>
                    <a:pt x="991" y="250"/>
                    <a:pt x="991" y="250"/>
                  </a:cubicBezTo>
                  <a:cubicBezTo>
                    <a:pt x="994" y="252"/>
                    <a:pt x="994" y="252"/>
                    <a:pt x="994" y="252"/>
                  </a:cubicBezTo>
                  <a:cubicBezTo>
                    <a:pt x="991" y="254"/>
                    <a:pt x="991" y="254"/>
                    <a:pt x="991" y="254"/>
                  </a:cubicBezTo>
                  <a:cubicBezTo>
                    <a:pt x="991" y="252"/>
                    <a:pt x="991" y="252"/>
                    <a:pt x="991" y="252"/>
                  </a:cubicBezTo>
                  <a:cubicBezTo>
                    <a:pt x="988" y="257"/>
                    <a:pt x="991" y="247"/>
                    <a:pt x="986" y="255"/>
                  </a:cubicBezTo>
                  <a:cubicBezTo>
                    <a:pt x="987" y="258"/>
                    <a:pt x="987" y="258"/>
                    <a:pt x="987" y="258"/>
                  </a:cubicBezTo>
                  <a:cubicBezTo>
                    <a:pt x="986" y="260"/>
                    <a:pt x="986" y="260"/>
                    <a:pt x="986" y="260"/>
                  </a:cubicBezTo>
                  <a:cubicBezTo>
                    <a:pt x="980" y="262"/>
                    <a:pt x="980" y="262"/>
                    <a:pt x="980" y="262"/>
                  </a:cubicBezTo>
                  <a:cubicBezTo>
                    <a:pt x="974" y="266"/>
                    <a:pt x="974" y="266"/>
                    <a:pt x="974" y="266"/>
                  </a:cubicBezTo>
                  <a:cubicBezTo>
                    <a:pt x="975" y="268"/>
                    <a:pt x="975" y="268"/>
                    <a:pt x="975" y="268"/>
                  </a:cubicBezTo>
                  <a:cubicBezTo>
                    <a:pt x="982" y="267"/>
                    <a:pt x="982" y="267"/>
                    <a:pt x="982" y="267"/>
                  </a:cubicBezTo>
                  <a:cubicBezTo>
                    <a:pt x="984" y="265"/>
                    <a:pt x="984" y="265"/>
                    <a:pt x="984" y="265"/>
                  </a:cubicBezTo>
                  <a:cubicBezTo>
                    <a:pt x="986" y="265"/>
                    <a:pt x="986" y="265"/>
                    <a:pt x="986" y="265"/>
                  </a:cubicBezTo>
                  <a:cubicBezTo>
                    <a:pt x="986" y="265"/>
                    <a:pt x="984" y="263"/>
                    <a:pt x="986" y="266"/>
                  </a:cubicBezTo>
                  <a:cubicBezTo>
                    <a:pt x="988" y="266"/>
                    <a:pt x="988" y="266"/>
                    <a:pt x="988" y="266"/>
                  </a:cubicBezTo>
                  <a:cubicBezTo>
                    <a:pt x="990" y="260"/>
                    <a:pt x="990" y="260"/>
                    <a:pt x="990" y="260"/>
                  </a:cubicBezTo>
                  <a:cubicBezTo>
                    <a:pt x="995" y="258"/>
                    <a:pt x="995" y="258"/>
                    <a:pt x="995" y="258"/>
                  </a:cubicBezTo>
                  <a:cubicBezTo>
                    <a:pt x="998" y="254"/>
                    <a:pt x="998" y="254"/>
                    <a:pt x="998" y="254"/>
                  </a:cubicBezTo>
                  <a:cubicBezTo>
                    <a:pt x="999" y="254"/>
                    <a:pt x="992" y="255"/>
                    <a:pt x="1000" y="254"/>
                  </a:cubicBezTo>
                  <a:cubicBezTo>
                    <a:pt x="999" y="252"/>
                    <a:pt x="999" y="252"/>
                    <a:pt x="999" y="252"/>
                  </a:cubicBezTo>
                  <a:cubicBezTo>
                    <a:pt x="1000" y="252"/>
                    <a:pt x="1000" y="252"/>
                    <a:pt x="1000" y="252"/>
                  </a:cubicBezTo>
                  <a:cubicBezTo>
                    <a:pt x="1000" y="250"/>
                    <a:pt x="1000" y="250"/>
                    <a:pt x="1000" y="250"/>
                  </a:cubicBezTo>
                  <a:cubicBezTo>
                    <a:pt x="998" y="249"/>
                    <a:pt x="998" y="249"/>
                    <a:pt x="998" y="249"/>
                  </a:cubicBezTo>
                  <a:cubicBezTo>
                    <a:pt x="999" y="251"/>
                    <a:pt x="1000" y="248"/>
                    <a:pt x="996" y="251"/>
                  </a:cubicBezTo>
                  <a:cubicBezTo>
                    <a:pt x="996" y="249"/>
                    <a:pt x="985" y="263"/>
                    <a:pt x="997" y="246"/>
                  </a:cubicBezTo>
                  <a:cubicBezTo>
                    <a:pt x="1001" y="245"/>
                    <a:pt x="1001" y="245"/>
                    <a:pt x="1001" y="245"/>
                  </a:cubicBezTo>
                  <a:cubicBezTo>
                    <a:pt x="1005" y="249"/>
                    <a:pt x="1005" y="249"/>
                    <a:pt x="1005" y="249"/>
                  </a:cubicBezTo>
                  <a:cubicBezTo>
                    <a:pt x="1008" y="246"/>
                    <a:pt x="1008" y="246"/>
                    <a:pt x="1008" y="246"/>
                  </a:cubicBezTo>
                  <a:cubicBezTo>
                    <a:pt x="1010" y="247"/>
                    <a:pt x="1009" y="245"/>
                    <a:pt x="1011" y="244"/>
                  </a:cubicBezTo>
                  <a:cubicBezTo>
                    <a:pt x="1010" y="242"/>
                    <a:pt x="1010" y="242"/>
                    <a:pt x="1010" y="242"/>
                  </a:cubicBezTo>
                  <a:cubicBezTo>
                    <a:pt x="1012" y="242"/>
                    <a:pt x="1015" y="239"/>
                    <a:pt x="1017" y="238"/>
                  </a:cubicBezTo>
                  <a:cubicBezTo>
                    <a:pt x="1020" y="237"/>
                    <a:pt x="1015" y="237"/>
                    <a:pt x="1018" y="235"/>
                  </a:cubicBezTo>
                  <a:cubicBezTo>
                    <a:pt x="1014" y="233"/>
                    <a:pt x="1014" y="233"/>
                    <a:pt x="1014" y="233"/>
                  </a:cubicBezTo>
                  <a:cubicBezTo>
                    <a:pt x="1014" y="231"/>
                    <a:pt x="1014" y="231"/>
                    <a:pt x="1014" y="231"/>
                  </a:cubicBezTo>
                  <a:cubicBezTo>
                    <a:pt x="1014" y="231"/>
                    <a:pt x="1013" y="238"/>
                    <a:pt x="1019" y="230"/>
                  </a:cubicBezTo>
                  <a:cubicBezTo>
                    <a:pt x="1016" y="227"/>
                    <a:pt x="1016" y="227"/>
                    <a:pt x="1016" y="227"/>
                  </a:cubicBezTo>
                  <a:cubicBezTo>
                    <a:pt x="1021" y="227"/>
                    <a:pt x="1021" y="227"/>
                    <a:pt x="1021" y="227"/>
                  </a:cubicBezTo>
                  <a:cubicBezTo>
                    <a:pt x="1019" y="229"/>
                    <a:pt x="1019" y="229"/>
                    <a:pt x="1019" y="229"/>
                  </a:cubicBezTo>
                  <a:cubicBezTo>
                    <a:pt x="1021" y="227"/>
                    <a:pt x="1009" y="225"/>
                    <a:pt x="1022" y="233"/>
                  </a:cubicBezTo>
                  <a:cubicBezTo>
                    <a:pt x="1023" y="227"/>
                    <a:pt x="1023" y="227"/>
                    <a:pt x="1023" y="227"/>
                  </a:cubicBezTo>
                  <a:cubicBezTo>
                    <a:pt x="1023" y="227"/>
                    <a:pt x="1025" y="226"/>
                    <a:pt x="1023" y="225"/>
                  </a:cubicBezTo>
                  <a:cubicBezTo>
                    <a:pt x="1025" y="226"/>
                    <a:pt x="1025" y="226"/>
                    <a:pt x="1025" y="226"/>
                  </a:cubicBezTo>
                  <a:cubicBezTo>
                    <a:pt x="1025" y="229"/>
                    <a:pt x="1025" y="229"/>
                    <a:pt x="1025" y="229"/>
                  </a:cubicBezTo>
                  <a:cubicBezTo>
                    <a:pt x="1028" y="226"/>
                    <a:pt x="1028" y="226"/>
                    <a:pt x="1028" y="226"/>
                  </a:cubicBezTo>
                  <a:cubicBezTo>
                    <a:pt x="1029" y="226"/>
                    <a:pt x="1029" y="226"/>
                    <a:pt x="1029" y="226"/>
                  </a:cubicBezTo>
                  <a:cubicBezTo>
                    <a:pt x="1024" y="222"/>
                    <a:pt x="1024" y="222"/>
                    <a:pt x="1024" y="222"/>
                  </a:cubicBezTo>
                  <a:cubicBezTo>
                    <a:pt x="1019" y="222"/>
                    <a:pt x="1019" y="222"/>
                    <a:pt x="1019" y="222"/>
                  </a:cubicBezTo>
                  <a:cubicBezTo>
                    <a:pt x="1018" y="224"/>
                    <a:pt x="1018" y="224"/>
                    <a:pt x="1018" y="224"/>
                  </a:cubicBezTo>
                  <a:cubicBezTo>
                    <a:pt x="1015" y="225"/>
                    <a:pt x="1015" y="225"/>
                    <a:pt x="1015" y="225"/>
                  </a:cubicBezTo>
                  <a:cubicBezTo>
                    <a:pt x="1014" y="230"/>
                    <a:pt x="1014" y="230"/>
                    <a:pt x="1014" y="230"/>
                  </a:cubicBezTo>
                  <a:cubicBezTo>
                    <a:pt x="1012" y="227"/>
                    <a:pt x="1012" y="227"/>
                    <a:pt x="1012" y="227"/>
                  </a:cubicBezTo>
                  <a:cubicBezTo>
                    <a:pt x="1014" y="223"/>
                    <a:pt x="1014" y="223"/>
                    <a:pt x="1014" y="223"/>
                  </a:cubicBezTo>
                  <a:cubicBezTo>
                    <a:pt x="1020" y="218"/>
                    <a:pt x="1020" y="218"/>
                    <a:pt x="1020" y="218"/>
                  </a:cubicBezTo>
                  <a:cubicBezTo>
                    <a:pt x="1017" y="215"/>
                    <a:pt x="1026" y="219"/>
                    <a:pt x="1022" y="212"/>
                  </a:cubicBezTo>
                  <a:cubicBezTo>
                    <a:pt x="1027" y="209"/>
                    <a:pt x="1018" y="219"/>
                    <a:pt x="1028" y="212"/>
                  </a:cubicBezTo>
                  <a:cubicBezTo>
                    <a:pt x="1024" y="215"/>
                    <a:pt x="1024" y="215"/>
                    <a:pt x="1024" y="215"/>
                  </a:cubicBezTo>
                  <a:cubicBezTo>
                    <a:pt x="1024" y="215"/>
                    <a:pt x="1027" y="214"/>
                    <a:pt x="1023" y="214"/>
                  </a:cubicBezTo>
                  <a:cubicBezTo>
                    <a:pt x="1024" y="216"/>
                    <a:pt x="1024" y="216"/>
                    <a:pt x="1024" y="216"/>
                  </a:cubicBezTo>
                  <a:cubicBezTo>
                    <a:pt x="1026" y="216"/>
                    <a:pt x="1026" y="216"/>
                    <a:pt x="1026" y="216"/>
                  </a:cubicBezTo>
                  <a:cubicBezTo>
                    <a:pt x="1028" y="216"/>
                    <a:pt x="1028" y="216"/>
                    <a:pt x="1028" y="216"/>
                  </a:cubicBezTo>
                  <a:cubicBezTo>
                    <a:pt x="1027" y="218"/>
                    <a:pt x="1027" y="218"/>
                    <a:pt x="1027" y="218"/>
                  </a:cubicBezTo>
                  <a:cubicBezTo>
                    <a:pt x="1027" y="217"/>
                    <a:pt x="1029" y="218"/>
                    <a:pt x="1029" y="219"/>
                  </a:cubicBezTo>
                  <a:cubicBezTo>
                    <a:pt x="1029" y="220"/>
                    <a:pt x="1029" y="220"/>
                    <a:pt x="1029" y="220"/>
                  </a:cubicBezTo>
                  <a:cubicBezTo>
                    <a:pt x="1025" y="220"/>
                    <a:pt x="1025" y="220"/>
                    <a:pt x="1025" y="220"/>
                  </a:cubicBezTo>
                  <a:cubicBezTo>
                    <a:pt x="1025" y="220"/>
                    <a:pt x="1029" y="218"/>
                    <a:pt x="1024" y="221"/>
                  </a:cubicBezTo>
                  <a:cubicBezTo>
                    <a:pt x="1027" y="221"/>
                    <a:pt x="1027" y="221"/>
                    <a:pt x="1027" y="221"/>
                  </a:cubicBezTo>
                  <a:cubicBezTo>
                    <a:pt x="1026" y="223"/>
                    <a:pt x="1026" y="223"/>
                    <a:pt x="1026" y="223"/>
                  </a:cubicBezTo>
                  <a:cubicBezTo>
                    <a:pt x="1032" y="225"/>
                    <a:pt x="1032" y="225"/>
                    <a:pt x="1032" y="225"/>
                  </a:cubicBezTo>
                  <a:cubicBezTo>
                    <a:pt x="1033" y="224"/>
                    <a:pt x="1033" y="224"/>
                    <a:pt x="1033" y="224"/>
                  </a:cubicBezTo>
                  <a:cubicBezTo>
                    <a:pt x="1032" y="224"/>
                    <a:pt x="1035" y="228"/>
                    <a:pt x="1032" y="222"/>
                  </a:cubicBezTo>
                  <a:cubicBezTo>
                    <a:pt x="1036" y="221"/>
                    <a:pt x="1036" y="221"/>
                    <a:pt x="1036" y="221"/>
                  </a:cubicBezTo>
                  <a:cubicBezTo>
                    <a:pt x="1035" y="220"/>
                    <a:pt x="1035" y="220"/>
                    <a:pt x="1035" y="220"/>
                  </a:cubicBezTo>
                  <a:cubicBezTo>
                    <a:pt x="1038" y="219"/>
                    <a:pt x="1038" y="219"/>
                    <a:pt x="1038" y="219"/>
                  </a:cubicBezTo>
                  <a:cubicBezTo>
                    <a:pt x="1038" y="216"/>
                    <a:pt x="1038" y="216"/>
                    <a:pt x="1038" y="216"/>
                  </a:cubicBezTo>
                  <a:cubicBezTo>
                    <a:pt x="1039" y="215"/>
                    <a:pt x="1039" y="215"/>
                    <a:pt x="1039" y="215"/>
                  </a:cubicBezTo>
                  <a:cubicBezTo>
                    <a:pt x="1039" y="215"/>
                    <a:pt x="1044" y="214"/>
                    <a:pt x="1038" y="214"/>
                  </a:cubicBezTo>
                  <a:cubicBezTo>
                    <a:pt x="1039" y="213"/>
                    <a:pt x="1039" y="213"/>
                    <a:pt x="1039" y="213"/>
                  </a:cubicBezTo>
                  <a:cubicBezTo>
                    <a:pt x="1044" y="215"/>
                    <a:pt x="1044" y="215"/>
                    <a:pt x="1044" y="215"/>
                  </a:cubicBezTo>
                  <a:cubicBezTo>
                    <a:pt x="1046" y="209"/>
                    <a:pt x="1046" y="209"/>
                    <a:pt x="1046" y="209"/>
                  </a:cubicBezTo>
                  <a:cubicBezTo>
                    <a:pt x="1045" y="208"/>
                    <a:pt x="1045" y="208"/>
                    <a:pt x="1045" y="208"/>
                  </a:cubicBezTo>
                  <a:cubicBezTo>
                    <a:pt x="1042" y="209"/>
                    <a:pt x="1042" y="209"/>
                    <a:pt x="1042" y="209"/>
                  </a:cubicBezTo>
                  <a:cubicBezTo>
                    <a:pt x="1041" y="208"/>
                    <a:pt x="1045" y="204"/>
                    <a:pt x="1037" y="207"/>
                  </a:cubicBezTo>
                  <a:cubicBezTo>
                    <a:pt x="1038" y="207"/>
                    <a:pt x="1038" y="207"/>
                    <a:pt x="1038" y="207"/>
                  </a:cubicBezTo>
                  <a:cubicBezTo>
                    <a:pt x="1037" y="206"/>
                    <a:pt x="1046" y="208"/>
                    <a:pt x="1034" y="206"/>
                  </a:cubicBezTo>
                  <a:cubicBezTo>
                    <a:pt x="1034" y="205"/>
                    <a:pt x="1034" y="205"/>
                    <a:pt x="1034" y="205"/>
                  </a:cubicBezTo>
                  <a:cubicBezTo>
                    <a:pt x="1050" y="207"/>
                    <a:pt x="1050" y="207"/>
                    <a:pt x="1050" y="207"/>
                  </a:cubicBezTo>
                  <a:cubicBezTo>
                    <a:pt x="1048" y="202"/>
                    <a:pt x="1055" y="209"/>
                    <a:pt x="1054" y="201"/>
                  </a:cubicBezTo>
                  <a:cubicBezTo>
                    <a:pt x="1057" y="199"/>
                    <a:pt x="1057" y="199"/>
                    <a:pt x="1057" y="199"/>
                  </a:cubicBezTo>
                  <a:cubicBezTo>
                    <a:pt x="1054" y="198"/>
                    <a:pt x="1054" y="198"/>
                    <a:pt x="1054" y="198"/>
                  </a:cubicBezTo>
                  <a:cubicBezTo>
                    <a:pt x="1051" y="200"/>
                    <a:pt x="1051" y="200"/>
                    <a:pt x="1051" y="200"/>
                  </a:cubicBezTo>
                  <a:cubicBezTo>
                    <a:pt x="1051" y="200"/>
                    <a:pt x="1048" y="199"/>
                    <a:pt x="1052" y="200"/>
                  </a:cubicBezTo>
                  <a:cubicBezTo>
                    <a:pt x="1052" y="199"/>
                    <a:pt x="1052" y="199"/>
                    <a:pt x="1051" y="198"/>
                  </a:cubicBezTo>
                  <a:cubicBezTo>
                    <a:pt x="1052" y="197"/>
                    <a:pt x="1057" y="197"/>
                    <a:pt x="1047" y="200"/>
                  </a:cubicBezTo>
                  <a:cubicBezTo>
                    <a:pt x="1045" y="202"/>
                    <a:pt x="1045" y="202"/>
                    <a:pt x="1045" y="202"/>
                  </a:cubicBezTo>
                  <a:cubicBezTo>
                    <a:pt x="1044" y="200"/>
                    <a:pt x="1052" y="201"/>
                    <a:pt x="1042" y="199"/>
                  </a:cubicBezTo>
                  <a:cubicBezTo>
                    <a:pt x="1045" y="198"/>
                    <a:pt x="1045" y="198"/>
                    <a:pt x="1045" y="198"/>
                  </a:cubicBezTo>
                  <a:cubicBezTo>
                    <a:pt x="1045" y="195"/>
                    <a:pt x="1051" y="200"/>
                    <a:pt x="1047" y="193"/>
                  </a:cubicBezTo>
                  <a:cubicBezTo>
                    <a:pt x="1048" y="194"/>
                    <a:pt x="1048" y="194"/>
                    <a:pt x="1049" y="195"/>
                  </a:cubicBezTo>
                  <a:cubicBezTo>
                    <a:pt x="1052" y="193"/>
                    <a:pt x="1051" y="202"/>
                    <a:pt x="1054" y="193"/>
                  </a:cubicBezTo>
                  <a:cubicBezTo>
                    <a:pt x="1052" y="196"/>
                    <a:pt x="1052" y="196"/>
                    <a:pt x="1052" y="196"/>
                  </a:cubicBezTo>
                  <a:cubicBezTo>
                    <a:pt x="1057" y="194"/>
                    <a:pt x="1057" y="194"/>
                    <a:pt x="1057" y="194"/>
                  </a:cubicBezTo>
                  <a:cubicBezTo>
                    <a:pt x="1060" y="198"/>
                    <a:pt x="1060" y="198"/>
                    <a:pt x="1060" y="198"/>
                  </a:cubicBezTo>
                  <a:cubicBezTo>
                    <a:pt x="1062" y="198"/>
                    <a:pt x="1061" y="196"/>
                    <a:pt x="1064" y="196"/>
                  </a:cubicBezTo>
                  <a:cubicBezTo>
                    <a:pt x="1063" y="195"/>
                    <a:pt x="1063" y="195"/>
                    <a:pt x="1063" y="195"/>
                  </a:cubicBezTo>
                  <a:cubicBezTo>
                    <a:pt x="1064" y="193"/>
                    <a:pt x="1064" y="193"/>
                    <a:pt x="1064" y="193"/>
                  </a:cubicBezTo>
                  <a:cubicBezTo>
                    <a:pt x="1064" y="192"/>
                    <a:pt x="1069" y="193"/>
                    <a:pt x="1074" y="188"/>
                  </a:cubicBezTo>
                  <a:cubicBezTo>
                    <a:pt x="1072" y="185"/>
                    <a:pt x="1072" y="185"/>
                    <a:pt x="1072" y="185"/>
                  </a:cubicBezTo>
                  <a:cubicBezTo>
                    <a:pt x="1072" y="184"/>
                    <a:pt x="1072" y="184"/>
                    <a:pt x="1072" y="184"/>
                  </a:cubicBezTo>
                  <a:cubicBezTo>
                    <a:pt x="1075" y="185"/>
                    <a:pt x="1075" y="185"/>
                    <a:pt x="1075" y="185"/>
                  </a:cubicBezTo>
                  <a:cubicBezTo>
                    <a:pt x="1075" y="185"/>
                    <a:pt x="1075" y="185"/>
                    <a:pt x="1075" y="185"/>
                  </a:cubicBezTo>
                  <a:cubicBezTo>
                    <a:pt x="1075" y="182"/>
                    <a:pt x="1075" y="182"/>
                    <a:pt x="1075" y="182"/>
                  </a:cubicBezTo>
                  <a:cubicBezTo>
                    <a:pt x="1070" y="180"/>
                    <a:pt x="1070" y="180"/>
                    <a:pt x="1070" y="180"/>
                  </a:cubicBezTo>
                  <a:cubicBezTo>
                    <a:pt x="1067" y="184"/>
                    <a:pt x="1067" y="184"/>
                    <a:pt x="1067" y="184"/>
                  </a:cubicBezTo>
                  <a:cubicBezTo>
                    <a:pt x="1068" y="184"/>
                    <a:pt x="1068" y="184"/>
                    <a:pt x="1068" y="184"/>
                  </a:cubicBezTo>
                  <a:cubicBezTo>
                    <a:pt x="1063" y="184"/>
                    <a:pt x="1063" y="184"/>
                    <a:pt x="1063" y="184"/>
                  </a:cubicBezTo>
                  <a:cubicBezTo>
                    <a:pt x="1063" y="183"/>
                    <a:pt x="1063" y="183"/>
                    <a:pt x="1063" y="183"/>
                  </a:cubicBezTo>
                  <a:cubicBezTo>
                    <a:pt x="1063" y="183"/>
                    <a:pt x="1063" y="183"/>
                    <a:pt x="1063" y="183"/>
                  </a:cubicBezTo>
                  <a:cubicBezTo>
                    <a:pt x="1063" y="183"/>
                    <a:pt x="1063" y="183"/>
                    <a:pt x="1064" y="184"/>
                  </a:cubicBezTo>
                  <a:cubicBezTo>
                    <a:pt x="1065" y="179"/>
                    <a:pt x="1065" y="179"/>
                    <a:pt x="1065" y="179"/>
                  </a:cubicBezTo>
                  <a:cubicBezTo>
                    <a:pt x="1065" y="178"/>
                    <a:pt x="1063" y="178"/>
                    <a:pt x="1064" y="177"/>
                  </a:cubicBezTo>
                  <a:cubicBezTo>
                    <a:pt x="1070" y="177"/>
                    <a:pt x="1070" y="177"/>
                    <a:pt x="1070" y="177"/>
                  </a:cubicBezTo>
                  <a:cubicBezTo>
                    <a:pt x="1075" y="173"/>
                    <a:pt x="1075" y="173"/>
                    <a:pt x="1075" y="173"/>
                  </a:cubicBezTo>
                  <a:cubicBezTo>
                    <a:pt x="1076" y="173"/>
                    <a:pt x="1076" y="173"/>
                    <a:pt x="1076" y="173"/>
                  </a:cubicBezTo>
                  <a:cubicBezTo>
                    <a:pt x="1075" y="170"/>
                    <a:pt x="1075" y="170"/>
                    <a:pt x="1075" y="170"/>
                  </a:cubicBezTo>
                  <a:cubicBezTo>
                    <a:pt x="1081" y="166"/>
                    <a:pt x="1081" y="166"/>
                    <a:pt x="1081" y="166"/>
                  </a:cubicBezTo>
                  <a:cubicBezTo>
                    <a:pt x="1083" y="162"/>
                    <a:pt x="1083" y="162"/>
                    <a:pt x="1083" y="162"/>
                  </a:cubicBezTo>
                  <a:cubicBezTo>
                    <a:pt x="1087" y="162"/>
                    <a:pt x="1087" y="162"/>
                    <a:pt x="1087" y="162"/>
                  </a:cubicBezTo>
                  <a:cubicBezTo>
                    <a:pt x="1088" y="161"/>
                    <a:pt x="1088" y="161"/>
                    <a:pt x="1088" y="161"/>
                  </a:cubicBezTo>
                  <a:cubicBezTo>
                    <a:pt x="1086" y="159"/>
                    <a:pt x="1086" y="159"/>
                    <a:pt x="1086" y="159"/>
                  </a:cubicBezTo>
                  <a:cubicBezTo>
                    <a:pt x="1099" y="150"/>
                    <a:pt x="1099" y="150"/>
                    <a:pt x="1099" y="150"/>
                  </a:cubicBezTo>
                  <a:cubicBezTo>
                    <a:pt x="1102" y="152"/>
                    <a:pt x="1090" y="151"/>
                    <a:pt x="1103" y="151"/>
                  </a:cubicBezTo>
                  <a:cubicBezTo>
                    <a:pt x="1103" y="148"/>
                    <a:pt x="1103" y="148"/>
                    <a:pt x="1103" y="148"/>
                  </a:cubicBezTo>
                  <a:cubicBezTo>
                    <a:pt x="1104" y="148"/>
                    <a:pt x="1104" y="148"/>
                    <a:pt x="1104" y="148"/>
                  </a:cubicBezTo>
                  <a:cubicBezTo>
                    <a:pt x="1103" y="146"/>
                    <a:pt x="1103" y="146"/>
                    <a:pt x="1103" y="146"/>
                  </a:cubicBezTo>
                  <a:cubicBezTo>
                    <a:pt x="1106" y="146"/>
                    <a:pt x="1106" y="146"/>
                    <a:pt x="1106" y="146"/>
                  </a:cubicBezTo>
                  <a:cubicBezTo>
                    <a:pt x="1107" y="147"/>
                    <a:pt x="1107" y="147"/>
                    <a:pt x="1107" y="147"/>
                  </a:cubicBezTo>
                  <a:cubicBezTo>
                    <a:pt x="1109" y="148"/>
                    <a:pt x="1109" y="151"/>
                    <a:pt x="1111" y="145"/>
                  </a:cubicBezTo>
                  <a:cubicBezTo>
                    <a:pt x="1111" y="146"/>
                    <a:pt x="1111" y="146"/>
                    <a:pt x="1111" y="146"/>
                  </a:cubicBezTo>
                  <a:cubicBezTo>
                    <a:pt x="1108" y="147"/>
                    <a:pt x="1108" y="147"/>
                    <a:pt x="1108" y="147"/>
                  </a:cubicBezTo>
                  <a:cubicBezTo>
                    <a:pt x="1108" y="149"/>
                    <a:pt x="1108" y="149"/>
                    <a:pt x="1108" y="149"/>
                  </a:cubicBezTo>
                  <a:cubicBezTo>
                    <a:pt x="1107" y="148"/>
                    <a:pt x="1114" y="152"/>
                    <a:pt x="1116" y="144"/>
                  </a:cubicBezTo>
                  <a:cubicBezTo>
                    <a:pt x="1110" y="141"/>
                    <a:pt x="1110" y="141"/>
                    <a:pt x="1110" y="141"/>
                  </a:cubicBezTo>
                  <a:cubicBezTo>
                    <a:pt x="1109" y="142"/>
                    <a:pt x="1109" y="142"/>
                    <a:pt x="1109" y="142"/>
                  </a:cubicBezTo>
                  <a:cubicBezTo>
                    <a:pt x="1109" y="141"/>
                    <a:pt x="1109" y="141"/>
                    <a:pt x="1109" y="141"/>
                  </a:cubicBezTo>
                  <a:cubicBezTo>
                    <a:pt x="1106" y="141"/>
                    <a:pt x="1106" y="141"/>
                    <a:pt x="1106" y="141"/>
                  </a:cubicBezTo>
                  <a:cubicBezTo>
                    <a:pt x="1105" y="138"/>
                    <a:pt x="1108" y="137"/>
                    <a:pt x="1112" y="138"/>
                  </a:cubicBezTo>
                  <a:cubicBezTo>
                    <a:pt x="1109" y="137"/>
                    <a:pt x="1109" y="137"/>
                    <a:pt x="1109" y="137"/>
                  </a:cubicBezTo>
                  <a:cubicBezTo>
                    <a:pt x="1112" y="134"/>
                    <a:pt x="1112" y="134"/>
                    <a:pt x="1112" y="134"/>
                  </a:cubicBezTo>
                  <a:cubicBezTo>
                    <a:pt x="1118" y="132"/>
                    <a:pt x="1109" y="138"/>
                    <a:pt x="1117" y="133"/>
                  </a:cubicBezTo>
                  <a:cubicBezTo>
                    <a:pt x="1121" y="136"/>
                    <a:pt x="1121" y="136"/>
                    <a:pt x="1121" y="136"/>
                  </a:cubicBezTo>
                  <a:cubicBezTo>
                    <a:pt x="1120" y="136"/>
                    <a:pt x="1123" y="132"/>
                    <a:pt x="1121" y="137"/>
                  </a:cubicBezTo>
                  <a:cubicBezTo>
                    <a:pt x="1126" y="137"/>
                    <a:pt x="1126" y="137"/>
                    <a:pt x="1126" y="137"/>
                  </a:cubicBezTo>
                  <a:cubicBezTo>
                    <a:pt x="1131" y="138"/>
                    <a:pt x="1131" y="138"/>
                    <a:pt x="1131" y="138"/>
                  </a:cubicBezTo>
                  <a:cubicBezTo>
                    <a:pt x="1133" y="137"/>
                    <a:pt x="1133" y="137"/>
                    <a:pt x="1133" y="137"/>
                  </a:cubicBezTo>
                  <a:cubicBezTo>
                    <a:pt x="1134" y="137"/>
                    <a:pt x="1132" y="142"/>
                    <a:pt x="1134" y="136"/>
                  </a:cubicBezTo>
                  <a:cubicBezTo>
                    <a:pt x="1133" y="134"/>
                    <a:pt x="1133" y="134"/>
                    <a:pt x="1133" y="134"/>
                  </a:cubicBezTo>
                  <a:cubicBezTo>
                    <a:pt x="1133" y="135"/>
                    <a:pt x="1133" y="134"/>
                    <a:pt x="1134" y="133"/>
                  </a:cubicBezTo>
                  <a:cubicBezTo>
                    <a:pt x="1129" y="132"/>
                    <a:pt x="1129" y="132"/>
                    <a:pt x="1129" y="132"/>
                  </a:cubicBezTo>
                  <a:cubicBezTo>
                    <a:pt x="1129" y="130"/>
                    <a:pt x="1129" y="130"/>
                    <a:pt x="1129" y="130"/>
                  </a:cubicBezTo>
                  <a:cubicBezTo>
                    <a:pt x="1127" y="130"/>
                    <a:pt x="1127" y="130"/>
                    <a:pt x="1127" y="130"/>
                  </a:cubicBezTo>
                  <a:cubicBezTo>
                    <a:pt x="1125" y="128"/>
                    <a:pt x="1136" y="130"/>
                    <a:pt x="1125" y="125"/>
                  </a:cubicBezTo>
                  <a:cubicBezTo>
                    <a:pt x="1130" y="126"/>
                    <a:pt x="1126" y="120"/>
                    <a:pt x="1132" y="123"/>
                  </a:cubicBezTo>
                  <a:cubicBezTo>
                    <a:pt x="1127" y="125"/>
                    <a:pt x="1127" y="125"/>
                    <a:pt x="1127" y="125"/>
                  </a:cubicBezTo>
                  <a:cubicBezTo>
                    <a:pt x="1127" y="127"/>
                    <a:pt x="1127" y="127"/>
                    <a:pt x="1127" y="127"/>
                  </a:cubicBezTo>
                  <a:cubicBezTo>
                    <a:pt x="1134" y="125"/>
                    <a:pt x="1134" y="125"/>
                    <a:pt x="1134" y="125"/>
                  </a:cubicBezTo>
                  <a:cubicBezTo>
                    <a:pt x="1135" y="123"/>
                    <a:pt x="1135" y="123"/>
                    <a:pt x="1135" y="123"/>
                  </a:cubicBezTo>
                  <a:cubicBezTo>
                    <a:pt x="1138" y="123"/>
                    <a:pt x="1138" y="123"/>
                    <a:pt x="1138" y="123"/>
                  </a:cubicBezTo>
                  <a:cubicBezTo>
                    <a:pt x="1138" y="121"/>
                    <a:pt x="1138" y="121"/>
                    <a:pt x="1138" y="121"/>
                  </a:cubicBezTo>
                  <a:cubicBezTo>
                    <a:pt x="1140" y="121"/>
                    <a:pt x="1140" y="121"/>
                    <a:pt x="1140" y="121"/>
                  </a:cubicBezTo>
                  <a:cubicBezTo>
                    <a:pt x="1142" y="118"/>
                    <a:pt x="1124" y="136"/>
                    <a:pt x="1147" y="114"/>
                  </a:cubicBezTo>
                  <a:cubicBezTo>
                    <a:pt x="1148" y="112"/>
                    <a:pt x="1148" y="112"/>
                    <a:pt x="1148" y="112"/>
                  </a:cubicBezTo>
                  <a:cubicBezTo>
                    <a:pt x="1145" y="111"/>
                    <a:pt x="1145" y="111"/>
                    <a:pt x="1145" y="111"/>
                  </a:cubicBezTo>
                  <a:cubicBezTo>
                    <a:pt x="1144" y="111"/>
                    <a:pt x="1142" y="115"/>
                    <a:pt x="1140" y="111"/>
                  </a:cubicBezTo>
                  <a:cubicBezTo>
                    <a:pt x="1144" y="110"/>
                    <a:pt x="1144" y="110"/>
                    <a:pt x="1144" y="110"/>
                  </a:cubicBezTo>
                  <a:cubicBezTo>
                    <a:pt x="1145" y="109"/>
                    <a:pt x="1135" y="115"/>
                    <a:pt x="1147" y="107"/>
                  </a:cubicBezTo>
                  <a:cubicBezTo>
                    <a:pt x="1149" y="111"/>
                    <a:pt x="1149" y="111"/>
                    <a:pt x="1149" y="111"/>
                  </a:cubicBezTo>
                  <a:cubicBezTo>
                    <a:pt x="1156" y="105"/>
                    <a:pt x="1156" y="105"/>
                    <a:pt x="1156" y="105"/>
                  </a:cubicBezTo>
                  <a:cubicBezTo>
                    <a:pt x="1160" y="104"/>
                    <a:pt x="1160" y="104"/>
                    <a:pt x="1160" y="104"/>
                  </a:cubicBezTo>
                  <a:cubicBezTo>
                    <a:pt x="1167" y="95"/>
                    <a:pt x="1167" y="95"/>
                    <a:pt x="1167" y="95"/>
                  </a:cubicBezTo>
                  <a:cubicBezTo>
                    <a:pt x="1174" y="92"/>
                    <a:pt x="1174" y="92"/>
                    <a:pt x="1174" y="92"/>
                  </a:cubicBezTo>
                  <a:cubicBezTo>
                    <a:pt x="1173" y="90"/>
                    <a:pt x="1173" y="90"/>
                    <a:pt x="1173" y="90"/>
                  </a:cubicBezTo>
                  <a:cubicBezTo>
                    <a:pt x="1177" y="87"/>
                    <a:pt x="1177" y="87"/>
                    <a:pt x="1177" y="87"/>
                  </a:cubicBezTo>
                  <a:cubicBezTo>
                    <a:pt x="1179" y="86"/>
                    <a:pt x="1182" y="86"/>
                    <a:pt x="1182" y="85"/>
                  </a:cubicBezTo>
                  <a:cubicBezTo>
                    <a:pt x="1184" y="86"/>
                    <a:pt x="1184" y="86"/>
                    <a:pt x="1184" y="86"/>
                  </a:cubicBezTo>
                  <a:cubicBezTo>
                    <a:pt x="1177" y="89"/>
                    <a:pt x="1177" y="89"/>
                    <a:pt x="1177" y="89"/>
                  </a:cubicBezTo>
                  <a:cubicBezTo>
                    <a:pt x="1179" y="90"/>
                    <a:pt x="1179" y="90"/>
                    <a:pt x="1179" y="90"/>
                  </a:cubicBezTo>
                  <a:cubicBezTo>
                    <a:pt x="1177" y="92"/>
                    <a:pt x="1177" y="92"/>
                    <a:pt x="1177" y="92"/>
                  </a:cubicBezTo>
                  <a:cubicBezTo>
                    <a:pt x="1176" y="94"/>
                    <a:pt x="1176" y="94"/>
                    <a:pt x="1176" y="94"/>
                  </a:cubicBezTo>
                  <a:cubicBezTo>
                    <a:pt x="1176" y="96"/>
                    <a:pt x="1176" y="96"/>
                    <a:pt x="1176" y="96"/>
                  </a:cubicBezTo>
                  <a:cubicBezTo>
                    <a:pt x="1177" y="97"/>
                    <a:pt x="1177" y="97"/>
                    <a:pt x="1177" y="97"/>
                  </a:cubicBezTo>
                  <a:cubicBezTo>
                    <a:pt x="1179" y="95"/>
                    <a:pt x="1179" y="95"/>
                    <a:pt x="1179" y="95"/>
                  </a:cubicBezTo>
                  <a:cubicBezTo>
                    <a:pt x="1182" y="92"/>
                    <a:pt x="1182" y="92"/>
                    <a:pt x="1182" y="92"/>
                  </a:cubicBezTo>
                  <a:cubicBezTo>
                    <a:pt x="1185" y="91"/>
                    <a:pt x="1187" y="95"/>
                    <a:pt x="1188" y="91"/>
                  </a:cubicBezTo>
                  <a:cubicBezTo>
                    <a:pt x="1187" y="88"/>
                    <a:pt x="1187" y="88"/>
                    <a:pt x="1187" y="88"/>
                  </a:cubicBezTo>
                  <a:cubicBezTo>
                    <a:pt x="1190" y="86"/>
                    <a:pt x="1190" y="86"/>
                    <a:pt x="1190" y="86"/>
                  </a:cubicBezTo>
                  <a:cubicBezTo>
                    <a:pt x="1196" y="86"/>
                    <a:pt x="1196" y="86"/>
                    <a:pt x="1196" y="86"/>
                  </a:cubicBezTo>
                  <a:cubicBezTo>
                    <a:pt x="1189" y="88"/>
                    <a:pt x="1204" y="88"/>
                    <a:pt x="1192" y="89"/>
                  </a:cubicBezTo>
                  <a:cubicBezTo>
                    <a:pt x="1189" y="94"/>
                    <a:pt x="1189" y="94"/>
                    <a:pt x="1189" y="94"/>
                  </a:cubicBezTo>
                  <a:cubicBezTo>
                    <a:pt x="1184" y="98"/>
                    <a:pt x="1184" y="98"/>
                    <a:pt x="1184" y="98"/>
                  </a:cubicBezTo>
                  <a:cubicBezTo>
                    <a:pt x="1182" y="101"/>
                    <a:pt x="1182" y="101"/>
                    <a:pt x="1182" y="101"/>
                  </a:cubicBezTo>
                  <a:cubicBezTo>
                    <a:pt x="1177" y="101"/>
                    <a:pt x="1177" y="101"/>
                    <a:pt x="1177" y="101"/>
                  </a:cubicBezTo>
                  <a:cubicBezTo>
                    <a:pt x="1180" y="104"/>
                    <a:pt x="1180" y="104"/>
                    <a:pt x="1180" y="104"/>
                  </a:cubicBezTo>
                  <a:cubicBezTo>
                    <a:pt x="1177" y="108"/>
                    <a:pt x="1177" y="108"/>
                    <a:pt x="1177" y="108"/>
                  </a:cubicBezTo>
                  <a:cubicBezTo>
                    <a:pt x="1171" y="111"/>
                    <a:pt x="1171" y="111"/>
                    <a:pt x="1171" y="111"/>
                  </a:cubicBezTo>
                  <a:cubicBezTo>
                    <a:pt x="1172" y="110"/>
                    <a:pt x="1172" y="110"/>
                    <a:pt x="1172" y="110"/>
                  </a:cubicBezTo>
                  <a:cubicBezTo>
                    <a:pt x="1168" y="108"/>
                    <a:pt x="1168" y="108"/>
                    <a:pt x="1168" y="108"/>
                  </a:cubicBezTo>
                  <a:cubicBezTo>
                    <a:pt x="1165" y="110"/>
                    <a:pt x="1165" y="110"/>
                    <a:pt x="1165" y="110"/>
                  </a:cubicBezTo>
                  <a:cubicBezTo>
                    <a:pt x="1169" y="114"/>
                    <a:pt x="1169" y="114"/>
                    <a:pt x="1169" y="114"/>
                  </a:cubicBezTo>
                  <a:cubicBezTo>
                    <a:pt x="1166" y="117"/>
                    <a:pt x="1166" y="117"/>
                    <a:pt x="1166" y="117"/>
                  </a:cubicBezTo>
                  <a:cubicBezTo>
                    <a:pt x="1166" y="119"/>
                    <a:pt x="1175" y="110"/>
                    <a:pt x="1161" y="120"/>
                  </a:cubicBezTo>
                  <a:cubicBezTo>
                    <a:pt x="1161" y="122"/>
                    <a:pt x="1161" y="122"/>
                    <a:pt x="1161" y="122"/>
                  </a:cubicBezTo>
                  <a:cubicBezTo>
                    <a:pt x="1158" y="119"/>
                    <a:pt x="1158" y="119"/>
                    <a:pt x="1158" y="119"/>
                  </a:cubicBezTo>
                  <a:cubicBezTo>
                    <a:pt x="1154" y="123"/>
                    <a:pt x="1154" y="123"/>
                    <a:pt x="1154" y="123"/>
                  </a:cubicBezTo>
                  <a:cubicBezTo>
                    <a:pt x="1155" y="125"/>
                    <a:pt x="1155" y="125"/>
                    <a:pt x="1155" y="125"/>
                  </a:cubicBezTo>
                  <a:cubicBezTo>
                    <a:pt x="1157" y="125"/>
                    <a:pt x="1157" y="125"/>
                    <a:pt x="1157" y="125"/>
                  </a:cubicBezTo>
                  <a:cubicBezTo>
                    <a:pt x="1155" y="127"/>
                    <a:pt x="1155" y="127"/>
                    <a:pt x="1155" y="127"/>
                  </a:cubicBezTo>
                  <a:cubicBezTo>
                    <a:pt x="1151" y="126"/>
                    <a:pt x="1151" y="126"/>
                    <a:pt x="1151" y="126"/>
                  </a:cubicBezTo>
                  <a:cubicBezTo>
                    <a:pt x="1146" y="129"/>
                    <a:pt x="1146" y="129"/>
                    <a:pt x="1146" y="129"/>
                  </a:cubicBezTo>
                  <a:cubicBezTo>
                    <a:pt x="1147" y="127"/>
                    <a:pt x="1145" y="126"/>
                    <a:pt x="1150" y="132"/>
                  </a:cubicBezTo>
                  <a:cubicBezTo>
                    <a:pt x="1148" y="134"/>
                    <a:pt x="1148" y="134"/>
                    <a:pt x="1148" y="134"/>
                  </a:cubicBezTo>
                  <a:cubicBezTo>
                    <a:pt x="1142" y="134"/>
                    <a:pt x="1142" y="134"/>
                    <a:pt x="1142" y="134"/>
                  </a:cubicBezTo>
                  <a:cubicBezTo>
                    <a:pt x="1140" y="136"/>
                    <a:pt x="1140" y="136"/>
                    <a:pt x="1140" y="136"/>
                  </a:cubicBezTo>
                  <a:cubicBezTo>
                    <a:pt x="1141" y="137"/>
                    <a:pt x="1141" y="137"/>
                    <a:pt x="1141" y="137"/>
                  </a:cubicBezTo>
                  <a:cubicBezTo>
                    <a:pt x="1141" y="140"/>
                    <a:pt x="1137" y="136"/>
                    <a:pt x="1138" y="140"/>
                  </a:cubicBezTo>
                  <a:cubicBezTo>
                    <a:pt x="1136" y="141"/>
                    <a:pt x="1135" y="138"/>
                    <a:pt x="1135" y="143"/>
                  </a:cubicBezTo>
                  <a:cubicBezTo>
                    <a:pt x="1131" y="144"/>
                    <a:pt x="1131" y="144"/>
                    <a:pt x="1131" y="144"/>
                  </a:cubicBezTo>
                  <a:cubicBezTo>
                    <a:pt x="1130" y="146"/>
                    <a:pt x="1140" y="143"/>
                    <a:pt x="1128" y="147"/>
                  </a:cubicBezTo>
                  <a:cubicBezTo>
                    <a:pt x="1126" y="152"/>
                    <a:pt x="1126" y="152"/>
                    <a:pt x="1126" y="152"/>
                  </a:cubicBezTo>
                  <a:cubicBezTo>
                    <a:pt x="1121" y="154"/>
                    <a:pt x="1121" y="154"/>
                    <a:pt x="1121" y="154"/>
                  </a:cubicBezTo>
                  <a:cubicBezTo>
                    <a:pt x="1119" y="159"/>
                    <a:pt x="1119" y="159"/>
                    <a:pt x="1119" y="159"/>
                  </a:cubicBezTo>
                  <a:cubicBezTo>
                    <a:pt x="1112" y="161"/>
                    <a:pt x="1112" y="161"/>
                    <a:pt x="1112" y="161"/>
                  </a:cubicBezTo>
                  <a:cubicBezTo>
                    <a:pt x="1114" y="162"/>
                    <a:pt x="1114" y="162"/>
                    <a:pt x="1114" y="162"/>
                  </a:cubicBezTo>
                  <a:cubicBezTo>
                    <a:pt x="1109" y="165"/>
                    <a:pt x="1109" y="165"/>
                    <a:pt x="1109" y="165"/>
                  </a:cubicBezTo>
                  <a:cubicBezTo>
                    <a:pt x="1103" y="173"/>
                    <a:pt x="1103" y="173"/>
                    <a:pt x="1103" y="173"/>
                  </a:cubicBezTo>
                  <a:cubicBezTo>
                    <a:pt x="1095" y="179"/>
                    <a:pt x="1095" y="179"/>
                    <a:pt x="1095" y="179"/>
                  </a:cubicBezTo>
                  <a:cubicBezTo>
                    <a:pt x="1091" y="185"/>
                    <a:pt x="1091" y="185"/>
                    <a:pt x="1091" y="185"/>
                  </a:cubicBezTo>
                  <a:cubicBezTo>
                    <a:pt x="1060" y="213"/>
                    <a:pt x="1060" y="213"/>
                    <a:pt x="1060" y="213"/>
                  </a:cubicBezTo>
                  <a:cubicBezTo>
                    <a:pt x="1053" y="220"/>
                    <a:pt x="1053" y="220"/>
                    <a:pt x="1053" y="220"/>
                  </a:cubicBezTo>
                  <a:cubicBezTo>
                    <a:pt x="1048" y="221"/>
                    <a:pt x="1048" y="221"/>
                    <a:pt x="1048" y="221"/>
                  </a:cubicBezTo>
                  <a:cubicBezTo>
                    <a:pt x="1049" y="223"/>
                    <a:pt x="1049" y="223"/>
                    <a:pt x="1049" y="223"/>
                  </a:cubicBezTo>
                  <a:cubicBezTo>
                    <a:pt x="1032" y="239"/>
                    <a:pt x="1032" y="239"/>
                    <a:pt x="1032" y="239"/>
                  </a:cubicBezTo>
                  <a:cubicBezTo>
                    <a:pt x="1024" y="244"/>
                    <a:pt x="1024" y="244"/>
                    <a:pt x="1024" y="244"/>
                  </a:cubicBezTo>
                  <a:cubicBezTo>
                    <a:pt x="1021" y="249"/>
                    <a:pt x="1021" y="249"/>
                    <a:pt x="1021" y="249"/>
                  </a:cubicBezTo>
                  <a:cubicBezTo>
                    <a:pt x="1020" y="249"/>
                    <a:pt x="1020" y="249"/>
                    <a:pt x="1020" y="249"/>
                  </a:cubicBezTo>
                  <a:cubicBezTo>
                    <a:pt x="1019" y="252"/>
                    <a:pt x="1019" y="252"/>
                    <a:pt x="1019" y="252"/>
                  </a:cubicBezTo>
                  <a:cubicBezTo>
                    <a:pt x="1014" y="255"/>
                    <a:pt x="1014" y="255"/>
                    <a:pt x="1014" y="255"/>
                  </a:cubicBezTo>
                  <a:cubicBezTo>
                    <a:pt x="1012" y="256"/>
                    <a:pt x="1012" y="256"/>
                    <a:pt x="1012" y="256"/>
                  </a:cubicBezTo>
                  <a:cubicBezTo>
                    <a:pt x="1018" y="258"/>
                    <a:pt x="1018" y="258"/>
                    <a:pt x="1018" y="258"/>
                  </a:cubicBezTo>
                  <a:cubicBezTo>
                    <a:pt x="1020" y="256"/>
                    <a:pt x="1020" y="256"/>
                    <a:pt x="1020" y="256"/>
                  </a:cubicBezTo>
                  <a:cubicBezTo>
                    <a:pt x="1021" y="256"/>
                    <a:pt x="1022" y="255"/>
                    <a:pt x="1022" y="258"/>
                  </a:cubicBezTo>
                  <a:cubicBezTo>
                    <a:pt x="1025" y="255"/>
                    <a:pt x="1025" y="255"/>
                    <a:pt x="1025" y="255"/>
                  </a:cubicBezTo>
                  <a:cubicBezTo>
                    <a:pt x="1025" y="256"/>
                    <a:pt x="1027" y="255"/>
                    <a:pt x="1024" y="256"/>
                  </a:cubicBezTo>
                  <a:cubicBezTo>
                    <a:pt x="1026" y="255"/>
                    <a:pt x="1030" y="258"/>
                    <a:pt x="1029" y="254"/>
                  </a:cubicBezTo>
                  <a:cubicBezTo>
                    <a:pt x="1036" y="252"/>
                    <a:pt x="1036" y="252"/>
                    <a:pt x="1036" y="252"/>
                  </a:cubicBezTo>
                  <a:cubicBezTo>
                    <a:pt x="1044" y="248"/>
                    <a:pt x="1044" y="248"/>
                    <a:pt x="1044" y="248"/>
                  </a:cubicBezTo>
                  <a:cubicBezTo>
                    <a:pt x="1047" y="244"/>
                    <a:pt x="1047" y="244"/>
                    <a:pt x="1047" y="244"/>
                  </a:cubicBezTo>
                  <a:cubicBezTo>
                    <a:pt x="1049" y="243"/>
                    <a:pt x="1053" y="244"/>
                    <a:pt x="1053" y="241"/>
                  </a:cubicBezTo>
                  <a:cubicBezTo>
                    <a:pt x="1055" y="242"/>
                    <a:pt x="1055" y="242"/>
                    <a:pt x="1055" y="242"/>
                  </a:cubicBezTo>
                  <a:cubicBezTo>
                    <a:pt x="1059" y="240"/>
                    <a:pt x="1059" y="240"/>
                    <a:pt x="1059" y="240"/>
                  </a:cubicBezTo>
                  <a:cubicBezTo>
                    <a:pt x="1060" y="237"/>
                    <a:pt x="1060" y="237"/>
                    <a:pt x="1060" y="237"/>
                  </a:cubicBezTo>
                  <a:cubicBezTo>
                    <a:pt x="1063" y="232"/>
                    <a:pt x="1062" y="244"/>
                    <a:pt x="1064" y="233"/>
                  </a:cubicBezTo>
                  <a:cubicBezTo>
                    <a:pt x="1066" y="234"/>
                    <a:pt x="1066" y="234"/>
                    <a:pt x="1066" y="234"/>
                  </a:cubicBezTo>
                  <a:cubicBezTo>
                    <a:pt x="1070" y="229"/>
                    <a:pt x="1070" y="229"/>
                    <a:pt x="1070" y="229"/>
                  </a:cubicBezTo>
                  <a:cubicBezTo>
                    <a:pt x="1074" y="229"/>
                    <a:pt x="1074" y="229"/>
                    <a:pt x="1074" y="229"/>
                  </a:cubicBezTo>
                  <a:cubicBezTo>
                    <a:pt x="1074" y="226"/>
                    <a:pt x="1074" y="226"/>
                    <a:pt x="1074" y="226"/>
                  </a:cubicBezTo>
                  <a:cubicBezTo>
                    <a:pt x="1077" y="222"/>
                    <a:pt x="1077" y="222"/>
                    <a:pt x="1077" y="222"/>
                  </a:cubicBezTo>
                  <a:cubicBezTo>
                    <a:pt x="1077" y="221"/>
                    <a:pt x="1077" y="221"/>
                    <a:pt x="1077" y="221"/>
                  </a:cubicBezTo>
                  <a:cubicBezTo>
                    <a:pt x="1077" y="220"/>
                    <a:pt x="1077" y="220"/>
                    <a:pt x="1077" y="220"/>
                  </a:cubicBezTo>
                  <a:cubicBezTo>
                    <a:pt x="1082" y="220"/>
                    <a:pt x="1082" y="220"/>
                    <a:pt x="1082" y="220"/>
                  </a:cubicBezTo>
                  <a:cubicBezTo>
                    <a:pt x="1083" y="217"/>
                    <a:pt x="1083" y="217"/>
                    <a:pt x="1083" y="217"/>
                  </a:cubicBezTo>
                  <a:cubicBezTo>
                    <a:pt x="1086" y="215"/>
                    <a:pt x="1086" y="215"/>
                    <a:pt x="1086" y="215"/>
                  </a:cubicBezTo>
                  <a:cubicBezTo>
                    <a:pt x="1089" y="215"/>
                    <a:pt x="1089" y="215"/>
                    <a:pt x="1089" y="215"/>
                  </a:cubicBezTo>
                  <a:cubicBezTo>
                    <a:pt x="1092" y="210"/>
                    <a:pt x="1092" y="210"/>
                    <a:pt x="1092" y="210"/>
                  </a:cubicBezTo>
                  <a:cubicBezTo>
                    <a:pt x="1092" y="209"/>
                    <a:pt x="1092" y="209"/>
                    <a:pt x="1092" y="209"/>
                  </a:cubicBezTo>
                  <a:cubicBezTo>
                    <a:pt x="1090" y="209"/>
                    <a:pt x="1090" y="209"/>
                    <a:pt x="1090" y="209"/>
                  </a:cubicBezTo>
                  <a:cubicBezTo>
                    <a:pt x="1088" y="207"/>
                    <a:pt x="1088" y="207"/>
                    <a:pt x="1088" y="207"/>
                  </a:cubicBezTo>
                  <a:cubicBezTo>
                    <a:pt x="1091" y="205"/>
                    <a:pt x="1091" y="205"/>
                    <a:pt x="1091" y="205"/>
                  </a:cubicBezTo>
                  <a:cubicBezTo>
                    <a:pt x="1093" y="207"/>
                    <a:pt x="1093" y="207"/>
                    <a:pt x="1093" y="207"/>
                  </a:cubicBezTo>
                  <a:cubicBezTo>
                    <a:pt x="1101" y="206"/>
                    <a:pt x="1101" y="206"/>
                    <a:pt x="1101" y="206"/>
                  </a:cubicBezTo>
                  <a:cubicBezTo>
                    <a:pt x="1105" y="199"/>
                    <a:pt x="1105" y="199"/>
                    <a:pt x="1105" y="199"/>
                  </a:cubicBezTo>
                  <a:cubicBezTo>
                    <a:pt x="1109" y="198"/>
                    <a:pt x="1109" y="198"/>
                    <a:pt x="1109" y="198"/>
                  </a:cubicBezTo>
                  <a:cubicBezTo>
                    <a:pt x="1109" y="197"/>
                    <a:pt x="1100" y="200"/>
                    <a:pt x="1111" y="194"/>
                  </a:cubicBezTo>
                  <a:cubicBezTo>
                    <a:pt x="1112" y="195"/>
                    <a:pt x="1112" y="195"/>
                    <a:pt x="1112" y="195"/>
                  </a:cubicBezTo>
                  <a:cubicBezTo>
                    <a:pt x="1115" y="193"/>
                    <a:pt x="1115" y="193"/>
                    <a:pt x="1115" y="193"/>
                  </a:cubicBezTo>
                  <a:cubicBezTo>
                    <a:pt x="1114" y="192"/>
                    <a:pt x="1114" y="192"/>
                    <a:pt x="1114" y="192"/>
                  </a:cubicBezTo>
                  <a:cubicBezTo>
                    <a:pt x="1119" y="187"/>
                    <a:pt x="1119" y="187"/>
                    <a:pt x="1119" y="187"/>
                  </a:cubicBezTo>
                  <a:cubicBezTo>
                    <a:pt x="1120" y="187"/>
                    <a:pt x="1120" y="187"/>
                    <a:pt x="1120" y="187"/>
                  </a:cubicBezTo>
                  <a:cubicBezTo>
                    <a:pt x="1121" y="183"/>
                    <a:pt x="1121" y="183"/>
                    <a:pt x="1121" y="183"/>
                  </a:cubicBezTo>
                  <a:cubicBezTo>
                    <a:pt x="1120" y="183"/>
                    <a:pt x="1120" y="180"/>
                    <a:pt x="1118" y="183"/>
                  </a:cubicBezTo>
                  <a:cubicBezTo>
                    <a:pt x="1123" y="181"/>
                    <a:pt x="1123" y="181"/>
                    <a:pt x="1123" y="181"/>
                  </a:cubicBezTo>
                  <a:cubicBezTo>
                    <a:pt x="1126" y="180"/>
                    <a:pt x="1126" y="180"/>
                    <a:pt x="1126" y="180"/>
                  </a:cubicBezTo>
                  <a:cubicBezTo>
                    <a:pt x="1126" y="178"/>
                    <a:pt x="1126" y="178"/>
                    <a:pt x="1126" y="178"/>
                  </a:cubicBezTo>
                  <a:cubicBezTo>
                    <a:pt x="1130" y="176"/>
                    <a:pt x="1130" y="176"/>
                    <a:pt x="1130" y="176"/>
                  </a:cubicBezTo>
                  <a:cubicBezTo>
                    <a:pt x="1139" y="169"/>
                    <a:pt x="1139" y="169"/>
                    <a:pt x="1139" y="169"/>
                  </a:cubicBezTo>
                  <a:cubicBezTo>
                    <a:pt x="1140" y="165"/>
                    <a:pt x="1140" y="165"/>
                    <a:pt x="1140" y="165"/>
                  </a:cubicBezTo>
                  <a:cubicBezTo>
                    <a:pt x="1144" y="165"/>
                    <a:pt x="1144" y="165"/>
                    <a:pt x="1144" y="165"/>
                  </a:cubicBezTo>
                  <a:cubicBezTo>
                    <a:pt x="1146" y="165"/>
                    <a:pt x="1129" y="172"/>
                    <a:pt x="1148" y="158"/>
                  </a:cubicBezTo>
                  <a:cubicBezTo>
                    <a:pt x="1149" y="157"/>
                    <a:pt x="1149" y="157"/>
                    <a:pt x="1149" y="157"/>
                  </a:cubicBezTo>
                  <a:cubicBezTo>
                    <a:pt x="1148" y="157"/>
                    <a:pt x="1148" y="160"/>
                    <a:pt x="1147" y="156"/>
                  </a:cubicBezTo>
                  <a:cubicBezTo>
                    <a:pt x="1153" y="156"/>
                    <a:pt x="1153" y="156"/>
                    <a:pt x="1153" y="156"/>
                  </a:cubicBezTo>
                  <a:cubicBezTo>
                    <a:pt x="1152" y="154"/>
                    <a:pt x="1149" y="160"/>
                    <a:pt x="1152" y="154"/>
                  </a:cubicBezTo>
                  <a:cubicBezTo>
                    <a:pt x="1156" y="153"/>
                    <a:pt x="1156" y="153"/>
                    <a:pt x="1156" y="153"/>
                  </a:cubicBezTo>
                  <a:cubicBezTo>
                    <a:pt x="1156" y="151"/>
                    <a:pt x="1156" y="151"/>
                    <a:pt x="1156" y="151"/>
                  </a:cubicBezTo>
                  <a:cubicBezTo>
                    <a:pt x="1157" y="149"/>
                    <a:pt x="1157" y="149"/>
                    <a:pt x="1157" y="149"/>
                  </a:cubicBezTo>
                  <a:cubicBezTo>
                    <a:pt x="1159" y="149"/>
                    <a:pt x="1159" y="149"/>
                    <a:pt x="1159" y="149"/>
                  </a:cubicBezTo>
                  <a:cubicBezTo>
                    <a:pt x="1165" y="142"/>
                    <a:pt x="1165" y="142"/>
                    <a:pt x="1165" y="142"/>
                  </a:cubicBezTo>
                  <a:cubicBezTo>
                    <a:pt x="1168" y="141"/>
                    <a:pt x="1168" y="141"/>
                    <a:pt x="1168" y="141"/>
                  </a:cubicBezTo>
                  <a:cubicBezTo>
                    <a:pt x="1170" y="135"/>
                    <a:pt x="1170" y="135"/>
                    <a:pt x="1170" y="135"/>
                  </a:cubicBezTo>
                  <a:cubicBezTo>
                    <a:pt x="1176" y="137"/>
                    <a:pt x="1176" y="137"/>
                    <a:pt x="1176" y="137"/>
                  </a:cubicBezTo>
                  <a:cubicBezTo>
                    <a:pt x="1180" y="134"/>
                    <a:pt x="1180" y="134"/>
                    <a:pt x="1180" y="134"/>
                  </a:cubicBezTo>
                  <a:cubicBezTo>
                    <a:pt x="1179" y="131"/>
                    <a:pt x="1179" y="131"/>
                    <a:pt x="1179" y="131"/>
                  </a:cubicBezTo>
                  <a:cubicBezTo>
                    <a:pt x="1180" y="129"/>
                    <a:pt x="1180" y="129"/>
                    <a:pt x="1180" y="129"/>
                  </a:cubicBezTo>
                  <a:cubicBezTo>
                    <a:pt x="1177" y="126"/>
                    <a:pt x="1177" y="126"/>
                    <a:pt x="1177" y="126"/>
                  </a:cubicBezTo>
                  <a:cubicBezTo>
                    <a:pt x="1177" y="127"/>
                    <a:pt x="1178" y="127"/>
                    <a:pt x="1178" y="125"/>
                  </a:cubicBezTo>
                  <a:cubicBezTo>
                    <a:pt x="1178" y="126"/>
                    <a:pt x="1178" y="126"/>
                    <a:pt x="1178" y="126"/>
                  </a:cubicBezTo>
                  <a:cubicBezTo>
                    <a:pt x="1180" y="127"/>
                    <a:pt x="1180" y="127"/>
                    <a:pt x="1180" y="127"/>
                  </a:cubicBezTo>
                  <a:cubicBezTo>
                    <a:pt x="1181" y="127"/>
                    <a:pt x="1182" y="128"/>
                    <a:pt x="1183" y="126"/>
                  </a:cubicBezTo>
                  <a:cubicBezTo>
                    <a:pt x="1177" y="123"/>
                    <a:pt x="1177" y="123"/>
                    <a:pt x="1177" y="123"/>
                  </a:cubicBezTo>
                  <a:cubicBezTo>
                    <a:pt x="1179" y="120"/>
                    <a:pt x="1179" y="120"/>
                    <a:pt x="1179" y="120"/>
                  </a:cubicBezTo>
                  <a:cubicBezTo>
                    <a:pt x="1183" y="125"/>
                    <a:pt x="1183" y="125"/>
                    <a:pt x="1183" y="125"/>
                  </a:cubicBezTo>
                  <a:cubicBezTo>
                    <a:pt x="1194" y="119"/>
                    <a:pt x="1194" y="119"/>
                    <a:pt x="1194" y="119"/>
                  </a:cubicBezTo>
                  <a:cubicBezTo>
                    <a:pt x="1193" y="117"/>
                    <a:pt x="1193" y="117"/>
                    <a:pt x="1193" y="117"/>
                  </a:cubicBezTo>
                  <a:cubicBezTo>
                    <a:pt x="1208" y="103"/>
                    <a:pt x="1208" y="103"/>
                    <a:pt x="1208" y="103"/>
                  </a:cubicBezTo>
                  <a:cubicBezTo>
                    <a:pt x="1211" y="103"/>
                    <a:pt x="1211" y="103"/>
                    <a:pt x="1211" y="103"/>
                  </a:cubicBezTo>
                  <a:cubicBezTo>
                    <a:pt x="1212" y="102"/>
                    <a:pt x="1212" y="102"/>
                    <a:pt x="1212" y="102"/>
                  </a:cubicBezTo>
                  <a:cubicBezTo>
                    <a:pt x="1208" y="100"/>
                    <a:pt x="1208" y="100"/>
                    <a:pt x="1208" y="100"/>
                  </a:cubicBezTo>
                  <a:cubicBezTo>
                    <a:pt x="1207" y="100"/>
                    <a:pt x="1206" y="105"/>
                    <a:pt x="1203" y="101"/>
                  </a:cubicBezTo>
                  <a:cubicBezTo>
                    <a:pt x="1205" y="101"/>
                    <a:pt x="1205" y="101"/>
                    <a:pt x="1205" y="101"/>
                  </a:cubicBezTo>
                  <a:cubicBezTo>
                    <a:pt x="1207" y="97"/>
                    <a:pt x="1207" y="97"/>
                    <a:pt x="1207" y="97"/>
                  </a:cubicBezTo>
                  <a:cubicBezTo>
                    <a:pt x="1211" y="95"/>
                    <a:pt x="1211" y="95"/>
                    <a:pt x="1211" y="95"/>
                  </a:cubicBezTo>
                  <a:cubicBezTo>
                    <a:pt x="1212" y="91"/>
                    <a:pt x="1212" y="91"/>
                    <a:pt x="1212" y="91"/>
                  </a:cubicBezTo>
                  <a:cubicBezTo>
                    <a:pt x="1214" y="92"/>
                    <a:pt x="1214" y="92"/>
                    <a:pt x="1214" y="92"/>
                  </a:cubicBezTo>
                  <a:cubicBezTo>
                    <a:pt x="1216" y="88"/>
                    <a:pt x="1216" y="88"/>
                    <a:pt x="1216" y="88"/>
                  </a:cubicBezTo>
                  <a:cubicBezTo>
                    <a:pt x="1216" y="88"/>
                    <a:pt x="1216" y="88"/>
                    <a:pt x="1216" y="88"/>
                  </a:cubicBezTo>
                  <a:cubicBezTo>
                    <a:pt x="1218" y="88"/>
                    <a:pt x="1218" y="88"/>
                    <a:pt x="1218" y="88"/>
                  </a:cubicBezTo>
                  <a:cubicBezTo>
                    <a:pt x="1221" y="84"/>
                    <a:pt x="1221" y="84"/>
                    <a:pt x="1221" y="84"/>
                  </a:cubicBezTo>
                  <a:cubicBezTo>
                    <a:pt x="1219" y="83"/>
                    <a:pt x="1219" y="83"/>
                    <a:pt x="1219" y="83"/>
                  </a:cubicBezTo>
                  <a:cubicBezTo>
                    <a:pt x="1221" y="84"/>
                    <a:pt x="1221" y="84"/>
                    <a:pt x="1221" y="84"/>
                  </a:cubicBezTo>
                  <a:cubicBezTo>
                    <a:pt x="1224" y="83"/>
                    <a:pt x="1224" y="83"/>
                    <a:pt x="1224" y="83"/>
                  </a:cubicBezTo>
                  <a:cubicBezTo>
                    <a:pt x="1225" y="80"/>
                    <a:pt x="1225" y="80"/>
                    <a:pt x="1225" y="80"/>
                  </a:cubicBezTo>
                  <a:cubicBezTo>
                    <a:pt x="1235" y="71"/>
                    <a:pt x="1235" y="71"/>
                    <a:pt x="1235" y="71"/>
                  </a:cubicBezTo>
                  <a:cubicBezTo>
                    <a:pt x="1235" y="71"/>
                    <a:pt x="1234" y="72"/>
                    <a:pt x="1236" y="72"/>
                  </a:cubicBezTo>
                  <a:cubicBezTo>
                    <a:pt x="1236" y="72"/>
                    <a:pt x="1237" y="73"/>
                    <a:pt x="1238" y="71"/>
                  </a:cubicBezTo>
                  <a:cubicBezTo>
                    <a:pt x="1236" y="69"/>
                    <a:pt x="1236" y="69"/>
                    <a:pt x="1236" y="69"/>
                  </a:cubicBezTo>
                  <a:cubicBezTo>
                    <a:pt x="1236" y="67"/>
                    <a:pt x="1236" y="67"/>
                    <a:pt x="1236" y="67"/>
                  </a:cubicBezTo>
                  <a:cubicBezTo>
                    <a:pt x="1240" y="66"/>
                    <a:pt x="1240" y="66"/>
                    <a:pt x="1240" y="66"/>
                  </a:cubicBezTo>
                  <a:cubicBezTo>
                    <a:pt x="1253" y="53"/>
                    <a:pt x="1253" y="53"/>
                    <a:pt x="1253" y="53"/>
                  </a:cubicBezTo>
                  <a:cubicBezTo>
                    <a:pt x="1257" y="51"/>
                    <a:pt x="1257" y="51"/>
                    <a:pt x="1257" y="51"/>
                  </a:cubicBezTo>
                  <a:cubicBezTo>
                    <a:pt x="1259" y="46"/>
                    <a:pt x="1251" y="54"/>
                    <a:pt x="1259" y="47"/>
                  </a:cubicBezTo>
                  <a:cubicBezTo>
                    <a:pt x="1261" y="48"/>
                    <a:pt x="1261" y="48"/>
                    <a:pt x="1261" y="48"/>
                  </a:cubicBezTo>
                  <a:cubicBezTo>
                    <a:pt x="1255" y="54"/>
                    <a:pt x="1255" y="54"/>
                    <a:pt x="1255" y="54"/>
                  </a:cubicBezTo>
                  <a:cubicBezTo>
                    <a:pt x="1259" y="55"/>
                    <a:pt x="1259" y="55"/>
                    <a:pt x="1259" y="55"/>
                  </a:cubicBezTo>
                  <a:cubicBezTo>
                    <a:pt x="1259" y="56"/>
                    <a:pt x="1259" y="56"/>
                    <a:pt x="1259" y="56"/>
                  </a:cubicBezTo>
                  <a:cubicBezTo>
                    <a:pt x="1256" y="56"/>
                    <a:pt x="1253" y="61"/>
                    <a:pt x="1252" y="59"/>
                  </a:cubicBezTo>
                  <a:cubicBezTo>
                    <a:pt x="1241" y="69"/>
                    <a:pt x="1241" y="69"/>
                    <a:pt x="1241" y="69"/>
                  </a:cubicBezTo>
                  <a:cubicBezTo>
                    <a:pt x="1241" y="72"/>
                    <a:pt x="1241" y="72"/>
                    <a:pt x="1241" y="72"/>
                  </a:cubicBezTo>
                  <a:cubicBezTo>
                    <a:pt x="1247" y="71"/>
                    <a:pt x="1247" y="71"/>
                    <a:pt x="1247" y="71"/>
                  </a:cubicBezTo>
                  <a:cubicBezTo>
                    <a:pt x="1249" y="66"/>
                    <a:pt x="1249" y="66"/>
                    <a:pt x="1249" y="66"/>
                  </a:cubicBezTo>
                  <a:cubicBezTo>
                    <a:pt x="1256" y="64"/>
                    <a:pt x="1256" y="64"/>
                    <a:pt x="1256" y="64"/>
                  </a:cubicBezTo>
                  <a:cubicBezTo>
                    <a:pt x="1266" y="52"/>
                    <a:pt x="1266" y="52"/>
                    <a:pt x="1266" y="52"/>
                  </a:cubicBezTo>
                  <a:cubicBezTo>
                    <a:pt x="1263" y="52"/>
                    <a:pt x="1263" y="52"/>
                    <a:pt x="1263" y="52"/>
                  </a:cubicBezTo>
                  <a:cubicBezTo>
                    <a:pt x="1270" y="46"/>
                    <a:pt x="1270" y="46"/>
                    <a:pt x="1270" y="46"/>
                  </a:cubicBezTo>
                  <a:cubicBezTo>
                    <a:pt x="1272" y="47"/>
                    <a:pt x="1272" y="47"/>
                    <a:pt x="1272" y="47"/>
                  </a:cubicBezTo>
                  <a:cubicBezTo>
                    <a:pt x="1278" y="44"/>
                    <a:pt x="1278" y="44"/>
                    <a:pt x="1278" y="44"/>
                  </a:cubicBezTo>
                  <a:cubicBezTo>
                    <a:pt x="1276" y="46"/>
                    <a:pt x="1270" y="40"/>
                    <a:pt x="1265" y="55"/>
                  </a:cubicBezTo>
                  <a:cubicBezTo>
                    <a:pt x="1268" y="56"/>
                    <a:pt x="1268" y="56"/>
                    <a:pt x="1268" y="56"/>
                  </a:cubicBezTo>
                  <a:cubicBezTo>
                    <a:pt x="1267" y="58"/>
                    <a:pt x="1267" y="58"/>
                    <a:pt x="1267" y="58"/>
                  </a:cubicBezTo>
                  <a:cubicBezTo>
                    <a:pt x="1268" y="61"/>
                    <a:pt x="1269" y="56"/>
                    <a:pt x="1272" y="60"/>
                  </a:cubicBezTo>
                  <a:cubicBezTo>
                    <a:pt x="1268" y="63"/>
                    <a:pt x="1268" y="63"/>
                    <a:pt x="1268" y="63"/>
                  </a:cubicBezTo>
                  <a:cubicBezTo>
                    <a:pt x="1263" y="67"/>
                    <a:pt x="1263" y="67"/>
                    <a:pt x="1263" y="67"/>
                  </a:cubicBezTo>
                  <a:cubicBezTo>
                    <a:pt x="1263" y="67"/>
                    <a:pt x="1263" y="67"/>
                    <a:pt x="1263" y="67"/>
                  </a:cubicBezTo>
                  <a:cubicBezTo>
                    <a:pt x="1262" y="68"/>
                    <a:pt x="1271" y="64"/>
                    <a:pt x="1262" y="71"/>
                  </a:cubicBezTo>
                  <a:cubicBezTo>
                    <a:pt x="1261" y="70"/>
                    <a:pt x="1267" y="71"/>
                    <a:pt x="1260" y="69"/>
                  </a:cubicBezTo>
                  <a:cubicBezTo>
                    <a:pt x="1258" y="73"/>
                    <a:pt x="1258" y="73"/>
                    <a:pt x="1258" y="73"/>
                  </a:cubicBezTo>
                  <a:cubicBezTo>
                    <a:pt x="1260" y="74"/>
                    <a:pt x="1259" y="74"/>
                    <a:pt x="1254" y="76"/>
                  </a:cubicBezTo>
                  <a:cubicBezTo>
                    <a:pt x="1257" y="80"/>
                    <a:pt x="1257" y="80"/>
                    <a:pt x="1257" y="80"/>
                  </a:cubicBezTo>
                  <a:cubicBezTo>
                    <a:pt x="1262" y="78"/>
                    <a:pt x="1262" y="78"/>
                    <a:pt x="1262" y="78"/>
                  </a:cubicBezTo>
                  <a:cubicBezTo>
                    <a:pt x="1264" y="76"/>
                    <a:pt x="1264" y="76"/>
                    <a:pt x="1264" y="76"/>
                  </a:cubicBezTo>
                  <a:cubicBezTo>
                    <a:pt x="1263" y="74"/>
                    <a:pt x="1263" y="74"/>
                    <a:pt x="1263" y="74"/>
                  </a:cubicBezTo>
                  <a:cubicBezTo>
                    <a:pt x="1266" y="77"/>
                    <a:pt x="1266" y="77"/>
                    <a:pt x="1266" y="77"/>
                  </a:cubicBezTo>
                  <a:cubicBezTo>
                    <a:pt x="1276" y="75"/>
                    <a:pt x="1276" y="75"/>
                    <a:pt x="1276" y="75"/>
                  </a:cubicBezTo>
                  <a:cubicBezTo>
                    <a:pt x="1278" y="72"/>
                    <a:pt x="1278" y="72"/>
                    <a:pt x="1278" y="72"/>
                  </a:cubicBezTo>
                  <a:cubicBezTo>
                    <a:pt x="1275" y="70"/>
                    <a:pt x="1275" y="70"/>
                    <a:pt x="1275" y="70"/>
                  </a:cubicBezTo>
                  <a:cubicBezTo>
                    <a:pt x="1274" y="70"/>
                    <a:pt x="1287" y="67"/>
                    <a:pt x="1270" y="71"/>
                  </a:cubicBezTo>
                  <a:cubicBezTo>
                    <a:pt x="1272" y="68"/>
                    <a:pt x="1272" y="68"/>
                    <a:pt x="1272" y="68"/>
                  </a:cubicBezTo>
                  <a:cubicBezTo>
                    <a:pt x="1270" y="66"/>
                    <a:pt x="1270" y="66"/>
                    <a:pt x="1270" y="66"/>
                  </a:cubicBezTo>
                  <a:cubicBezTo>
                    <a:pt x="1273" y="66"/>
                    <a:pt x="1273" y="66"/>
                    <a:pt x="1273" y="66"/>
                  </a:cubicBezTo>
                  <a:cubicBezTo>
                    <a:pt x="1277" y="63"/>
                    <a:pt x="1277" y="63"/>
                    <a:pt x="1277" y="63"/>
                  </a:cubicBezTo>
                  <a:cubicBezTo>
                    <a:pt x="1278" y="63"/>
                    <a:pt x="1278" y="63"/>
                    <a:pt x="1278" y="63"/>
                  </a:cubicBezTo>
                  <a:cubicBezTo>
                    <a:pt x="1277" y="68"/>
                    <a:pt x="1277" y="68"/>
                    <a:pt x="1277" y="68"/>
                  </a:cubicBezTo>
                  <a:cubicBezTo>
                    <a:pt x="1281" y="70"/>
                    <a:pt x="1281" y="70"/>
                    <a:pt x="1281" y="70"/>
                  </a:cubicBezTo>
                  <a:cubicBezTo>
                    <a:pt x="1287" y="69"/>
                    <a:pt x="1287" y="69"/>
                    <a:pt x="1287" y="69"/>
                  </a:cubicBezTo>
                  <a:cubicBezTo>
                    <a:pt x="1285" y="70"/>
                    <a:pt x="1285" y="70"/>
                    <a:pt x="1285" y="70"/>
                  </a:cubicBezTo>
                  <a:cubicBezTo>
                    <a:pt x="1285" y="71"/>
                    <a:pt x="1285" y="71"/>
                    <a:pt x="1285" y="71"/>
                  </a:cubicBezTo>
                  <a:cubicBezTo>
                    <a:pt x="1262" y="94"/>
                    <a:pt x="1262" y="94"/>
                    <a:pt x="1262" y="94"/>
                  </a:cubicBezTo>
                  <a:cubicBezTo>
                    <a:pt x="1262" y="95"/>
                    <a:pt x="1262" y="95"/>
                    <a:pt x="1262" y="95"/>
                  </a:cubicBezTo>
                  <a:cubicBezTo>
                    <a:pt x="1258" y="95"/>
                    <a:pt x="1258" y="95"/>
                    <a:pt x="1258" y="95"/>
                  </a:cubicBezTo>
                  <a:cubicBezTo>
                    <a:pt x="1258" y="96"/>
                    <a:pt x="1258" y="96"/>
                    <a:pt x="1258" y="96"/>
                  </a:cubicBezTo>
                  <a:cubicBezTo>
                    <a:pt x="1259" y="97"/>
                    <a:pt x="1260" y="96"/>
                    <a:pt x="1260" y="97"/>
                  </a:cubicBezTo>
                  <a:cubicBezTo>
                    <a:pt x="1258" y="98"/>
                    <a:pt x="1258" y="98"/>
                    <a:pt x="1258" y="98"/>
                  </a:cubicBezTo>
                  <a:cubicBezTo>
                    <a:pt x="1259" y="98"/>
                    <a:pt x="1259" y="98"/>
                    <a:pt x="1259" y="98"/>
                  </a:cubicBezTo>
                  <a:cubicBezTo>
                    <a:pt x="1255" y="101"/>
                    <a:pt x="1255" y="101"/>
                    <a:pt x="1255" y="101"/>
                  </a:cubicBezTo>
                  <a:cubicBezTo>
                    <a:pt x="1259" y="104"/>
                    <a:pt x="1259" y="104"/>
                    <a:pt x="1259" y="104"/>
                  </a:cubicBezTo>
                  <a:cubicBezTo>
                    <a:pt x="1261" y="103"/>
                    <a:pt x="1262" y="105"/>
                    <a:pt x="1264" y="105"/>
                  </a:cubicBezTo>
                  <a:cubicBezTo>
                    <a:pt x="1262" y="110"/>
                    <a:pt x="1262" y="110"/>
                    <a:pt x="1262" y="110"/>
                  </a:cubicBezTo>
                  <a:cubicBezTo>
                    <a:pt x="1263" y="113"/>
                    <a:pt x="1263" y="113"/>
                    <a:pt x="1263" y="113"/>
                  </a:cubicBezTo>
                  <a:cubicBezTo>
                    <a:pt x="1262" y="112"/>
                    <a:pt x="1264" y="110"/>
                    <a:pt x="1268" y="113"/>
                  </a:cubicBezTo>
                  <a:cubicBezTo>
                    <a:pt x="1269" y="112"/>
                    <a:pt x="1269" y="112"/>
                    <a:pt x="1269" y="112"/>
                  </a:cubicBezTo>
                  <a:cubicBezTo>
                    <a:pt x="1271" y="116"/>
                    <a:pt x="1271" y="116"/>
                    <a:pt x="1271" y="116"/>
                  </a:cubicBezTo>
                  <a:cubicBezTo>
                    <a:pt x="1273" y="116"/>
                    <a:pt x="1273" y="116"/>
                    <a:pt x="1273" y="116"/>
                  </a:cubicBezTo>
                  <a:cubicBezTo>
                    <a:pt x="1269" y="120"/>
                    <a:pt x="1269" y="120"/>
                    <a:pt x="1269" y="120"/>
                  </a:cubicBezTo>
                  <a:cubicBezTo>
                    <a:pt x="1267" y="120"/>
                    <a:pt x="1267" y="120"/>
                    <a:pt x="1267" y="120"/>
                  </a:cubicBezTo>
                  <a:cubicBezTo>
                    <a:pt x="1267" y="121"/>
                    <a:pt x="1267" y="121"/>
                    <a:pt x="1267" y="121"/>
                  </a:cubicBezTo>
                  <a:cubicBezTo>
                    <a:pt x="1266" y="120"/>
                    <a:pt x="1266" y="120"/>
                    <a:pt x="1266" y="120"/>
                  </a:cubicBezTo>
                  <a:cubicBezTo>
                    <a:pt x="1265" y="121"/>
                    <a:pt x="1274" y="114"/>
                    <a:pt x="1263" y="124"/>
                  </a:cubicBezTo>
                  <a:cubicBezTo>
                    <a:pt x="1260" y="122"/>
                    <a:pt x="1260" y="122"/>
                    <a:pt x="1260" y="122"/>
                  </a:cubicBezTo>
                  <a:cubicBezTo>
                    <a:pt x="1257" y="123"/>
                    <a:pt x="1261" y="127"/>
                    <a:pt x="1257" y="125"/>
                  </a:cubicBezTo>
                  <a:cubicBezTo>
                    <a:pt x="1257" y="126"/>
                    <a:pt x="1257" y="126"/>
                    <a:pt x="1257" y="126"/>
                  </a:cubicBezTo>
                  <a:cubicBezTo>
                    <a:pt x="1258" y="126"/>
                    <a:pt x="1255" y="129"/>
                    <a:pt x="1259" y="127"/>
                  </a:cubicBezTo>
                  <a:cubicBezTo>
                    <a:pt x="1256" y="132"/>
                    <a:pt x="1256" y="132"/>
                    <a:pt x="1256" y="132"/>
                  </a:cubicBezTo>
                  <a:cubicBezTo>
                    <a:pt x="1248" y="137"/>
                    <a:pt x="1248" y="137"/>
                    <a:pt x="1248" y="137"/>
                  </a:cubicBezTo>
                  <a:cubicBezTo>
                    <a:pt x="1255" y="130"/>
                    <a:pt x="1255" y="130"/>
                    <a:pt x="1255" y="130"/>
                  </a:cubicBezTo>
                  <a:cubicBezTo>
                    <a:pt x="1250" y="131"/>
                    <a:pt x="1250" y="131"/>
                    <a:pt x="1250" y="131"/>
                  </a:cubicBezTo>
                  <a:cubicBezTo>
                    <a:pt x="1247" y="136"/>
                    <a:pt x="1247" y="136"/>
                    <a:pt x="1247" y="136"/>
                  </a:cubicBezTo>
                  <a:cubicBezTo>
                    <a:pt x="1242" y="137"/>
                    <a:pt x="1242" y="137"/>
                    <a:pt x="1242" y="137"/>
                  </a:cubicBezTo>
                  <a:cubicBezTo>
                    <a:pt x="1240" y="134"/>
                    <a:pt x="1240" y="134"/>
                    <a:pt x="1240" y="134"/>
                  </a:cubicBezTo>
                  <a:cubicBezTo>
                    <a:pt x="1246" y="132"/>
                    <a:pt x="1246" y="132"/>
                    <a:pt x="1246" y="132"/>
                  </a:cubicBezTo>
                  <a:cubicBezTo>
                    <a:pt x="1251" y="127"/>
                    <a:pt x="1251" y="127"/>
                    <a:pt x="1251" y="127"/>
                  </a:cubicBezTo>
                  <a:cubicBezTo>
                    <a:pt x="1254" y="125"/>
                    <a:pt x="1254" y="125"/>
                    <a:pt x="1254" y="125"/>
                  </a:cubicBezTo>
                  <a:cubicBezTo>
                    <a:pt x="1255" y="126"/>
                    <a:pt x="1255" y="126"/>
                    <a:pt x="1255" y="126"/>
                  </a:cubicBezTo>
                  <a:cubicBezTo>
                    <a:pt x="1257" y="124"/>
                    <a:pt x="1240" y="132"/>
                    <a:pt x="1260" y="121"/>
                  </a:cubicBezTo>
                  <a:cubicBezTo>
                    <a:pt x="1257" y="117"/>
                    <a:pt x="1257" y="117"/>
                    <a:pt x="1257" y="117"/>
                  </a:cubicBezTo>
                  <a:cubicBezTo>
                    <a:pt x="1256" y="116"/>
                    <a:pt x="1256" y="116"/>
                    <a:pt x="1256" y="116"/>
                  </a:cubicBezTo>
                  <a:cubicBezTo>
                    <a:pt x="1252" y="117"/>
                    <a:pt x="1252" y="117"/>
                    <a:pt x="1252" y="117"/>
                  </a:cubicBezTo>
                  <a:cubicBezTo>
                    <a:pt x="1254" y="120"/>
                    <a:pt x="1254" y="120"/>
                    <a:pt x="1254" y="120"/>
                  </a:cubicBezTo>
                  <a:cubicBezTo>
                    <a:pt x="1252" y="122"/>
                    <a:pt x="1248" y="123"/>
                    <a:pt x="1248" y="122"/>
                  </a:cubicBezTo>
                  <a:cubicBezTo>
                    <a:pt x="1246" y="124"/>
                    <a:pt x="1246" y="124"/>
                    <a:pt x="1246" y="124"/>
                  </a:cubicBezTo>
                  <a:cubicBezTo>
                    <a:pt x="1247" y="125"/>
                    <a:pt x="1246" y="120"/>
                    <a:pt x="1246" y="125"/>
                  </a:cubicBezTo>
                  <a:cubicBezTo>
                    <a:pt x="1245" y="124"/>
                    <a:pt x="1245" y="124"/>
                    <a:pt x="1245" y="124"/>
                  </a:cubicBezTo>
                  <a:cubicBezTo>
                    <a:pt x="1238" y="132"/>
                    <a:pt x="1238" y="132"/>
                    <a:pt x="1238" y="132"/>
                  </a:cubicBezTo>
                  <a:cubicBezTo>
                    <a:pt x="1237" y="132"/>
                    <a:pt x="1238" y="134"/>
                    <a:pt x="1237" y="132"/>
                  </a:cubicBezTo>
                  <a:cubicBezTo>
                    <a:pt x="1237" y="134"/>
                    <a:pt x="1237" y="134"/>
                    <a:pt x="1237" y="134"/>
                  </a:cubicBezTo>
                  <a:cubicBezTo>
                    <a:pt x="1234" y="134"/>
                    <a:pt x="1234" y="134"/>
                    <a:pt x="1234" y="134"/>
                  </a:cubicBezTo>
                  <a:cubicBezTo>
                    <a:pt x="1230" y="138"/>
                    <a:pt x="1230" y="138"/>
                    <a:pt x="1230" y="138"/>
                  </a:cubicBezTo>
                  <a:cubicBezTo>
                    <a:pt x="1225" y="142"/>
                    <a:pt x="1225" y="142"/>
                    <a:pt x="1225" y="142"/>
                  </a:cubicBezTo>
                  <a:cubicBezTo>
                    <a:pt x="1219" y="143"/>
                    <a:pt x="1219" y="143"/>
                    <a:pt x="1219" y="143"/>
                  </a:cubicBezTo>
                  <a:cubicBezTo>
                    <a:pt x="1218" y="144"/>
                    <a:pt x="1218" y="144"/>
                    <a:pt x="1218" y="144"/>
                  </a:cubicBezTo>
                  <a:cubicBezTo>
                    <a:pt x="1214" y="138"/>
                    <a:pt x="1214" y="138"/>
                    <a:pt x="1214" y="138"/>
                  </a:cubicBezTo>
                  <a:cubicBezTo>
                    <a:pt x="1210" y="141"/>
                    <a:pt x="1210" y="141"/>
                    <a:pt x="1210" y="141"/>
                  </a:cubicBezTo>
                  <a:cubicBezTo>
                    <a:pt x="1207" y="139"/>
                    <a:pt x="1207" y="139"/>
                    <a:pt x="1207" y="139"/>
                  </a:cubicBezTo>
                  <a:cubicBezTo>
                    <a:pt x="1217" y="132"/>
                    <a:pt x="1201" y="155"/>
                    <a:pt x="1215" y="132"/>
                  </a:cubicBezTo>
                  <a:cubicBezTo>
                    <a:pt x="1222" y="127"/>
                    <a:pt x="1222" y="127"/>
                    <a:pt x="1222" y="127"/>
                  </a:cubicBezTo>
                  <a:cubicBezTo>
                    <a:pt x="1229" y="128"/>
                    <a:pt x="1229" y="128"/>
                    <a:pt x="1229" y="128"/>
                  </a:cubicBezTo>
                  <a:cubicBezTo>
                    <a:pt x="1234" y="126"/>
                    <a:pt x="1234" y="126"/>
                    <a:pt x="1234" y="126"/>
                  </a:cubicBezTo>
                  <a:cubicBezTo>
                    <a:pt x="1234" y="122"/>
                    <a:pt x="1234" y="122"/>
                    <a:pt x="1234" y="122"/>
                  </a:cubicBezTo>
                  <a:cubicBezTo>
                    <a:pt x="1237" y="121"/>
                    <a:pt x="1237" y="121"/>
                    <a:pt x="1237" y="121"/>
                  </a:cubicBezTo>
                  <a:cubicBezTo>
                    <a:pt x="1236" y="118"/>
                    <a:pt x="1236" y="118"/>
                    <a:pt x="1236" y="118"/>
                  </a:cubicBezTo>
                  <a:cubicBezTo>
                    <a:pt x="1236" y="117"/>
                    <a:pt x="1236" y="117"/>
                    <a:pt x="1236" y="117"/>
                  </a:cubicBezTo>
                  <a:cubicBezTo>
                    <a:pt x="1236" y="116"/>
                    <a:pt x="1236" y="116"/>
                    <a:pt x="1236" y="116"/>
                  </a:cubicBezTo>
                  <a:cubicBezTo>
                    <a:pt x="1238" y="117"/>
                    <a:pt x="1238" y="117"/>
                    <a:pt x="1238" y="117"/>
                  </a:cubicBezTo>
                  <a:cubicBezTo>
                    <a:pt x="1240" y="117"/>
                    <a:pt x="1240" y="117"/>
                    <a:pt x="1240" y="117"/>
                  </a:cubicBezTo>
                  <a:cubicBezTo>
                    <a:pt x="1240" y="115"/>
                    <a:pt x="1240" y="115"/>
                    <a:pt x="1240" y="115"/>
                  </a:cubicBezTo>
                  <a:cubicBezTo>
                    <a:pt x="1238" y="112"/>
                    <a:pt x="1238" y="112"/>
                    <a:pt x="1238" y="112"/>
                  </a:cubicBezTo>
                  <a:cubicBezTo>
                    <a:pt x="1236" y="111"/>
                    <a:pt x="1236" y="111"/>
                    <a:pt x="1236" y="111"/>
                  </a:cubicBezTo>
                  <a:cubicBezTo>
                    <a:pt x="1243" y="104"/>
                    <a:pt x="1243" y="104"/>
                    <a:pt x="1243" y="104"/>
                  </a:cubicBezTo>
                  <a:cubicBezTo>
                    <a:pt x="1240" y="104"/>
                    <a:pt x="1240" y="104"/>
                    <a:pt x="1240" y="104"/>
                  </a:cubicBezTo>
                  <a:cubicBezTo>
                    <a:pt x="1236" y="107"/>
                    <a:pt x="1236" y="107"/>
                    <a:pt x="1236" y="107"/>
                  </a:cubicBezTo>
                  <a:cubicBezTo>
                    <a:pt x="1236" y="106"/>
                    <a:pt x="1236" y="106"/>
                    <a:pt x="1236" y="106"/>
                  </a:cubicBezTo>
                  <a:cubicBezTo>
                    <a:pt x="1232" y="107"/>
                    <a:pt x="1232" y="107"/>
                    <a:pt x="1232" y="107"/>
                  </a:cubicBezTo>
                  <a:cubicBezTo>
                    <a:pt x="1221" y="117"/>
                    <a:pt x="1221" y="117"/>
                    <a:pt x="1221" y="117"/>
                  </a:cubicBezTo>
                  <a:cubicBezTo>
                    <a:pt x="1217" y="119"/>
                    <a:pt x="1217" y="119"/>
                    <a:pt x="1217" y="119"/>
                  </a:cubicBezTo>
                  <a:cubicBezTo>
                    <a:pt x="1215" y="122"/>
                    <a:pt x="1215" y="122"/>
                    <a:pt x="1215" y="122"/>
                  </a:cubicBezTo>
                  <a:cubicBezTo>
                    <a:pt x="1212" y="127"/>
                    <a:pt x="1212" y="127"/>
                    <a:pt x="1212" y="127"/>
                  </a:cubicBezTo>
                  <a:cubicBezTo>
                    <a:pt x="1209" y="128"/>
                    <a:pt x="1209" y="128"/>
                    <a:pt x="1209" y="128"/>
                  </a:cubicBezTo>
                  <a:cubicBezTo>
                    <a:pt x="1206" y="133"/>
                    <a:pt x="1206" y="133"/>
                    <a:pt x="1206" y="133"/>
                  </a:cubicBezTo>
                  <a:cubicBezTo>
                    <a:pt x="1203" y="132"/>
                    <a:pt x="1203" y="132"/>
                    <a:pt x="1203" y="132"/>
                  </a:cubicBezTo>
                  <a:cubicBezTo>
                    <a:pt x="1202" y="132"/>
                    <a:pt x="1202" y="132"/>
                    <a:pt x="1202" y="132"/>
                  </a:cubicBezTo>
                  <a:cubicBezTo>
                    <a:pt x="1203" y="135"/>
                    <a:pt x="1203" y="135"/>
                    <a:pt x="1203" y="135"/>
                  </a:cubicBezTo>
                  <a:cubicBezTo>
                    <a:pt x="1200" y="136"/>
                    <a:pt x="1200" y="136"/>
                    <a:pt x="1200" y="136"/>
                  </a:cubicBezTo>
                  <a:cubicBezTo>
                    <a:pt x="1200" y="137"/>
                    <a:pt x="1200" y="137"/>
                    <a:pt x="1200" y="137"/>
                  </a:cubicBezTo>
                  <a:cubicBezTo>
                    <a:pt x="1198" y="136"/>
                    <a:pt x="1203" y="142"/>
                    <a:pt x="1197" y="137"/>
                  </a:cubicBezTo>
                  <a:cubicBezTo>
                    <a:pt x="1194" y="140"/>
                    <a:pt x="1194" y="140"/>
                    <a:pt x="1194" y="140"/>
                  </a:cubicBezTo>
                  <a:cubicBezTo>
                    <a:pt x="1195" y="140"/>
                    <a:pt x="1194" y="141"/>
                    <a:pt x="1193" y="139"/>
                  </a:cubicBezTo>
                  <a:cubicBezTo>
                    <a:pt x="1193" y="146"/>
                    <a:pt x="1193" y="146"/>
                    <a:pt x="1193" y="146"/>
                  </a:cubicBezTo>
                  <a:cubicBezTo>
                    <a:pt x="1185" y="150"/>
                    <a:pt x="1185" y="150"/>
                    <a:pt x="1185" y="150"/>
                  </a:cubicBezTo>
                  <a:cubicBezTo>
                    <a:pt x="1185" y="151"/>
                    <a:pt x="1185" y="151"/>
                    <a:pt x="1185" y="151"/>
                  </a:cubicBezTo>
                  <a:cubicBezTo>
                    <a:pt x="1182" y="152"/>
                    <a:pt x="1177" y="153"/>
                    <a:pt x="1175" y="155"/>
                  </a:cubicBezTo>
                  <a:cubicBezTo>
                    <a:pt x="1174" y="159"/>
                    <a:pt x="1174" y="159"/>
                    <a:pt x="1174" y="159"/>
                  </a:cubicBezTo>
                  <a:cubicBezTo>
                    <a:pt x="1172" y="160"/>
                    <a:pt x="1172" y="160"/>
                    <a:pt x="1172" y="160"/>
                  </a:cubicBezTo>
                  <a:cubicBezTo>
                    <a:pt x="1170" y="163"/>
                    <a:pt x="1170" y="163"/>
                    <a:pt x="1170" y="163"/>
                  </a:cubicBezTo>
                  <a:cubicBezTo>
                    <a:pt x="1166" y="165"/>
                    <a:pt x="1166" y="165"/>
                    <a:pt x="1166" y="165"/>
                  </a:cubicBezTo>
                  <a:cubicBezTo>
                    <a:pt x="1165" y="165"/>
                    <a:pt x="1165" y="165"/>
                    <a:pt x="1165" y="165"/>
                  </a:cubicBezTo>
                  <a:cubicBezTo>
                    <a:pt x="1163" y="169"/>
                    <a:pt x="1163" y="169"/>
                    <a:pt x="1163" y="169"/>
                  </a:cubicBezTo>
                  <a:cubicBezTo>
                    <a:pt x="1161" y="169"/>
                    <a:pt x="1161" y="169"/>
                    <a:pt x="1161" y="169"/>
                  </a:cubicBezTo>
                  <a:cubicBezTo>
                    <a:pt x="1161" y="172"/>
                    <a:pt x="1161" y="172"/>
                    <a:pt x="1161" y="172"/>
                  </a:cubicBezTo>
                  <a:cubicBezTo>
                    <a:pt x="1141" y="189"/>
                    <a:pt x="1141" y="189"/>
                    <a:pt x="1141" y="189"/>
                  </a:cubicBezTo>
                  <a:cubicBezTo>
                    <a:pt x="1144" y="188"/>
                    <a:pt x="1142" y="189"/>
                    <a:pt x="1140" y="193"/>
                  </a:cubicBezTo>
                  <a:cubicBezTo>
                    <a:pt x="1144" y="193"/>
                    <a:pt x="1144" y="193"/>
                    <a:pt x="1144" y="193"/>
                  </a:cubicBezTo>
                  <a:cubicBezTo>
                    <a:pt x="1142" y="196"/>
                    <a:pt x="1142" y="196"/>
                    <a:pt x="1142" y="196"/>
                  </a:cubicBezTo>
                  <a:cubicBezTo>
                    <a:pt x="1133" y="206"/>
                    <a:pt x="1133" y="206"/>
                    <a:pt x="1133" y="206"/>
                  </a:cubicBezTo>
                  <a:cubicBezTo>
                    <a:pt x="1130" y="206"/>
                    <a:pt x="1130" y="206"/>
                    <a:pt x="1130" y="206"/>
                  </a:cubicBezTo>
                  <a:cubicBezTo>
                    <a:pt x="1130" y="202"/>
                    <a:pt x="1130" y="202"/>
                    <a:pt x="1130" y="202"/>
                  </a:cubicBezTo>
                  <a:cubicBezTo>
                    <a:pt x="1123" y="205"/>
                    <a:pt x="1123" y="205"/>
                    <a:pt x="1123" y="205"/>
                  </a:cubicBezTo>
                  <a:cubicBezTo>
                    <a:pt x="1123" y="207"/>
                    <a:pt x="1123" y="207"/>
                    <a:pt x="1123" y="207"/>
                  </a:cubicBezTo>
                  <a:cubicBezTo>
                    <a:pt x="1120" y="207"/>
                    <a:pt x="1120" y="207"/>
                    <a:pt x="1120" y="207"/>
                  </a:cubicBezTo>
                  <a:cubicBezTo>
                    <a:pt x="1119" y="208"/>
                    <a:pt x="1125" y="205"/>
                    <a:pt x="1117" y="208"/>
                  </a:cubicBezTo>
                  <a:cubicBezTo>
                    <a:pt x="1119" y="210"/>
                    <a:pt x="1119" y="210"/>
                    <a:pt x="1119" y="210"/>
                  </a:cubicBezTo>
                  <a:cubicBezTo>
                    <a:pt x="1115" y="214"/>
                    <a:pt x="1115" y="214"/>
                    <a:pt x="1115" y="214"/>
                  </a:cubicBezTo>
                  <a:cubicBezTo>
                    <a:pt x="1115" y="216"/>
                    <a:pt x="1115" y="216"/>
                    <a:pt x="1115" y="216"/>
                  </a:cubicBezTo>
                  <a:cubicBezTo>
                    <a:pt x="1112" y="215"/>
                    <a:pt x="1112" y="215"/>
                    <a:pt x="1112" y="215"/>
                  </a:cubicBezTo>
                  <a:cubicBezTo>
                    <a:pt x="1109" y="221"/>
                    <a:pt x="1109" y="221"/>
                    <a:pt x="1109" y="221"/>
                  </a:cubicBezTo>
                  <a:cubicBezTo>
                    <a:pt x="1112" y="223"/>
                    <a:pt x="1112" y="223"/>
                    <a:pt x="1112" y="223"/>
                  </a:cubicBezTo>
                  <a:cubicBezTo>
                    <a:pt x="1113" y="222"/>
                    <a:pt x="1113" y="222"/>
                    <a:pt x="1113" y="222"/>
                  </a:cubicBezTo>
                  <a:cubicBezTo>
                    <a:pt x="1112" y="226"/>
                    <a:pt x="1112" y="226"/>
                    <a:pt x="1112" y="226"/>
                  </a:cubicBezTo>
                  <a:cubicBezTo>
                    <a:pt x="1111" y="227"/>
                    <a:pt x="1111" y="227"/>
                    <a:pt x="1111" y="227"/>
                  </a:cubicBezTo>
                  <a:cubicBezTo>
                    <a:pt x="1103" y="226"/>
                    <a:pt x="1103" y="226"/>
                    <a:pt x="1103" y="226"/>
                  </a:cubicBezTo>
                  <a:cubicBezTo>
                    <a:pt x="1098" y="229"/>
                    <a:pt x="1098" y="229"/>
                    <a:pt x="1098" y="229"/>
                  </a:cubicBezTo>
                  <a:cubicBezTo>
                    <a:pt x="1097" y="230"/>
                    <a:pt x="1097" y="230"/>
                    <a:pt x="1097" y="230"/>
                  </a:cubicBezTo>
                  <a:cubicBezTo>
                    <a:pt x="1103" y="231"/>
                    <a:pt x="1103" y="231"/>
                    <a:pt x="1103" y="231"/>
                  </a:cubicBezTo>
                  <a:cubicBezTo>
                    <a:pt x="1106" y="232"/>
                    <a:pt x="1110" y="226"/>
                    <a:pt x="1113" y="233"/>
                  </a:cubicBezTo>
                  <a:cubicBezTo>
                    <a:pt x="1116" y="231"/>
                    <a:pt x="1116" y="231"/>
                    <a:pt x="1116" y="231"/>
                  </a:cubicBezTo>
                  <a:cubicBezTo>
                    <a:pt x="1117" y="231"/>
                    <a:pt x="1119" y="233"/>
                    <a:pt x="1120" y="230"/>
                  </a:cubicBezTo>
                  <a:cubicBezTo>
                    <a:pt x="1119" y="227"/>
                    <a:pt x="1119" y="227"/>
                    <a:pt x="1119" y="227"/>
                  </a:cubicBezTo>
                  <a:cubicBezTo>
                    <a:pt x="1130" y="221"/>
                    <a:pt x="1130" y="221"/>
                    <a:pt x="1130" y="221"/>
                  </a:cubicBezTo>
                  <a:cubicBezTo>
                    <a:pt x="1130" y="219"/>
                    <a:pt x="1130" y="219"/>
                    <a:pt x="1130" y="219"/>
                  </a:cubicBezTo>
                  <a:cubicBezTo>
                    <a:pt x="1139" y="215"/>
                    <a:pt x="1139" y="215"/>
                    <a:pt x="1139" y="215"/>
                  </a:cubicBezTo>
                  <a:cubicBezTo>
                    <a:pt x="1141" y="213"/>
                    <a:pt x="1141" y="213"/>
                    <a:pt x="1141" y="213"/>
                  </a:cubicBezTo>
                  <a:cubicBezTo>
                    <a:pt x="1141" y="212"/>
                    <a:pt x="1141" y="212"/>
                    <a:pt x="1141" y="212"/>
                  </a:cubicBezTo>
                  <a:cubicBezTo>
                    <a:pt x="1139" y="211"/>
                    <a:pt x="1139" y="211"/>
                    <a:pt x="1139" y="211"/>
                  </a:cubicBezTo>
                  <a:cubicBezTo>
                    <a:pt x="1137" y="212"/>
                    <a:pt x="1137" y="212"/>
                    <a:pt x="1137" y="212"/>
                  </a:cubicBezTo>
                  <a:cubicBezTo>
                    <a:pt x="1138" y="209"/>
                    <a:pt x="1138" y="209"/>
                    <a:pt x="1138" y="209"/>
                  </a:cubicBezTo>
                  <a:cubicBezTo>
                    <a:pt x="1143" y="211"/>
                    <a:pt x="1143" y="211"/>
                    <a:pt x="1143" y="211"/>
                  </a:cubicBezTo>
                  <a:cubicBezTo>
                    <a:pt x="1150" y="204"/>
                    <a:pt x="1150" y="204"/>
                    <a:pt x="1150" y="204"/>
                  </a:cubicBezTo>
                  <a:cubicBezTo>
                    <a:pt x="1154" y="201"/>
                    <a:pt x="1154" y="201"/>
                    <a:pt x="1154" y="201"/>
                  </a:cubicBezTo>
                  <a:cubicBezTo>
                    <a:pt x="1154" y="200"/>
                    <a:pt x="1154" y="200"/>
                    <a:pt x="1154" y="200"/>
                  </a:cubicBezTo>
                  <a:cubicBezTo>
                    <a:pt x="1152" y="205"/>
                    <a:pt x="1159" y="205"/>
                    <a:pt x="1162" y="193"/>
                  </a:cubicBezTo>
                  <a:cubicBezTo>
                    <a:pt x="1170" y="185"/>
                    <a:pt x="1170" y="185"/>
                    <a:pt x="1170" y="185"/>
                  </a:cubicBezTo>
                  <a:cubicBezTo>
                    <a:pt x="1170" y="186"/>
                    <a:pt x="1167" y="186"/>
                    <a:pt x="1171" y="186"/>
                  </a:cubicBezTo>
                  <a:cubicBezTo>
                    <a:pt x="1171" y="183"/>
                    <a:pt x="1171" y="183"/>
                    <a:pt x="1171" y="183"/>
                  </a:cubicBezTo>
                  <a:cubicBezTo>
                    <a:pt x="1175" y="183"/>
                    <a:pt x="1175" y="183"/>
                    <a:pt x="1175" y="183"/>
                  </a:cubicBezTo>
                  <a:cubicBezTo>
                    <a:pt x="1184" y="173"/>
                    <a:pt x="1184" y="173"/>
                    <a:pt x="1184" y="173"/>
                  </a:cubicBezTo>
                  <a:cubicBezTo>
                    <a:pt x="1190" y="172"/>
                    <a:pt x="1190" y="172"/>
                    <a:pt x="1190" y="172"/>
                  </a:cubicBezTo>
                  <a:cubicBezTo>
                    <a:pt x="1192" y="166"/>
                    <a:pt x="1192" y="166"/>
                    <a:pt x="1192" y="166"/>
                  </a:cubicBezTo>
                  <a:cubicBezTo>
                    <a:pt x="1196" y="164"/>
                    <a:pt x="1196" y="164"/>
                    <a:pt x="1196" y="164"/>
                  </a:cubicBezTo>
                  <a:cubicBezTo>
                    <a:pt x="1198" y="160"/>
                    <a:pt x="1198" y="160"/>
                    <a:pt x="1198" y="160"/>
                  </a:cubicBezTo>
                  <a:cubicBezTo>
                    <a:pt x="1202" y="159"/>
                    <a:pt x="1202" y="159"/>
                    <a:pt x="1202" y="159"/>
                  </a:cubicBezTo>
                  <a:cubicBezTo>
                    <a:pt x="1205" y="153"/>
                    <a:pt x="1205" y="153"/>
                    <a:pt x="1205" y="153"/>
                  </a:cubicBezTo>
                  <a:cubicBezTo>
                    <a:pt x="1207" y="152"/>
                    <a:pt x="1207" y="152"/>
                    <a:pt x="1207" y="152"/>
                  </a:cubicBezTo>
                  <a:cubicBezTo>
                    <a:pt x="1204" y="156"/>
                    <a:pt x="1204" y="156"/>
                    <a:pt x="1204" y="156"/>
                  </a:cubicBezTo>
                  <a:cubicBezTo>
                    <a:pt x="1210" y="155"/>
                    <a:pt x="1210" y="155"/>
                    <a:pt x="1210" y="155"/>
                  </a:cubicBezTo>
                  <a:cubicBezTo>
                    <a:pt x="1212" y="152"/>
                    <a:pt x="1212" y="152"/>
                    <a:pt x="1212" y="152"/>
                  </a:cubicBezTo>
                  <a:cubicBezTo>
                    <a:pt x="1210" y="150"/>
                    <a:pt x="1210" y="150"/>
                    <a:pt x="1210" y="150"/>
                  </a:cubicBezTo>
                  <a:cubicBezTo>
                    <a:pt x="1208" y="150"/>
                    <a:pt x="1207" y="150"/>
                    <a:pt x="1207" y="151"/>
                  </a:cubicBezTo>
                  <a:cubicBezTo>
                    <a:pt x="1206" y="149"/>
                    <a:pt x="1206" y="149"/>
                    <a:pt x="1206" y="149"/>
                  </a:cubicBezTo>
                  <a:cubicBezTo>
                    <a:pt x="1202" y="149"/>
                    <a:pt x="1202" y="149"/>
                    <a:pt x="1202" y="149"/>
                  </a:cubicBezTo>
                  <a:cubicBezTo>
                    <a:pt x="1199" y="151"/>
                    <a:pt x="1199" y="151"/>
                    <a:pt x="1199" y="151"/>
                  </a:cubicBezTo>
                  <a:cubicBezTo>
                    <a:pt x="1199" y="152"/>
                    <a:pt x="1198" y="151"/>
                    <a:pt x="1197" y="150"/>
                  </a:cubicBezTo>
                  <a:cubicBezTo>
                    <a:pt x="1199" y="147"/>
                    <a:pt x="1199" y="147"/>
                    <a:pt x="1199" y="147"/>
                  </a:cubicBezTo>
                  <a:cubicBezTo>
                    <a:pt x="1199" y="147"/>
                    <a:pt x="1202" y="154"/>
                    <a:pt x="1204" y="146"/>
                  </a:cubicBezTo>
                  <a:cubicBezTo>
                    <a:pt x="1204" y="145"/>
                    <a:pt x="1204" y="145"/>
                    <a:pt x="1204" y="145"/>
                  </a:cubicBezTo>
                  <a:cubicBezTo>
                    <a:pt x="1202" y="145"/>
                    <a:pt x="1202" y="145"/>
                    <a:pt x="1202" y="145"/>
                  </a:cubicBezTo>
                  <a:cubicBezTo>
                    <a:pt x="1203" y="144"/>
                    <a:pt x="1203" y="144"/>
                    <a:pt x="1203" y="144"/>
                  </a:cubicBezTo>
                  <a:cubicBezTo>
                    <a:pt x="1204" y="145"/>
                    <a:pt x="1204" y="145"/>
                    <a:pt x="1204" y="145"/>
                  </a:cubicBezTo>
                  <a:cubicBezTo>
                    <a:pt x="1207" y="143"/>
                    <a:pt x="1207" y="143"/>
                    <a:pt x="1207" y="143"/>
                  </a:cubicBezTo>
                  <a:cubicBezTo>
                    <a:pt x="1206" y="144"/>
                    <a:pt x="1203" y="140"/>
                    <a:pt x="1208" y="145"/>
                  </a:cubicBezTo>
                  <a:cubicBezTo>
                    <a:pt x="1208" y="144"/>
                    <a:pt x="1203" y="141"/>
                    <a:pt x="1207" y="147"/>
                  </a:cubicBezTo>
                  <a:cubicBezTo>
                    <a:pt x="1217" y="147"/>
                    <a:pt x="1217" y="147"/>
                    <a:pt x="1217" y="147"/>
                  </a:cubicBezTo>
                  <a:cubicBezTo>
                    <a:pt x="1216" y="148"/>
                    <a:pt x="1216" y="148"/>
                    <a:pt x="1216" y="148"/>
                  </a:cubicBezTo>
                  <a:cubicBezTo>
                    <a:pt x="1218" y="151"/>
                    <a:pt x="1218" y="151"/>
                    <a:pt x="1218" y="151"/>
                  </a:cubicBezTo>
                  <a:cubicBezTo>
                    <a:pt x="1216" y="153"/>
                    <a:pt x="1213" y="150"/>
                    <a:pt x="1212" y="155"/>
                  </a:cubicBezTo>
                  <a:cubicBezTo>
                    <a:pt x="1210" y="157"/>
                    <a:pt x="1210" y="157"/>
                    <a:pt x="1210" y="157"/>
                  </a:cubicBezTo>
                  <a:cubicBezTo>
                    <a:pt x="1210" y="159"/>
                    <a:pt x="1210" y="159"/>
                    <a:pt x="1210" y="159"/>
                  </a:cubicBezTo>
                  <a:cubicBezTo>
                    <a:pt x="1207" y="159"/>
                    <a:pt x="1207" y="159"/>
                    <a:pt x="1207" y="159"/>
                  </a:cubicBezTo>
                  <a:cubicBezTo>
                    <a:pt x="1199" y="166"/>
                    <a:pt x="1199" y="166"/>
                    <a:pt x="1199" y="166"/>
                  </a:cubicBezTo>
                  <a:cubicBezTo>
                    <a:pt x="1198" y="170"/>
                    <a:pt x="1198" y="170"/>
                    <a:pt x="1198" y="170"/>
                  </a:cubicBezTo>
                  <a:cubicBezTo>
                    <a:pt x="1195" y="173"/>
                    <a:pt x="1195" y="173"/>
                    <a:pt x="1195" y="173"/>
                  </a:cubicBezTo>
                  <a:cubicBezTo>
                    <a:pt x="1193" y="173"/>
                    <a:pt x="1193" y="173"/>
                    <a:pt x="1193" y="173"/>
                  </a:cubicBezTo>
                  <a:cubicBezTo>
                    <a:pt x="1192" y="176"/>
                    <a:pt x="1192" y="176"/>
                    <a:pt x="1192" y="176"/>
                  </a:cubicBezTo>
                  <a:cubicBezTo>
                    <a:pt x="1180" y="185"/>
                    <a:pt x="1180" y="185"/>
                    <a:pt x="1180" y="185"/>
                  </a:cubicBezTo>
                  <a:cubicBezTo>
                    <a:pt x="1175" y="190"/>
                    <a:pt x="1175" y="190"/>
                    <a:pt x="1175" y="190"/>
                  </a:cubicBezTo>
                  <a:cubicBezTo>
                    <a:pt x="1168" y="197"/>
                    <a:pt x="1168" y="197"/>
                    <a:pt x="1168" y="197"/>
                  </a:cubicBezTo>
                  <a:cubicBezTo>
                    <a:pt x="1167" y="196"/>
                    <a:pt x="1167" y="197"/>
                    <a:pt x="1166" y="195"/>
                  </a:cubicBezTo>
                  <a:cubicBezTo>
                    <a:pt x="1165" y="197"/>
                    <a:pt x="1165" y="197"/>
                    <a:pt x="1165" y="197"/>
                  </a:cubicBezTo>
                  <a:cubicBezTo>
                    <a:pt x="1165" y="197"/>
                    <a:pt x="1165" y="197"/>
                    <a:pt x="1165" y="197"/>
                  </a:cubicBezTo>
                  <a:cubicBezTo>
                    <a:pt x="1163" y="200"/>
                    <a:pt x="1163" y="200"/>
                    <a:pt x="1163" y="200"/>
                  </a:cubicBezTo>
                  <a:cubicBezTo>
                    <a:pt x="1157" y="203"/>
                    <a:pt x="1157" y="203"/>
                    <a:pt x="1157" y="203"/>
                  </a:cubicBezTo>
                  <a:cubicBezTo>
                    <a:pt x="1155" y="203"/>
                    <a:pt x="1152" y="204"/>
                    <a:pt x="1157" y="207"/>
                  </a:cubicBezTo>
                  <a:cubicBezTo>
                    <a:pt x="1154" y="209"/>
                    <a:pt x="1154" y="209"/>
                    <a:pt x="1154" y="209"/>
                  </a:cubicBezTo>
                  <a:cubicBezTo>
                    <a:pt x="1153" y="210"/>
                    <a:pt x="1153" y="210"/>
                    <a:pt x="1153" y="210"/>
                  </a:cubicBezTo>
                  <a:cubicBezTo>
                    <a:pt x="1153" y="211"/>
                    <a:pt x="1153" y="211"/>
                    <a:pt x="1153" y="211"/>
                  </a:cubicBezTo>
                  <a:cubicBezTo>
                    <a:pt x="1156" y="211"/>
                    <a:pt x="1156" y="211"/>
                    <a:pt x="1156" y="211"/>
                  </a:cubicBezTo>
                  <a:cubicBezTo>
                    <a:pt x="1160" y="207"/>
                    <a:pt x="1160" y="207"/>
                    <a:pt x="1160" y="207"/>
                  </a:cubicBezTo>
                  <a:cubicBezTo>
                    <a:pt x="1160" y="206"/>
                    <a:pt x="1156" y="211"/>
                    <a:pt x="1162" y="206"/>
                  </a:cubicBezTo>
                  <a:cubicBezTo>
                    <a:pt x="1153" y="216"/>
                    <a:pt x="1153" y="216"/>
                    <a:pt x="1153" y="216"/>
                  </a:cubicBezTo>
                  <a:cubicBezTo>
                    <a:pt x="1148" y="215"/>
                    <a:pt x="1148" y="215"/>
                    <a:pt x="1148" y="215"/>
                  </a:cubicBezTo>
                  <a:cubicBezTo>
                    <a:pt x="1144" y="217"/>
                    <a:pt x="1144" y="217"/>
                    <a:pt x="1144" y="217"/>
                  </a:cubicBezTo>
                  <a:cubicBezTo>
                    <a:pt x="1145" y="217"/>
                    <a:pt x="1140" y="217"/>
                    <a:pt x="1145" y="217"/>
                  </a:cubicBezTo>
                  <a:cubicBezTo>
                    <a:pt x="1140" y="222"/>
                    <a:pt x="1140" y="222"/>
                    <a:pt x="1140" y="222"/>
                  </a:cubicBezTo>
                  <a:cubicBezTo>
                    <a:pt x="1142" y="224"/>
                    <a:pt x="1142" y="224"/>
                    <a:pt x="1142" y="224"/>
                  </a:cubicBezTo>
                  <a:cubicBezTo>
                    <a:pt x="1147" y="221"/>
                    <a:pt x="1147" y="221"/>
                    <a:pt x="1147" y="221"/>
                  </a:cubicBezTo>
                  <a:cubicBezTo>
                    <a:pt x="1145" y="224"/>
                    <a:pt x="1145" y="224"/>
                    <a:pt x="1145" y="224"/>
                  </a:cubicBezTo>
                  <a:cubicBezTo>
                    <a:pt x="1140" y="227"/>
                    <a:pt x="1140" y="227"/>
                    <a:pt x="1140" y="227"/>
                  </a:cubicBezTo>
                  <a:cubicBezTo>
                    <a:pt x="1138" y="231"/>
                    <a:pt x="1138" y="231"/>
                    <a:pt x="1138" y="231"/>
                  </a:cubicBezTo>
                  <a:cubicBezTo>
                    <a:pt x="1143" y="230"/>
                    <a:pt x="1143" y="230"/>
                    <a:pt x="1143" y="230"/>
                  </a:cubicBezTo>
                  <a:cubicBezTo>
                    <a:pt x="1144" y="229"/>
                    <a:pt x="1144" y="229"/>
                    <a:pt x="1144" y="229"/>
                  </a:cubicBezTo>
                  <a:cubicBezTo>
                    <a:pt x="1147" y="227"/>
                    <a:pt x="1147" y="227"/>
                    <a:pt x="1147" y="227"/>
                  </a:cubicBezTo>
                  <a:cubicBezTo>
                    <a:pt x="1148" y="227"/>
                    <a:pt x="1148" y="227"/>
                    <a:pt x="1148" y="227"/>
                  </a:cubicBezTo>
                  <a:cubicBezTo>
                    <a:pt x="1148" y="228"/>
                    <a:pt x="1146" y="226"/>
                    <a:pt x="1147" y="229"/>
                  </a:cubicBezTo>
                  <a:cubicBezTo>
                    <a:pt x="1157" y="226"/>
                    <a:pt x="1157" y="226"/>
                    <a:pt x="1157" y="226"/>
                  </a:cubicBezTo>
                  <a:cubicBezTo>
                    <a:pt x="1163" y="224"/>
                    <a:pt x="1163" y="224"/>
                    <a:pt x="1163" y="224"/>
                  </a:cubicBezTo>
                  <a:cubicBezTo>
                    <a:pt x="1163" y="219"/>
                    <a:pt x="1163" y="219"/>
                    <a:pt x="1163" y="219"/>
                  </a:cubicBezTo>
                  <a:cubicBezTo>
                    <a:pt x="1166" y="218"/>
                    <a:pt x="1166" y="218"/>
                    <a:pt x="1166" y="218"/>
                  </a:cubicBezTo>
                  <a:cubicBezTo>
                    <a:pt x="1169" y="219"/>
                    <a:pt x="1169" y="219"/>
                    <a:pt x="1169" y="219"/>
                  </a:cubicBezTo>
                  <a:cubicBezTo>
                    <a:pt x="1172" y="219"/>
                    <a:pt x="1172" y="219"/>
                    <a:pt x="1172" y="219"/>
                  </a:cubicBezTo>
                  <a:cubicBezTo>
                    <a:pt x="1172" y="216"/>
                    <a:pt x="1172" y="216"/>
                    <a:pt x="1172" y="216"/>
                  </a:cubicBezTo>
                  <a:cubicBezTo>
                    <a:pt x="1179" y="213"/>
                    <a:pt x="1179" y="213"/>
                    <a:pt x="1179" y="213"/>
                  </a:cubicBezTo>
                  <a:cubicBezTo>
                    <a:pt x="1179" y="212"/>
                    <a:pt x="1179" y="212"/>
                    <a:pt x="1179" y="212"/>
                  </a:cubicBezTo>
                  <a:cubicBezTo>
                    <a:pt x="1184" y="209"/>
                    <a:pt x="1184" y="209"/>
                    <a:pt x="1184" y="209"/>
                  </a:cubicBezTo>
                  <a:cubicBezTo>
                    <a:pt x="1184" y="206"/>
                    <a:pt x="1184" y="206"/>
                    <a:pt x="1184" y="206"/>
                  </a:cubicBezTo>
                  <a:cubicBezTo>
                    <a:pt x="1189" y="205"/>
                    <a:pt x="1189" y="205"/>
                    <a:pt x="1189" y="205"/>
                  </a:cubicBezTo>
                  <a:cubicBezTo>
                    <a:pt x="1195" y="198"/>
                    <a:pt x="1195" y="198"/>
                    <a:pt x="1195" y="198"/>
                  </a:cubicBezTo>
                  <a:cubicBezTo>
                    <a:pt x="1195" y="197"/>
                    <a:pt x="1196" y="198"/>
                    <a:pt x="1197" y="196"/>
                  </a:cubicBezTo>
                  <a:cubicBezTo>
                    <a:pt x="1198" y="200"/>
                    <a:pt x="1198" y="200"/>
                    <a:pt x="1198" y="200"/>
                  </a:cubicBezTo>
                  <a:cubicBezTo>
                    <a:pt x="1201" y="201"/>
                    <a:pt x="1201" y="201"/>
                    <a:pt x="1201" y="201"/>
                  </a:cubicBezTo>
                  <a:cubicBezTo>
                    <a:pt x="1200" y="203"/>
                    <a:pt x="1200" y="203"/>
                    <a:pt x="1200" y="203"/>
                  </a:cubicBezTo>
                  <a:cubicBezTo>
                    <a:pt x="1203" y="204"/>
                    <a:pt x="1203" y="204"/>
                    <a:pt x="1203" y="204"/>
                  </a:cubicBezTo>
                  <a:cubicBezTo>
                    <a:pt x="1205" y="201"/>
                    <a:pt x="1208" y="206"/>
                    <a:pt x="1207" y="200"/>
                  </a:cubicBezTo>
                  <a:cubicBezTo>
                    <a:pt x="1206" y="195"/>
                    <a:pt x="1206" y="195"/>
                    <a:pt x="1206" y="195"/>
                  </a:cubicBezTo>
                  <a:cubicBezTo>
                    <a:pt x="1206" y="195"/>
                    <a:pt x="1206" y="195"/>
                    <a:pt x="1206" y="195"/>
                  </a:cubicBezTo>
                  <a:cubicBezTo>
                    <a:pt x="1209" y="193"/>
                    <a:pt x="1209" y="193"/>
                    <a:pt x="1209" y="193"/>
                  </a:cubicBezTo>
                  <a:cubicBezTo>
                    <a:pt x="1209" y="194"/>
                    <a:pt x="1209" y="194"/>
                    <a:pt x="1209" y="194"/>
                  </a:cubicBezTo>
                  <a:cubicBezTo>
                    <a:pt x="1210" y="195"/>
                    <a:pt x="1210" y="195"/>
                    <a:pt x="1210" y="195"/>
                  </a:cubicBezTo>
                  <a:cubicBezTo>
                    <a:pt x="1216" y="193"/>
                    <a:pt x="1216" y="193"/>
                    <a:pt x="1216" y="193"/>
                  </a:cubicBezTo>
                  <a:cubicBezTo>
                    <a:pt x="1216" y="195"/>
                    <a:pt x="1216" y="195"/>
                    <a:pt x="1216" y="195"/>
                  </a:cubicBezTo>
                  <a:cubicBezTo>
                    <a:pt x="1217" y="197"/>
                    <a:pt x="1217" y="197"/>
                    <a:pt x="1217" y="197"/>
                  </a:cubicBezTo>
                  <a:cubicBezTo>
                    <a:pt x="1219" y="194"/>
                    <a:pt x="1219" y="194"/>
                    <a:pt x="1219" y="194"/>
                  </a:cubicBezTo>
                  <a:cubicBezTo>
                    <a:pt x="1217" y="191"/>
                    <a:pt x="1217" y="191"/>
                    <a:pt x="1217" y="191"/>
                  </a:cubicBezTo>
                  <a:cubicBezTo>
                    <a:pt x="1217" y="188"/>
                    <a:pt x="1217" y="188"/>
                    <a:pt x="1217" y="188"/>
                  </a:cubicBezTo>
                  <a:cubicBezTo>
                    <a:pt x="1221" y="187"/>
                    <a:pt x="1221" y="187"/>
                    <a:pt x="1221" y="187"/>
                  </a:cubicBezTo>
                  <a:cubicBezTo>
                    <a:pt x="1222" y="183"/>
                    <a:pt x="1222" y="183"/>
                    <a:pt x="1222" y="183"/>
                  </a:cubicBezTo>
                  <a:cubicBezTo>
                    <a:pt x="1221" y="184"/>
                    <a:pt x="1223" y="186"/>
                    <a:pt x="1226" y="183"/>
                  </a:cubicBezTo>
                  <a:cubicBezTo>
                    <a:pt x="1224" y="181"/>
                    <a:pt x="1224" y="181"/>
                    <a:pt x="1224" y="181"/>
                  </a:cubicBezTo>
                  <a:cubicBezTo>
                    <a:pt x="1227" y="178"/>
                    <a:pt x="1227" y="178"/>
                    <a:pt x="1227" y="178"/>
                  </a:cubicBezTo>
                  <a:cubicBezTo>
                    <a:pt x="1228" y="179"/>
                    <a:pt x="1226" y="178"/>
                    <a:pt x="1228" y="179"/>
                  </a:cubicBezTo>
                  <a:cubicBezTo>
                    <a:pt x="1230" y="175"/>
                    <a:pt x="1230" y="175"/>
                    <a:pt x="1230" y="175"/>
                  </a:cubicBezTo>
                  <a:cubicBezTo>
                    <a:pt x="1230" y="176"/>
                    <a:pt x="1230" y="176"/>
                    <a:pt x="1230" y="176"/>
                  </a:cubicBezTo>
                  <a:cubicBezTo>
                    <a:pt x="1230" y="176"/>
                    <a:pt x="1230" y="176"/>
                    <a:pt x="1230" y="176"/>
                  </a:cubicBezTo>
                  <a:cubicBezTo>
                    <a:pt x="1236" y="178"/>
                    <a:pt x="1236" y="178"/>
                    <a:pt x="1236" y="178"/>
                  </a:cubicBezTo>
                  <a:cubicBezTo>
                    <a:pt x="1238" y="178"/>
                    <a:pt x="1238" y="178"/>
                    <a:pt x="1238" y="178"/>
                  </a:cubicBezTo>
                  <a:cubicBezTo>
                    <a:pt x="1236" y="176"/>
                    <a:pt x="1236" y="176"/>
                    <a:pt x="1236" y="176"/>
                  </a:cubicBezTo>
                  <a:cubicBezTo>
                    <a:pt x="1232" y="176"/>
                    <a:pt x="1232" y="176"/>
                    <a:pt x="1232" y="176"/>
                  </a:cubicBezTo>
                  <a:cubicBezTo>
                    <a:pt x="1235" y="170"/>
                    <a:pt x="1235" y="170"/>
                    <a:pt x="1235" y="170"/>
                  </a:cubicBezTo>
                  <a:cubicBezTo>
                    <a:pt x="1236" y="172"/>
                    <a:pt x="1235" y="171"/>
                    <a:pt x="1241" y="168"/>
                  </a:cubicBezTo>
                  <a:cubicBezTo>
                    <a:pt x="1240" y="166"/>
                    <a:pt x="1240" y="166"/>
                    <a:pt x="1240" y="166"/>
                  </a:cubicBezTo>
                  <a:cubicBezTo>
                    <a:pt x="1242" y="163"/>
                    <a:pt x="1242" y="163"/>
                    <a:pt x="1242" y="163"/>
                  </a:cubicBezTo>
                  <a:cubicBezTo>
                    <a:pt x="1245" y="165"/>
                    <a:pt x="1245" y="165"/>
                    <a:pt x="1245" y="165"/>
                  </a:cubicBezTo>
                  <a:cubicBezTo>
                    <a:pt x="1247" y="160"/>
                    <a:pt x="1247" y="160"/>
                    <a:pt x="1247" y="160"/>
                  </a:cubicBezTo>
                  <a:cubicBezTo>
                    <a:pt x="1248" y="161"/>
                    <a:pt x="1249" y="160"/>
                    <a:pt x="1250" y="159"/>
                  </a:cubicBezTo>
                  <a:cubicBezTo>
                    <a:pt x="1250" y="154"/>
                    <a:pt x="1250" y="154"/>
                    <a:pt x="1250" y="154"/>
                  </a:cubicBezTo>
                  <a:cubicBezTo>
                    <a:pt x="1254" y="152"/>
                    <a:pt x="1254" y="152"/>
                    <a:pt x="1254" y="152"/>
                  </a:cubicBezTo>
                  <a:cubicBezTo>
                    <a:pt x="1256" y="156"/>
                    <a:pt x="1256" y="156"/>
                    <a:pt x="1256" y="156"/>
                  </a:cubicBezTo>
                  <a:cubicBezTo>
                    <a:pt x="1258" y="155"/>
                    <a:pt x="1258" y="155"/>
                    <a:pt x="1258" y="155"/>
                  </a:cubicBezTo>
                  <a:cubicBezTo>
                    <a:pt x="1259" y="155"/>
                    <a:pt x="1254" y="158"/>
                    <a:pt x="1259" y="153"/>
                  </a:cubicBezTo>
                  <a:cubicBezTo>
                    <a:pt x="1257" y="151"/>
                    <a:pt x="1257" y="151"/>
                    <a:pt x="1257" y="151"/>
                  </a:cubicBezTo>
                  <a:cubicBezTo>
                    <a:pt x="1259" y="149"/>
                    <a:pt x="1259" y="149"/>
                    <a:pt x="1259" y="149"/>
                  </a:cubicBezTo>
                  <a:cubicBezTo>
                    <a:pt x="1258" y="148"/>
                    <a:pt x="1258" y="148"/>
                    <a:pt x="1258" y="148"/>
                  </a:cubicBezTo>
                  <a:cubicBezTo>
                    <a:pt x="1261" y="148"/>
                    <a:pt x="1261" y="148"/>
                    <a:pt x="1261" y="148"/>
                  </a:cubicBezTo>
                  <a:cubicBezTo>
                    <a:pt x="1263" y="146"/>
                    <a:pt x="1263" y="146"/>
                    <a:pt x="1263" y="146"/>
                  </a:cubicBezTo>
                  <a:cubicBezTo>
                    <a:pt x="1261" y="144"/>
                    <a:pt x="1261" y="144"/>
                    <a:pt x="1261" y="144"/>
                  </a:cubicBezTo>
                  <a:cubicBezTo>
                    <a:pt x="1266" y="138"/>
                    <a:pt x="1266" y="138"/>
                    <a:pt x="1266" y="138"/>
                  </a:cubicBezTo>
                  <a:cubicBezTo>
                    <a:pt x="1270" y="138"/>
                    <a:pt x="1270" y="138"/>
                    <a:pt x="1270" y="138"/>
                  </a:cubicBezTo>
                  <a:cubicBezTo>
                    <a:pt x="1272" y="136"/>
                    <a:pt x="1272" y="136"/>
                    <a:pt x="1272" y="136"/>
                  </a:cubicBezTo>
                  <a:cubicBezTo>
                    <a:pt x="1269" y="134"/>
                    <a:pt x="1269" y="134"/>
                    <a:pt x="1269" y="134"/>
                  </a:cubicBezTo>
                  <a:cubicBezTo>
                    <a:pt x="1268" y="136"/>
                    <a:pt x="1268" y="136"/>
                    <a:pt x="1268" y="136"/>
                  </a:cubicBezTo>
                  <a:cubicBezTo>
                    <a:pt x="1269" y="133"/>
                    <a:pt x="1269" y="133"/>
                    <a:pt x="1269" y="133"/>
                  </a:cubicBezTo>
                  <a:cubicBezTo>
                    <a:pt x="1266" y="132"/>
                    <a:pt x="1266" y="132"/>
                    <a:pt x="1266" y="132"/>
                  </a:cubicBezTo>
                  <a:cubicBezTo>
                    <a:pt x="1269" y="132"/>
                    <a:pt x="1269" y="132"/>
                    <a:pt x="1269" y="132"/>
                  </a:cubicBezTo>
                  <a:cubicBezTo>
                    <a:pt x="1270" y="132"/>
                    <a:pt x="1270" y="132"/>
                    <a:pt x="1270" y="132"/>
                  </a:cubicBezTo>
                  <a:cubicBezTo>
                    <a:pt x="1270" y="133"/>
                    <a:pt x="1275" y="131"/>
                    <a:pt x="1272" y="134"/>
                  </a:cubicBezTo>
                  <a:cubicBezTo>
                    <a:pt x="1276" y="129"/>
                    <a:pt x="1276" y="129"/>
                    <a:pt x="1276" y="129"/>
                  </a:cubicBezTo>
                  <a:cubicBezTo>
                    <a:pt x="1280" y="132"/>
                    <a:pt x="1280" y="132"/>
                    <a:pt x="1280" y="132"/>
                  </a:cubicBezTo>
                  <a:cubicBezTo>
                    <a:pt x="1282" y="129"/>
                    <a:pt x="1282" y="129"/>
                    <a:pt x="1282" y="129"/>
                  </a:cubicBezTo>
                  <a:cubicBezTo>
                    <a:pt x="1278" y="128"/>
                    <a:pt x="1278" y="128"/>
                    <a:pt x="1278" y="128"/>
                  </a:cubicBezTo>
                  <a:cubicBezTo>
                    <a:pt x="1278" y="127"/>
                    <a:pt x="1278" y="127"/>
                    <a:pt x="1278" y="127"/>
                  </a:cubicBezTo>
                  <a:cubicBezTo>
                    <a:pt x="1276" y="127"/>
                    <a:pt x="1276" y="127"/>
                    <a:pt x="1276" y="127"/>
                  </a:cubicBezTo>
                  <a:cubicBezTo>
                    <a:pt x="1278" y="124"/>
                    <a:pt x="1278" y="124"/>
                    <a:pt x="1278" y="124"/>
                  </a:cubicBezTo>
                  <a:cubicBezTo>
                    <a:pt x="1280" y="125"/>
                    <a:pt x="1280" y="125"/>
                    <a:pt x="1280" y="125"/>
                  </a:cubicBezTo>
                  <a:cubicBezTo>
                    <a:pt x="1283" y="122"/>
                    <a:pt x="1283" y="122"/>
                    <a:pt x="1283" y="122"/>
                  </a:cubicBezTo>
                  <a:cubicBezTo>
                    <a:pt x="1283" y="121"/>
                    <a:pt x="1283" y="121"/>
                    <a:pt x="1283" y="121"/>
                  </a:cubicBezTo>
                  <a:cubicBezTo>
                    <a:pt x="1281" y="121"/>
                    <a:pt x="1281" y="121"/>
                    <a:pt x="1281" y="121"/>
                  </a:cubicBezTo>
                  <a:cubicBezTo>
                    <a:pt x="1282" y="118"/>
                    <a:pt x="1282" y="118"/>
                    <a:pt x="1282" y="118"/>
                  </a:cubicBezTo>
                  <a:cubicBezTo>
                    <a:pt x="1294" y="105"/>
                    <a:pt x="1294" y="105"/>
                    <a:pt x="1294" y="105"/>
                  </a:cubicBezTo>
                  <a:cubicBezTo>
                    <a:pt x="1299" y="104"/>
                    <a:pt x="1299" y="104"/>
                    <a:pt x="1299" y="104"/>
                  </a:cubicBezTo>
                  <a:cubicBezTo>
                    <a:pt x="1303" y="97"/>
                    <a:pt x="1303" y="97"/>
                    <a:pt x="1303" y="97"/>
                  </a:cubicBezTo>
                  <a:cubicBezTo>
                    <a:pt x="1305" y="100"/>
                    <a:pt x="1304" y="95"/>
                    <a:pt x="1307" y="97"/>
                  </a:cubicBezTo>
                  <a:cubicBezTo>
                    <a:pt x="1307" y="97"/>
                    <a:pt x="1314" y="100"/>
                    <a:pt x="1309" y="93"/>
                  </a:cubicBezTo>
                  <a:cubicBezTo>
                    <a:pt x="1311" y="90"/>
                    <a:pt x="1311" y="90"/>
                    <a:pt x="1311" y="90"/>
                  </a:cubicBezTo>
                  <a:cubicBezTo>
                    <a:pt x="1315" y="90"/>
                    <a:pt x="1315" y="90"/>
                    <a:pt x="1315" y="90"/>
                  </a:cubicBezTo>
                  <a:cubicBezTo>
                    <a:pt x="1317" y="88"/>
                    <a:pt x="1317" y="88"/>
                    <a:pt x="1317" y="88"/>
                  </a:cubicBezTo>
                  <a:cubicBezTo>
                    <a:pt x="1315" y="92"/>
                    <a:pt x="1315" y="92"/>
                    <a:pt x="1315" y="92"/>
                  </a:cubicBezTo>
                  <a:cubicBezTo>
                    <a:pt x="1315" y="91"/>
                    <a:pt x="1315" y="93"/>
                    <a:pt x="1314" y="91"/>
                  </a:cubicBezTo>
                  <a:cubicBezTo>
                    <a:pt x="1313" y="93"/>
                    <a:pt x="1313" y="93"/>
                    <a:pt x="1313" y="93"/>
                  </a:cubicBezTo>
                  <a:cubicBezTo>
                    <a:pt x="1314" y="94"/>
                    <a:pt x="1314" y="94"/>
                    <a:pt x="1314" y="94"/>
                  </a:cubicBezTo>
                  <a:cubicBezTo>
                    <a:pt x="1303" y="105"/>
                    <a:pt x="1303" y="105"/>
                    <a:pt x="1303" y="105"/>
                  </a:cubicBezTo>
                  <a:cubicBezTo>
                    <a:pt x="1304" y="106"/>
                    <a:pt x="1304" y="106"/>
                    <a:pt x="1304" y="106"/>
                  </a:cubicBezTo>
                  <a:cubicBezTo>
                    <a:pt x="1296" y="115"/>
                    <a:pt x="1296" y="115"/>
                    <a:pt x="1296" y="115"/>
                  </a:cubicBezTo>
                  <a:cubicBezTo>
                    <a:pt x="1290" y="116"/>
                    <a:pt x="1290" y="116"/>
                    <a:pt x="1290" y="116"/>
                  </a:cubicBezTo>
                  <a:cubicBezTo>
                    <a:pt x="1290" y="117"/>
                    <a:pt x="1292" y="112"/>
                    <a:pt x="1289" y="118"/>
                  </a:cubicBezTo>
                  <a:cubicBezTo>
                    <a:pt x="1296" y="116"/>
                    <a:pt x="1296" y="116"/>
                    <a:pt x="1296" y="116"/>
                  </a:cubicBezTo>
                  <a:cubicBezTo>
                    <a:pt x="1290" y="124"/>
                    <a:pt x="1290" y="124"/>
                    <a:pt x="1290" y="124"/>
                  </a:cubicBezTo>
                  <a:cubicBezTo>
                    <a:pt x="1287" y="125"/>
                    <a:pt x="1287" y="125"/>
                    <a:pt x="1287" y="125"/>
                  </a:cubicBezTo>
                  <a:cubicBezTo>
                    <a:pt x="1288" y="126"/>
                    <a:pt x="1288" y="126"/>
                    <a:pt x="1288" y="126"/>
                  </a:cubicBezTo>
                  <a:cubicBezTo>
                    <a:pt x="1285" y="130"/>
                    <a:pt x="1285" y="130"/>
                    <a:pt x="1285" y="130"/>
                  </a:cubicBezTo>
                  <a:cubicBezTo>
                    <a:pt x="1283" y="130"/>
                    <a:pt x="1283" y="130"/>
                    <a:pt x="1283" y="130"/>
                  </a:cubicBezTo>
                  <a:cubicBezTo>
                    <a:pt x="1281" y="132"/>
                    <a:pt x="1281" y="132"/>
                    <a:pt x="1281" y="132"/>
                  </a:cubicBezTo>
                  <a:cubicBezTo>
                    <a:pt x="1281" y="133"/>
                    <a:pt x="1278" y="134"/>
                    <a:pt x="1283" y="134"/>
                  </a:cubicBezTo>
                  <a:cubicBezTo>
                    <a:pt x="1280" y="136"/>
                    <a:pt x="1280" y="136"/>
                    <a:pt x="1280" y="136"/>
                  </a:cubicBezTo>
                  <a:cubicBezTo>
                    <a:pt x="1273" y="147"/>
                    <a:pt x="1273" y="147"/>
                    <a:pt x="1273" y="147"/>
                  </a:cubicBezTo>
                  <a:cubicBezTo>
                    <a:pt x="1274" y="147"/>
                    <a:pt x="1274" y="147"/>
                    <a:pt x="1274" y="147"/>
                  </a:cubicBezTo>
                  <a:cubicBezTo>
                    <a:pt x="1274" y="151"/>
                    <a:pt x="1274" y="151"/>
                    <a:pt x="1274" y="151"/>
                  </a:cubicBezTo>
                  <a:cubicBezTo>
                    <a:pt x="1273" y="149"/>
                    <a:pt x="1273" y="149"/>
                    <a:pt x="1273" y="149"/>
                  </a:cubicBezTo>
                  <a:cubicBezTo>
                    <a:pt x="1268" y="153"/>
                    <a:pt x="1268" y="153"/>
                    <a:pt x="1268" y="153"/>
                  </a:cubicBezTo>
                  <a:cubicBezTo>
                    <a:pt x="1269" y="155"/>
                    <a:pt x="1269" y="155"/>
                    <a:pt x="1269" y="155"/>
                  </a:cubicBezTo>
                  <a:cubicBezTo>
                    <a:pt x="1265" y="154"/>
                    <a:pt x="1267" y="160"/>
                    <a:pt x="1264" y="157"/>
                  </a:cubicBezTo>
                  <a:cubicBezTo>
                    <a:pt x="1264" y="158"/>
                    <a:pt x="1261" y="156"/>
                    <a:pt x="1263" y="159"/>
                  </a:cubicBezTo>
                  <a:cubicBezTo>
                    <a:pt x="1260" y="160"/>
                    <a:pt x="1257" y="161"/>
                    <a:pt x="1257" y="164"/>
                  </a:cubicBezTo>
                  <a:cubicBezTo>
                    <a:pt x="1259" y="168"/>
                    <a:pt x="1259" y="168"/>
                    <a:pt x="1259" y="168"/>
                  </a:cubicBezTo>
                  <a:cubicBezTo>
                    <a:pt x="1255" y="170"/>
                    <a:pt x="1255" y="170"/>
                    <a:pt x="1255" y="170"/>
                  </a:cubicBezTo>
                  <a:cubicBezTo>
                    <a:pt x="1254" y="173"/>
                    <a:pt x="1254" y="173"/>
                    <a:pt x="1254" y="173"/>
                  </a:cubicBezTo>
                  <a:cubicBezTo>
                    <a:pt x="1250" y="175"/>
                    <a:pt x="1250" y="175"/>
                    <a:pt x="1250" y="175"/>
                  </a:cubicBezTo>
                  <a:cubicBezTo>
                    <a:pt x="1249" y="177"/>
                    <a:pt x="1249" y="177"/>
                    <a:pt x="1249" y="177"/>
                  </a:cubicBezTo>
                  <a:cubicBezTo>
                    <a:pt x="1249" y="181"/>
                    <a:pt x="1240" y="180"/>
                    <a:pt x="1242" y="184"/>
                  </a:cubicBezTo>
                  <a:cubicBezTo>
                    <a:pt x="1232" y="193"/>
                    <a:pt x="1232" y="193"/>
                    <a:pt x="1232" y="193"/>
                  </a:cubicBezTo>
                  <a:cubicBezTo>
                    <a:pt x="1225" y="200"/>
                    <a:pt x="1225" y="200"/>
                    <a:pt x="1225" y="200"/>
                  </a:cubicBezTo>
                  <a:cubicBezTo>
                    <a:pt x="1223" y="203"/>
                    <a:pt x="1217" y="200"/>
                    <a:pt x="1219" y="208"/>
                  </a:cubicBezTo>
                  <a:cubicBezTo>
                    <a:pt x="1219" y="206"/>
                    <a:pt x="1217" y="208"/>
                    <a:pt x="1217" y="207"/>
                  </a:cubicBezTo>
                  <a:cubicBezTo>
                    <a:pt x="1215" y="209"/>
                    <a:pt x="1215" y="209"/>
                    <a:pt x="1215" y="209"/>
                  </a:cubicBezTo>
                  <a:cubicBezTo>
                    <a:pt x="1219" y="210"/>
                    <a:pt x="1219" y="210"/>
                    <a:pt x="1219" y="210"/>
                  </a:cubicBezTo>
                  <a:cubicBezTo>
                    <a:pt x="1211" y="212"/>
                    <a:pt x="1211" y="212"/>
                    <a:pt x="1211" y="212"/>
                  </a:cubicBezTo>
                  <a:cubicBezTo>
                    <a:pt x="1210" y="214"/>
                    <a:pt x="1210" y="214"/>
                    <a:pt x="1210" y="214"/>
                  </a:cubicBezTo>
                  <a:cubicBezTo>
                    <a:pt x="1214" y="215"/>
                    <a:pt x="1214" y="215"/>
                    <a:pt x="1214" y="215"/>
                  </a:cubicBezTo>
                  <a:cubicBezTo>
                    <a:pt x="1222" y="212"/>
                    <a:pt x="1222" y="212"/>
                    <a:pt x="1222" y="212"/>
                  </a:cubicBezTo>
                  <a:cubicBezTo>
                    <a:pt x="1229" y="211"/>
                    <a:pt x="1229" y="211"/>
                    <a:pt x="1229" y="211"/>
                  </a:cubicBezTo>
                  <a:cubicBezTo>
                    <a:pt x="1230" y="209"/>
                    <a:pt x="1230" y="209"/>
                    <a:pt x="1230" y="209"/>
                  </a:cubicBezTo>
                  <a:cubicBezTo>
                    <a:pt x="1229" y="207"/>
                    <a:pt x="1229" y="207"/>
                    <a:pt x="1229" y="207"/>
                  </a:cubicBezTo>
                  <a:cubicBezTo>
                    <a:pt x="1236" y="207"/>
                    <a:pt x="1236" y="207"/>
                    <a:pt x="1236" y="207"/>
                  </a:cubicBezTo>
                  <a:cubicBezTo>
                    <a:pt x="1236" y="208"/>
                    <a:pt x="1236" y="208"/>
                    <a:pt x="1236" y="208"/>
                  </a:cubicBezTo>
                  <a:cubicBezTo>
                    <a:pt x="1232" y="209"/>
                    <a:pt x="1232" y="209"/>
                    <a:pt x="1232" y="209"/>
                  </a:cubicBezTo>
                  <a:cubicBezTo>
                    <a:pt x="1234" y="210"/>
                    <a:pt x="1234" y="210"/>
                    <a:pt x="1234" y="210"/>
                  </a:cubicBezTo>
                  <a:cubicBezTo>
                    <a:pt x="1249" y="206"/>
                    <a:pt x="1249" y="206"/>
                    <a:pt x="1249" y="206"/>
                  </a:cubicBezTo>
                  <a:cubicBezTo>
                    <a:pt x="1249" y="204"/>
                    <a:pt x="1249" y="204"/>
                    <a:pt x="1249" y="204"/>
                  </a:cubicBezTo>
                  <a:cubicBezTo>
                    <a:pt x="1253" y="206"/>
                    <a:pt x="1253" y="206"/>
                    <a:pt x="1253" y="206"/>
                  </a:cubicBezTo>
                  <a:cubicBezTo>
                    <a:pt x="1262" y="203"/>
                    <a:pt x="1262" y="203"/>
                    <a:pt x="1262" y="203"/>
                  </a:cubicBezTo>
                  <a:cubicBezTo>
                    <a:pt x="1262" y="202"/>
                    <a:pt x="1262" y="202"/>
                    <a:pt x="1262" y="202"/>
                  </a:cubicBezTo>
                  <a:cubicBezTo>
                    <a:pt x="1264" y="204"/>
                    <a:pt x="1264" y="204"/>
                    <a:pt x="1264" y="204"/>
                  </a:cubicBezTo>
                  <a:cubicBezTo>
                    <a:pt x="1265" y="203"/>
                    <a:pt x="1265" y="203"/>
                    <a:pt x="1265" y="203"/>
                  </a:cubicBezTo>
                  <a:cubicBezTo>
                    <a:pt x="1267" y="204"/>
                    <a:pt x="1267" y="204"/>
                    <a:pt x="1267" y="204"/>
                  </a:cubicBezTo>
                  <a:cubicBezTo>
                    <a:pt x="1270" y="201"/>
                    <a:pt x="1270" y="201"/>
                    <a:pt x="1270" y="201"/>
                  </a:cubicBezTo>
                  <a:cubicBezTo>
                    <a:pt x="1273" y="202"/>
                    <a:pt x="1273" y="202"/>
                    <a:pt x="1273" y="202"/>
                  </a:cubicBezTo>
                  <a:cubicBezTo>
                    <a:pt x="1273" y="199"/>
                    <a:pt x="1273" y="199"/>
                    <a:pt x="1273" y="199"/>
                  </a:cubicBezTo>
                  <a:cubicBezTo>
                    <a:pt x="1277" y="201"/>
                    <a:pt x="1277" y="201"/>
                    <a:pt x="1277" y="201"/>
                  </a:cubicBezTo>
                  <a:cubicBezTo>
                    <a:pt x="1278" y="200"/>
                    <a:pt x="1268" y="205"/>
                    <a:pt x="1280" y="198"/>
                  </a:cubicBezTo>
                  <a:cubicBezTo>
                    <a:pt x="1281" y="200"/>
                    <a:pt x="1281" y="200"/>
                    <a:pt x="1281" y="200"/>
                  </a:cubicBezTo>
                  <a:cubicBezTo>
                    <a:pt x="1285" y="194"/>
                    <a:pt x="1285" y="194"/>
                    <a:pt x="1285" y="194"/>
                  </a:cubicBezTo>
                  <a:cubicBezTo>
                    <a:pt x="1288" y="194"/>
                    <a:pt x="1288" y="194"/>
                    <a:pt x="1288" y="194"/>
                  </a:cubicBezTo>
                  <a:cubicBezTo>
                    <a:pt x="1288" y="193"/>
                    <a:pt x="1284" y="199"/>
                    <a:pt x="1288" y="192"/>
                  </a:cubicBezTo>
                  <a:cubicBezTo>
                    <a:pt x="1289" y="194"/>
                    <a:pt x="1282" y="191"/>
                    <a:pt x="1291" y="193"/>
                  </a:cubicBezTo>
                  <a:cubicBezTo>
                    <a:pt x="1291" y="189"/>
                    <a:pt x="1291" y="189"/>
                    <a:pt x="1291" y="189"/>
                  </a:cubicBezTo>
                  <a:cubicBezTo>
                    <a:pt x="1297" y="187"/>
                    <a:pt x="1297" y="187"/>
                    <a:pt x="1297" y="187"/>
                  </a:cubicBezTo>
                  <a:cubicBezTo>
                    <a:pt x="1300" y="184"/>
                    <a:pt x="1300" y="184"/>
                    <a:pt x="1300" y="184"/>
                  </a:cubicBezTo>
                  <a:cubicBezTo>
                    <a:pt x="1299" y="182"/>
                    <a:pt x="1299" y="182"/>
                    <a:pt x="1299" y="182"/>
                  </a:cubicBezTo>
                  <a:cubicBezTo>
                    <a:pt x="1300" y="182"/>
                    <a:pt x="1300" y="182"/>
                    <a:pt x="1300" y="182"/>
                  </a:cubicBezTo>
                  <a:cubicBezTo>
                    <a:pt x="1299" y="179"/>
                    <a:pt x="1299" y="179"/>
                    <a:pt x="1299" y="179"/>
                  </a:cubicBezTo>
                  <a:cubicBezTo>
                    <a:pt x="1304" y="176"/>
                    <a:pt x="1304" y="176"/>
                    <a:pt x="1304" y="176"/>
                  </a:cubicBezTo>
                  <a:cubicBezTo>
                    <a:pt x="1305" y="174"/>
                    <a:pt x="1293" y="182"/>
                    <a:pt x="1308" y="172"/>
                  </a:cubicBezTo>
                  <a:cubicBezTo>
                    <a:pt x="1308" y="172"/>
                    <a:pt x="1302" y="175"/>
                    <a:pt x="1309" y="170"/>
                  </a:cubicBezTo>
                  <a:cubicBezTo>
                    <a:pt x="1310" y="170"/>
                    <a:pt x="1310" y="170"/>
                    <a:pt x="1310" y="170"/>
                  </a:cubicBezTo>
                  <a:cubicBezTo>
                    <a:pt x="1309" y="172"/>
                    <a:pt x="1309" y="172"/>
                    <a:pt x="1309" y="172"/>
                  </a:cubicBezTo>
                  <a:cubicBezTo>
                    <a:pt x="1313" y="175"/>
                    <a:pt x="1313" y="175"/>
                    <a:pt x="1313" y="175"/>
                  </a:cubicBezTo>
                  <a:cubicBezTo>
                    <a:pt x="1314" y="174"/>
                    <a:pt x="1314" y="174"/>
                    <a:pt x="1314" y="174"/>
                  </a:cubicBezTo>
                  <a:cubicBezTo>
                    <a:pt x="1313" y="170"/>
                    <a:pt x="1313" y="170"/>
                    <a:pt x="1313" y="170"/>
                  </a:cubicBezTo>
                  <a:cubicBezTo>
                    <a:pt x="1316" y="169"/>
                    <a:pt x="1316" y="169"/>
                    <a:pt x="1316" y="169"/>
                  </a:cubicBezTo>
                  <a:cubicBezTo>
                    <a:pt x="1317" y="169"/>
                    <a:pt x="1311" y="174"/>
                    <a:pt x="1317" y="165"/>
                  </a:cubicBezTo>
                  <a:cubicBezTo>
                    <a:pt x="1319" y="165"/>
                    <a:pt x="1319" y="165"/>
                    <a:pt x="1319" y="165"/>
                  </a:cubicBezTo>
                  <a:cubicBezTo>
                    <a:pt x="1322" y="164"/>
                    <a:pt x="1302" y="173"/>
                    <a:pt x="1326" y="160"/>
                  </a:cubicBezTo>
                  <a:cubicBezTo>
                    <a:pt x="1335" y="151"/>
                    <a:pt x="1335" y="151"/>
                    <a:pt x="1335" y="151"/>
                  </a:cubicBezTo>
                  <a:cubicBezTo>
                    <a:pt x="1339" y="148"/>
                    <a:pt x="1339" y="148"/>
                    <a:pt x="1339" y="148"/>
                  </a:cubicBezTo>
                  <a:cubicBezTo>
                    <a:pt x="1339" y="146"/>
                    <a:pt x="1328" y="156"/>
                    <a:pt x="1342" y="143"/>
                  </a:cubicBezTo>
                  <a:cubicBezTo>
                    <a:pt x="1335" y="153"/>
                    <a:pt x="1335" y="153"/>
                    <a:pt x="1335" y="153"/>
                  </a:cubicBezTo>
                  <a:cubicBezTo>
                    <a:pt x="1333" y="155"/>
                    <a:pt x="1333" y="155"/>
                    <a:pt x="1333" y="155"/>
                  </a:cubicBezTo>
                  <a:cubicBezTo>
                    <a:pt x="1333" y="158"/>
                    <a:pt x="1333" y="158"/>
                    <a:pt x="1333" y="158"/>
                  </a:cubicBezTo>
                  <a:cubicBezTo>
                    <a:pt x="1322" y="168"/>
                    <a:pt x="1322" y="168"/>
                    <a:pt x="1322" y="168"/>
                  </a:cubicBezTo>
                  <a:cubicBezTo>
                    <a:pt x="1321" y="173"/>
                    <a:pt x="1315" y="172"/>
                    <a:pt x="1315" y="178"/>
                  </a:cubicBezTo>
                  <a:cubicBezTo>
                    <a:pt x="1320" y="179"/>
                    <a:pt x="1320" y="179"/>
                    <a:pt x="1320" y="179"/>
                  </a:cubicBezTo>
                  <a:cubicBezTo>
                    <a:pt x="1317" y="181"/>
                    <a:pt x="1312" y="181"/>
                    <a:pt x="1314" y="185"/>
                  </a:cubicBezTo>
                  <a:cubicBezTo>
                    <a:pt x="1316" y="186"/>
                    <a:pt x="1316" y="186"/>
                    <a:pt x="1316" y="186"/>
                  </a:cubicBezTo>
                  <a:cubicBezTo>
                    <a:pt x="1319" y="183"/>
                    <a:pt x="1319" y="183"/>
                    <a:pt x="1319" y="183"/>
                  </a:cubicBezTo>
                  <a:cubicBezTo>
                    <a:pt x="1319" y="186"/>
                    <a:pt x="1319" y="186"/>
                    <a:pt x="1319" y="186"/>
                  </a:cubicBezTo>
                  <a:cubicBezTo>
                    <a:pt x="1315" y="190"/>
                    <a:pt x="1315" y="190"/>
                    <a:pt x="1315" y="190"/>
                  </a:cubicBezTo>
                  <a:cubicBezTo>
                    <a:pt x="1315" y="191"/>
                    <a:pt x="1315" y="191"/>
                    <a:pt x="1315" y="191"/>
                  </a:cubicBezTo>
                  <a:cubicBezTo>
                    <a:pt x="1320" y="189"/>
                    <a:pt x="1320" y="189"/>
                    <a:pt x="1320" y="189"/>
                  </a:cubicBezTo>
                  <a:cubicBezTo>
                    <a:pt x="1325" y="182"/>
                    <a:pt x="1325" y="182"/>
                    <a:pt x="1325" y="182"/>
                  </a:cubicBezTo>
                  <a:cubicBezTo>
                    <a:pt x="1325" y="185"/>
                    <a:pt x="1325" y="185"/>
                    <a:pt x="1325" y="185"/>
                  </a:cubicBezTo>
                  <a:cubicBezTo>
                    <a:pt x="1327" y="185"/>
                    <a:pt x="1327" y="185"/>
                    <a:pt x="1327" y="185"/>
                  </a:cubicBezTo>
                  <a:cubicBezTo>
                    <a:pt x="1327" y="186"/>
                    <a:pt x="1327" y="186"/>
                    <a:pt x="1327" y="186"/>
                  </a:cubicBezTo>
                  <a:cubicBezTo>
                    <a:pt x="1325" y="186"/>
                    <a:pt x="1326" y="190"/>
                    <a:pt x="1323" y="186"/>
                  </a:cubicBezTo>
                  <a:cubicBezTo>
                    <a:pt x="1320" y="191"/>
                    <a:pt x="1320" y="191"/>
                    <a:pt x="1320" y="191"/>
                  </a:cubicBezTo>
                  <a:cubicBezTo>
                    <a:pt x="1325" y="191"/>
                    <a:pt x="1325" y="191"/>
                    <a:pt x="1325" y="191"/>
                  </a:cubicBezTo>
                  <a:cubicBezTo>
                    <a:pt x="1328" y="188"/>
                    <a:pt x="1328" y="188"/>
                    <a:pt x="1328" y="188"/>
                  </a:cubicBezTo>
                  <a:cubicBezTo>
                    <a:pt x="1333" y="187"/>
                    <a:pt x="1333" y="187"/>
                    <a:pt x="1333" y="187"/>
                  </a:cubicBezTo>
                  <a:cubicBezTo>
                    <a:pt x="1327" y="193"/>
                    <a:pt x="1331" y="193"/>
                    <a:pt x="1319" y="195"/>
                  </a:cubicBezTo>
                  <a:cubicBezTo>
                    <a:pt x="1335" y="193"/>
                    <a:pt x="1335" y="193"/>
                    <a:pt x="1335" y="193"/>
                  </a:cubicBezTo>
                  <a:cubicBezTo>
                    <a:pt x="1340" y="191"/>
                    <a:pt x="1340" y="191"/>
                    <a:pt x="1340" y="191"/>
                  </a:cubicBezTo>
                  <a:cubicBezTo>
                    <a:pt x="1341" y="194"/>
                    <a:pt x="1330" y="191"/>
                    <a:pt x="1346" y="188"/>
                  </a:cubicBezTo>
                  <a:cubicBezTo>
                    <a:pt x="1346" y="188"/>
                    <a:pt x="1347" y="189"/>
                    <a:pt x="1346" y="189"/>
                  </a:cubicBezTo>
                  <a:cubicBezTo>
                    <a:pt x="1351" y="190"/>
                    <a:pt x="1351" y="190"/>
                    <a:pt x="1351" y="190"/>
                  </a:cubicBezTo>
                  <a:cubicBezTo>
                    <a:pt x="1353" y="188"/>
                    <a:pt x="1353" y="188"/>
                    <a:pt x="1353" y="188"/>
                  </a:cubicBezTo>
                  <a:cubicBezTo>
                    <a:pt x="1354" y="189"/>
                    <a:pt x="1354" y="189"/>
                    <a:pt x="1354" y="189"/>
                  </a:cubicBezTo>
                  <a:cubicBezTo>
                    <a:pt x="1358" y="187"/>
                    <a:pt x="1358" y="187"/>
                    <a:pt x="1358" y="187"/>
                  </a:cubicBezTo>
                  <a:cubicBezTo>
                    <a:pt x="1360" y="188"/>
                    <a:pt x="1360" y="188"/>
                    <a:pt x="1360" y="188"/>
                  </a:cubicBezTo>
                  <a:cubicBezTo>
                    <a:pt x="1364" y="186"/>
                    <a:pt x="1364" y="186"/>
                    <a:pt x="1364" y="186"/>
                  </a:cubicBezTo>
                  <a:cubicBezTo>
                    <a:pt x="1369" y="185"/>
                    <a:pt x="1369" y="185"/>
                    <a:pt x="1369" y="185"/>
                  </a:cubicBezTo>
                  <a:cubicBezTo>
                    <a:pt x="1368" y="185"/>
                    <a:pt x="1368" y="185"/>
                    <a:pt x="1368" y="185"/>
                  </a:cubicBezTo>
                  <a:cubicBezTo>
                    <a:pt x="1368" y="188"/>
                    <a:pt x="1368" y="188"/>
                    <a:pt x="1368" y="188"/>
                  </a:cubicBezTo>
                  <a:cubicBezTo>
                    <a:pt x="1372" y="190"/>
                    <a:pt x="1372" y="190"/>
                    <a:pt x="1372" y="190"/>
                  </a:cubicBezTo>
                  <a:cubicBezTo>
                    <a:pt x="1371" y="191"/>
                    <a:pt x="1371" y="191"/>
                    <a:pt x="1371" y="191"/>
                  </a:cubicBezTo>
                  <a:cubicBezTo>
                    <a:pt x="1362" y="190"/>
                    <a:pt x="1362" y="190"/>
                    <a:pt x="1362" y="190"/>
                  </a:cubicBezTo>
                  <a:cubicBezTo>
                    <a:pt x="1358" y="190"/>
                    <a:pt x="1360" y="192"/>
                    <a:pt x="1360" y="194"/>
                  </a:cubicBezTo>
                  <a:cubicBezTo>
                    <a:pt x="1357" y="193"/>
                    <a:pt x="1357" y="193"/>
                    <a:pt x="1357" y="193"/>
                  </a:cubicBezTo>
                  <a:cubicBezTo>
                    <a:pt x="1356" y="193"/>
                    <a:pt x="1356" y="193"/>
                    <a:pt x="1356" y="193"/>
                  </a:cubicBezTo>
                  <a:cubicBezTo>
                    <a:pt x="1348" y="195"/>
                    <a:pt x="1348" y="195"/>
                    <a:pt x="1348" y="195"/>
                  </a:cubicBezTo>
                  <a:cubicBezTo>
                    <a:pt x="1348" y="195"/>
                    <a:pt x="1346" y="196"/>
                    <a:pt x="1349" y="196"/>
                  </a:cubicBezTo>
                  <a:cubicBezTo>
                    <a:pt x="1347" y="196"/>
                    <a:pt x="1347" y="200"/>
                    <a:pt x="1346" y="195"/>
                  </a:cubicBezTo>
                  <a:cubicBezTo>
                    <a:pt x="1344" y="195"/>
                    <a:pt x="1343" y="195"/>
                    <a:pt x="1343" y="198"/>
                  </a:cubicBezTo>
                  <a:cubicBezTo>
                    <a:pt x="1343" y="198"/>
                    <a:pt x="1343" y="198"/>
                    <a:pt x="1343" y="198"/>
                  </a:cubicBezTo>
                  <a:cubicBezTo>
                    <a:pt x="1340" y="197"/>
                    <a:pt x="1340" y="197"/>
                    <a:pt x="1340" y="197"/>
                  </a:cubicBezTo>
                  <a:cubicBezTo>
                    <a:pt x="1339" y="199"/>
                    <a:pt x="1339" y="199"/>
                    <a:pt x="1339" y="199"/>
                  </a:cubicBezTo>
                  <a:cubicBezTo>
                    <a:pt x="1337" y="198"/>
                    <a:pt x="1337" y="198"/>
                    <a:pt x="1337" y="198"/>
                  </a:cubicBezTo>
                  <a:cubicBezTo>
                    <a:pt x="1336" y="200"/>
                    <a:pt x="1332" y="199"/>
                    <a:pt x="1334" y="203"/>
                  </a:cubicBezTo>
                  <a:cubicBezTo>
                    <a:pt x="1332" y="202"/>
                    <a:pt x="1332" y="202"/>
                    <a:pt x="1332" y="202"/>
                  </a:cubicBezTo>
                  <a:cubicBezTo>
                    <a:pt x="1332" y="200"/>
                    <a:pt x="1332" y="200"/>
                    <a:pt x="1332" y="200"/>
                  </a:cubicBezTo>
                  <a:cubicBezTo>
                    <a:pt x="1330" y="199"/>
                    <a:pt x="1331" y="197"/>
                    <a:pt x="1325" y="201"/>
                  </a:cubicBezTo>
                  <a:cubicBezTo>
                    <a:pt x="1324" y="203"/>
                    <a:pt x="1324" y="203"/>
                    <a:pt x="1324" y="203"/>
                  </a:cubicBezTo>
                  <a:cubicBezTo>
                    <a:pt x="1322" y="201"/>
                    <a:pt x="1322" y="201"/>
                    <a:pt x="1322" y="201"/>
                  </a:cubicBezTo>
                  <a:cubicBezTo>
                    <a:pt x="1323" y="201"/>
                    <a:pt x="1318" y="202"/>
                    <a:pt x="1323" y="198"/>
                  </a:cubicBezTo>
                  <a:cubicBezTo>
                    <a:pt x="1318" y="198"/>
                    <a:pt x="1318" y="198"/>
                    <a:pt x="1318" y="198"/>
                  </a:cubicBezTo>
                  <a:cubicBezTo>
                    <a:pt x="1320" y="203"/>
                    <a:pt x="1320" y="203"/>
                    <a:pt x="1320" y="203"/>
                  </a:cubicBezTo>
                  <a:cubicBezTo>
                    <a:pt x="1317" y="204"/>
                    <a:pt x="1317" y="204"/>
                    <a:pt x="1317" y="204"/>
                  </a:cubicBezTo>
                  <a:cubicBezTo>
                    <a:pt x="1317" y="204"/>
                    <a:pt x="1317" y="204"/>
                    <a:pt x="1317" y="204"/>
                  </a:cubicBezTo>
                  <a:cubicBezTo>
                    <a:pt x="1310" y="204"/>
                    <a:pt x="1310" y="204"/>
                    <a:pt x="1310" y="204"/>
                  </a:cubicBezTo>
                  <a:cubicBezTo>
                    <a:pt x="1310" y="207"/>
                    <a:pt x="1306" y="208"/>
                    <a:pt x="1303" y="207"/>
                  </a:cubicBezTo>
                  <a:cubicBezTo>
                    <a:pt x="1296" y="209"/>
                    <a:pt x="1296" y="209"/>
                    <a:pt x="1296" y="209"/>
                  </a:cubicBezTo>
                  <a:cubicBezTo>
                    <a:pt x="1293" y="210"/>
                    <a:pt x="1294" y="215"/>
                    <a:pt x="1287" y="216"/>
                  </a:cubicBezTo>
                  <a:cubicBezTo>
                    <a:pt x="1290" y="218"/>
                    <a:pt x="1290" y="218"/>
                    <a:pt x="1290" y="218"/>
                  </a:cubicBezTo>
                  <a:cubicBezTo>
                    <a:pt x="1278" y="227"/>
                    <a:pt x="1278" y="227"/>
                    <a:pt x="1278" y="227"/>
                  </a:cubicBezTo>
                  <a:cubicBezTo>
                    <a:pt x="1277" y="228"/>
                    <a:pt x="1271" y="234"/>
                    <a:pt x="1275" y="233"/>
                  </a:cubicBezTo>
                  <a:cubicBezTo>
                    <a:pt x="1275" y="233"/>
                    <a:pt x="1273" y="235"/>
                    <a:pt x="1277" y="233"/>
                  </a:cubicBezTo>
                  <a:cubicBezTo>
                    <a:pt x="1278" y="231"/>
                    <a:pt x="1278" y="231"/>
                    <a:pt x="1278" y="231"/>
                  </a:cubicBezTo>
                  <a:cubicBezTo>
                    <a:pt x="1281" y="237"/>
                    <a:pt x="1281" y="237"/>
                    <a:pt x="1281" y="237"/>
                  </a:cubicBezTo>
                  <a:cubicBezTo>
                    <a:pt x="1285" y="237"/>
                    <a:pt x="1285" y="237"/>
                    <a:pt x="1285" y="237"/>
                  </a:cubicBezTo>
                  <a:cubicBezTo>
                    <a:pt x="1286" y="236"/>
                    <a:pt x="1286" y="236"/>
                    <a:pt x="1286" y="236"/>
                  </a:cubicBezTo>
                  <a:cubicBezTo>
                    <a:pt x="1283" y="235"/>
                    <a:pt x="1283" y="235"/>
                    <a:pt x="1283" y="235"/>
                  </a:cubicBezTo>
                  <a:cubicBezTo>
                    <a:pt x="1290" y="232"/>
                    <a:pt x="1290" y="232"/>
                    <a:pt x="1290" y="232"/>
                  </a:cubicBezTo>
                  <a:cubicBezTo>
                    <a:pt x="1291" y="233"/>
                    <a:pt x="1291" y="233"/>
                    <a:pt x="1291" y="233"/>
                  </a:cubicBezTo>
                  <a:cubicBezTo>
                    <a:pt x="1294" y="231"/>
                    <a:pt x="1294" y="231"/>
                    <a:pt x="1294" y="231"/>
                  </a:cubicBezTo>
                  <a:cubicBezTo>
                    <a:pt x="1293" y="230"/>
                    <a:pt x="1292" y="236"/>
                    <a:pt x="1292" y="229"/>
                  </a:cubicBezTo>
                  <a:cubicBezTo>
                    <a:pt x="1296" y="231"/>
                    <a:pt x="1296" y="231"/>
                    <a:pt x="1296" y="231"/>
                  </a:cubicBezTo>
                  <a:cubicBezTo>
                    <a:pt x="1302" y="231"/>
                    <a:pt x="1302" y="231"/>
                    <a:pt x="1302" y="231"/>
                  </a:cubicBezTo>
                  <a:cubicBezTo>
                    <a:pt x="1304" y="230"/>
                    <a:pt x="1304" y="230"/>
                    <a:pt x="1304" y="230"/>
                  </a:cubicBezTo>
                  <a:cubicBezTo>
                    <a:pt x="1310" y="228"/>
                    <a:pt x="1310" y="228"/>
                    <a:pt x="1310" y="228"/>
                  </a:cubicBezTo>
                  <a:cubicBezTo>
                    <a:pt x="1309" y="231"/>
                    <a:pt x="1309" y="231"/>
                    <a:pt x="1309" y="231"/>
                  </a:cubicBezTo>
                  <a:cubicBezTo>
                    <a:pt x="1311" y="232"/>
                    <a:pt x="1311" y="232"/>
                    <a:pt x="1311" y="232"/>
                  </a:cubicBezTo>
                  <a:cubicBezTo>
                    <a:pt x="1324" y="230"/>
                    <a:pt x="1324" y="230"/>
                    <a:pt x="1324" y="230"/>
                  </a:cubicBezTo>
                  <a:cubicBezTo>
                    <a:pt x="1342" y="226"/>
                    <a:pt x="1342" y="226"/>
                    <a:pt x="1342" y="226"/>
                  </a:cubicBezTo>
                  <a:cubicBezTo>
                    <a:pt x="1349" y="224"/>
                    <a:pt x="1349" y="224"/>
                    <a:pt x="1349" y="224"/>
                  </a:cubicBezTo>
                  <a:cubicBezTo>
                    <a:pt x="1350" y="224"/>
                    <a:pt x="1350" y="224"/>
                    <a:pt x="1350" y="224"/>
                  </a:cubicBezTo>
                  <a:cubicBezTo>
                    <a:pt x="1353" y="222"/>
                    <a:pt x="1353" y="222"/>
                    <a:pt x="1353" y="222"/>
                  </a:cubicBezTo>
                  <a:cubicBezTo>
                    <a:pt x="1346" y="221"/>
                    <a:pt x="1346" y="221"/>
                    <a:pt x="1346" y="221"/>
                  </a:cubicBezTo>
                  <a:cubicBezTo>
                    <a:pt x="1350" y="220"/>
                    <a:pt x="1350" y="220"/>
                    <a:pt x="1350" y="220"/>
                  </a:cubicBezTo>
                  <a:cubicBezTo>
                    <a:pt x="1352" y="219"/>
                    <a:pt x="1352" y="219"/>
                    <a:pt x="1352" y="219"/>
                  </a:cubicBezTo>
                  <a:cubicBezTo>
                    <a:pt x="1361" y="217"/>
                    <a:pt x="1361" y="217"/>
                    <a:pt x="1361" y="217"/>
                  </a:cubicBezTo>
                  <a:cubicBezTo>
                    <a:pt x="1362" y="215"/>
                    <a:pt x="1362" y="215"/>
                    <a:pt x="1362" y="215"/>
                  </a:cubicBezTo>
                  <a:cubicBezTo>
                    <a:pt x="1367" y="216"/>
                    <a:pt x="1367" y="216"/>
                    <a:pt x="1367" y="216"/>
                  </a:cubicBezTo>
                  <a:cubicBezTo>
                    <a:pt x="1369" y="216"/>
                    <a:pt x="1369" y="216"/>
                    <a:pt x="1369" y="216"/>
                  </a:cubicBezTo>
                  <a:cubicBezTo>
                    <a:pt x="1371" y="214"/>
                    <a:pt x="1371" y="214"/>
                    <a:pt x="1371" y="214"/>
                  </a:cubicBezTo>
                  <a:cubicBezTo>
                    <a:pt x="1377" y="213"/>
                    <a:pt x="1377" y="213"/>
                    <a:pt x="1377" y="213"/>
                  </a:cubicBezTo>
                  <a:cubicBezTo>
                    <a:pt x="1376" y="211"/>
                    <a:pt x="1376" y="211"/>
                    <a:pt x="1376" y="211"/>
                  </a:cubicBezTo>
                  <a:cubicBezTo>
                    <a:pt x="1378" y="211"/>
                    <a:pt x="1378" y="211"/>
                    <a:pt x="1378" y="211"/>
                  </a:cubicBezTo>
                  <a:cubicBezTo>
                    <a:pt x="1381" y="213"/>
                    <a:pt x="1381" y="213"/>
                    <a:pt x="1381" y="213"/>
                  </a:cubicBezTo>
                  <a:cubicBezTo>
                    <a:pt x="1388" y="210"/>
                    <a:pt x="1388" y="210"/>
                    <a:pt x="1388" y="210"/>
                  </a:cubicBezTo>
                  <a:cubicBezTo>
                    <a:pt x="1390" y="210"/>
                    <a:pt x="1390" y="210"/>
                    <a:pt x="1390" y="210"/>
                  </a:cubicBezTo>
                  <a:cubicBezTo>
                    <a:pt x="1389" y="211"/>
                    <a:pt x="1389" y="211"/>
                    <a:pt x="1389" y="211"/>
                  </a:cubicBezTo>
                  <a:cubicBezTo>
                    <a:pt x="1392" y="212"/>
                    <a:pt x="1392" y="212"/>
                    <a:pt x="1392" y="212"/>
                  </a:cubicBezTo>
                  <a:cubicBezTo>
                    <a:pt x="1402" y="207"/>
                    <a:pt x="1402" y="207"/>
                    <a:pt x="1402" y="207"/>
                  </a:cubicBezTo>
                  <a:cubicBezTo>
                    <a:pt x="1405" y="209"/>
                    <a:pt x="1405" y="209"/>
                    <a:pt x="1405" y="209"/>
                  </a:cubicBezTo>
                  <a:cubicBezTo>
                    <a:pt x="1409" y="208"/>
                    <a:pt x="1409" y="208"/>
                    <a:pt x="1409" y="208"/>
                  </a:cubicBezTo>
                  <a:cubicBezTo>
                    <a:pt x="1410" y="206"/>
                    <a:pt x="1410" y="206"/>
                    <a:pt x="1410" y="206"/>
                  </a:cubicBezTo>
                  <a:cubicBezTo>
                    <a:pt x="1416" y="203"/>
                    <a:pt x="1416" y="203"/>
                    <a:pt x="1416" y="203"/>
                  </a:cubicBezTo>
                  <a:cubicBezTo>
                    <a:pt x="1424" y="203"/>
                    <a:pt x="1424" y="203"/>
                    <a:pt x="1424" y="203"/>
                  </a:cubicBezTo>
                  <a:cubicBezTo>
                    <a:pt x="1416" y="206"/>
                    <a:pt x="1416" y="206"/>
                    <a:pt x="1416" y="206"/>
                  </a:cubicBezTo>
                  <a:cubicBezTo>
                    <a:pt x="1412" y="208"/>
                    <a:pt x="1417" y="200"/>
                    <a:pt x="1411" y="208"/>
                  </a:cubicBezTo>
                  <a:cubicBezTo>
                    <a:pt x="1412" y="209"/>
                    <a:pt x="1412" y="209"/>
                    <a:pt x="1412" y="209"/>
                  </a:cubicBezTo>
                  <a:cubicBezTo>
                    <a:pt x="1408" y="211"/>
                    <a:pt x="1408" y="211"/>
                    <a:pt x="1408" y="211"/>
                  </a:cubicBezTo>
                  <a:cubicBezTo>
                    <a:pt x="1411" y="212"/>
                    <a:pt x="1411" y="212"/>
                    <a:pt x="1411" y="212"/>
                  </a:cubicBezTo>
                  <a:cubicBezTo>
                    <a:pt x="1420" y="210"/>
                    <a:pt x="1420" y="210"/>
                    <a:pt x="1420" y="210"/>
                  </a:cubicBezTo>
                  <a:cubicBezTo>
                    <a:pt x="1420" y="209"/>
                    <a:pt x="1420" y="209"/>
                    <a:pt x="1423" y="211"/>
                  </a:cubicBezTo>
                  <a:cubicBezTo>
                    <a:pt x="1425" y="209"/>
                    <a:pt x="1425" y="209"/>
                    <a:pt x="1425" y="209"/>
                  </a:cubicBezTo>
                  <a:cubicBezTo>
                    <a:pt x="1425" y="210"/>
                    <a:pt x="1425" y="210"/>
                    <a:pt x="1425" y="210"/>
                  </a:cubicBezTo>
                  <a:cubicBezTo>
                    <a:pt x="1423" y="211"/>
                    <a:pt x="1423" y="211"/>
                    <a:pt x="1423" y="211"/>
                  </a:cubicBezTo>
                  <a:cubicBezTo>
                    <a:pt x="1422" y="211"/>
                    <a:pt x="1421" y="208"/>
                    <a:pt x="1419" y="211"/>
                  </a:cubicBezTo>
                  <a:cubicBezTo>
                    <a:pt x="1420" y="213"/>
                    <a:pt x="1420" y="213"/>
                    <a:pt x="1420" y="213"/>
                  </a:cubicBezTo>
                  <a:cubicBezTo>
                    <a:pt x="1420" y="213"/>
                    <a:pt x="1423" y="205"/>
                    <a:pt x="1416" y="214"/>
                  </a:cubicBezTo>
                  <a:cubicBezTo>
                    <a:pt x="1409" y="213"/>
                    <a:pt x="1409" y="213"/>
                    <a:pt x="1409" y="213"/>
                  </a:cubicBezTo>
                  <a:cubicBezTo>
                    <a:pt x="1407" y="215"/>
                    <a:pt x="1404" y="210"/>
                    <a:pt x="1406" y="215"/>
                  </a:cubicBezTo>
                  <a:cubicBezTo>
                    <a:pt x="1404" y="213"/>
                    <a:pt x="1404" y="213"/>
                    <a:pt x="1404" y="213"/>
                  </a:cubicBezTo>
                  <a:cubicBezTo>
                    <a:pt x="1403" y="215"/>
                    <a:pt x="1403" y="215"/>
                    <a:pt x="1403" y="215"/>
                  </a:cubicBezTo>
                  <a:cubicBezTo>
                    <a:pt x="1398" y="214"/>
                    <a:pt x="1398" y="214"/>
                    <a:pt x="1398" y="214"/>
                  </a:cubicBezTo>
                  <a:cubicBezTo>
                    <a:pt x="1388" y="217"/>
                    <a:pt x="1388" y="217"/>
                    <a:pt x="1388" y="217"/>
                  </a:cubicBezTo>
                  <a:cubicBezTo>
                    <a:pt x="1384" y="219"/>
                    <a:pt x="1384" y="219"/>
                    <a:pt x="1384" y="219"/>
                  </a:cubicBezTo>
                  <a:cubicBezTo>
                    <a:pt x="1381" y="219"/>
                    <a:pt x="1381" y="219"/>
                    <a:pt x="1381" y="219"/>
                  </a:cubicBezTo>
                  <a:cubicBezTo>
                    <a:pt x="1367" y="223"/>
                    <a:pt x="1367" y="223"/>
                    <a:pt x="1367" y="223"/>
                  </a:cubicBezTo>
                  <a:cubicBezTo>
                    <a:pt x="1365" y="223"/>
                    <a:pt x="1365" y="223"/>
                    <a:pt x="1365" y="223"/>
                  </a:cubicBezTo>
                  <a:cubicBezTo>
                    <a:pt x="1363" y="223"/>
                    <a:pt x="1363" y="223"/>
                    <a:pt x="1363" y="223"/>
                  </a:cubicBezTo>
                  <a:cubicBezTo>
                    <a:pt x="1360" y="224"/>
                    <a:pt x="1360" y="224"/>
                    <a:pt x="1360" y="224"/>
                  </a:cubicBezTo>
                  <a:cubicBezTo>
                    <a:pt x="1359" y="226"/>
                    <a:pt x="1359" y="226"/>
                    <a:pt x="1359" y="226"/>
                  </a:cubicBezTo>
                  <a:cubicBezTo>
                    <a:pt x="1361" y="226"/>
                    <a:pt x="1361" y="226"/>
                    <a:pt x="1361" y="226"/>
                  </a:cubicBezTo>
                  <a:cubicBezTo>
                    <a:pt x="1346" y="229"/>
                    <a:pt x="1346" y="229"/>
                    <a:pt x="1346" y="229"/>
                  </a:cubicBezTo>
                  <a:cubicBezTo>
                    <a:pt x="1347" y="230"/>
                    <a:pt x="1347" y="230"/>
                    <a:pt x="1347" y="230"/>
                  </a:cubicBezTo>
                  <a:cubicBezTo>
                    <a:pt x="1345" y="227"/>
                    <a:pt x="1342" y="231"/>
                    <a:pt x="1336" y="231"/>
                  </a:cubicBezTo>
                  <a:cubicBezTo>
                    <a:pt x="1328" y="231"/>
                    <a:pt x="1328" y="231"/>
                    <a:pt x="1328" y="231"/>
                  </a:cubicBezTo>
                  <a:cubicBezTo>
                    <a:pt x="1309" y="235"/>
                    <a:pt x="1309" y="235"/>
                    <a:pt x="1309" y="235"/>
                  </a:cubicBezTo>
                  <a:cubicBezTo>
                    <a:pt x="1299" y="238"/>
                    <a:pt x="1299" y="238"/>
                    <a:pt x="1299" y="238"/>
                  </a:cubicBezTo>
                  <a:cubicBezTo>
                    <a:pt x="1303" y="234"/>
                    <a:pt x="1292" y="238"/>
                    <a:pt x="1302" y="234"/>
                  </a:cubicBezTo>
                  <a:cubicBezTo>
                    <a:pt x="1301" y="233"/>
                    <a:pt x="1301" y="233"/>
                    <a:pt x="1301" y="233"/>
                  </a:cubicBezTo>
                  <a:cubicBezTo>
                    <a:pt x="1298" y="234"/>
                    <a:pt x="1298" y="234"/>
                    <a:pt x="1298" y="234"/>
                  </a:cubicBezTo>
                  <a:cubicBezTo>
                    <a:pt x="1296" y="235"/>
                    <a:pt x="1296" y="235"/>
                    <a:pt x="1296" y="235"/>
                  </a:cubicBezTo>
                  <a:cubicBezTo>
                    <a:pt x="1297" y="236"/>
                    <a:pt x="1297" y="236"/>
                    <a:pt x="1297" y="236"/>
                  </a:cubicBezTo>
                  <a:cubicBezTo>
                    <a:pt x="1297" y="238"/>
                    <a:pt x="1297" y="238"/>
                    <a:pt x="1297" y="238"/>
                  </a:cubicBezTo>
                  <a:cubicBezTo>
                    <a:pt x="1291" y="240"/>
                    <a:pt x="1291" y="240"/>
                    <a:pt x="1291" y="240"/>
                  </a:cubicBezTo>
                  <a:cubicBezTo>
                    <a:pt x="1286" y="240"/>
                    <a:pt x="1286" y="240"/>
                    <a:pt x="1286" y="240"/>
                  </a:cubicBezTo>
                  <a:cubicBezTo>
                    <a:pt x="1283" y="242"/>
                    <a:pt x="1279" y="246"/>
                    <a:pt x="1278" y="246"/>
                  </a:cubicBezTo>
                  <a:cubicBezTo>
                    <a:pt x="1279" y="243"/>
                    <a:pt x="1279" y="243"/>
                    <a:pt x="1279" y="243"/>
                  </a:cubicBezTo>
                  <a:cubicBezTo>
                    <a:pt x="1276" y="242"/>
                    <a:pt x="1276" y="242"/>
                    <a:pt x="1276" y="242"/>
                  </a:cubicBezTo>
                  <a:cubicBezTo>
                    <a:pt x="1267" y="245"/>
                    <a:pt x="1267" y="245"/>
                    <a:pt x="1267" y="245"/>
                  </a:cubicBezTo>
                  <a:cubicBezTo>
                    <a:pt x="1265" y="246"/>
                    <a:pt x="1265" y="246"/>
                    <a:pt x="1265" y="246"/>
                  </a:cubicBezTo>
                  <a:cubicBezTo>
                    <a:pt x="1266" y="247"/>
                    <a:pt x="1266" y="247"/>
                    <a:pt x="1266" y="247"/>
                  </a:cubicBezTo>
                  <a:cubicBezTo>
                    <a:pt x="1257" y="248"/>
                    <a:pt x="1257" y="248"/>
                    <a:pt x="1257" y="248"/>
                  </a:cubicBezTo>
                  <a:cubicBezTo>
                    <a:pt x="1254" y="252"/>
                    <a:pt x="1254" y="252"/>
                    <a:pt x="1254" y="252"/>
                  </a:cubicBezTo>
                  <a:cubicBezTo>
                    <a:pt x="1258" y="252"/>
                    <a:pt x="1258" y="252"/>
                    <a:pt x="1258" y="252"/>
                  </a:cubicBezTo>
                  <a:cubicBezTo>
                    <a:pt x="1259" y="252"/>
                    <a:pt x="1259" y="252"/>
                    <a:pt x="1259" y="252"/>
                  </a:cubicBezTo>
                  <a:cubicBezTo>
                    <a:pt x="1255" y="256"/>
                    <a:pt x="1255" y="256"/>
                    <a:pt x="1255" y="256"/>
                  </a:cubicBezTo>
                  <a:cubicBezTo>
                    <a:pt x="1253" y="256"/>
                    <a:pt x="1270" y="247"/>
                    <a:pt x="1249" y="257"/>
                  </a:cubicBezTo>
                  <a:cubicBezTo>
                    <a:pt x="1249" y="259"/>
                    <a:pt x="1249" y="259"/>
                    <a:pt x="1249" y="259"/>
                  </a:cubicBezTo>
                  <a:cubicBezTo>
                    <a:pt x="1256" y="263"/>
                    <a:pt x="1256" y="263"/>
                    <a:pt x="1256" y="263"/>
                  </a:cubicBezTo>
                  <a:cubicBezTo>
                    <a:pt x="1259" y="263"/>
                    <a:pt x="1259" y="263"/>
                    <a:pt x="1259" y="263"/>
                  </a:cubicBezTo>
                  <a:cubicBezTo>
                    <a:pt x="1259" y="260"/>
                    <a:pt x="1259" y="260"/>
                    <a:pt x="1259" y="260"/>
                  </a:cubicBezTo>
                  <a:cubicBezTo>
                    <a:pt x="1263" y="258"/>
                    <a:pt x="1263" y="258"/>
                    <a:pt x="1263" y="258"/>
                  </a:cubicBezTo>
                  <a:cubicBezTo>
                    <a:pt x="1267" y="259"/>
                    <a:pt x="1267" y="259"/>
                    <a:pt x="1267" y="259"/>
                  </a:cubicBezTo>
                  <a:cubicBezTo>
                    <a:pt x="1268" y="261"/>
                    <a:pt x="1268" y="261"/>
                    <a:pt x="1268" y="261"/>
                  </a:cubicBezTo>
                  <a:cubicBezTo>
                    <a:pt x="1272" y="260"/>
                    <a:pt x="1272" y="260"/>
                    <a:pt x="1272" y="260"/>
                  </a:cubicBezTo>
                  <a:cubicBezTo>
                    <a:pt x="1276" y="256"/>
                    <a:pt x="1276" y="256"/>
                    <a:pt x="1276" y="256"/>
                  </a:cubicBezTo>
                  <a:cubicBezTo>
                    <a:pt x="1269" y="250"/>
                    <a:pt x="1269" y="250"/>
                    <a:pt x="1269" y="250"/>
                  </a:cubicBezTo>
                  <a:cubicBezTo>
                    <a:pt x="1281" y="254"/>
                    <a:pt x="1281" y="254"/>
                    <a:pt x="1281" y="254"/>
                  </a:cubicBezTo>
                  <a:cubicBezTo>
                    <a:pt x="1285" y="252"/>
                    <a:pt x="1285" y="252"/>
                    <a:pt x="1285" y="252"/>
                  </a:cubicBezTo>
                  <a:cubicBezTo>
                    <a:pt x="1289" y="251"/>
                    <a:pt x="1289" y="251"/>
                    <a:pt x="1289" y="251"/>
                  </a:cubicBezTo>
                  <a:cubicBezTo>
                    <a:pt x="1290" y="248"/>
                    <a:pt x="1290" y="248"/>
                    <a:pt x="1290" y="248"/>
                  </a:cubicBezTo>
                  <a:cubicBezTo>
                    <a:pt x="1290" y="247"/>
                    <a:pt x="1290" y="247"/>
                    <a:pt x="1290" y="247"/>
                  </a:cubicBezTo>
                  <a:cubicBezTo>
                    <a:pt x="1294" y="249"/>
                    <a:pt x="1294" y="249"/>
                    <a:pt x="1294" y="249"/>
                  </a:cubicBezTo>
                  <a:cubicBezTo>
                    <a:pt x="1295" y="247"/>
                    <a:pt x="1300" y="254"/>
                    <a:pt x="1296" y="245"/>
                  </a:cubicBezTo>
                  <a:cubicBezTo>
                    <a:pt x="1299" y="249"/>
                    <a:pt x="1299" y="249"/>
                    <a:pt x="1299" y="249"/>
                  </a:cubicBezTo>
                  <a:cubicBezTo>
                    <a:pt x="1297" y="249"/>
                    <a:pt x="1297" y="249"/>
                    <a:pt x="1297" y="249"/>
                  </a:cubicBezTo>
                  <a:cubicBezTo>
                    <a:pt x="1292" y="251"/>
                    <a:pt x="1292" y="251"/>
                    <a:pt x="1292" y="251"/>
                  </a:cubicBezTo>
                  <a:cubicBezTo>
                    <a:pt x="1289" y="251"/>
                    <a:pt x="1289" y="251"/>
                    <a:pt x="1289" y="251"/>
                  </a:cubicBezTo>
                  <a:cubicBezTo>
                    <a:pt x="1288" y="254"/>
                    <a:pt x="1288" y="254"/>
                    <a:pt x="1288" y="254"/>
                  </a:cubicBezTo>
                  <a:cubicBezTo>
                    <a:pt x="1284" y="253"/>
                    <a:pt x="1290" y="258"/>
                    <a:pt x="1284" y="254"/>
                  </a:cubicBezTo>
                  <a:cubicBezTo>
                    <a:pt x="1284" y="257"/>
                    <a:pt x="1277" y="254"/>
                    <a:pt x="1285" y="258"/>
                  </a:cubicBezTo>
                  <a:cubicBezTo>
                    <a:pt x="1290" y="256"/>
                    <a:pt x="1290" y="256"/>
                    <a:pt x="1290" y="256"/>
                  </a:cubicBezTo>
                  <a:cubicBezTo>
                    <a:pt x="1292" y="257"/>
                    <a:pt x="1292" y="257"/>
                    <a:pt x="1292" y="257"/>
                  </a:cubicBezTo>
                  <a:cubicBezTo>
                    <a:pt x="1306" y="252"/>
                    <a:pt x="1306" y="252"/>
                    <a:pt x="1306" y="252"/>
                  </a:cubicBezTo>
                  <a:cubicBezTo>
                    <a:pt x="1321" y="249"/>
                    <a:pt x="1321" y="249"/>
                    <a:pt x="1321" y="249"/>
                  </a:cubicBezTo>
                  <a:cubicBezTo>
                    <a:pt x="1327" y="248"/>
                    <a:pt x="1327" y="248"/>
                    <a:pt x="1327" y="248"/>
                  </a:cubicBezTo>
                  <a:cubicBezTo>
                    <a:pt x="1326" y="249"/>
                    <a:pt x="1324" y="250"/>
                    <a:pt x="1327" y="251"/>
                  </a:cubicBezTo>
                  <a:cubicBezTo>
                    <a:pt x="1329" y="250"/>
                    <a:pt x="1329" y="250"/>
                    <a:pt x="1329" y="250"/>
                  </a:cubicBezTo>
                  <a:cubicBezTo>
                    <a:pt x="1328" y="248"/>
                    <a:pt x="1328" y="248"/>
                    <a:pt x="1328" y="248"/>
                  </a:cubicBezTo>
                  <a:cubicBezTo>
                    <a:pt x="1335" y="249"/>
                    <a:pt x="1335" y="249"/>
                    <a:pt x="1335" y="249"/>
                  </a:cubicBezTo>
                  <a:cubicBezTo>
                    <a:pt x="1336" y="247"/>
                    <a:pt x="1336" y="247"/>
                    <a:pt x="1336" y="247"/>
                  </a:cubicBezTo>
                  <a:cubicBezTo>
                    <a:pt x="1346" y="245"/>
                    <a:pt x="1346" y="245"/>
                    <a:pt x="1346" y="245"/>
                  </a:cubicBezTo>
                  <a:cubicBezTo>
                    <a:pt x="1354" y="245"/>
                    <a:pt x="1354" y="245"/>
                    <a:pt x="1354" y="245"/>
                  </a:cubicBezTo>
                  <a:cubicBezTo>
                    <a:pt x="1377" y="239"/>
                    <a:pt x="1377" y="239"/>
                    <a:pt x="1377" y="239"/>
                  </a:cubicBezTo>
                  <a:cubicBezTo>
                    <a:pt x="1379" y="238"/>
                    <a:pt x="1379" y="238"/>
                    <a:pt x="1379" y="238"/>
                  </a:cubicBezTo>
                  <a:cubicBezTo>
                    <a:pt x="1389" y="236"/>
                    <a:pt x="1389" y="236"/>
                    <a:pt x="1389" y="236"/>
                  </a:cubicBezTo>
                  <a:cubicBezTo>
                    <a:pt x="1389" y="234"/>
                    <a:pt x="1389" y="234"/>
                    <a:pt x="1389" y="234"/>
                  </a:cubicBezTo>
                  <a:cubicBezTo>
                    <a:pt x="1392" y="232"/>
                    <a:pt x="1392" y="232"/>
                    <a:pt x="1392" y="232"/>
                  </a:cubicBezTo>
                  <a:cubicBezTo>
                    <a:pt x="1393" y="234"/>
                    <a:pt x="1393" y="234"/>
                    <a:pt x="1393" y="234"/>
                  </a:cubicBezTo>
                  <a:cubicBezTo>
                    <a:pt x="1392" y="236"/>
                    <a:pt x="1392" y="236"/>
                    <a:pt x="1392" y="236"/>
                  </a:cubicBezTo>
                  <a:cubicBezTo>
                    <a:pt x="1384" y="238"/>
                    <a:pt x="1384" y="238"/>
                    <a:pt x="1384" y="238"/>
                  </a:cubicBezTo>
                  <a:cubicBezTo>
                    <a:pt x="1391" y="240"/>
                    <a:pt x="1391" y="240"/>
                    <a:pt x="1391" y="240"/>
                  </a:cubicBezTo>
                  <a:cubicBezTo>
                    <a:pt x="1396" y="235"/>
                    <a:pt x="1396" y="235"/>
                    <a:pt x="1396" y="235"/>
                  </a:cubicBezTo>
                  <a:cubicBezTo>
                    <a:pt x="1397" y="238"/>
                    <a:pt x="1397" y="238"/>
                    <a:pt x="1397" y="238"/>
                  </a:cubicBezTo>
                  <a:cubicBezTo>
                    <a:pt x="1403" y="239"/>
                    <a:pt x="1403" y="239"/>
                    <a:pt x="1403" y="239"/>
                  </a:cubicBezTo>
                  <a:cubicBezTo>
                    <a:pt x="1402" y="241"/>
                    <a:pt x="1402" y="241"/>
                    <a:pt x="1402" y="241"/>
                  </a:cubicBezTo>
                  <a:cubicBezTo>
                    <a:pt x="1409" y="242"/>
                    <a:pt x="1409" y="242"/>
                    <a:pt x="1409" y="242"/>
                  </a:cubicBezTo>
                  <a:cubicBezTo>
                    <a:pt x="1420" y="240"/>
                    <a:pt x="1420" y="240"/>
                    <a:pt x="1420" y="240"/>
                  </a:cubicBezTo>
                  <a:cubicBezTo>
                    <a:pt x="1424" y="239"/>
                    <a:pt x="1424" y="239"/>
                    <a:pt x="1424" y="239"/>
                  </a:cubicBezTo>
                  <a:cubicBezTo>
                    <a:pt x="1423" y="238"/>
                    <a:pt x="1423" y="238"/>
                    <a:pt x="1423" y="238"/>
                  </a:cubicBezTo>
                  <a:cubicBezTo>
                    <a:pt x="1426" y="238"/>
                    <a:pt x="1426" y="238"/>
                    <a:pt x="1426" y="238"/>
                  </a:cubicBezTo>
                  <a:cubicBezTo>
                    <a:pt x="1426" y="240"/>
                    <a:pt x="1425" y="233"/>
                    <a:pt x="1428" y="240"/>
                  </a:cubicBezTo>
                  <a:cubicBezTo>
                    <a:pt x="1435" y="240"/>
                    <a:pt x="1435" y="240"/>
                    <a:pt x="1435" y="240"/>
                  </a:cubicBezTo>
                  <a:cubicBezTo>
                    <a:pt x="1447" y="239"/>
                    <a:pt x="1447" y="239"/>
                    <a:pt x="1447" y="239"/>
                  </a:cubicBezTo>
                  <a:cubicBezTo>
                    <a:pt x="1454" y="239"/>
                    <a:pt x="1454" y="239"/>
                    <a:pt x="1454" y="239"/>
                  </a:cubicBezTo>
                  <a:cubicBezTo>
                    <a:pt x="1454" y="239"/>
                    <a:pt x="1451" y="241"/>
                    <a:pt x="1454" y="237"/>
                  </a:cubicBezTo>
                  <a:cubicBezTo>
                    <a:pt x="1457" y="239"/>
                    <a:pt x="1457" y="239"/>
                    <a:pt x="1457" y="239"/>
                  </a:cubicBezTo>
                  <a:cubicBezTo>
                    <a:pt x="1461" y="238"/>
                    <a:pt x="1461" y="238"/>
                    <a:pt x="1461" y="238"/>
                  </a:cubicBezTo>
                  <a:cubicBezTo>
                    <a:pt x="1480" y="240"/>
                    <a:pt x="1480" y="240"/>
                    <a:pt x="1480" y="240"/>
                  </a:cubicBezTo>
                  <a:cubicBezTo>
                    <a:pt x="1488" y="241"/>
                    <a:pt x="1488" y="241"/>
                    <a:pt x="1488" y="241"/>
                  </a:cubicBezTo>
                  <a:cubicBezTo>
                    <a:pt x="1492" y="242"/>
                    <a:pt x="1492" y="242"/>
                    <a:pt x="1492" y="242"/>
                  </a:cubicBezTo>
                  <a:cubicBezTo>
                    <a:pt x="1490" y="243"/>
                    <a:pt x="1490" y="243"/>
                    <a:pt x="1490" y="243"/>
                  </a:cubicBezTo>
                  <a:cubicBezTo>
                    <a:pt x="1490" y="244"/>
                    <a:pt x="1489" y="244"/>
                    <a:pt x="1493" y="245"/>
                  </a:cubicBezTo>
                  <a:cubicBezTo>
                    <a:pt x="1493" y="245"/>
                    <a:pt x="1493" y="245"/>
                    <a:pt x="1493" y="245"/>
                  </a:cubicBezTo>
                  <a:cubicBezTo>
                    <a:pt x="1494" y="242"/>
                    <a:pt x="1494" y="242"/>
                    <a:pt x="1494" y="242"/>
                  </a:cubicBezTo>
                  <a:cubicBezTo>
                    <a:pt x="1498" y="244"/>
                    <a:pt x="1498" y="244"/>
                    <a:pt x="1498" y="244"/>
                  </a:cubicBezTo>
                  <a:cubicBezTo>
                    <a:pt x="1497" y="248"/>
                    <a:pt x="1497" y="248"/>
                    <a:pt x="1497" y="248"/>
                  </a:cubicBezTo>
                  <a:cubicBezTo>
                    <a:pt x="1494" y="249"/>
                    <a:pt x="1494" y="249"/>
                    <a:pt x="1494" y="249"/>
                  </a:cubicBezTo>
                  <a:cubicBezTo>
                    <a:pt x="1488" y="256"/>
                    <a:pt x="1488" y="256"/>
                    <a:pt x="1488" y="256"/>
                  </a:cubicBezTo>
                  <a:cubicBezTo>
                    <a:pt x="1468" y="267"/>
                    <a:pt x="1468" y="267"/>
                    <a:pt x="1468" y="267"/>
                  </a:cubicBezTo>
                  <a:cubicBezTo>
                    <a:pt x="1469" y="269"/>
                    <a:pt x="1466" y="268"/>
                    <a:pt x="1466" y="270"/>
                  </a:cubicBezTo>
                  <a:cubicBezTo>
                    <a:pt x="1464" y="268"/>
                    <a:pt x="1464" y="268"/>
                    <a:pt x="1464" y="268"/>
                  </a:cubicBezTo>
                  <a:cubicBezTo>
                    <a:pt x="1457" y="272"/>
                    <a:pt x="1457" y="272"/>
                    <a:pt x="1457" y="272"/>
                  </a:cubicBezTo>
                  <a:cubicBezTo>
                    <a:pt x="1454" y="270"/>
                    <a:pt x="1454" y="270"/>
                    <a:pt x="1454" y="270"/>
                  </a:cubicBezTo>
                  <a:cubicBezTo>
                    <a:pt x="1452" y="272"/>
                    <a:pt x="1452" y="272"/>
                    <a:pt x="1452" y="272"/>
                  </a:cubicBezTo>
                  <a:cubicBezTo>
                    <a:pt x="1454" y="273"/>
                    <a:pt x="1454" y="273"/>
                    <a:pt x="1454" y="273"/>
                  </a:cubicBezTo>
                  <a:cubicBezTo>
                    <a:pt x="1452" y="274"/>
                    <a:pt x="1452" y="274"/>
                    <a:pt x="1452" y="274"/>
                  </a:cubicBezTo>
                  <a:cubicBezTo>
                    <a:pt x="1457" y="275"/>
                    <a:pt x="1457" y="275"/>
                    <a:pt x="1457" y="275"/>
                  </a:cubicBezTo>
                  <a:cubicBezTo>
                    <a:pt x="1468" y="272"/>
                    <a:pt x="1468" y="272"/>
                    <a:pt x="1468" y="272"/>
                  </a:cubicBezTo>
                  <a:cubicBezTo>
                    <a:pt x="1470" y="275"/>
                    <a:pt x="1470" y="275"/>
                    <a:pt x="1470" y="275"/>
                  </a:cubicBezTo>
                  <a:cubicBezTo>
                    <a:pt x="1470" y="276"/>
                    <a:pt x="1469" y="277"/>
                    <a:pt x="1471" y="278"/>
                  </a:cubicBezTo>
                  <a:cubicBezTo>
                    <a:pt x="1474" y="275"/>
                    <a:pt x="1474" y="275"/>
                    <a:pt x="1474" y="275"/>
                  </a:cubicBezTo>
                  <a:cubicBezTo>
                    <a:pt x="1473" y="275"/>
                    <a:pt x="1473" y="275"/>
                    <a:pt x="1473" y="275"/>
                  </a:cubicBezTo>
                  <a:cubicBezTo>
                    <a:pt x="1475" y="273"/>
                    <a:pt x="1475" y="273"/>
                    <a:pt x="1475" y="273"/>
                  </a:cubicBezTo>
                  <a:cubicBezTo>
                    <a:pt x="1476" y="274"/>
                    <a:pt x="1476" y="274"/>
                    <a:pt x="1476" y="274"/>
                  </a:cubicBezTo>
                  <a:cubicBezTo>
                    <a:pt x="1477" y="271"/>
                    <a:pt x="1477" y="271"/>
                    <a:pt x="1477" y="271"/>
                  </a:cubicBezTo>
                  <a:cubicBezTo>
                    <a:pt x="1479" y="273"/>
                    <a:pt x="1479" y="273"/>
                    <a:pt x="1479" y="273"/>
                  </a:cubicBezTo>
                  <a:cubicBezTo>
                    <a:pt x="1479" y="274"/>
                    <a:pt x="1479" y="274"/>
                    <a:pt x="1479" y="274"/>
                  </a:cubicBezTo>
                  <a:cubicBezTo>
                    <a:pt x="1482" y="272"/>
                    <a:pt x="1482" y="272"/>
                    <a:pt x="1482" y="272"/>
                  </a:cubicBezTo>
                  <a:cubicBezTo>
                    <a:pt x="1485" y="273"/>
                    <a:pt x="1485" y="273"/>
                    <a:pt x="1485" y="273"/>
                  </a:cubicBezTo>
                  <a:cubicBezTo>
                    <a:pt x="1484" y="275"/>
                    <a:pt x="1484" y="275"/>
                    <a:pt x="1484" y="275"/>
                  </a:cubicBezTo>
                  <a:cubicBezTo>
                    <a:pt x="1486" y="276"/>
                    <a:pt x="1486" y="276"/>
                    <a:pt x="1486" y="276"/>
                  </a:cubicBezTo>
                  <a:cubicBezTo>
                    <a:pt x="1488" y="276"/>
                    <a:pt x="1488" y="276"/>
                    <a:pt x="1488" y="276"/>
                  </a:cubicBezTo>
                  <a:cubicBezTo>
                    <a:pt x="1486" y="273"/>
                    <a:pt x="1486" y="273"/>
                    <a:pt x="1486" y="273"/>
                  </a:cubicBezTo>
                  <a:cubicBezTo>
                    <a:pt x="1488" y="272"/>
                    <a:pt x="1488" y="272"/>
                    <a:pt x="1488" y="272"/>
                  </a:cubicBezTo>
                  <a:cubicBezTo>
                    <a:pt x="1490" y="275"/>
                    <a:pt x="1490" y="275"/>
                    <a:pt x="1490" y="275"/>
                  </a:cubicBezTo>
                  <a:cubicBezTo>
                    <a:pt x="1492" y="274"/>
                    <a:pt x="1492" y="274"/>
                    <a:pt x="1492" y="274"/>
                  </a:cubicBezTo>
                  <a:cubicBezTo>
                    <a:pt x="1492" y="274"/>
                    <a:pt x="1491" y="273"/>
                    <a:pt x="1492" y="275"/>
                  </a:cubicBezTo>
                  <a:cubicBezTo>
                    <a:pt x="1494" y="275"/>
                    <a:pt x="1494" y="275"/>
                    <a:pt x="1494" y="275"/>
                  </a:cubicBezTo>
                  <a:cubicBezTo>
                    <a:pt x="1496" y="272"/>
                    <a:pt x="1496" y="272"/>
                    <a:pt x="1496" y="272"/>
                  </a:cubicBezTo>
                  <a:cubicBezTo>
                    <a:pt x="1494" y="271"/>
                    <a:pt x="1494" y="271"/>
                    <a:pt x="1494" y="271"/>
                  </a:cubicBezTo>
                  <a:cubicBezTo>
                    <a:pt x="1496" y="269"/>
                    <a:pt x="1496" y="269"/>
                    <a:pt x="1496" y="269"/>
                  </a:cubicBezTo>
                  <a:cubicBezTo>
                    <a:pt x="1507" y="268"/>
                    <a:pt x="1507" y="268"/>
                    <a:pt x="1507" y="268"/>
                  </a:cubicBezTo>
                  <a:cubicBezTo>
                    <a:pt x="1513" y="269"/>
                    <a:pt x="1513" y="269"/>
                    <a:pt x="1513" y="269"/>
                  </a:cubicBezTo>
                  <a:cubicBezTo>
                    <a:pt x="1507" y="270"/>
                    <a:pt x="1507" y="270"/>
                    <a:pt x="1507" y="270"/>
                  </a:cubicBezTo>
                  <a:cubicBezTo>
                    <a:pt x="1508" y="274"/>
                    <a:pt x="1508" y="274"/>
                    <a:pt x="1508" y="274"/>
                  </a:cubicBezTo>
                  <a:cubicBezTo>
                    <a:pt x="1506" y="275"/>
                    <a:pt x="1506" y="275"/>
                    <a:pt x="1506" y="275"/>
                  </a:cubicBezTo>
                  <a:cubicBezTo>
                    <a:pt x="1513" y="277"/>
                    <a:pt x="1513" y="277"/>
                    <a:pt x="1513" y="277"/>
                  </a:cubicBezTo>
                  <a:cubicBezTo>
                    <a:pt x="1513" y="277"/>
                    <a:pt x="1513" y="277"/>
                    <a:pt x="1513" y="277"/>
                  </a:cubicBezTo>
                  <a:cubicBezTo>
                    <a:pt x="1516" y="276"/>
                    <a:pt x="1516" y="276"/>
                    <a:pt x="1516" y="276"/>
                  </a:cubicBezTo>
                  <a:cubicBezTo>
                    <a:pt x="1517" y="277"/>
                    <a:pt x="1517" y="277"/>
                    <a:pt x="1517" y="277"/>
                  </a:cubicBezTo>
                  <a:cubicBezTo>
                    <a:pt x="1518" y="277"/>
                    <a:pt x="1513" y="280"/>
                    <a:pt x="1518" y="275"/>
                  </a:cubicBezTo>
                  <a:cubicBezTo>
                    <a:pt x="1520" y="276"/>
                    <a:pt x="1520" y="276"/>
                    <a:pt x="1520" y="276"/>
                  </a:cubicBezTo>
                  <a:cubicBezTo>
                    <a:pt x="1523" y="273"/>
                    <a:pt x="1523" y="273"/>
                    <a:pt x="1523" y="273"/>
                  </a:cubicBezTo>
                  <a:cubicBezTo>
                    <a:pt x="1526" y="272"/>
                    <a:pt x="1526" y="272"/>
                    <a:pt x="1526" y="272"/>
                  </a:cubicBezTo>
                  <a:cubicBezTo>
                    <a:pt x="1527" y="269"/>
                    <a:pt x="1527" y="269"/>
                    <a:pt x="1527" y="269"/>
                  </a:cubicBezTo>
                  <a:cubicBezTo>
                    <a:pt x="1530" y="271"/>
                    <a:pt x="1530" y="271"/>
                    <a:pt x="1530" y="271"/>
                  </a:cubicBezTo>
                  <a:cubicBezTo>
                    <a:pt x="1533" y="269"/>
                    <a:pt x="1533" y="269"/>
                    <a:pt x="1533" y="269"/>
                  </a:cubicBezTo>
                  <a:cubicBezTo>
                    <a:pt x="1534" y="272"/>
                    <a:pt x="1534" y="272"/>
                    <a:pt x="1534" y="272"/>
                  </a:cubicBezTo>
                  <a:cubicBezTo>
                    <a:pt x="1536" y="273"/>
                    <a:pt x="1536" y="273"/>
                    <a:pt x="1536" y="273"/>
                  </a:cubicBezTo>
                  <a:cubicBezTo>
                    <a:pt x="1548" y="270"/>
                    <a:pt x="1548" y="270"/>
                    <a:pt x="1548" y="270"/>
                  </a:cubicBezTo>
                  <a:cubicBezTo>
                    <a:pt x="1553" y="264"/>
                    <a:pt x="1553" y="264"/>
                    <a:pt x="1553" y="264"/>
                  </a:cubicBezTo>
                  <a:cubicBezTo>
                    <a:pt x="1554" y="265"/>
                    <a:pt x="1554" y="265"/>
                    <a:pt x="1554" y="265"/>
                  </a:cubicBezTo>
                  <a:cubicBezTo>
                    <a:pt x="1559" y="262"/>
                    <a:pt x="1559" y="262"/>
                    <a:pt x="1559" y="262"/>
                  </a:cubicBezTo>
                  <a:cubicBezTo>
                    <a:pt x="1557" y="267"/>
                    <a:pt x="1557" y="267"/>
                    <a:pt x="1557" y="267"/>
                  </a:cubicBezTo>
                  <a:cubicBezTo>
                    <a:pt x="1553" y="271"/>
                    <a:pt x="1553" y="271"/>
                    <a:pt x="1553" y="271"/>
                  </a:cubicBezTo>
                  <a:cubicBezTo>
                    <a:pt x="1552" y="270"/>
                    <a:pt x="1552" y="270"/>
                    <a:pt x="1552" y="270"/>
                  </a:cubicBezTo>
                  <a:cubicBezTo>
                    <a:pt x="1551" y="271"/>
                    <a:pt x="1551" y="271"/>
                    <a:pt x="1551" y="271"/>
                  </a:cubicBezTo>
                  <a:cubicBezTo>
                    <a:pt x="1553" y="274"/>
                    <a:pt x="1553" y="274"/>
                    <a:pt x="1553" y="274"/>
                  </a:cubicBezTo>
                  <a:cubicBezTo>
                    <a:pt x="1554" y="272"/>
                    <a:pt x="1554" y="272"/>
                    <a:pt x="1554" y="272"/>
                  </a:cubicBezTo>
                  <a:cubicBezTo>
                    <a:pt x="1558" y="275"/>
                    <a:pt x="1558" y="275"/>
                    <a:pt x="1558" y="275"/>
                  </a:cubicBezTo>
                  <a:cubicBezTo>
                    <a:pt x="1562" y="275"/>
                    <a:pt x="1562" y="275"/>
                    <a:pt x="1562" y="275"/>
                  </a:cubicBezTo>
                  <a:cubicBezTo>
                    <a:pt x="1563" y="277"/>
                    <a:pt x="1563" y="277"/>
                    <a:pt x="1563" y="277"/>
                  </a:cubicBezTo>
                  <a:cubicBezTo>
                    <a:pt x="1563" y="278"/>
                    <a:pt x="1563" y="278"/>
                    <a:pt x="1563" y="278"/>
                  </a:cubicBezTo>
                  <a:cubicBezTo>
                    <a:pt x="1567" y="275"/>
                    <a:pt x="1567" y="275"/>
                    <a:pt x="1567" y="275"/>
                  </a:cubicBezTo>
                  <a:cubicBezTo>
                    <a:pt x="1565" y="278"/>
                    <a:pt x="1571" y="273"/>
                    <a:pt x="1567" y="277"/>
                  </a:cubicBezTo>
                  <a:cubicBezTo>
                    <a:pt x="1572" y="281"/>
                    <a:pt x="1572" y="281"/>
                    <a:pt x="1572" y="281"/>
                  </a:cubicBezTo>
                  <a:cubicBezTo>
                    <a:pt x="1568" y="280"/>
                    <a:pt x="1568" y="280"/>
                    <a:pt x="1568" y="280"/>
                  </a:cubicBezTo>
                  <a:cubicBezTo>
                    <a:pt x="1567" y="280"/>
                    <a:pt x="1576" y="277"/>
                    <a:pt x="1565" y="281"/>
                  </a:cubicBezTo>
                  <a:cubicBezTo>
                    <a:pt x="1566" y="283"/>
                    <a:pt x="1566" y="283"/>
                    <a:pt x="1566" y="283"/>
                  </a:cubicBezTo>
                  <a:cubicBezTo>
                    <a:pt x="1574" y="285"/>
                    <a:pt x="1574" y="285"/>
                    <a:pt x="1574" y="285"/>
                  </a:cubicBezTo>
                  <a:cubicBezTo>
                    <a:pt x="1569" y="290"/>
                    <a:pt x="1569" y="290"/>
                    <a:pt x="1569" y="290"/>
                  </a:cubicBezTo>
                  <a:cubicBezTo>
                    <a:pt x="1569" y="290"/>
                    <a:pt x="1575" y="286"/>
                    <a:pt x="1567" y="291"/>
                  </a:cubicBezTo>
                  <a:cubicBezTo>
                    <a:pt x="1567" y="292"/>
                    <a:pt x="1567" y="292"/>
                    <a:pt x="1567" y="292"/>
                  </a:cubicBezTo>
                  <a:cubicBezTo>
                    <a:pt x="1572" y="292"/>
                    <a:pt x="1572" y="292"/>
                    <a:pt x="1572" y="292"/>
                  </a:cubicBezTo>
                  <a:cubicBezTo>
                    <a:pt x="1571" y="291"/>
                    <a:pt x="1571" y="291"/>
                    <a:pt x="1571" y="291"/>
                  </a:cubicBezTo>
                  <a:cubicBezTo>
                    <a:pt x="1572" y="292"/>
                    <a:pt x="1572" y="292"/>
                    <a:pt x="1572" y="292"/>
                  </a:cubicBezTo>
                  <a:cubicBezTo>
                    <a:pt x="1575" y="293"/>
                    <a:pt x="1572" y="286"/>
                    <a:pt x="1577" y="292"/>
                  </a:cubicBezTo>
                  <a:cubicBezTo>
                    <a:pt x="1579" y="291"/>
                    <a:pt x="1579" y="291"/>
                    <a:pt x="1579" y="291"/>
                  </a:cubicBezTo>
                  <a:cubicBezTo>
                    <a:pt x="1583" y="292"/>
                    <a:pt x="1583" y="292"/>
                    <a:pt x="1583" y="292"/>
                  </a:cubicBezTo>
                  <a:cubicBezTo>
                    <a:pt x="1583" y="293"/>
                    <a:pt x="1583" y="293"/>
                    <a:pt x="1583" y="293"/>
                  </a:cubicBezTo>
                  <a:cubicBezTo>
                    <a:pt x="1579" y="291"/>
                    <a:pt x="1579" y="291"/>
                    <a:pt x="1579" y="291"/>
                  </a:cubicBezTo>
                  <a:cubicBezTo>
                    <a:pt x="1581" y="296"/>
                    <a:pt x="1581" y="296"/>
                    <a:pt x="1581" y="296"/>
                  </a:cubicBezTo>
                  <a:cubicBezTo>
                    <a:pt x="1585" y="296"/>
                    <a:pt x="1585" y="296"/>
                    <a:pt x="1585" y="296"/>
                  </a:cubicBezTo>
                  <a:cubicBezTo>
                    <a:pt x="1582" y="298"/>
                    <a:pt x="1582" y="298"/>
                    <a:pt x="1582" y="298"/>
                  </a:cubicBezTo>
                  <a:cubicBezTo>
                    <a:pt x="1582" y="300"/>
                    <a:pt x="1582" y="300"/>
                    <a:pt x="1582" y="300"/>
                  </a:cubicBezTo>
                  <a:cubicBezTo>
                    <a:pt x="1586" y="301"/>
                    <a:pt x="1586" y="301"/>
                    <a:pt x="1586" y="301"/>
                  </a:cubicBezTo>
                  <a:cubicBezTo>
                    <a:pt x="1584" y="305"/>
                    <a:pt x="1584" y="305"/>
                    <a:pt x="1584" y="305"/>
                  </a:cubicBezTo>
                  <a:cubicBezTo>
                    <a:pt x="1590" y="304"/>
                    <a:pt x="1590" y="304"/>
                    <a:pt x="1590" y="304"/>
                  </a:cubicBezTo>
                  <a:cubicBezTo>
                    <a:pt x="1590" y="303"/>
                    <a:pt x="1590" y="303"/>
                    <a:pt x="1590" y="303"/>
                  </a:cubicBezTo>
                  <a:cubicBezTo>
                    <a:pt x="1593" y="303"/>
                    <a:pt x="1593" y="303"/>
                    <a:pt x="1593" y="303"/>
                  </a:cubicBezTo>
                  <a:cubicBezTo>
                    <a:pt x="1594" y="304"/>
                    <a:pt x="1594" y="304"/>
                    <a:pt x="1594" y="304"/>
                  </a:cubicBezTo>
                  <a:cubicBezTo>
                    <a:pt x="1590" y="306"/>
                    <a:pt x="1590" y="306"/>
                    <a:pt x="1590" y="306"/>
                  </a:cubicBezTo>
                  <a:cubicBezTo>
                    <a:pt x="1591" y="307"/>
                    <a:pt x="1591" y="307"/>
                    <a:pt x="1591" y="307"/>
                  </a:cubicBezTo>
                  <a:cubicBezTo>
                    <a:pt x="1588" y="307"/>
                    <a:pt x="1588" y="307"/>
                    <a:pt x="1588" y="307"/>
                  </a:cubicBezTo>
                  <a:cubicBezTo>
                    <a:pt x="1580" y="313"/>
                    <a:pt x="1580" y="313"/>
                    <a:pt x="1580" y="313"/>
                  </a:cubicBezTo>
                  <a:cubicBezTo>
                    <a:pt x="1585" y="314"/>
                    <a:pt x="1585" y="314"/>
                    <a:pt x="1585" y="314"/>
                  </a:cubicBezTo>
                  <a:cubicBezTo>
                    <a:pt x="1594" y="313"/>
                    <a:pt x="1594" y="313"/>
                    <a:pt x="1594" y="313"/>
                  </a:cubicBezTo>
                  <a:cubicBezTo>
                    <a:pt x="1590" y="316"/>
                    <a:pt x="1590" y="316"/>
                    <a:pt x="1590" y="316"/>
                  </a:cubicBezTo>
                  <a:cubicBezTo>
                    <a:pt x="1587" y="316"/>
                    <a:pt x="1587" y="316"/>
                    <a:pt x="1587" y="316"/>
                  </a:cubicBezTo>
                  <a:cubicBezTo>
                    <a:pt x="1584" y="319"/>
                    <a:pt x="1593" y="316"/>
                    <a:pt x="1586" y="319"/>
                  </a:cubicBezTo>
                  <a:cubicBezTo>
                    <a:pt x="1594" y="320"/>
                    <a:pt x="1594" y="320"/>
                    <a:pt x="1594" y="320"/>
                  </a:cubicBezTo>
                  <a:cubicBezTo>
                    <a:pt x="1595" y="320"/>
                    <a:pt x="1595" y="320"/>
                    <a:pt x="1595" y="320"/>
                  </a:cubicBezTo>
                  <a:cubicBezTo>
                    <a:pt x="1600" y="322"/>
                    <a:pt x="1600" y="322"/>
                    <a:pt x="1600" y="322"/>
                  </a:cubicBezTo>
                  <a:cubicBezTo>
                    <a:pt x="1603" y="321"/>
                    <a:pt x="1603" y="321"/>
                    <a:pt x="1603" y="321"/>
                  </a:cubicBezTo>
                  <a:cubicBezTo>
                    <a:pt x="1604" y="323"/>
                    <a:pt x="1604" y="323"/>
                    <a:pt x="1604" y="323"/>
                  </a:cubicBezTo>
                  <a:cubicBezTo>
                    <a:pt x="1600" y="324"/>
                    <a:pt x="1600" y="324"/>
                    <a:pt x="1600" y="324"/>
                  </a:cubicBezTo>
                  <a:cubicBezTo>
                    <a:pt x="1608" y="332"/>
                    <a:pt x="1608" y="332"/>
                    <a:pt x="1608" y="332"/>
                  </a:cubicBezTo>
                  <a:cubicBezTo>
                    <a:pt x="1607" y="334"/>
                    <a:pt x="1609" y="332"/>
                    <a:pt x="1612" y="332"/>
                  </a:cubicBezTo>
                  <a:cubicBezTo>
                    <a:pt x="1611" y="329"/>
                    <a:pt x="1611" y="329"/>
                    <a:pt x="1611" y="329"/>
                  </a:cubicBezTo>
                  <a:cubicBezTo>
                    <a:pt x="1608" y="329"/>
                    <a:pt x="1608" y="329"/>
                    <a:pt x="1608" y="329"/>
                  </a:cubicBezTo>
                  <a:cubicBezTo>
                    <a:pt x="1608" y="328"/>
                    <a:pt x="1610" y="328"/>
                    <a:pt x="1609" y="327"/>
                  </a:cubicBezTo>
                  <a:cubicBezTo>
                    <a:pt x="1607" y="326"/>
                    <a:pt x="1607" y="326"/>
                    <a:pt x="1607" y="326"/>
                  </a:cubicBezTo>
                  <a:cubicBezTo>
                    <a:pt x="1605" y="324"/>
                    <a:pt x="1605" y="324"/>
                    <a:pt x="1605" y="324"/>
                  </a:cubicBezTo>
                  <a:cubicBezTo>
                    <a:pt x="1607" y="328"/>
                    <a:pt x="1606" y="321"/>
                    <a:pt x="1611" y="324"/>
                  </a:cubicBezTo>
                  <a:cubicBezTo>
                    <a:pt x="1610" y="326"/>
                    <a:pt x="1610" y="326"/>
                    <a:pt x="1610" y="326"/>
                  </a:cubicBezTo>
                  <a:cubicBezTo>
                    <a:pt x="1614" y="332"/>
                    <a:pt x="1614" y="332"/>
                    <a:pt x="1614" y="332"/>
                  </a:cubicBezTo>
                  <a:cubicBezTo>
                    <a:pt x="1614" y="335"/>
                    <a:pt x="1614" y="335"/>
                    <a:pt x="1614" y="335"/>
                  </a:cubicBezTo>
                  <a:cubicBezTo>
                    <a:pt x="1618" y="338"/>
                    <a:pt x="1618" y="338"/>
                    <a:pt x="1618" y="338"/>
                  </a:cubicBezTo>
                  <a:cubicBezTo>
                    <a:pt x="1621" y="338"/>
                    <a:pt x="1621" y="338"/>
                    <a:pt x="1621" y="338"/>
                  </a:cubicBezTo>
                  <a:cubicBezTo>
                    <a:pt x="1619" y="343"/>
                    <a:pt x="1619" y="343"/>
                    <a:pt x="1619" y="343"/>
                  </a:cubicBezTo>
                  <a:cubicBezTo>
                    <a:pt x="1616" y="341"/>
                    <a:pt x="1616" y="341"/>
                    <a:pt x="1616" y="341"/>
                  </a:cubicBezTo>
                  <a:cubicBezTo>
                    <a:pt x="1613" y="342"/>
                    <a:pt x="1617" y="337"/>
                    <a:pt x="1613" y="343"/>
                  </a:cubicBezTo>
                  <a:cubicBezTo>
                    <a:pt x="1615" y="344"/>
                    <a:pt x="1615" y="344"/>
                    <a:pt x="1615" y="344"/>
                  </a:cubicBezTo>
                  <a:cubicBezTo>
                    <a:pt x="1614" y="344"/>
                    <a:pt x="1614" y="344"/>
                    <a:pt x="1614" y="344"/>
                  </a:cubicBezTo>
                  <a:cubicBezTo>
                    <a:pt x="1614" y="343"/>
                    <a:pt x="1609" y="350"/>
                    <a:pt x="1619" y="344"/>
                  </a:cubicBezTo>
                  <a:cubicBezTo>
                    <a:pt x="1622" y="345"/>
                    <a:pt x="1622" y="345"/>
                    <a:pt x="1622" y="345"/>
                  </a:cubicBezTo>
                  <a:cubicBezTo>
                    <a:pt x="1625" y="343"/>
                    <a:pt x="1625" y="343"/>
                    <a:pt x="1625" y="343"/>
                  </a:cubicBezTo>
                  <a:cubicBezTo>
                    <a:pt x="1628" y="347"/>
                    <a:pt x="1628" y="347"/>
                    <a:pt x="1628" y="347"/>
                  </a:cubicBezTo>
                  <a:cubicBezTo>
                    <a:pt x="1627" y="349"/>
                    <a:pt x="1627" y="349"/>
                    <a:pt x="1627" y="349"/>
                  </a:cubicBezTo>
                  <a:cubicBezTo>
                    <a:pt x="1628" y="351"/>
                    <a:pt x="1628" y="351"/>
                    <a:pt x="1628" y="351"/>
                  </a:cubicBezTo>
                  <a:cubicBezTo>
                    <a:pt x="1627" y="353"/>
                    <a:pt x="1627" y="353"/>
                    <a:pt x="1627" y="353"/>
                  </a:cubicBezTo>
                  <a:cubicBezTo>
                    <a:pt x="1618" y="353"/>
                    <a:pt x="1618" y="353"/>
                    <a:pt x="1618" y="353"/>
                  </a:cubicBezTo>
                  <a:cubicBezTo>
                    <a:pt x="1618" y="355"/>
                    <a:pt x="1613" y="353"/>
                    <a:pt x="1617" y="357"/>
                  </a:cubicBezTo>
                  <a:cubicBezTo>
                    <a:pt x="1615" y="352"/>
                    <a:pt x="1615" y="352"/>
                    <a:pt x="1615" y="352"/>
                  </a:cubicBezTo>
                  <a:cubicBezTo>
                    <a:pt x="1617" y="352"/>
                    <a:pt x="1620" y="351"/>
                    <a:pt x="1618" y="348"/>
                  </a:cubicBezTo>
                  <a:cubicBezTo>
                    <a:pt x="1610" y="347"/>
                    <a:pt x="1610" y="347"/>
                    <a:pt x="1610" y="347"/>
                  </a:cubicBezTo>
                  <a:cubicBezTo>
                    <a:pt x="1607" y="348"/>
                    <a:pt x="1607" y="348"/>
                    <a:pt x="1607" y="348"/>
                  </a:cubicBezTo>
                  <a:cubicBezTo>
                    <a:pt x="1603" y="348"/>
                    <a:pt x="1603" y="348"/>
                    <a:pt x="1603" y="348"/>
                  </a:cubicBezTo>
                  <a:cubicBezTo>
                    <a:pt x="1601" y="349"/>
                    <a:pt x="1624" y="343"/>
                    <a:pt x="1594" y="351"/>
                  </a:cubicBezTo>
                  <a:cubicBezTo>
                    <a:pt x="1594" y="353"/>
                    <a:pt x="1594" y="353"/>
                    <a:pt x="1594" y="353"/>
                  </a:cubicBezTo>
                  <a:cubicBezTo>
                    <a:pt x="1601" y="355"/>
                    <a:pt x="1601" y="355"/>
                    <a:pt x="1601" y="355"/>
                  </a:cubicBezTo>
                  <a:cubicBezTo>
                    <a:pt x="1601" y="355"/>
                    <a:pt x="1601" y="355"/>
                    <a:pt x="1601" y="355"/>
                  </a:cubicBezTo>
                  <a:cubicBezTo>
                    <a:pt x="1601" y="353"/>
                    <a:pt x="1601" y="353"/>
                    <a:pt x="1601" y="353"/>
                  </a:cubicBezTo>
                  <a:cubicBezTo>
                    <a:pt x="1609" y="356"/>
                    <a:pt x="1609" y="356"/>
                    <a:pt x="1609" y="356"/>
                  </a:cubicBezTo>
                  <a:cubicBezTo>
                    <a:pt x="1613" y="353"/>
                    <a:pt x="1613" y="353"/>
                    <a:pt x="1613" y="353"/>
                  </a:cubicBezTo>
                  <a:cubicBezTo>
                    <a:pt x="1612" y="357"/>
                    <a:pt x="1612" y="357"/>
                    <a:pt x="1612" y="357"/>
                  </a:cubicBezTo>
                  <a:cubicBezTo>
                    <a:pt x="1614" y="357"/>
                    <a:pt x="1614" y="357"/>
                    <a:pt x="1614" y="357"/>
                  </a:cubicBezTo>
                  <a:cubicBezTo>
                    <a:pt x="1614" y="359"/>
                    <a:pt x="1614" y="359"/>
                    <a:pt x="1614" y="359"/>
                  </a:cubicBezTo>
                  <a:cubicBezTo>
                    <a:pt x="1618" y="362"/>
                    <a:pt x="1618" y="362"/>
                    <a:pt x="1618" y="362"/>
                  </a:cubicBezTo>
                  <a:cubicBezTo>
                    <a:pt x="1617" y="362"/>
                    <a:pt x="1617" y="362"/>
                    <a:pt x="1617" y="362"/>
                  </a:cubicBezTo>
                  <a:cubicBezTo>
                    <a:pt x="1619" y="364"/>
                    <a:pt x="1619" y="364"/>
                    <a:pt x="1619" y="364"/>
                  </a:cubicBezTo>
                  <a:cubicBezTo>
                    <a:pt x="1620" y="360"/>
                    <a:pt x="1620" y="360"/>
                    <a:pt x="1620" y="360"/>
                  </a:cubicBezTo>
                  <a:cubicBezTo>
                    <a:pt x="1622" y="360"/>
                    <a:pt x="1622" y="360"/>
                    <a:pt x="1622" y="360"/>
                  </a:cubicBezTo>
                  <a:cubicBezTo>
                    <a:pt x="1623" y="365"/>
                    <a:pt x="1623" y="365"/>
                    <a:pt x="1623" y="365"/>
                  </a:cubicBezTo>
                  <a:cubicBezTo>
                    <a:pt x="1620" y="365"/>
                    <a:pt x="1620" y="365"/>
                    <a:pt x="1620" y="365"/>
                  </a:cubicBezTo>
                  <a:cubicBezTo>
                    <a:pt x="1619" y="365"/>
                    <a:pt x="1619" y="365"/>
                    <a:pt x="1619" y="365"/>
                  </a:cubicBezTo>
                  <a:cubicBezTo>
                    <a:pt x="1618" y="369"/>
                    <a:pt x="1618" y="369"/>
                    <a:pt x="1618" y="369"/>
                  </a:cubicBezTo>
                  <a:cubicBezTo>
                    <a:pt x="1621" y="368"/>
                    <a:pt x="1621" y="368"/>
                    <a:pt x="1621" y="368"/>
                  </a:cubicBezTo>
                  <a:cubicBezTo>
                    <a:pt x="1624" y="370"/>
                    <a:pt x="1624" y="370"/>
                    <a:pt x="1624" y="370"/>
                  </a:cubicBezTo>
                  <a:cubicBezTo>
                    <a:pt x="1621" y="371"/>
                    <a:pt x="1621" y="371"/>
                    <a:pt x="1621" y="371"/>
                  </a:cubicBezTo>
                  <a:cubicBezTo>
                    <a:pt x="1618" y="370"/>
                    <a:pt x="1618" y="370"/>
                    <a:pt x="1618" y="370"/>
                  </a:cubicBezTo>
                  <a:cubicBezTo>
                    <a:pt x="1615" y="371"/>
                    <a:pt x="1615" y="371"/>
                    <a:pt x="1615" y="371"/>
                  </a:cubicBezTo>
                  <a:cubicBezTo>
                    <a:pt x="1614" y="372"/>
                    <a:pt x="1614" y="372"/>
                    <a:pt x="1614" y="372"/>
                  </a:cubicBezTo>
                  <a:cubicBezTo>
                    <a:pt x="1617" y="373"/>
                    <a:pt x="1612" y="372"/>
                    <a:pt x="1615" y="374"/>
                  </a:cubicBezTo>
                  <a:cubicBezTo>
                    <a:pt x="1618" y="373"/>
                    <a:pt x="1618" y="373"/>
                    <a:pt x="1618" y="373"/>
                  </a:cubicBezTo>
                  <a:cubicBezTo>
                    <a:pt x="1619" y="374"/>
                    <a:pt x="1619" y="374"/>
                    <a:pt x="1619" y="374"/>
                  </a:cubicBezTo>
                  <a:cubicBezTo>
                    <a:pt x="1626" y="374"/>
                    <a:pt x="1619" y="366"/>
                    <a:pt x="1628" y="374"/>
                  </a:cubicBezTo>
                  <a:cubicBezTo>
                    <a:pt x="1633" y="372"/>
                    <a:pt x="1633" y="372"/>
                    <a:pt x="1633" y="372"/>
                  </a:cubicBezTo>
                  <a:cubicBezTo>
                    <a:pt x="1635" y="369"/>
                    <a:pt x="1635" y="369"/>
                    <a:pt x="1635" y="369"/>
                  </a:cubicBezTo>
                  <a:cubicBezTo>
                    <a:pt x="1636" y="371"/>
                    <a:pt x="1636" y="371"/>
                    <a:pt x="1636" y="371"/>
                  </a:cubicBezTo>
                  <a:cubicBezTo>
                    <a:pt x="1637" y="370"/>
                    <a:pt x="1637" y="370"/>
                    <a:pt x="1637" y="370"/>
                  </a:cubicBezTo>
                  <a:cubicBezTo>
                    <a:pt x="1639" y="371"/>
                    <a:pt x="1639" y="371"/>
                    <a:pt x="1639" y="371"/>
                  </a:cubicBezTo>
                  <a:cubicBezTo>
                    <a:pt x="1636" y="374"/>
                    <a:pt x="1636" y="374"/>
                    <a:pt x="1636" y="374"/>
                  </a:cubicBezTo>
                  <a:cubicBezTo>
                    <a:pt x="1630" y="376"/>
                    <a:pt x="1630" y="376"/>
                    <a:pt x="1630" y="376"/>
                  </a:cubicBezTo>
                  <a:cubicBezTo>
                    <a:pt x="1635" y="377"/>
                    <a:pt x="1635" y="377"/>
                    <a:pt x="1635" y="377"/>
                  </a:cubicBezTo>
                  <a:cubicBezTo>
                    <a:pt x="1625" y="389"/>
                    <a:pt x="1625" y="389"/>
                    <a:pt x="1625" y="389"/>
                  </a:cubicBezTo>
                  <a:cubicBezTo>
                    <a:pt x="1623" y="394"/>
                    <a:pt x="1623" y="394"/>
                    <a:pt x="1623" y="394"/>
                  </a:cubicBezTo>
                  <a:cubicBezTo>
                    <a:pt x="1622" y="393"/>
                    <a:pt x="1622" y="393"/>
                    <a:pt x="1622" y="393"/>
                  </a:cubicBezTo>
                  <a:cubicBezTo>
                    <a:pt x="1618" y="395"/>
                    <a:pt x="1618" y="395"/>
                    <a:pt x="1618" y="395"/>
                  </a:cubicBezTo>
                  <a:cubicBezTo>
                    <a:pt x="1617" y="398"/>
                    <a:pt x="1617" y="398"/>
                    <a:pt x="1617" y="398"/>
                  </a:cubicBezTo>
                  <a:cubicBezTo>
                    <a:pt x="1616" y="398"/>
                    <a:pt x="1620" y="397"/>
                    <a:pt x="1615" y="397"/>
                  </a:cubicBezTo>
                  <a:cubicBezTo>
                    <a:pt x="1614" y="399"/>
                    <a:pt x="1614" y="399"/>
                    <a:pt x="1614" y="399"/>
                  </a:cubicBezTo>
                  <a:cubicBezTo>
                    <a:pt x="1611" y="398"/>
                    <a:pt x="1611" y="398"/>
                    <a:pt x="1611" y="398"/>
                  </a:cubicBezTo>
                  <a:cubicBezTo>
                    <a:pt x="1611" y="404"/>
                    <a:pt x="1611" y="404"/>
                    <a:pt x="1611" y="404"/>
                  </a:cubicBezTo>
                  <a:cubicBezTo>
                    <a:pt x="1605" y="404"/>
                    <a:pt x="1605" y="404"/>
                    <a:pt x="1605" y="404"/>
                  </a:cubicBezTo>
                  <a:cubicBezTo>
                    <a:pt x="1607" y="407"/>
                    <a:pt x="1607" y="407"/>
                    <a:pt x="1607" y="407"/>
                  </a:cubicBezTo>
                  <a:cubicBezTo>
                    <a:pt x="1601" y="412"/>
                    <a:pt x="1601" y="412"/>
                    <a:pt x="1601" y="412"/>
                  </a:cubicBezTo>
                  <a:cubicBezTo>
                    <a:pt x="1602" y="414"/>
                    <a:pt x="1602" y="414"/>
                    <a:pt x="1602" y="414"/>
                  </a:cubicBezTo>
                  <a:cubicBezTo>
                    <a:pt x="1604" y="413"/>
                    <a:pt x="1604" y="413"/>
                    <a:pt x="1604" y="413"/>
                  </a:cubicBezTo>
                  <a:cubicBezTo>
                    <a:pt x="1605" y="413"/>
                    <a:pt x="1605" y="413"/>
                    <a:pt x="1605" y="413"/>
                  </a:cubicBezTo>
                  <a:cubicBezTo>
                    <a:pt x="1605" y="413"/>
                    <a:pt x="1604" y="412"/>
                    <a:pt x="1605" y="414"/>
                  </a:cubicBezTo>
                  <a:cubicBezTo>
                    <a:pt x="1611" y="412"/>
                    <a:pt x="1611" y="412"/>
                    <a:pt x="1611" y="412"/>
                  </a:cubicBezTo>
                  <a:cubicBezTo>
                    <a:pt x="1613" y="411"/>
                    <a:pt x="1613" y="411"/>
                    <a:pt x="1613" y="411"/>
                  </a:cubicBezTo>
                  <a:cubicBezTo>
                    <a:pt x="1615" y="414"/>
                    <a:pt x="1615" y="414"/>
                    <a:pt x="1615" y="414"/>
                  </a:cubicBezTo>
                  <a:cubicBezTo>
                    <a:pt x="1621" y="413"/>
                    <a:pt x="1621" y="413"/>
                    <a:pt x="1621" y="413"/>
                  </a:cubicBezTo>
                  <a:cubicBezTo>
                    <a:pt x="1626" y="411"/>
                    <a:pt x="1611" y="409"/>
                    <a:pt x="1625" y="410"/>
                  </a:cubicBezTo>
                  <a:cubicBezTo>
                    <a:pt x="1626" y="411"/>
                    <a:pt x="1626" y="411"/>
                    <a:pt x="1626" y="411"/>
                  </a:cubicBezTo>
                  <a:cubicBezTo>
                    <a:pt x="1629" y="409"/>
                    <a:pt x="1629" y="409"/>
                    <a:pt x="1629" y="409"/>
                  </a:cubicBezTo>
                  <a:cubicBezTo>
                    <a:pt x="1631" y="412"/>
                    <a:pt x="1631" y="412"/>
                    <a:pt x="1631" y="412"/>
                  </a:cubicBezTo>
                  <a:cubicBezTo>
                    <a:pt x="1629" y="413"/>
                    <a:pt x="1629" y="413"/>
                    <a:pt x="1629" y="413"/>
                  </a:cubicBezTo>
                  <a:cubicBezTo>
                    <a:pt x="1632" y="413"/>
                    <a:pt x="1632" y="413"/>
                    <a:pt x="1632" y="413"/>
                  </a:cubicBezTo>
                  <a:cubicBezTo>
                    <a:pt x="1633" y="411"/>
                    <a:pt x="1633" y="411"/>
                    <a:pt x="1633" y="411"/>
                  </a:cubicBezTo>
                  <a:cubicBezTo>
                    <a:pt x="1636" y="408"/>
                    <a:pt x="1636" y="408"/>
                    <a:pt x="1636" y="408"/>
                  </a:cubicBezTo>
                  <a:cubicBezTo>
                    <a:pt x="1636" y="409"/>
                    <a:pt x="1636" y="409"/>
                    <a:pt x="1636" y="409"/>
                  </a:cubicBezTo>
                  <a:cubicBezTo>
                    <a:pt x="1642" y="410"/>
                    <a:pt x="1642" y="410"/>
                    <a:pt x="1642" y="410"/>
                  </a:cubicBezTo>
                  <a:cubicBezTo>
                    <a:pt x="1649" y="414"/>
                    <a:pt x="1638" y="402"/>
                    <a:pt x="1651" y="409"/>
                  </a:cubicBezTo>
                  <a:cubicBezTo>
                    <a:pt x="1652" y="409"/>
                    <a:pt x="1653" y="410"/>
                    <a:pt x="1654" y="409"/>
                  </a:cubicBezTo>
                  <a:cubicBezTo>
                    <a:pt x="1653" y="413"/>
                    <a:pt x="1653" y="413"/>
                    <a:pt x="1653" y="413"/>
                  </a:cubicBezTo>
                  <a:cubicBezTo>
                    <a:pt x="1651" y="413"/>
                    <a:pt x="1651" y="413"/>
                    <a:pt x="1651" y="413"/>
                  </a:cubicBezTo>
                  <a:cubicBezTo>
                    <a:pt x="1652" y="416"/>
                    <a:pt x="1652" y="416"/>
                    <a:pt x="1652" y="416"/>
                  </a:cubicBezTo>
                  <a:cubicBezTo>
                    <a:pt x="1652" y="419"/>
                    <a:pt x="1658" y="416"/>
                    <a:pt x="1655" y="420"/>
                  </a:cubicBezTo>
                  <a:cubicBezTo>
                    <a:pt x="1652" y="418"/>
                    <a:pt x="1652" y="418"/>
                    <a:pt x="1652" y="418"/>
                  </a:cubicBezTo>
                  <a:cubicBezTo>
                    <a:pt x="1651" y="419"/>
                    <a:pt x="1651" y="419"/>
                    <a:pt x="1651" y="419"/>
                  </a:cubicBezTo>
                  <a:cubicBezTo>
                    <a:pt x="1653" y="423"/>
                    <a:pt x="1653" y="423"/>
                    <a:pt x="1653" y="423"/>
                  </a:cubicBezTo>
                  <a:cubicBezTo>
                    <a:pt x="1658" y="423"/>
                    <a:pt x="1658" y="423"/>
                    <a:pt x="1658" y="423"/>
                  </a:cubicBezTo>
                  <a:cubicBezTo>
                    <a:pt x="1656" y="425"/>
                    <a:pt x="1656" y="425"/>
                    <a:pt x="1656" y="425"/>
                  </a:cubicBezTo>
                  <a:cubicBezTo>
                    <a:pt x="1661" y="428"/>
                    <a:pt x="1661" y="428"/>
                    <a:pt x="1661" y="428"/>
                  </a:cubicBezTo>
                  <a:cubicBezTo>
                    <a:pt x="1661" y="429"/>
                    <a:pt x="1657" y="428"/>
                    <a:pt x="1662" y="430"/>
                  </a:cubicBezTo>
                  <a:cubicBezTo>
                    <a:pt x="1658" y="431"/>
                    <a:pt x="1666" y="429"/>
                    <a:pt x="1659" y="429"/>
                  </a:cubicBezTo>
                  <a:cubicBezTo>
                    <a:pt x="1655" y="433"/>
                    <a:pt x="1655" y="433"/>
                    <a:pt x="1655" y="433"/>
                  </a:cubicBezTo>
                  <a:cubicBezTo>
                    <a:pt x="1654" y="432"/>
                    <a:pt x="1661" y="433"/>
                    <a:pt x="1651" y="431"/>
                  </a:cubicBezTo>
                  <a:cubicBezTo>
                    <a:pt x="1650" y="432"/>
                    <a:pt x="1650" y="432"/>
                    <a:pt x="1650" y="432"/>
                  </a:cubicBezTo>
                  <a:cubicBezTo>
                    <a:pt x="1652" y="434"/>
                    <a:pt x="1652" y="434"/>
                    <a:pt x="1652" y="434"/>
                  </a:cubicBezTo>
                  <a:cubicBezTo>
                    <a:pt x="1650" y="434"/>
                    <a:pt x="1650" y="434"/>
                    <a:pt x="1650" y="434"/>
                  </a:cubicBezTo>
                  <a:cubicBezTo>
                    <a:pt x="1650" y="435"/>
                    <a:pt x="1654" y="431"/>
                    <a:pt x="1650" y="436"/>
                  </a:cubicBezTo>
                  <a:cubicBezTo>
                    <a:pt x="1641" y="436"/>
                    <a:pt x="1658" y="430"/>
                    <a:pt x="1642" y="435"/>
                  </a:cubicBezTo>
                  <a:cubicBezTo>
                    <a:pt x="1642" y="436"/>
                    <a:pt x="1649" y="431"/>
                    <a:pt x="1640" y="438"/>
                  </a:cubicBezTo>
                  <a:cubicBezTo>
                    <a:pt x="1640" y="439"/>
                    <a:pt x="1640" y="439"/>
                    <a:pt x="1640" y="439"/>
                  </a:cubicBezTo>
                  <a:cubicBezTo>
                    <a:pt x="1643" y="438"/>
                    <a:pt x="1643" y="438"/>
                    <a:pt x="1643" y="438"/>
                  </a:cubicBezTo>
                  <a:cubicBezTo>
                    <a:pt x="1641" y="442"/>
                    <a:pt x="1641" y="442"/>
                    <a:pt x="1641" y="442"/>
                  </a:cubicBezTo>
                  <a:cubicBezTo>
                    <a:pt x="1642" y="442"/>
                    <a:pt x="1642" y="442"/>
                    <a:pt x="1642" y="442"/>
                  </a:cubicBezTo>
                  <a:cubicBezTo>
                    <a:pt x="1635" y="445"/>
                    <a:pt x="1635" y="445"/>
                    <a:pt x="1635" y="445"/>
                  </a:cubicBezTo>
                  <a:cubicBezTo>
                    <a:pt x="1632" y="449"/>
                    <a:pt x="1632" y="449"/>
                    <a:pt x="1632" y="449"/>
                  </a:cubicBezTo>
                  <a:cubicBezTo>
                    <a:pt x="1629" y="449"/>
                    <a:pt x="1629" y="449"/>
                    <a:pt x="1629" y="449"/>
                  </a:cubicBezTo>
                  <a:cubicBezTo>
                    <a:pt x="1628" y="447"/>
                    <a:pt x="1628" y="447"/>
                    <a:pt x="1628" y="447"/>
                  </a:cubicBezTo>
                  <a:cubicBezTo>
                    <a:pt x="1627" y="446"/>
                    <a:pt x="1627" y="446"/>
                    <a:pt x="1627" y="446"/>
                  </a:cubicBezTo>
                  <a:cubicBezTo>
                    <a:pt x="1622" y="449"/>
                    <a:pt x="1622" y="449"/>
                    <a:pt x="1622" y="449"/>
                  </a:cubicBezTo>
                  <a:cubicBezTo>
                    <a:pt x="1622" y="449"/>
                    <a:pt x="1624" y="446"/>
                    <a:pt x="1623" y="450"/>
                  </a:cubicBezTo>
                  <a:cubicBezTo>
                    <a:pt x="1625" y="449"/>
                    <a:pt x="1625" y="449"/>
                    <a:pt x="1625" y="449"/>
                  </a:cubicBezTo>
                  <a:cubicBezTo>
                    <a:pt x="1631" y="451"/>
                    <a:pt x="1631" y="451"/>
                    <a:pt x="1631" y="451"/>
                  </a:cubicBezTo>
                  <a:cubicBezTo>
                    <a:pt x="1629" y="453"/>
                    <a:pt x="1629" y="453"/>
                    <a:pt x="1629" y="453"/>
                  </a:cubicBezTo>
                  <a:cubicBezTo>
                    <a:pt x="1630" y="453"/>
                    <a:pt x="1632" y="451"/>
                    <a:pt x="1631" y="454"/>
                  </a:cubicBezTo>
                  <a:cubicBezTo>
                    <a:pt x="1627" y="458"/>
                    <a:pt x="1627" y="458"/>
                    <a:pt x="1627" y="458"/>
                  </a:cubicBezTo>
                  <a:cubicBezTo>
                    <a:pt x="1627" y="458"/>
                    <a:pt x="1627" y="458"/>
                    <a:pt x="1627" y="458"/>
                  </a:cubicBezTo>
                  <a:cubicBezTo>
                    <a:pt x="1627" y="456"/>
                    <a:pt x="1627" y="456"/>
                    <a:pt x="1627" y="456"/>
                  </a:cubicBezTo>
                  <a:cubicBezTo>
                    <a:pt x="1622" y="457"/>
                    <a:pt x="1622" y="457"/>
                    <a:pt x="1622" y="457"/>
                  </a:cubicBezTo>
                  <a:cubicBezTo>
                    <a:pt x="1622" y="458"/>
                    <a:pt x="1626" y="451"/>
                    <a:pt x="1621" y="459"/>
                  </a:cubicBezTo>
                  <a:cubicBezTo>
                    <a:pt x="1619" y="459"/>
                    <a:pt x="1619" y="459"/>
                    <a:pt x="1619" y="459"/>
                  </a:cubicBezTo>
                  <a:cubicBezTo>
                    <a:pt x="1619" y="461"/>
                    <a:pt x="1619" y="461"/>
                    <a:pt x="1619" y="461"/>
                  </a:cubicBezTo>
                  <a:cubicBezTo>
                    <a:pt x="1619" y="462"/>
                    <a:pt x="1617" y="457"/>
                    <a:pt x="1621" y="462"/>
                  </a:cubicBezTo>
                  <a:cubicBezTo>
                    <a:pt x="1621" y="464"/>
                    <a:pt x="1621" y="464"/>
                    <a:pt x="1621" y="464"/>
                  </a:cubicBezTo>
                  <a:cubicBezTo>
                    <a:pt x="1613" y="463"/>
                    <a:pt x="1613" y="463"/>
                    <a:pt x="1613" y="463"/>
                  </a:cubicBezTo>
                  <a:cubicBezTo>
                    <a:pt x="1613" y="464"/>
                    <a:pt x="1609" y="464"/>
                    <a:pt x="1611" y="463"/>
                  </a:cubicBezTo>
                  <a:cubicBezTo>
                    <a:pt x="1615" y="461"/>
                    <a:pt x="1615" y="461"/>
                    <a:pt x="1615" y="461"/>
                  </a:cubicBezTo>
                  <a:cubicBezTo>
                    <a:pt x="1615" y="460"/>
                    <a:pt x="1615" y="460"/>
                    <a:pt x="1615" y="460"/>
                  </a:cubicBezTo>
                  <a:cubicBezTo>
                    <a:pt x="1604" y="460"/>
                    <a:pt x="1604" y="460"/>
                    <a:pt x="1604" y="460"/>
                  </a:cubicBezTo>
                  <a:cubicBezTo>
                    <a:pt x="1600" y="463"/>
                    <a:pt x="1600" y="463"/>
                    <a:pt x="1600" y="463"/>
                  </a:cubicBezTo>
                  <a:cubicBezTo>
                    <a:pt x="1601" y="464"/>
                    <a:pt x="1591" y="464"/>
                    <a:pt x="1603" y="465"/>
                  </a:cubicBezTo>
                  <a:cubicBezTo>
                    <a:pt x="1602" y="465"/>
                    <a:pt x="1603" y="466"/>
                    <a:pt x="1602" y="466"/>
                  </a:cubicBezTo>
                  <a:cubicBezTo>
                    <a:pt x="1597" y="465"/>
                    <a:pt x="1597" y="465"/>
                    <a:pt x="1597" y="465"/>
                  </a:cubicBezTo>
                  <a:cubicBezTo>
                    <a:pt x="1595" y="469"/>
                    <a:pt x="1595" y="469"/>
                    <a:pt x="1595" y="469"/>
                  </a:cubicBezTo>
                  <a:cubicBezTo>
                    <a:pt x="1593" y="469"/>
                    <a:pt x="1593" y="469"/>
                    <a:pt x="1593" y="469"/>
                  </a:cubicBezTo>
                  <a:cubicBezTo>
                    <a:pt x="1577" y="479"/>
                    <a:pt x="1577" y="479"/>
                    <a:pt x="1577" y="479"/>
                  </a:cubicBezTo>
                  <a:cubicBezTo>
                    <a:pt x="1569" y="484"/>
                    <a:pt x="1569" y="484"/>
                    <a:pt x="1569" y="484"/>
                  </a:cubicBezTo>
                  <a:cubicBezTo>
                    <a:pt x="1568" y="485"/>
                    <a:pt x="1578" y="478"/>
                    <a:pt x="1566" y="485"/>
                  </a:cubicBezTo>
                  <a:cubicBezTo>
                    <a:pt x="1571" y="487"/>
                    <a:pt x="1571" y="487"/>
                    <a:pt x="1571" y="487"/>
                  </a:cubicBezTo>
                  <a:cubicBezTo>
                    <a:pt x="1572" y="487"/>
                    <a:pt x="1567" y="490"/>
                    <a:pt x="1573" y="486"/>
                  </a:cubicBezTo>
                  <a:cubicBezTo>
                    <a:pt x="1572" y="485"/>
                    <a:pt x="1572" y="485"/>
                    <a:pt x="1572" y="485"/>
                  </a:cubicBezTo>
                  <a:cubicBezTo>
                    <a:pt x="1574" y="484"/>
                    <a:pt x="1574" y="484"/>
                    <a:pt x="1574" y="484"/>
                  </a:cubicBezTo>
                  <a:cubicBezTo>
                    <a:pt x="1575" y="485"/>
                    <a:pt x="1575" y="485"/>
                    <a:pt x="1575" y="485"/>
                  </a:cubicBezTo>
                  <a:cubicBezTo>
                    <a:pt x="1578" y="483"/>
                    <a:pt x="1578" y="483"/>
                    <a:pt x="1578" y="483"/>
                  </a:cubicBezTo>
                  <a:cubicBezTo>
                    <a:pt x="1579" y="484"/>
                    <a:pt x="1579" y="484"/>
                    <a:pt x="1579" y="484"/>
                  </a:cubicBezTo>
                  <a:cubicBezTo>
                    <a:pt x="1578" y="483"/>
                    <a:pt x="1579" y="484"/>
                    <a:pt x="1581" y="482"/>
                  </a:cubicBezTo>
                  <a:cubicBezTo>
                    <a:pt x="1581" y="484"/>
                    <a:pt x="1581" y="484"/>
                    <a:pt x="1581" y="484"/>
                  </a:cubicBezTo>
                  <a:cubicBezTo>
                    <a:pt x="1582" y="484"/>
                    <a:pt x="1582" y="484"/>
                    <a:pt x="1582" y="484"/>
                  </a:cubicBezTo>
                  <a:cubicBezTo>
                    <a:pt x="1583" y="483"/>
                    <a:pt x="1585" y="483"/>
                    <a:pt x="1586" y="481"/>
                  </a:cubicBezTo>
                  <a:cubicBezTo>
                    <a:pt x="1583" y="477"/>
                    <a:pt x="1582" y="483"/>
                    <a:pt x="1579" y="482"/>
                  </a:cubicBezTo>
                  <a:cubicBezTo>
                    <a:pt x="1578" y="480"/>
                    <a:pt x="1581" y="481"/>
                    <a:pt x="1579" y="480"/>
                  </a:cubicBezTo>
                  <a:cubicBezTo>
                    <a:pt x="1585" y="481"/>
                    <a:pt x="1577" y="475"/>
                    <a:pt x="1586" y="480"/>
                  </a:cubicBezTo>
                  <a:cubicBezTo>
                    <a:pt x="1587" y="477"/>
                    <a:pt x="1587" y="477"/>
                    <a:pt x="1587" y="477"/>
                  </a:cubicBezTo>
                  <a:cubicBezTo>
                    <a:pt x="1590" y="477"/>
                    <a:pt x="1590" y="477"/>
                    <a:pt x="1590" y="477"/>
                  </a:cubicBezTo>
                  <a:cubicBezTo>
                    <a:pt x="1587" y="480"/>
                    <a:pt x="1587" y="480"/>
                    <a:pt x="1587" y="480"/>
                  </a:cubicBezTo>
                  <a:cubicBezTo>
                    <a:pt x="1587" y="480"/>
                    <a:pt x="1587" y="480"/>
                    <a:pt x="1587" y="480"/>
                  </a:cubicBezTo>
                  <a:cubicBezTo>
                    <a:pt x="1597" y="479"/>
                    <a:pt x="1597" y="479"/>
                    <a:pt x="1597" y="479"/>
                  </a:cubicBezTo>
                  <a:cubicBezTo>
                    <a:pt x="1596" y="475"/>
                    <a:pt x="1596" y="475"/>
                    <a:pt x="1596" y="475"/>
                  </a:cubicBezTo>
                  <a:cubicBezTo>
                    <a:pt x="1603" y="478"/>
                    <a:pt x="1600" y="471"/>
                    <a:pt x="1608" y="473"/>
                  </a:cubicBezTo>
                  <a:cubicBezTo>
                    <a:pt x="1612" y="473"/>
                    <a:pt x="1612" y="473"/>
                    <a:pt x="1612" y="473"/>
                  </a:cubicBezTo>
                  <a:cubicBezTo>
                    <a:pt x="1612" y="473"/>
                    <a:pt x="1615" y="473"/>
                    <a:pt x="1611" y="474"/>
                  </a:cubicBezTo>
                  <a:cubicBezTo>
                    <a:pt x="1613" y="475"/>
                    <a:pt x="1613" y="475"/>
                    <a:pt x="1613" y="475"/>
                  </a:cubicBezTo>
                  <a:cubicBezTo>
                    <a:pt x="1621" y="472"/>
                    <a:pt x="1621" y="472"/>
                    <a:pt x="1621" y="472"/>
                  </a:cubicBezTo>
                  <a:cubicBezTo>
                    <a:pt x="1636" y="468"/>
                    <a:pt x="1636" y="468"/>
                    <a:pt x="1636" y="468"/>
                  </a:cubicBezTo>
                  <a:cubicBezTo>
                    <a:pt x="1645" y="467"/>
                    <a:pt x="1645" y="467"/>
                    <a:pt x="1645" y="467"/>
                  </a:cubicBezTo>
                  <a:cubicBezTo>
                    <a:pt x="1654" y="463"/>
                    <a:pt x="1654" y="463"/>
                    <a:pt x="1654" y="463"/>
                  </a:cubicBezTo>
                  <a:cubicBezTo>
                    <a:pt x="1668" y="460"/>
                    <a:pt x="1668" y="460"/>
                    <a:pt x="1668" y="460"/>
                  </a:cubicBezTo>
                  <a:cubicBezTo>
                    <a:pt x="1670" y="459"/>
                    <a:pt x="1670" y="459"/>
                    <a:pt x="1670" y="459"/>
                  </a:cubicBezTo>
                  <a:cubicBezTo>
                    <a:pt x="1675" y="461"/>
                    <a:pt x="1675" y="461"/>
                    <a:pt x="1675" y="461"/>
                  </a:cubicBezTo>
                  <a:cubicBezTo>
                    <a:pt x="1677" y="459"/>
                    <a:pt x="1677" y="459"/>
                    <a:pt x="1677" y="459"/>
                  </a:cubicBezTo>
                  <a:cubicBezTo>
                    <a:pt x="1676" y="463"/>
                    <a:pt x="1676" y="463"/>
                    <a:pt x="1676" y="463"/>
                  </a:cubicBezTo>
                  <a:cubicBezTo>
                    <a:pt x="1680" y="459"/>
                    <a:pt x="1659" y="461"/>
                    <a:pt x="1683" y="462"/>
                  </a:cubicBezTo>
                  <a:cubicBezTo>
                    <a:pt x="1684" y="462"/>
                    <a:pt x="1682" y="461"/>
                    <a:pt x="1684" y="461"/>
                  </a:cubicBezTo>
                  <a:cubicBezTo>
                    <a:pt x="1682" y="459"/>
                    <a:pt x="1682" y="459"/>
                    <a:pt x="1682" y="459"/>
                  </a:cubicBezTo>
                  <a:cubicBezTo>
                    <a:pt x="1690" y="457"/>
                    <a:pt x="1690" y="457"/>
                    <a:pt x="1690" y="457"/>
                  </a:cubicBezTo>
                  <a:cubicBezTo>
                    <a:pt x="1692" y="457"/>
                    <a:pt x="1692" y="457"/>
                    <a:pt x="1692" y="457"/>
                  </a:cubicBezTo>
                  <a:cubicBezTo>
                    <a:pt x="1692" y="461"/>
                    <a:pt x="1692" y="461"/>
                    <a:pt x="1692" y="461"/>
                  </a:cubicBezTo>
                  <a:cubicBezTo>
                    <a:pt x="1686" y="460"/>
                    <a:pt x="1686" y="460"/>
                    <a:pt x="1686" y="460"/>
                  </a:cubicBezTo>
                  <a:cubicBezTo>
                    <a:pt x="1686" y="462"/>
                    <a:pt x="1686" y="462"/>
                    <a:pt x="1686" y="462"/>
                  </a:cubicBezTo>
                  <a:cubicBezTo>
                    <a:pt x="1683" y="463"/>
                    <a:pt x="1688" y="457"/>
                    <a:pt x="1682" y="462"/>
                  </a:cubicBezTo>
                  <a:cubicBezTo>
                    <a:pt x="1686" y="465"/>
                    <a:pt x="1686" y="465"/>
                    <a:pt x="1686" y="465"/>
                  </a:cubicBezTo>
                  <a:cubicBezTo>
                    <a:pt x="1684" y="466"/>
                    <a:pt x="1684" y="466"/>
                    <a:pt x="1684" y="466"/>
                  </a:cubicBezTo>
                  <a:cubicBezTo>
                    <a:pt x="1683" y="465"/>
                    <a:pt x="1683" y="465"/>
                    <a:pt x="1683" y="465"/>
                  </a:cubicBezTo>
                  <a:cubicBezTo>
                    <a:pt x="1673" y="473"/>
                    <a:pt x="1673" y="473"/>
                    <a:pt x="1673" y="473"/>
                  </a:cubicBezTo>
                  <a:cubicBezTo>
                    <a:pt x="1668" y="475"/>
                    <a:pt x="1668" y="475"/>
                    <a:pt x="1668" y="475"/>
                  </a:cubicBezTo>
                  <a:cubicBezTo>
                    <a:pt x="1665" y="477"/>
                    <a:pt x="1665" y="477"/>
                    <a:pt x="1665" y="477"/>
                  </a:cubicBezTo>
                  <a:cubicBezTo>
                    <a:pt x="1656" y="481"/>
                    <a:pt x="1656" y="481"/>
                    <a:pt x="1656" y="481"/>
                  </a:cubicBezTo>
                  <a:cubicBezTo>
                    <a:pt x="1654" y="479"/>
                    <a:pt x="1663" y="480"/>
                    <a:pt x="1653" y="483"/>
                  </a:cubicBezTo>
                  <a:cubicBezTo>
                    <a:pt x="1653" y="480"/>
                    <a:pt x="1653" y="480"/>
                    <a:pt x="1653" y="480"/>
                  </a:cubicBezTo>
                  <a:cubicBezTo>
                    <a:pt x="1650" y="481"/>
                    <a:pt x="1650" y="481"/>
                    <a:pt x="1650" y="481"/>
                  </a:cubicBezTo>
                  <a:cubicBezTo>
                    <a:pt x="1650" y="484"/>
                    <a:pt x="1650" y="484"/>
                    <a:pt x="1650" y="484"/>
                  </a:cubicBezTo>
                  <a:cubicBezTo>
                    <a:pt x="1649" y="484"/>
                    <a:pt x="1649" y="484"/>
                    <a:pt x="1649" y="484"/>
                  </a:cubicBezTo>
                  <a:cubicBezTo>
                    <a:pt x="1648" y="483"/>
                    <a:pt x="1648" y="483"/>
                    <a:pt x="1648" y="483"/>
                  </a:cubicBezTo>
                  <a:cubicBezTo>
                    <a:pt x="1655" y="478"/>
                    <a:pt x="1655" y="478"/>
                    <a:pt x="1655" y="478"/>
                  </a:cubicBezTo>
                  <a:cubicBezTo>
                    <a:pt x="1658" y="479"/>
                    <a:pt x="1658" y="479"/>
                    <a:pt x="1658" y="479"/>
                  </a:cubicBezTo>
                  <a:cubicBezTo>
                    <a:pt x="1659" y="477"/>
                    <a:pt x="1659" y="477"/>
                    <a:pt x="1659" y="477"/>
                  </a:cubicBezTo>
                  <a:cubicBezTo>
                    <a:pt x="1650" y="475"/>
                    <a:pt x="1650" y="475"/>
                    <a:pt x="1650" y="475"/>
                  </a:cubicBezTo>
                  <a:cubicBezTo>
                    <a:pt x="1644" y="477"/>
                    <a:pt x="1644" y="477"/>
                    <a:pt x="1644" y="477"/>
                  </a:cubicBezTo>
                  <a:cubicBezTo>
                    <a:pt x="1646" y="475"/>
                    <a:pt x="1646" y="475"/>
                    <a:pt x="1646" y="475"/>
                  </a:cubicBezTo>
                  <a:cubicBezTo>
                    <a:pt x="1651" y="471"/>
                    <a:pt x="1648" y="478"/>
                    <a:pt x="1656" y="473"/>
                  </a:cubicBezTo>
                  <a:cubicBezTo>
                    <a:pt x="1657" y="474"/>
                    <a:pt x="1657" y="474"/>
                    <a:pt x="1657" y="474"/>
                  </a:cubicBezTo>
                  <a:cubicBezTo>
                    <a:pt x="1664" y="470"/>
                    <a:pt x="1664" y="470"/>
                    <a:pt x="1664" y="470"/>
                  </a:cubicBezTo>
                  <a:cubicBezTo>
                    <a:pt x="1657" y="470"/>
                    <a:pt x="1657" y="470"/>
                    <a:pt x="1657" y="470"/>
                  </a:cubicBezTo>
                  <a:cubicBezTo>
                    <a:pt x="1657" y="470"/>
                    <a:pt x="1657" y="470"/>
                    <a:pt x="1657" y="470"/>
                  </a:cubicBezTo>
                  <a:cubicBezTo>
                    <a:pt x="1657" y="470"/>
                    <a:pt x="1657" y="471"/>
                    <a:pt x="1656" y="470"/>
                  </a:cubicBezTo>
                  <a:cubicBezTo>
                    <a:pt x="1658" y="468"/>
                    <a:pt x="1658" y="468"/>
                    <a:pt x="1658" y="468"/>
                  </a:cubicBezTo>
                  <a:cubicBezTo>
                    <a:pt x="1664" y="469"/>
                    <a:pt x="1648" y="476"/>
                    <a:pt x="1667" y="468"/>
                  </a:cubicBezTo>
                  <a:cubicBezTo>
                    <a:pt x="1668" y="469"/>
                    <a:pt x="1668" y="469"/>
                    <a:pt x="1668" y="469"/>
                  </a:cubicBezTo>
                  <a:cubicBezTo>
                    <a:pt x="1677" y="467"/>
                    <a:pt x="1677" y="467"/>
                    <a:pt x="1677" y="467"/>
                  </a:cubicBezTo>
                  <a:cubicBezTo>
                    <a:pt x="1679" y="466"/>
                    <a:pt x="1679" y="466"/>
                    <a:pt x="1679" y="466"/>
                  </a:cubicBezTo>
                  <a:cubicBezTo>
                    <a:pt x="1672" y="464"/>
                    <a:pt x="1672" y="464"/>
                    <a:pt x="1672" y="464"/>
                  </a:cubicBezTo>
                  <a:cubicBezTo>
                    <a:pt x="1655" y="467"/>
                    <a:pt x="1655" y="467"/>
                    <a:pt x="1655" y="467"/>
                  </a:cubicBezTo>
                  <a:cubicBezTo>
                    <a:pt x="1651" y="470"/>
                    <a:pt x="1651" y="470"/>
                    <a:pt x="1651" y="470"/>
                  </a:cubicBezTo>
                  <a:cubicBezTo>
                    <a:pt x="1650" y="471"/>
                    <a:pt x="1664" y="461"/>
                    <a:pt x="1644" y="473"/>
                  </a:cubicBezTo>
                  <a:cubicBezTo>
                    <a:pt x="1639" y="473"/>
                    <a:pt x="1639" y="473"/>
                    <a:pt x="1639" y="473"/>
                  </a:cubicBezTo>
                  <a:cubicBezTo>
                    <a:pt x="1632" y="477"/>
                    <a:pt x="1632" y="477"/>
                    <a:pt x="1632" y="477"/>
                  </a:cubicBezTo>
                  <a:cubicBezTo>
                    <a:pt x="1630" y="475"/>
                    <a:pt x="1630" y="475"/>
                    <a:pt x="1630" y="475"/>
                  </a:cubicBezTo>
                  <a:cubicBezTo>
                    <a:pt x="1629" y="479"/>
                    <a:pt x="1629" y="479"/>
                    <a:pt x="1629" y="479"/>
                  </a:cubicBezTo>
                  <a:cubicBezTo>
                    <a:pt x="1620" y="482"/>
                    <a:pt x="1620" y="482"/>
                    <a:pt x="1620" y="482"/>
                  </a:cubicBezTo>
                  <a:cubicBezTo>
                    <a:pt x="1618" y="484"/>
                    <a:pt x="1618" y="484"/>
                    <a:pt x="1618" y="484"/>
                  </a:cubicBezTo>
                  <a:cubicBezTo>
                    <a:pt x="1627" y="482"/>
                    <a:pt x="1627" y="482"/>
                    <a:pt x="1627" y="482"/>
                  </a:cubicBezTo>
                  <a:cubicBezTo>
                    <a:pt x="1623" y="485"/>
                    <a:pt x="1623" y="485"/>
                    <a:pt x="1623" y="485"/>
                  </a:cubicBezTo>
                  <a:cubicBezTo>
                    <a:pt x="1617" y="486"/>
                    <a:pt x="1617" y="486"/>
                    <a:pt x="1617" y="486"/>
                  </a:cubicBezTo>
                  <a:cubicBezTo>
                    <a:pt x="1621" y="483"/>
                    <a:pt x="1621" y="489"/>
                    <a:pt x="1609" y="489"/>
                  </a:cubicBezTo>
                  <a:cubicBezTo>
                    <a:pt x="1607" y="491"/>
                    <a:pt x="1607" y="491"/>
                    <a:pt x="1607" y="491"/>
                  </a:cubicBezTo>
                  <a:cubicBezTo>
                    <a:pt x="1602" y="493"/>
                    <a:pt x="1602" y="493"/>
                    <a:pt x="1602" y="493"/>
                  </a:cubicBezTo>
                  <a:cubicBezTo>
                    <a:pt x="1600" y="490"/>
                    <a:pt x="1608" y="491"/>
                    <a:pt x="1597" y="494"/>
                  </a:cubicBezTo>
                  <a:cubicBezTo>
                    <a:pt x="1598" y="490"/>
                    <a:pt x="1602" y="496"/>
                    <a:pt x="1603" y="490"/>
                  </a:cubicBezTo>
                  <a:cubicBezTo>
                    <a:pt x="1604" y="488"/>
                    <a:pt x="1607" y="492"/>
                    <a:pt x="1608" y="489"/>
                  </a:cubicBezTo>
                  <a:cubicBezTo>
                    <a:pt x="1608" y="488"/>
                    <a:pt x="1608" y="488"/>
                    <a:pt x="1608" y="488"/>
                  </a:cubicBezTo>
                  <a:cubicBezTo>
                    <a:pt x="1604" y="484"/>
                    <a:pt x="1608" y="491"/>
                    <a:pt x="1615" y="486"/>
                  </a:cubicBezTo>
                  <a:cubicBezTo>
                    <a:pt x="1618" y="484"/>
                    <a:pt x="1618" y="484"/>
                    <a:pt x="1618" y="484"/>
                  </a:cubicBezTo>
                  <a:cubicBezTo>
                    <a:pt x="1615" y="482"/>
                    <a:pt x="1611" y="481"/>
                    <a:pt x="1608" y="484"/>
                  </a:cubicBezTo>
                  <a:cubicBezTo>
                    <a:pt x="1601" y="487"/>
                    <a:pt x="1601" y="487"/>
                    <a:pt x="1601" y="487"/>
                  </a:cubicBezTo>
                  <a:cubicBezTo>
                    <a:pt x="1601" y="489"/>
                    <a:pt x="1601" y="489"/>
                    <a:pt x="1601" y="489"/>
                  </a:cubicBezTo>
                  <a:cubicBezTo>
                    <a:pt x="1593" y="488"/>
                    <a:pt x="1592" y="491"/>
                    <a:pt x="1584" y="494"/>
                  </a:cubicBezTo>
                  <a:cubicBezTo>
                    <a:pt x="1584" y="495"/>
                    <a:pt x="1584" y="495"/>
                    <a:pt x="1584" y="495"/>
                  </a:cubicBezTo>
                  <a:cubicBezTo>
                    <a:pt x="1582" y="494"/>
                    <a:pt x="1582" y="494"/>
                    <a:pt x="1582" y="494"/>
                  </a:cubicBezTo>
                  <a:cubicBezTo>
                    <a:pt x="1567" y="500"/>
                    <a:pt x="1567" y="500"/>
                    <a:pt x="1567" y="500"/>
                  </a:cubicBezTo>
                  <a:cubicBezTo>
                    <a:pt x="1557" y="503"/>
                    <a:pt x="1557" y="503"/>
                    <a:pt x="1557" y="503"/>
                  </a:cubicBezTo>
                  <a:cubicBezTo>
                    <a:pt x="1557" y="505"/>
                    <a:pt x="1557" y="505"/>
                    <a:pt x="1557" y="505"/>
                  </a:cubicBezTo>
                  <a:cubicBezTo>
                    <a:pt x="1557" y="504"/>
                    <a:pt x="1557" y="504"/>
                    <a:pt x="1557" y="504"/>
                  </a:cubicBezTo>
                  <a:cubicBezTo>
                    <a:pt x="1544" y="509"/>
                    <a:pt x="1544" y="509"/>
                    <a:pt x="1544" y="509"/>
                  </a:cubicBezTo>
                  <a:cubicBezTo>
                    <a:pt x="1541" y="512"/>
                    <a:pt x="1541" y="512"/>
                    <a:pt x="1541" y="512"/>
                  </a:cubicBezTo>
                  <a:cubicBezTo>
                    <a:pt x="1535" y="514"/>
                    <a:pt x="1535" y="514"/>
                    <a:pt x="1535" y="514"/>
                  </a:cubicBezTo>
                  <a:cubicBezTo>
                    <a:pt x="1535" y="512"/>
                    <a:pt x="1535" y="512"/>
                    <a:pt x="1535" y="512"/>
                  </a:cubicBezTo>
                  <a:cubicBezTo>
                    <a:pt x="1528" y="516"/>
                    <a:pt x="1528" y="516"/>
                    <a:pt x="1528" y="516"/>
                  </a:cubicBezTo>
                  <a:cubicBezTo>
                    <a:pt x="1526" y="515"/>
                    <a:pt x="1526" y="515"/>
                    <a:pt x="1526" y="515"/>
                  </a:cubicBezTo>
                  <a:cubicBezTo>
                    <a:pt x="1524" y="518"/>
                    <a:pt x="1524" y="518"/>
                    <a:pt x="1524" y="518"/>
                  </a:cubicBezTo>
                  <a:cubicBezTo>
                    <a:pt x="1518" y="516"/>
                    <a:pt x="1518" y="516"/>
                    <a:pt x="1518" y="516"/>
                  </a:cubicBezTo>
                  <a:cubicBezTo>
                    <a:pt x="1502" y="525"/>
                    <a:pt x="1502" y="525"/>
                    <a:pt x="1502" y="525"/>
                  </a:cubicBezTo>
                  <a:cubicBezTo>
                    <a:pt x="1499" y="525"/>
                    <a:pt x="1499" y="525"/>
                    <a:pt x="1499" y="525"/>
                  </a:cubicBezTo>
                  <a:cubicBezTo>
                    <a:pt x="1499" y="524"/>
                    <a:pt x="1499" y="524"/>
                    <a:pt x="1499" y="524"/>
                  </a:cubicBezTo>
                  <a:cubicBezTo>
                    <a:pt x="1499" y="524"/>
                    <a:pt x="1499" y="524"/>
                    <a:pt x="1499" y="524"/>
                  </a:cubicBezTo>
                  <a:cubicBezTo>
                    <a:pt x="1498" y="525"/>
                    <a:pt x="1498" y="525"/>
                    <a:pt x="1498" y="525"/>
                  </a:cubicBezTo>
                  <a:cubicBezTo>
                    <a:pt x="1499" y="528"/>
                    <a:pt x="1499" y="528"/>
                    <a:pt x="1499" y="528"/>
                  </a:cubicBezTo>
                  <a:cubicBezTo>
                    <a:pt x="1498" y="528"/>
                    <a:pt x="1498" y="528"/>
                    <a:pt x="1498" y="528"/>
                  </a:cubicBezTo>
                  <a:cubicBezTo>
                    <a:pt x="1499" y="531"/>
                    <a:pt x="1499" y="531"/>
                    <a:pt x="1499" y="531"/>
                  </a:cubicBezTo>
                  <a:cubicBezTo>
                    <a:pt x="1480" y="540"/>
                    <a:pt x="1480" y="540"/>
                    <a:pt x="1480" y="540"/>
                  </a:cubicBezTo>
                  <a:cubicBezTo>
                    <a:pt x="1470" y="545"/>
                    <a:pt x="1470" y="545"/>
                    <a:pt x="1470" y="545"/>
                  </a:cubicBezTo>
                  <a:cubicBezTo>
                    <a:pt x="1465" y="547"/>
                    <a:pt x="1465" y="547"/>
                    <a:pt x="1465" y="547"/>
                  </a:cubicBezTo>
                  <a:cubicBezTo>
                    <a:pt x="1465" y="548"/>
                    <a:pt x="1468" y="542"/>
                    <a:pt x="1464" y="550"/>
                  </a:cubicBezTo>
                  <a:cubicBezTo>
                    <a:pt x="1465" y="551"/>
                    <a:pt x="1465" y="551"/>
                    <a:pt x="1465" y="551"/>
                  </a:cubicBezTo>
                  <a:cubicBezTo>
                    <a:pt x="1466" y="550"/>
                    <a:pt x="1466" y="550"/>
                    <a:pt x="1466" y="550"/>
                  </a:cubicBezTo>
                  <a:cubicBezTo>
                    <a:pt x="1464" y="554"/>
                    <a:pt x="1464" y="554"/>
                    <a:pt x="1464" y="554"/>
                  </a:cubicBezTo>
                  <a:cubicBezTo>
                    <a:pt x="1465" y="554"/>
                    <a:pt x="1459" y="553"/>
                    <a:pt x="1466" y="554"/>
                  </a:cubicBezTo>
                  <a:cubicBezTo>
                    <a:pt x="1466" y="556"/>
                    <a:pt x="1466" y="556"/>
                    <a:pt x="1466" y="556"/>
                  </a:cubicBezTo>
                  <a:cubicBezTo>
                    <a:pt x="1465" y="556"/>
                    <a:pt x="1462" y="555"/>
                    <a:pt x="1464" y="558"/>
                  </a:cubicBezTo>
                  <a:cubicBezTo>
                    <a:pt x="1464" y="557"/>
                    <a:pt x="1463" y="558"/>
                    <a:pt x="1462" y="557"/>
                  </a:cubicBezTo>
                  <a:cubicBezTo>
                    <a:pt x="1464" y="556"/>
                    <a:pt x="1464" y="556"/>
                    <a:pt x="1464" y="556"/>
                  </a:cubicBezTo>
                  <a:cubicBezTo>
                    <a:pt x="1463" y="554"/>
                    <a:pt x="1463" y="554"/>
                    <a:pt x="1463" y="554"/>
                  </a:cubicBezTo>
                  <a:cubicBezTo>
                    <a:pt x="1457" y="552"/>
                    <a:pt x="1457" y="552"/>
                    <a:pt x="1457" y="552"/>
                  </a:cubicBezTo>
                  <a:cubicBezTo>
                    <a:pt x="1457" y="554"/>
                    <a:pt x="1457" y="554"/>
                    <a:pt x="1457" y="554"/>
                  </a:cubicBezTo>
                  <a:cubicBezTo>
                    <a:pt x="1451" y="554"/>
                    <a:pt x="1451" y="554"/>
                    <a:pt x="1451" y="554"/>
                  </a:cubicBezTo>
                  <a:cubicBezTo>
                    <a:pt x="1452" y="555"/>
                    <a:pt x="1452" y="555"/>
                    <a:pt x="1452" y="555"/>
                  </a:cubicBezTo>
                  <a:cubicBezTo>
                    <a:pt x="1450" y="555"/>
                    <a:pt x="1450" y="555"/>
                    <a:pt x="1450" y="555"/>
                  </a:cubicBezTo>
                  <a:cubicBezTo>
                    <a:pt x="1448" y="557"/>
                    <a:pt x="1448" y="557"/>
                    <a:pt x="1448" y="557"/>
                  </a:cubicBezTo>
                  <a:cubicBezTo>
                    <a:pt x="1452" y="561"/>
                    <a:pt x="1452" y="561"/>
                    <a:pt x="1452" y="561"/>
                  </a:cubicBezTo>
                  <a:cubicBezTo>
                    <a:pt x="1451" y="562"/>
                    <a:pt x="1451" y="562"/>
                    <a:pt x="1451" y="562"/>
                  </a:cubicBezTo>
                  <a:cubicBezTo>
                    <a:pt x="1450" y="559"/>
                    <a:pt x="1450" y="559"/>
                    <a:pt x="1450" y="559"/>
                  </a:cubicBezTo>
                  <a:cubicBezTo>
                    <a:pt x="1449" y="560"/>
                    <a:pt x="1449" y="560"/>
                    <a:pt x="1449" y="560"/>
                  </a:cubicBezTo>
                  <a:cubicBezTo>
                    <a:pt x="1444" y="563"/>
                    <a:pt x="1444" y="563"/>
                    <a:pt x="1444" y="563"/>
                  </a:cubicBezTo>
                  <a:cubicBezTo>
                    <a:pt x="1443" y="562"/>
                    <a:pt x="1443" y="562"/>
                    <a:pt x="1443" y="562"/>
                  </a:cubicBezTo>
                  <a:cubicBezTo>
                    <a:pt x="1441" y="564"/>
                    <a:pt x="1441" y="564"/>
                    <a:pt x="1441" y="564"/>
                  </a:cubicBezTo>
                  <a:cubicBezTo>
                    <a:pt x="1439" y="564"/>
                    <a:pt x="1439" y="564"/>
                    <a:pt x="1439" y="564"/>
                  </a:cubicBezTo>
                  <a:cubicBezTo>
                    <a:pt x="1440" y="563"/>
                    <a:pt x="1437" y="563"/>
                    <a:pt x="1439" y="562"/>
                  </a:cubicBezTo>
                  <a:cubicBezTo>
                    <a:pt x="1437" y="562"/>
                    <a:pt x="1437" y="562"/>
                    <a:pt x="1437" y="562"/>
                  </a:cubicBezTo>
                  <a:cubicBezTo>
                    <a:pt x="1435" y="564"/>
                    <a:pt x="1435" y="564"/>
                    <a:pt x="1435" y="564"/>
                  </a:cubicBezTo>
                  <a:cubicBezTo>
                    <a:pt x="1434" y="566"/>
                    <a:pt x="1434" y="566"/>
                    <a:pt x="1434" y="566"/>
                  </a:cubicBezTo>
                  <a:cubicBezTo>
                    <a:pt x="1433" y="566"/>
                    <a:pt x="1429" y="563"/>
                    <a:pt x="1430" y="567"/>
                  </a:cubicBezTo>
                  <a:cubicBezTo>
                    <a:pt x="1429" y="567"/>
                    <a:pt x="1439" y="564"/>
                    <a:pt x="1427" y="568"/>
                  </a:cubicBezTo>
                  <a:cubicBezTo>
                    <a:pt x="1425" y="567"/>
                    <a:pt x="1425" y="567"/>
                    <a:pt x="1425" y="567"/>
                  </a:cubicBezTo>
                  <a:cubicBezTo>
                    <a:pt x="1407" y="576"/>
                    <a:pt x="1407" y="576"/>
                    <a:pt x="1407" y="576"/>
                  </a:cubicBezTo>
                  <a:cubicBezTo>
                    <a:pt x="1398" y="580"/>
                    <a:pt x="1398" y="580"/>
                    <a:pt x="1398" y="580"/>
                  </a:cubicBezTo>
                  <a:cubicBezTo>
                    <a:pt x="1398" y="581"/>
                    <a:pt x="1398" y="581"/>
                    <a:pt x="1398" y="581"/>
                  </a:cubicBezTo>
                  <a:cubicBezTo>
                    <a:pt x="1393" y="583"/>
                    <a:pt x="1393" y="583"/>
                    <a:pt x="1393" y="583"/>
                  </a:cubicBezTo>
                  <a:cubicBezTo>
                    <a:pt x="1392" y="586"/>
                    <a:pt x="1392" y="586"/>
                    <a:pt x="1392" y="586"/>
                  </a:cubicBezTo>
                  <a:cubicBezTo>
                    <a:pt x="1395" y="587"/>
                    <a:pt x="1395" y="587"/>
                    <a:pt x="1395" y="587"/>
                  </a:cubicBezTo>
                  <a:cubicBezTo>
                    <a:pt x="1399" y="586"/>
                    <a:pt x="1397" y="586"/>
                    <a:pt x="1401" y="585"/>
                  </a:cubicBezTo>
                  <a:cubicBezTo>
                    <a:pt x="1402" y="585"/>
                    <a:pt x="1402" y="585"/>
                    <a:pt x="1402" y="585"/>
                  </a:cubicBezTo>
                  <a:cubicBezTo>
                    <a:pt x="1403" y="584"/>
                    <a:pt x="1403" y="584"/>
                    <a:pt x="1403" y="584"/>
                  </a:cubicBezTo>
                  <a:cubicBezTo>
                    <a:pt x="1402" y="584"/>
                    <a:pt x="1402" y="585"/>
                    <a:pt x="1401" y="584"/>
                  </a:cubicBezTo>
                  <a:cubicBezTo>
                    <a:pt x="1403" y="583"/>
                    <a:pt x="1403" y="583"/>
                    <a:pt x="1403" y="583"/>
                  </a:cubicBezTo>
                  <a:cubicBezTo>
                    <a:pt x="1402" y="582"/>
                    <a:pt x="1402" y="582"/>
                    <a:pt x="1402" y="582"/>
                  </a:cubicBezTo>
                  <a:cubicBezTo>
                    <a:pt x="1403" y="580"/>
                    <a:pt x="1388" y="585"/>
                    <a:pt x="1407" y="579"/>
                  </a:cubicBezTo>
                  <a:cubicBezTo>
                    <a:pt x="1408" y="580"/>
                    <a:pt x="1408" y="580"/>
                    <a:pt x="1408" y="580"/>
                  </a:cubicBezTo>
                  <a:cubicBezTo>
                    <a:pt x="1410" y="579"/>
                    <a:pt x="1410" y="579"/>
                    <a:pt x="1410" y="579"/>
                  </a:cubicBezTo>
                  <a:cubicBezTo>
                    <a:pt x="1409" y="578"/>
                    <a:pt x="1409" y="578"/>
                    <a:pt x="1409" y="578"/>
                  </a:cubicBezTo>
                  <a:cubicBezTo>
                    <a:pt x="1411" y="578"/>
                    <a:pt x="1411" y="578"/>
                    <a:pt x="1411" y="578"/>
                  </a:cubicBezTo>
                  <a:cubicBezTo>
                    <a:pt x="1410" y="580"/>
                    <a:pt x="1403" y="572"/>
                    <a:pt x="1407" y="584"/>
                  </a:cubicBezTo>
                  <a:cubicBezTo>
                    <a:pt x="1417" y="582"/>
                    <a:pt x="1417" y="582"/>
                    <a:pt x="1417" y="582"/>
                  </a:cubicBezTo>
                  <a:cubicBezTo>
                    <a:pt x="1420" y="580"/>
                    <a:pt x="1420" y="580"/>
                    <a:pt x="1420" y="580"/>
                  </a:cubicBezTo>
                  <a:cubicBezTo>
                    <a:pt x="1419" y="580"/>
                    <a:pt x="1417" y="578"/>
                    <a:pt x="1417" y="579"/>
                  </a:cubicBezTo>
                  <a:cubicBezTo>
                    <a:pt x="1417" y="579"/>
                    <a:pt x="1417" y="579"/>
                    <a:pt x="1417" y="579"/>
                  </a:cubicBezTo>
                  <a:cubicBezTo>
                    <a:pt x="1418" y="576"/>
                    <a:pt x="1418" y="576"/>
                    <a:pt x="1418" y="576"/>
                  </a:cubicBezTo>
                  <a:cubicBezTo>
                    <a:pt x="1418" y="575"/>
                    <a:pt x="1414" y="576"/>
                    <a:pt x="1417" y="573"/>
                  </a:cubicBezTo>
                  <a:cubicBezTo>
                    <a:pt x="1419" y="572"/>
                    <a:pt x="1419" y="572"/>
                    <a:pt x="1419" y="572"/>
                  </a:cubicBezTo>
                  <a:cubicBezTo>
                    <a:pt x="1420" y="573"/>
                    <a:pt x="1420" y="573"/>
                    <a:pt x="1420" y="573"/>
                  </a:cubicBezTo>
                  <a:cubicBezTo>
                    <a:pt x="1419" y="573"/>
                    <a:pt x="1424" y="568"/>
                    <a:pt x="1419" y="575"/>
                  </a:cubicBezTo>
                  <a:cubicBezTo>
                    <a:pt x="1421" y="576"/>
                    <a:pt x="1421" y="576"/>
                    <a:pt x="1421" y="576"/>
                  </a:cubicBezTo>
                  <a:cubicBezTo>
                    <a:pt x="1423" y="576"/>
                    <a:pt x="1423" y="576"/>
                    <a:pt x="1423" y="576"/>
                  </a:cubicBezTo>
                  <a:cubicBezTo>
                    <a:pt x="1420" y="577"/>
                    <a:pt x="1420" y="577"/>
                    <a:pt x="1420" y="577"/>
                  </a:cubicBezTo>
                  <a:cubicBezTo>
                    <a:pt x="1420" y="579"/>
                    <a:pt x="1420" y="579"/>
                    <a:pt x="1420" y="579"/>
                  </a:cubicBezTo>
                  <a:cubicBezTo>
                    <a:pt x="1423" y="580"/>
                    <a:pt x="1427" y="578"/>
                    <a:pt x="1428" y="579"/>
                  </a:cubicBezTo>
                  <a:cubicBezTo>
                    <a:pt x="1434" y="575"/>
                    <a:pt x="1434" y="575"/>
                    <a:pt x="1434" y="575"/>
                  </a:cubicBezTo>
                  <a:cubicBezTo>
                    <a:pt x="1435" y="575"/>
                    <a:pt x="1435" y="575"/>
                    <a:pt x="1435" y="575"/>
                  </a:cubicBezTo>
                  <a:cubicBezTo>
                    <a:pt x="1438" y="572"/>
                    <a:pt x="1438" y="572"/>
                    <a:pt x="1438" y="572"/>
                  </a:cubicBezTo>
                  <a:cubicBezTo>
                    <a:pt x="1438" y="572"/>
                    <a:pt x="1441" y="574"/>
                    <a:pt x="1437" y="572"/>
                  </a:cubicBezTo>
                  <a:cubicBezTo>
                    <a:pt x="1440" y="570"/>
                    <a:pt x="1440" y="570"/>
                    <a:pt x="1440" y="570"/>
                  </a:cubicBezTo>
                  <a:cubicBezTo>
                    <a:pt x="1444" y="573"/>
                    <a:pt x="1444" y="573"/>
                    <a:pt x="1444" y="573"/>
                  </a:cubicBezTo>
                  <a:cubicBezTo>
                    <a:pt x="1446" y="573"/>
                    <a:pt x="1446" y="573"/>
                    <a:pt x="1446" y="573"/>
                  </a:cubicBezTo>
                  <a:cubicBezTo>
                    <a:pt x="1446" y="572"/>
                    <a:pt x="1436" y="575"/>
                    <a:pt x="1447" y="569"/>
                  </a:cubicBezTo>
                  <a:cubicBezTo>
                    <a:pt x="1448" y="570"/>
                    <a:pt x="1448" y="570"/>
                    <a:pt x="1448" y="570"/>
                  </a:cubicBezTo>
                  <a:cubicBezTo>
                    <a:pt x="1449" y="568"/>
                    <a:pt x="1449" y="568"/>
                    <a:pt x="1449" y="568"/>
                  </a:cubicBezTo>
                  <a:cubicBezTo>
                    <a:pt x="1451" y="568"/>
                    <a:pt x="1451" y="568"/>
                    <a:pt x="1451" y="568"/>
                  </a:cubicBezTo>
                  <a:cubicBezTo>
                    <a:pt x="1450" y="571"/>
                    <a:pt x="1450" y="571"/>
                    <a:pt x="1450" y="571"/>
                  </a:cubicBezTo>
                  <a:cubicBezTo>
                    <a:pt x="1449" y="570"/>
                    <a:pt x="1453" y="571"/>
                    <a:pt x="1448" y="572"/>
                  </a:cubicBezTo>
                  <a:cubicBezTo>
                    <a:pt x="1451" y="576"/>
                    <a:pt x="1452" y="568"/>
                    <a:pt x="1456" y="571"/>
                  </a:cubicBezTo>
                  <a:cubicBezTo>
                    <a:pt x="1457" y="570"/>
                    <a:pt x="1457" y="570"/>
                    <a:pt x="1457" y="570"/>
                  </a:cubicBezTo>
                  <a:cubicBezTo>
                    <a:pt x="1463" y="569"/>
                    <a:pt x="1463" y="569"/>
                    <a:pt x="1463" y="569"/>
                  </a:cubicBezTo>
                  <a:cubicBezTo>
                    <a:pt x="1464" y="564"/>
                    <a:pt x="1464" y="564"/>
                    <a:pt x="1464" y="564"/>
                  </a:cubicBezTo>
                  <a:cubicBezTo>
                    <a:pt x="1465" y="562"/>
                    <a:pt x="1469" y="567"/>
                    <a:pt x="1469" y="563"/>
                  </a:cubicBezTo>
                  <a:cubicBezTo>
                    <a:pt x="1471" y="561"/>
                    <a:pt x="1471" y="561"/>
                    <a:pt x="1471" y="561"/>
                  </a:cubicBezTo>
                  <a:cubicBezTo>
                    <a:pt x="1472" y="562"/>
                    <a:pt x="1472" y="562"/>
                    <a:pt x="1472" y="562"/>
                  </a:cubicBezTo>
                  <a:cubicBezTo>
                    <a:pt x="1475" y="561"/>
                    <a:pt x="1475" y="561"/>
                    <a:pt x="1475" y="561"/>
                  </a:cubicBezTo>
                  <a:cubicBezTo>
                    <a:pt x="1476" y="564"/>
                    <a:pt x="1476" y="564"/>
                    <a:pt x="1476" y="564"/>
                  </a:cubicBezTo>
                  <a:cubicBezTo>
                    <a:pt x="1485" y="563"/>
                    <a:pt x="1485" y="563"/>
                    <a:pt x="1485" y="563"/>
                  </a:cubicBezTo>
                  <a:cubicBezTo>
                    <a:pt x="1488" y="559"/>
                    <a:pt x="1488" y="559"/>
                    <a:pt x="1488" y="559"/>
                  </a:cubicBezTo>
                  <a:cubicBezTo>
                    <a:pt x="1491" y="558"/>
                    <a:pt x="1491" y="558"/>
                    <a:pt x="1491" y="558"/>
                  </a:cubicBezTo>
                  <a:cubicBezTo>
                    <a:pt x="1492" y="559"/>
                    <a:pt x="1492" y="559"/>
                    <a:pt x="1492" y="559"/>
                  </a:cubicBezTo>
                  <a:cubicBezTo>
                    <a:pt x="1498" y="557"/>
                    <a:pt x="1498" y="557"/>
                    <a:pt x="1498" y="557"/>
                  </a:cubicBezTo>
                  <a:cubicBezTo>
                    <a:pt x="1499" y="556"/>
                    <a:pt x="1484" y="556"/>
                    <a:pt x="1502" y="560"/>
                  </a:cubicBezTo>
                  <a:cubicBezTo>
                    <a:pt x="1502" y="555"/>
                    <a:pt x="1502" y="555"/>
                    <a:pt x="1502" y="555"/>
                  </a:cubicBezTo>
                  <a:cubicBezTo>
                    <a:pt x="1509" y="555"/>
                    <a:pt x="1509" y="555"/>
                    <a:pt x="1509" y="555"/>
                  </a:cubicBezTo>
                  <a:cubicBezTo>
                    <a:pt x="1512" y="553"/>
                    <a:pt x="1512" y="553"/>
                    <a:pt x="1512" y="553"/>
                  </a:cubicBezTo>
                  <a:cubicBezTo>
                    <a:pt x="1513" y="554"/>
                    <a:pt x="1513" y="554"/>
                    <a:pt x="1513" y="554"/>
                  </a:cubicBezTo>
                  <a:cubicBezTo>
                    <a:pt x="1516" y="553"/>
                    <a:pt x="1516" y="553"/>
                    <a:pt x="1516" y="553"/>
                  </a:cubicBezTo>
                  <a:cubicBezTo>
                    <a:pt x="1517" y="551"/>
                    <a:pt x="1517" y="551"/>
                    <a:pt x="1517" y="551"/>
                  </a:cubicBezTo>
                  <a:cubicBezTo>
                    <a:pt x="1514" y="550"/>
                    <a:pt x="1514" y="550"/>
                    <a:pt x="1514" y="550"/>
                  </a:cubicBezTo>
                  <a:cubicBezTo>
                    <a:pt x="1512" y="552"/>
                    <a:pt x="1512" y="552"/>
                    <a:pt x="1512" y="552"/>
                  </a:cubicBezTo>
                  <a:cubicBezTo>
                    <a:pt x="1512" y="550"/>
                    <a:pt x="1512" y="550"/>
                    <a:pt x="1512" y="550"/>
                  </a:cubicBezTo>
                  <a:cubicBezTo>
                    <a:pt x="1516" y="550"/>
                    <a:pt x="1516" y="550"/>
                    <a:pt x="1516" y="550"/>
                  </a:cubicBezTo>
                  <a:cubicBezTo>
                    <a:pt x="1520" y="551"/>
                    <a:pt x="1520" y="551"/>
                    <a:pt x="1520" y="551"/>
                  </a:cubicBezTo>
                  <a:cubicBezTo>
                    <a:pt x="1522" y="548"/>
                    <a:pt x="1522" y="548"/>
                    <a:pt x="1522" y="548"/>
                  </a:cubicBezTo>
                  <a:cubicBezTo>
                    <a:pt x="1525" y="549"/>
                    <a:pt x="1525" y="549"/>
                    <a:pt x="1525" y="549"/>
                  </a:cubicBezTo>
                  <a:cubicBezTo>
                    <a:pt x="1526" y="549"/>
                    <a:pt x="1526" y="549"/>
                    <a:pt x="1526" y="549"/>
                  </a:cubicBezTo>
                  <a:cubicBezTo>
                    <a:pt x="1526" y="549"/>
                    <a:pt x="1515" y="552"/>
                    <a:pt x="1527" y="545"/>
                  </a:cubicBezTo>
                  <a:cubicBezTo>
                    <a:pt x="1527" y="545"/>
                    <a:pt x="1522" y="544"/>
                    <a:pt x="1527" y="547"/>
                  </a:cubicBezTo>
                  <a:cubicBezTo>
                    <a:pt x="1534" y="544"/>
                    <a:pt x="1534" y="544"/>
                    <a:pt x="1534" y="544"/>
                  </a:cubicBezTo>
                  <a:cubicBezTo>
                    <a:pt x="1534" y="544"/>
                    <a:pt x="1534" y="544"/>
                    <a:pt x="1534" y="544"/>
                  </a:cubicBezTo>
                  <a:cubicBezTo>
                    <a:pt x="1537" y="541"/>
                    <a:pt x="1537" y="541"/>
                    <a:pt x="1537" y="541"/>
                  </a:cubicBezTo>
                  <a:cubicBezTo>
                    <a:pt x="1538" y="542"/>
                    <a:pt x="1538" y="542"/>
                    <a:pt x="1538" y="542"/>
                  </a:cubicBezTo>
                  <a:cubicBezTo>
                    <a:pt x="1539" y="540"/>
                    <a:pt x="1539" y="540"/>
                    <a:pt x="1539" y="540"/>
                  </a:cubicBezTo>
                  <a:cubicBezTo>
                    <a:pt x="1543" y="544"/>
                    <a:pt x="1543" y="544"/>
                    <a:pt x="1543" y="544"/>
                  </a:cubicBezTo>
                  <a:cubicBezTo>
                    <a:pt x="1549" y="541"/>
                    <a:pt x="1549" y="541"/>
                    <a:pt x="1549" y="541"/>
                  </a:cubicBezTo>
                  <a:cubicBezTo>
                    <a:pt x="1549" y="539"/>
                    <a:pt x="1549" y="539"/>
                    <a:pt x="1549" y="539"/>
                  </a:cubicBezTo>
                  <a:cubicBezTo>
                    <a:pt x="1554" y="539"/>
                    <a:pt x="1554" y="539"/>
                    <a:pt x="1554" y="539"/>
                  </a:cubicBezTo>
                  <a:cubicBezTo>
                    <a:pt x="1554" y="538"/>
                    <a:pt x="1554" y="538"/>
                    <a:pt x="1554" y="538"/>
                  </a:cubicBezTo>
                  <a:cubicBezTo>
                    <a:pt x="1554" y="538"/>
                    <a:pt x="1556" y="537"/>
                    <a:pt x="1555" y="539"/>
                  </a:cubicBezTo>
                  <a:cubicBezTo>
                    <a:pt x="1558" y="536"/>
                    <a:pt x="1558" y="536"/>
                    <a:pt x="1558" y="536"/>
                  </a:cubicBezTo>
                  <a:cubicBezTo>
                    <a:pt x="1563" y="536"/>
                    <a:pt x="1563" y="536"/>
                    <a:pt x="1563" y="536"/>
                  </a:cubicBezTo>
                  <a:cubicBezTo>
                    <a:pt x="1566" y="539"/>
                    <a:pt x="1568" y="534"/>
                    <a:pt x="1569" y="535"/>
                  </a:cubicBezTo>
                  <a:cubicBezTo>
                    <a:pt x="1569" y="532"/>
                    <a:pt x="1572" y="537"/>
                    <a:pt x="1569" y="532"/>
                  </a:cubicBezTo>
                  <a:cubicBezTo>
                    <a:pt x="1572" y="532"/>
                    <a:pt x="1572" y="532"/>
                    <a:pt x="1572" y="532"/>
                  </a:cubicBezTo>
                  <a:cubicBezTo>
                    <a:pt x="1569" y="529"/>
                    <a:pt x="1569" y="529"/>
                    <a:pt x="1569" y="529"/>
                  </a:cubicBezTo>
                  <a:cubicBezTo>
                    <a:pt x="1575" y="529"/>
                    <a:pt x="1575" y="529"/>
                    <a:pt x="1575" y="529"/>
                  </a:cubicBezTo>
                  <a:cubicBezTo>
                    <a:pt x="1575" y="526"/>
                    <a:pt x="1575" y="526"/>
                    <a:pt x="1575" y="526"/>
                  </a:cubicBezTo>
                  <a:cubicBezTo>
                    <a:pt x="1576" y="526"/>
                    <a:pt x="1576" y="527"/>
                    <a:pt x="1577" y="526"/>
                  </a:cubicBezTo>
                  <a:cubicBezTo>
                    <a:pt x="1577" y="525"/>
                    <a:pt x="1577" y="525"/>
                    <a:pt x="1577" y="525"/>
                  </a:cubicBezTo>
                  <a:cubicBezTo>
                    <a:pt x="1572" y="525"/>
                    <a:pt x="1572" y="525"/>
                    <a:pt x="1572" y="525"/>
                  </a:cubicBezTo>
                  <a:cubicBezTo>
                    <a:pt x="1568" y="529"/>
                    <a:pt x="1568" y="529"/>
                    <a:pt x="1568" y="529"/>
                  </a:cubicBezTo>
                  <a:cubicBezTo>
                    <a:pt x="1568" y="531"/>
                    <a:pt x="1568" y="531"/>
                    <a:pt x="1568" y="531"/>
                  </a:cubicBezTo>
                  <a:cubicBezTo>
                    <a:pt x="1563" y="532"/>
                    <a:pt x="1563" y="532"/>
                    <a:pt x="1563" y="532"/>
                  </a:cubicBezTo>
                  <a:cubicBezTo>
                    <a:pt x="1559" y="531"/>
                    <a:pt x="1559" y="531"/>
                    <a:pt x="1559" y="531"/>
                  </a:cubicBezTo>
                  <a:cubicBezTo>
                    <a:pt x="1556" y="533"/>
                    <a:pt x="1556" y="533"/>
                    <a:pt x="1556" y="533"/>
                  </a:cubicBezTo>
                  <a:cubicBezTo>
                    <a:pt x="1557" y="533"/>
                    <a:pt x="1559" y="531"/>
                    <a:pt x="1561" y="535"/>
                  </a:cubicBezTo>
                  <a:cubicBezTo>
                    <a:pt x="1556" y="535"/>
                    <a:pt x="1556" y="535"/>
                    <a:pt x="1556" y="535"/>
                  </a:cubicBezTo>
                  <a:cubicBezTo>
                    <a:pt x="1550" y="538"/>
                    <a:pt x="1550" y="538"/>
                    <a:pt x="1550" y="538"/>
                  </a:cubicBezTo>
                  <a:cubicBezTo>
                    <a:pt x="1548" y="537"/>
                    <a:pt x="1548" y="537"/>
                    <a:pt x="1548" y="537"/>
                  </a:cubicBezTo>
                  <a:cubicBezTo>
                    <a:pt x="1548" y="540"/>
                    <a:pt x="1548" y="540"/>
                    <a:pt x="1548" y="540"/>
                  </a:cubicBezTo>
                  <a:cubicBezTo>
                    <a:pt x="1546" y="540"/>
                    <a:pt x="1546" y="540"/>
                    <a:pt x="1546" y="540"/>
                  </a:cubicBezTo>
                  <a:cubicBezTo>
                    <a:pt x="1546" y="538"/>
                    <a:pt x="1546" y="538"/>
                    <a:pt x="1546" y="538"/>
                  </a:cubicBezTo>
                  <a:cubicBezTo>
                    <a:pt x="1543" y="538"/>
                    <a:pt x="1543" y="538"/>
                    <a:pt x="1543" y="538"/>
                  </a:cubicBezTo>
                  <a:cubicBezTo>
                    <a:pt x="1544" y="534"/>
                    <a:pt x="1544" y="534"/>
                    <a:pt x="1544" y="534"/>
                  </a:cubicBezTo>
                  <a:cubicBezTo>
                    <a:pt x="1545" y="536"/>
                    <a:pt x="1545" y="536"/>
                    <a:pt x="1545" y="536"/>
                  </a:cubicBezTo>
                  <a:cubicBezTo>
                    <a:pt x="1549" y="536"/>
                    <a:pt x="1549" y="536"/>
                    <a:pt x="1549" y="536"/>
                  </a:cubicBezTo>
                  <a:cubicBezTo>
                    <a:pt x="1549" y="534"/>
                    <a:pt x="1549" y="534"/>
                    <a:pt x="1549" y="534"/>
                  </a:cubicBezTo>
                  <a:cubicBezTo>
                    <a:pt x="1545" y="534"/>
                    <a:pt x="1545" y="534"/>
                    <a:pt x="1545" y="534"/>
                  </a:cubicBezTo>
                  <a:cubicBezTo>
                    <a:pt x="1546" y="532"/>
                    <a:pt x="1546" y="532"/>
                    <a:pt x="1546" y="532"/>
                  </a:cubicBezTo>
                  <a:cubicBezTo>
                    <a:pt x="1546" y="532"/>
                    <a:pt x="1546" y="532"/>
                    <a:pt x="1546" y="532"/>
                  </a:cubicBezTo>
                  <a:cubicBezTo>
                    <a:pt x="1555" y="528"/>
                    <a:pt x="1555" y="528"/>
                    <a:pt x="1555" y="528"/>
                  </a:cubicBezTo>
                  <a:cubicBezTo>
                    <a:pt x="1556" y="529"/>
                    <a:pt x="1556" y="529"/>
                    <a:pt x="1556" y="529"/>
                  </a:cubicBezTo>
                  <a:cubicBezTo>
                    <a:pt x="1561" y="525"/>
                    <a:pt x="1561" y="525"/>
                    <a:pt x="1561" y="525"/>
                  </a:cubicBezTo>
                  <a:cubicBezTo>
                    <a:pt x="1565" y="525"/>
                    <a:pt x="1565" y="525"/>
                    <a:pt x="1565" y="525"/>
                  </a:cubicBezTo>
                  <a:cubicBezTo>
                    <a:pt x="1564" y="525"/>
                    <a:pt x="1564" y="525"/>
                    <a:pt x="1564" y="525"/>
                  </a:cubicBezTo>
                  <a:cubicBezTo>
                    <a:pt x="1567" y="526"/>
                    <a:pt x="1567" y="526"/>
                    <a:pt x="1567" y="526"/>
                  </a:cubicBezTo>
                  <a:cubicBezTo>
                    <a:pt x="1571" y="525"/>
                    <a:pt x="1571" y="525"/>
                    <a:pt x="1571" y="525"/>
                  </a:cubicBezTo>
                  <a:cubicBezTo>
                    <a:pt x="1571" y="523"/>
                    <a:pt x="1571" y="523"/>
                    <a:pt x="1571" y="523"/>
                  </a:cubicBezTo>
                  <a:cubicBezTo>
                    <a:pt x="1573" y="523"/>
                    <a:pt x="1573" y="523"/>
                    <a:pt x="1573" y="523"/>
                  </a:cubicBezTo>
                  <a:cubicBezTo>
                    <a:pt x="1575" y="522"/>
                    <a:pt x="1575" y="522"/>
                    <a:pt x="1575" y="522"/>
                  </a:cubicBezTo>
                  <a:cubicBezTo>
                    <a:pt x="1573" y="521"/>
                    <a:pt x="1573" y="521"/>
                    <a:pt x="1573" y="521"/>
                  </a:cubicBezTo>
                  <a:cubicBezTo>
                    <a:pt x="1576" y="520"/>
                    <a:pt x="1576" y="520"/>
                    <a:pt x="1576" y="520"/>
                  </a:cubicBezTo>
                  <a:cubicBezTo>
                    <a:pt x="1578" y="516"/>
                    <a:pt x="1578" y="516"/>
                    <a:pt x="1578" y="516"/>
                  </a:cubicBezTo>
                  <a:cubicBezTo>
                    <a:pt x="1582" y="516"/>
                    <a:pt x="1582" y="516"/>
                    <a:pt x="1582" y="516"/>
                  </a:cubicBezTo>
                  <a:cubicBezTo>
                    <a:pt x="1584" y="514"/>
                    <a:pt x="1584" y="514"/>
                    <a:pt x="1584" y="514"/>
                  </a:cubicBezTo>
                  <a:cubicBezTo>
                    <a:pt x="1585" y="516"/>
                    <a:pt x="1585" y="516"/>
                    <a:pt x="1585" y="516"/>
                  </a:cubicBezTo>
                  <a:cubicBezTo>
                    <a:pt x="1586" y="515"/>
                    <a:pt x="1586" y="515"/>
                    <a:pt x="1586" y="515"/>
                  </a:cubicBezTo>
                  <a:cubicBezTo>
                    <a:pt x="1585" y="520"/>
                    <a:pt x="1585" y="520"/>
                    <a:pt x="1585" y="520"/>
                  </a:cubicBezTo>
                  <a:cubicBezTo>
                    <a:pt x="1585" y="520"/>
                    <a:pt x="1585" y="520"/>
                    <a:pt x="1585" y="520"/>
                  </a:cubicBezTo>
                  <a:cubicBezTo>
                    <a:pt x="1585" y="518"/>
                    <a:pt x="1579" y="522"/>
                    <a:pt x="1583" y="517"/>
                  </a:cubicBezTo>
                  <a:cubicBezTo>
                    <a:pt x="1582" y="520"/>
                    <a:pt x="1582" y="520"/>
                    <a:pt x="1582" y="520"/>
                  </a:cubicBezTo>
                  <a:cubicBezTo>
                    <a:pt x="1577" y="521"/>
                    <a:pt x="1577" y="521"/>
                    <a:pt x="1577" y="521"/>
                  </a:cubicBezTo>
                  <a:cubicBezTo>
                    <a:pt x="1578" y="525"/>
                    <a:pt x="1578" y="525"/>
                    <a:pt x="1578" y="525"/>
                  </a:cubicBezTo>
                  <a:cubicBezTo>
                    <a:pt x="1581" y="525"/>
                    <a:pt x="1581" y="525"/>
                    <a:pt x="1581" y="525"/>
                  </a:cubicBezTo>
                  <a:cubicBezTo>
                    <a:pt x="1581" y="523"/>
                    <a:pt x="1583" y="527"/>
                    <a:pt x="1582" y="523"/>
                  </a:cubicBezTo>
                  <a:cubicBezTo>
                    <a:pt x="1583" y="525"/>
                    <a:pt x="1583" y="525"/>
                    <a:pt x="1583" y="525"/>
                  </a:cubicBezTo>
                  <a:cubicBezTo>
                    <a:pt x="1584" y="524"/>
                    <a:pt x="1593" y="529"/>
                    <a:pt x="1590" y="522"/>
                  </a:cubicBezTo>
                  <a:cubicBezTo>
                    <a:pt x="1593" y="520"/>
                    <a:pt x="1593" y="520"/>
                    <a:pt x="1593" y="520"/>
                  </a:cubicBezTo>
                  <a:cubicBezTo>
                    <a:pt x="1600" y="517"/>
                    <a:pt x="1600" y="517"/>
                    <a:pt x="1600" y="517"/>
                  </a:cubicBezTo>
                  <a:cubicBezTo>
                    <a:pt x="1599" y="515"/>
                    <a:pt x="1599" y="515"/>
                    <a:pt x="1599" y="515"/>
                  </a:cubicBezTo>
                  <a:cubicBezTo>
                    <a:pt x="1601" y="515"/>
                    <a:pt x="1601" y="515"/>
                    <a:pt x="1601" y="515"/>
                  </a:cubicBezTo>
                  <a:cubicBezTo>
                    <a:pt x="1600" y="517"/>
                    <a:pt x="1600" y="517"/>
                    <a:pt x="1600" y="517"/>
                  </a:cubicBezTo>
                  <a:cubicBezTo>
                    <a:pt x="1600" y="519"/>
                    <a:pt x="1600" y="519"/>
                    <a:pt x="1600" y="519"/>
                  </a:cubicBezTo>
                  <a:cubicBezTo>
                    <a:pt x="1594" y="522"/>
                    <a:pt x="1594" y="522"/>
                    <a:pt x="1594" y="522"/>
                  </a:cubicBezTo>
                  <a:cubicBezTo>
                    <a:pt x="1592" y="522"/>
                    <a:pt x="1597" y="520"/>
                    <a:pt x="1591" y="521"/>
                  </a:cubicBezTo>
                  <a:cubicBezTo>
                    <a:pt x="1588" y="525"/>
                    <a:pt x="1588" y="525"/>
                    <a:pt x="1588" y="525"/>
                  </a:cubicBezTo>
                  <a:cubicBezTo>
                    <a:pt x="1583" y="527"/>
                    <a:pt x="1619" y="508"/>
                    <a:pt x="1572" y="534"/>
                  </a:cubicBezTo>
                  <a:cubicBezTo>
                    <a:pt x="1563" y="539"/>
                    <a:pt x="1563" y="539"/>
                    <a:pt x="1563" y="539"/>
                  </a:cubicBezTo>
                  <a:cubicBezTo>
                    <a:pt x="1562" y="537"/>
                    <a:pt x="1562" y="537"/>
                    <a:pt x="1562" y="537"/>
                  </a:cubicBezTo>
                  <a:cubicBezTo>
                    <a:pt x="1555" y="545"/>
                    <a:pt x="1555" y="545"/>
                    <a:pt x="1555" y="545"/>
                  </a:cubicBezTo>
                  <a:cubicBezTo>
                    <a:pt x="1552" y="546"/>
                    <a:pt x="1552" y="546"/>
                    <a:pt x="1552" y="546"/>
                  </a:cubicBezTo>
                  <a:cubicBezTo>
                    <a:pt x="1552" y="545"/>
                    <a:pt x="1552" y="545"/>
                    <a:pt x="1552" y="545"/>
                  </a:cubicBezTo>
                  <a:cubicBezTo>
                    <a:pt x="1543" y="549"/>
                    <a:pt x="1543" y="549"/>
                    <a:pt x="1543" y="549"/>
                  </a:cubicBezTo>
                  <a:cubicBezTo>
                    <a:pt x="1543" y="549"/>
                    <a:pt x="1546" y="550"/>
                    <a:pt x="1542" y="550"/>
                  </a:cubicBezTo>
                  <a:cubicBezTo>
                    <a:pt x="1544" y="553"/>
                    <a:pt x="1550" y="546"/>
                    <a:pt x="1561" y="547"/>
                  </a:cubicBezTo>
                  <a:cubicBezTo>
                    <a:pt x="1559" y="547"/>
                    <a:pt x="1559" y="545"/>
                    <a:pt x="1561" y="545"/>
                  </a:cubicBezTo>
                  <a:cubicBezTo>
                    <a:pt x="1561" y="546"/>
                    <a:pt x="1561" y="546"/>
                    <a:pt x="1561" y="546"/>
                  </a:cubicBezTo>
                  <a:cubicBezTo>
                    <a:pt x="1557" y="546"/>
                    <a:pt x="1564" y="551"/>
                    <a:pt x="1564" y="543"/>
                  </a:cubicBezTo>
                  <a:cubicBezTo>
                    <a:pt x="1564" y="544"/>
                    <a:pt x="1564" y="544"/>
                    <a:pt x="1564" y="544"/>
                  </a:cubicBezTo>
                  <a:cubicBezTo>
                    <a:pt x="1566" y="543"/>
                    <a:pt x="1566" y="543"/>
                    <a:pt x="1566" y="543"/>
                  </a:cubicBezTo>
                  <a:cubicBezTo>
                    <a:pt x="1572" y="542"/>
                    <a:pt x="1572" y="542"/>
                    <a:pt x="1572" y="542"/>
                  </a:cubicBezTo>
                  <a:cubicBezTo>
                    <a:pt x="1569" y="544"/>
                    <a:pt x="1569" y="544"/>
                    <a:pt x="1569" y="544"/>
                  </a:cubicBezTo>
                  <a:cubicBezTo>
                    <a:pt x="1577" y="546"/>
                    <a:pt x="1577" y="546"/>
                    <a:pt x="1577" y="546"/>
                  </a:cubicBezTo>
                  <a:cubicBezTo>
                    <a:pt x="1578" y="545"/>
                    <a:pt x="1578" y="545"/>
                    <a:pt x="1578" y="545"/>
                  </a:cubicBezTo>
                  <a:cubicBezTo>
                    <a:pt x="1578" y="547"/>
                    <a:pt x="1578" y="547"/>
                    <a:pt x="1578" y="547"/>
                  </a:cubicBezTo>
                  <a:cubicBezTo>
                    <a:pt x="1579" y="547"/>
                    <a:pt x="1580" y="549"/>
                    <a:pt x="1581" y="547"/>
                  </a:cubicBezTo>
                  <a:cubicBezTo>
                    <a:pt x="1581" y="545"/>
                    <a:pt x="1581" y="545"/>
                    <a:pt x="1581" y="545"/>
                  </a:cubicBezTo>
                  <a:cubicBezTo>
                    <a:pt x="1584" y="543"/>
                    <a:pt x="1584" y="543"/>
                    <a:pt x="1584" y="543"/>
                  </a:cubicBezTo>
                  <a:cubicBezTo>
                    <a:pt x="1583" y="546"/>
                    <a:pt x="1583" y="546"/>
                    <a:pt x="1583" y="546"/>
                  </a:cubicBezTo>
                  <a:cubicBezTo>
                    <a:pt x="1588" y="546"/>
                    <a:pt x="1588" y="546"/>
                    <a:pt x="1588" y="546"/>
                  </a:cubicBezTo>
                  <a:cubicBezTo>
                    <a:pt x="1590" y="543"/>
                    <a:pt x="1590" y="543"/>
                    <a:pt x="1590" y="543"/>
                  </a:cubicBezTo>
                  <a:cubicBezTo>
                    <a:pt x="1591" y="543"/>
                    <a:pt x="1592" y="543"/>
                    <a:pt x="1593" y="543"/>
                  </a:cubicBezTo>
                  <a:cubicBezTo>
                    <a:pt x="1589" y="542"/>
                    <a:pt x="1589" y="542"/>
                    <a:pt x="1589" y="542"/>
                  </a:cubicBezTo>
                  <a:cubicBezTo>
                    <a:pt x="1588" y="542"/>
                    <a:pt x="1588" y="542"/>
                    <a:pt x="1588" y="542"/>
                  </a:cubicBezTo>
                  <a:cubicBezTo>
                    <a:pt x="1589" y="541"/>
                    <a:pt x="1589" y="541"/>
                    <a:pt x="1589" y="541"/>
                  </a:cubicBezTo>
                  <a:cubicBezTo>
                    <a:pt x="1587" y="540"/>
                    <a:pt x="1587" y="540"/>
                    <a:pt x="1587" y="540"/>
                  </a:cubicBezTo>
                  <a:cubicBezTo>
                    <a:pt x="1587" y="536"/>
                    <a:pt x="1587" y="536"/>
                    <a:pt x="1587" y="536"/>
                  </a:cubicBezTo>
                  <a:cubicBezTo>
                    <a:pt x="1590" y="537"/>
                    <a:pt x="1590" y="537"/>
                    <a:pt x="1590" y="537"/>
                  </a:cubicBezTo>
                  <a:cubicBezTo>
                    <a:pt x="1590" y="540"/>
                    <a:pt x="1590" y="540"/>
                    <a:pt x="1590" y="540"/>
                  </a:cubicBezTo>
                  <a:cubicBezTo>
                    <a:pt x="1594" y="539"/>
                    <a:pt x="1594" y="539"/>
                    <a:pt x="1594" y="539"/>
                  </a:cubicBezTo>
                  <a:cubicBezTo>
                    <a:pt x="1594" y="535"/>
                    <a:pt x="1594" y="535"/>
                    <a:pt x="1594" y="535"/>
                  </a:cubicBezTo>
                  <a:cubicBezTo>
                    <a:pt x="1597" y="535"/>
                    <a:pt x="1598" y="532"/>
                    <a:pt x="1601" y="535"/>
                  </a:cubicBezTo>
                  <a:cubicBezTo>
                    <a:pt x="1603" y="535"/>
                    <a:pt x="1604" y="531"/>
                    <a:pt x="1605" y="535"/>
                  </a:cubicBezTo>
                  <a:cubicBezTo>
                    <a:pt x="1603" y="538"/>
                    <a:pt x="1603" y="538"/>
                    <a:pt x="1603" y="538"/>
                  </a:cubicBezTo>
                  <a:cubicBezTo>
                    <a:pt x="1605" y="539"/>
                    <a:pt x="1605" y="539"/>
                    <a:pt x="1605" y="539"/>
                  </a:cubicBezTo>
                  <a:cubicBezTo>
                    <a:pt x="1614" y="535"/>
                    <a:pt x="1614" y="535"/>
                    <a:pt x="1614" y="535"/>
                  </a:cubicBezTo>
                  <a:cubicBezTo>
                    <a:pt x="1614" y="533"/>
                    <a:pt x="1614" y="533"/>
                    <a:pt x="1614" y="533"/>
                  </a:cubicBezTo>
                  <a:cubicBezTo>
                    <a:pt x="1623" y="531"/>
                    <a:pt x="1623" y="531"/>
                    <a:pt x="1623" y="531"/>
                  </a:cubicBezTo>
                  <a:cubicBezTo>
                    <a:pt x="1631" y="527"/>
                    <a:pt x="1631" y="527"/>
                    <a:pt x="1631" y="527"/>
                  </a:cubicBezTo>
                  <a:cubicBezTo>
                    <a:pt x="1636" y="527"/>
                    <a:pt x="1636" y="527"/>
                    <a:pt x="1636" y="527"/>
                  </a:cubicBezTo>
                  <a:cubicBezTo>
                    <a:pt x="1636" y="524"/>
                    <a:pt x="1636" y="524"/>
                    <a:pt x="1636" y="524"/>
                  </a:cubicBezTo>
                  <a:cubicBezTo>
                    <a:pt x="1640" y="524"/>
                    <a:pt x="1640" y="524"/>
                    <a:pt x="1640" y="524"/>
                  </a:cubicBezTo>
                  <a:cubicBezTo>
                    <a:pt x="1640" y="523"/>
                    <a:pt x="1639" y="523"/>
                    <a:pt x="1640" y="522"/>
                  </a:cubicBezTo>
                  <a:cubicBezTo>
                    <a:pt x="1641" y="524"/>
                    <a:pt x="1641" y="524"/>
                    <a:pt x="1641" y="524"/>
                  </a:cubicBezTo>
                  <a:cubicBezTo>
                    <a:pt x="1642" y="522"/>
                    <a:pt x="1644" y="524"/>
                    <a:pt x="1646" y="523"/>
                  </a:cubicBezTo>
                  <a:cubicBezTo>
                    <a:pt x="1647" y="524"/>
                    <a:pt x="1647" y="524"/>
                    <a:pt x="1647" y="524"/>
                  </a:cubicBezTo>
                  <a:cubicBezTo>
                    <a:pt x="1643" y="525"/>
                    <a:pt x="1643" y="525"/>
                    <a:pt x="1643" y="525"/>
                  </a:cubicBezTo>
                  <a:cubicBezTo>
                    <a:pt x="1647" y="522"/>
                    <a:pt x="1640" y="522"/>
                    <a:pt x="1636" y="528"/>
                  </a:cubicBezTo>
                  <a:cubicBezTo>
                    <a:pt x="1634" y="528"/>
                    <a:pt x="1631" y="528"/>
                    <a:pt x="1631" y="530"/>
                  </a:cubicBezTo>
                  <a:cubicBezTo>
                    <a:pt x="1631" y="531"/>
                    <a:pt x="1631" y="531"/>
                    <a:pt x="1631" y="531"/>
                  </a:cubicBezTo>
                  <a:cubicBezTo>
                    <a:pt x="1635" y="532"/>
                    <a:pt x="1635" y="532"/>
                    <a:pt x="1635" y="532"/>
                  </a:cubicBezTo>
                  <a:cubicBezTo>
                    <a:pt x="1639" y="531"/>
                    <a:pt x="1639" y="531"/>
                    <a:pt x="1639" y="531"/>
                  </a:cubicBezTo>
                  <a:cubicBezTo>
                    <a:pt x="1640" y="528"/>
                    <a:pt x="1640" y="528"/>
                    <a:pt x="1640" y="528"/>
                  </a:cubicBezTo>
                  <a:cubicBezTo>
                    <a:pt x="1644" y="528"/>
                    <a:pt x="1644" y="528"/>
                    <a:pt x="1644" y="528"/>
                  </a:cubicBezTo>
                  <a:cubicBezTo>
                    <a:pt x="1645" y="528"/>
                    <a:pt x="1640" y="528"/>
                    <a:pt x="1646" y="527"/>
                  </a:cubicBezTo>
                  <a:cubicBezTo>
                    <a:pt x="1640" y="532"/>
                    <a:pt x="1640" y="532"/>
                    <a:pt x="1640" y="532"/>
                  </a:cubicBezTo>
                  <a:cubicBezTo>
                    <a:pt x="1649" y="529"/>
                    <a:pt x="1649" y="529"/>
                    <a:pt x="1649" y="529"/>
                  </a:cubicBezTo>
                  <a:cubicBezTo>
                    <a:pt x="1650" y="529"/>
                    <a:pt x="1642" y="531"/>
                    <a:pt x="1653" y="529"/>
                  </a:cubicBezTo>
                  <a:cubicBezTo>
                    <a:pt x="1654" y="525"/>
                    <a:pt x="1632" y="538"/>
                    <a:pt x="1660" y="522"/>
                  </a:cubicBezTo>
                  <a:cubicBezTo>
                    <a:pt x="1661" y="522"/>
                    <a:pt x="1661" y="522"/>
                    <a:pt x="1661" y="522"/>
                  </a:cubicBezTo>
                  <a:cubicBezTo>
                    <a:pt x="1664" y="520"/>
                    <a:pt x="1664" y="520"/>
                    <a:pt x="1664" y="520"/>
                  </a:cubicBezTo>
                  <a:cubicBezTo>
                    <a:pt x="1660" y="517"/>
                    <a:pt x="1660" y="517"/>
                    <a:pt x="1660" y="517"/>
                  </a:cubicBezTo>
                  <a:cubicBezTo>
                    <a:pt x="1657" y="516"/>
                    <a:pt x="1659" y="522"/>
                    <a:pt x="1655" y="517"/>
                  </a:cubicBezTo>
                  <a:cubicBezTo>
                    <a:pt x="1654" y="518"/>
                    <a:pt x="1654" y="518"/>
                    <a:pt x="1654" y="518"/>
                  </a:cubicBezTo>
                  <a:cubicBezTo>
                    <a:pt x="1653" y="517"/>
                    <a:pt x="1653" y="517"/>
                    <a:pt x="1653" y="517"/>
                  </a:cubicBezTo>
                  <a:cubicBezTo>
                    <a:pt x="1655" y="515"/>
                    <a:pt x="1655" y="515"/>
                    <a:pt x="1655" y="515"/>
                  </a:cubicBezTo>
                  <a:cubicBezTo>
                    <a:pt x="1655" y="514"/>
                    <a:pt x="1655" y="514"/>
                    <a:pt x="1655" y="514"/>
                  </a:cubicBezTo>
                  <a:cubicBezTo>
                    <a:pt x="1657" y="511"/>
                    <a:pt x="1657" y="511"/>
                    <a:pt x="1657" y="511"/>
                  </a:cubicBezTo>
                  <a:cubicBezTo>
                    <a:pt x="1659" y="512"/>
                    <a:pt x="1659" y="512"/>
                    <a:pt x="1659" y="512"/>
                  </a:cubicBezTo>
                  <a:cubicBezTo>
                    <a:pt x="1659" y="513"/>
                    <a:pt x="1654" y="509"/>
                    <a:pt x="1658" y="515"/>
                  </a:cubicBezTo>
                  <a:cubicBezTo>
                    <a:pt x="1660" y="513"/>
                    <a:pt x="1660" y="513"/>
                    <a:pt x="1660" y="513"/>
                  </a:cubicBezTo>
                  <a:cubicBezTo>
                    <a:pt x="1660" y="515"/>
                    <a:pt x="1660" y="515"/>
                    <a:pt x="1660" y="515"/>
                  </a:cubicBezTo>
                  <a:cubicBezTo>
                    <a:pt x="1664" y="516"/>
                    <a:pt x="1664" y="516"/>
                    <a:pt x="1664" y="516"/>
                  </a:cubicBezTo>
                  <a:cubicBezTo>
                    <a:pt x="1667" y="515"/>
                    <a:pt x="1667" y="515"/>
                    <a:pt x="1667" y="515"/>
                  </a:cubicBezTo>
                  <a:cubicBezTo>
                    <a:pt x="1668" y="517"/>
                    <a:pt x="1668" y="517"/>
                    <a:pt x="1668" y="517"/>
                  </a:cubicBezTo>
                  <a:cubicBezTo>
                    <a:pt x="1673" y="514"/>
                    <a:pt x="1673" y="514"/>
                    <a:pt x="1673" y="514"/>
                  </a:cubicBezTo>
                  <a:cubicBezTo>
                    <a:pt x="1672" y="511"/>
                    <a:pt x="1672" y="511"/>
                    <a:pt x="1672" y="511"/>
                  </a:cubicBezTo>
                  <a:cubicBezTo>
                    <a:pt x="1674" y="509"/>
                    <a:pt x="1674" y="509"/>
                    <a:pt x="1674" y="509"/>
                  </a:cubicBezTo>
                  <a:cubicBezTo>
                    <a:pt x="1677" y="510"/>
                    <a:pt x="1677" y="510"/>
                    <a:pt x="1677" y="510"/>
                  </a:cubicBezTo>
                  <a:cubicBezTo>
                    <a:pt x="1679" y="507"/>
                    <a:pt x="1679" y="507"/>
                    <a:pt x="1679" y="507"/>
                  </a:cubicBezTo>
                  <a:cubicBezTo>
                    <a:pt x="1681" y="507"/>
                    <a:pt x="1681" y="507"/>
                    <a:pt x="1681" y="507"/>
                  </a:cubicBezTo>
                  <a:cubicBezTo>
                    <a:pt x="1681" y="512"/>
                    <a:pt x="1681" y="512"/>
                    <a:pt x="1681" y="512"/>
                  </a:cubicBezTo>
                  <a:cubicBezTo>
                    <a:pt x="1678" y="513"/>
                    <a:pt x="1678" y="513"/>
                    <a:pt x="1678" y="513"/>
                  </a:cubicBezTo>
                  <a:cubicBezTo>
                    <a:pt x="1679" y="514"/>
                    <a:pt x="1679" y="514"/>
                    <a:pt x="1679" y="514"/>
                  </a:cubicBezTo>
                  <a:cubicBezTo>
                    <a:pt x="1677" y="516"/>
                    <a:pt x="1677" y="516"/>
                    <a:pt x="1677" y="516"/>
                  </a:cubicBezTo>
                  <a:cubicBezTo>
                    <a:pt x="1678" y="519"/>
                    <a:pt x="1678" y="519"/>
                    <a:pt x="1678" y="519"/>
                  </a:cubicBezTo>
                  <a:cubicBezTo>
                    <a:pt x="1673" y="519"/>
                    <a:pt x="1673" y="519"/>
                    <a:pt x="1673" y="519"/>
                  </a:cubicBezTo>
                  <a:cubicBezTo>
                    <a:pt x="1672" y="519"/>
                    <a:pt x="1672" y="520"/>
                    <a:pt x="1675" y="521"/>
                  </a:cubicBezTo>
                  <a:cubicBezTo>
                    <a:pt x="1668" y="520"/>
                    <a:pt x="1668" y="520"/>
                    <a:pt x="1668" y="520"/>
                  </a:cubicBezTo>
                  <a:cubicBezTo>
                    <a:pt x="1670" y="522"/>
                    <a:pt x="1670" y="522"/>
                    <a:pt x="1670" y="522"/>
                  </a:cubicBezTo>
                  <a:cubicBezTo>
                    <a:pt x="1668" y="520"/>
                    <a:pt x="1666" y="527"/>
                    <a:pt x="1665" y="521"/>
                  </a:cubicBezTo>
                  <a:cubicBezTo>
                    <a:pt x="1657" y="528"/>
                    <a:pt x="1657" y="528"/>
                    <a:pt x="1657" y="528"/>
                  </a:cubicBezTo>
                  <a:cubicBezTo>
                    <a:pt x="1659" y="529"/>
                    <a:pt x="1659" y="529"/>
                    <a:pt x="1659" y="529"/>
                  </a:cubicBezTo>
                  <a:cubicBezTo>
                    <a:pt x="1667" y="527"/>
                    <a:pt x="1667" y="527"/>
                    <a:pt x="1667" y="527"/>
                  </a:cubicBezTo>
                  <a:cubicBezTo>
                    <a:pt x="1672" y="529"/>
                    <a:pt x="1672" y="529"/>
                    <a:pt x="1672" y="529"/>
                  </a:cubicBezTo>
                  <a:cubicBezTo>
                    <a:pt x="1679" y="527"/>
                    <a:pt x="1679" y="527"/>
                    <a:pt x="1679" y="527"/>
                  </a:cubicBezTo>
                  <a:cubicBezTo>
                    <a:pt x="1716" y="525"/>
                    <a:pt x="1716" y="525"/>
                    <a:pt x="1716" y="525"/>
                  </a:cubicBezTo>
                  <a:cubicBezTo>
                    <a:pt x="1721" y="525"/>
                    <a:pt x="1721" y="525"/>
                    <a:pt x="1721" y="525"/>
                  </a:cubicBezTo>
                  <a:cubicBezTo>
                    <a:pt x="1722" y="526"/>
                    <a:pt x="1722" y="526"/>
                    <a:pt x="1722" y="526"/>
                  </a:cubicBezTo>
                  <a:cubicBezTo>
                    <a:pt x="1714" y="528"/>
                    <a:pt x="1714" y="528"/>
                    <a:pt x="1714" y="528"/>
                  </a:cubicBezTo>
                  <a:cubicBezTo>
                    <a:pt x="1752" y="530"/>
                    <a:pt x="1752" y="530"/>
                    <a:pt x="1752" y="530"/>
                  </a:cubicBezTo>
                  <a:cubicBezTo>
                    <a:pt x="1771" y="528"/>
                    <a:pt x="1771" y="528"/>
                    <a:pt x="1771" y="528"/>
                  </a:cubicBezTo>
                  <a:cubicBezTo>
                    <a:pt x="1770" y="529"/>
                    <a:pt x="1770" y="529"/>
                    <a:pt x="1770" y="529"/>
                  </a:cubicBezTo>
                  <a:cubicBezTo>
                    <a:pt x="1771" y="531"/>
                    <a:pt x="1771" y="531"/>
                    <a:pt x="1771" y="531"/>
                  </a:cubicBezTo>
                  <a:cubicBezTo>
                    <a:pt x="1756" y="532"/>
                    <a:pt x="1756" y="532"/>
                    <a:pt x="1756" y="532"/>
                  </a:cubicBezTo>
                  <a:cubicBezTo>
                    <a:pt x="1757" y="536"/>
                    <a:pt x="1757" y="536"/>
                    <a:pt x="1757" y="536"/>
                  </a:cubicBezTo>
                  <a:cubicBezTo>
                    <a:pt x="1757" y="539"/>
                    <a:pt x="1757" y="539"/>
                    <a:pt x="1757" y="539"/>
                  </a:cubicBezTo>
                  <a:cubicBezTo>
                    <a:pt x="1756" y="539"/>
                    <a:pt x="1756" y="539"/>
                    <a:pt x="1756" y="539"/>
                  </a:cubicBezTo>
                  <a:cubicBezTo>
                    <a:pt x="1755" y="540"/>
                    <a:pt x="1755" y="540"/>
                    <a:pt x="1755" y="540"/>
                  </a:cubicBezTo>
                  <a:cubicBezTo>
                    <a:pt x="1757" y="541"/>
                    <a:pt x="1757" y="541"/>
                    <a:pt x="1757" y="541"/>
                  </a:cubicBezTo>
                  <a:cubicBezTo>
                    <a:pt x="1753" y="542"/>
                    <a:pt x="1753" y="542"/>
                    <a:pt x="1753" y="542"/>
                  </a:cubicBezTo>
                  <a:cubicBezTo>
                    <a:pt x="1751" y="540"/>
                    <a:pt x="1751" y="540"/>
                    <a:pt x="1751" y="540"/>
                  </a:cubicBezTo>
                  <a:cubicBezTo>
                    <a:pt x="1749" y="542"/>
                    <a:pt x="1749" y="542"/>
                    <a:pt x="1749" y="542"/>
                  </a:cubicBezTo>
                  <a:cubicBezTo>
                    <a:pt x="1744" y="542"/>
                    <a:pt x="1744" y="542"/>
                    <a:pt x="1744" y="542"/>
                  </a:cubicBezTo>
                  <a:cubicBezTo>
                    <a:pt x="1741" y="544"/>
                    <a:pt x="1741" y="544"/>
                    <a:pt x="1741" y="544"/>
                  </a:cubicBezTo>
                  <a:cubicBezTo>
                    <a:pt x="1742" y="543"/>
                    <a:pt x="1742" y="543"/>
                    <a:pt x="1742" y="543"/>
                  </a:cubicBezTo>
                  <a:cubicBezTo>
                    <a:pt x="1735" y="544"/>
                    <a:pt x="1735" y="544"/>
                    <a:pt x="1735" y="544"/>
                  </a:cubicBezTo>
                  <a:cubicBezTo>
                    <a:pt x="1732" y="546"/>
                    <a:pt x="1754" y="540"/>
                    <a:pt x="1728" y="547"/>
                  </a:cubicBezTo>
                  <a:cubicBezTo>
                    <a:pt x="1726" y="546"/>
                    <a:pt x="1726" y="546"/>
                    <a:pt x="1726" y="546"/>
                  </a:cubicBezTo>
                  <a:cubicBezTo>
                    <a:pt x="1725" y="546"/>
                    <a:pt x="1729" y="549"/>
                    <a:pt x="1724" y="547"/>
                  </a:cubicBezTo>
                  <a:cubicBezTo>
                    <a:pt x="1724" y="549"/>
                    <a:pt x="1724" y="549"/>
                    <a:pt x="1724" y="549"/>
                  </a:cubicBezTo>
                  <a:cubicBezTo>
                    <a:pt x="1721" y="550"/>
                    <a:pt x="1721" y="550"/>
                    <a:pt x="1721" y="550"/>
                  </a:cubicBezTo>
                  <a:cubicBezTo>
                    <a:pt x="1710" y="552"/>
                    <a:pt x="1710" y="552"/>
                    <a:pt x="1710" y="552"/>
                  </a:cubicBezTo>
                  <a:cubicBezTo>
                    <a:pt x="1706" y="554"/>
                    <a:pt x="1706" y="554"/>
                    <a:pt x="1706" y="554"/>
                  </a:cubicBezTo>
                  <a:cubicBezTo>
                    <a:pt x="1704" y="553"/>
                    <a:pt x="1704" y="553"/>
                    <a:pt x="1704" y="553"/>
                  </a:cubicBezTo>
                  <a:cubicBezTo>
                    <a:pt x="1700" y="553"/>
                    <a:pt x="1700" y="553"/>
                    <a:pt x="1700" y="553"/>
                  </a:cubicBezTo>
                  <a:cubicBezTo>
                    <a:pt x="1700" y="551"/>
                    <a:pt x="1697" y="554"/>
                    <a:pt x="1698" y="551"/>
                  </a:cubicBezTo>
                  <a:cubicBezTo>
                    <a:pt x="1695" y="555"/>
                    <a:pt x="1695" y="555"/>
                    <a:pt x="1695" y="555"/>
                  </a:cubicBezTo>
                  <a:cubicBezTo>
                    <a:pt x="1691" y="558"/>
                    <a:pt x="1691" y="558"/>
                    <a:pt x="1691" y="558"/>
                  </a:cubicBezTo>
                  <a:cubicBezTo>
                    <a:pt x="1691" y="557"/>
                    <a:pt x="1691" y="557"/>
                    <a:pt x="1691" y="557"/>
                  </a:cubicBezTo>
                  <a:cubicBezTo>
                    <a:pt x="1684" y="560"/>
                    <a:pt x="1684" y="560"/>
                    <a:pt x="1684" y="560"/>
                  </a:cubicBezTo>
                  <a:cubicBezTo>
                    <a:pt x="1683" y="561"/>
                    <a:pt x="1683" y="561"/>
                    <a:pt x="1683" y="561"/>
                  </a:cubicBezTo>
                  <a:cubicBezTo>
                    <a:pt x="1686" y="563"/>
                    <a:pt x="1686" y="563"/>
                    <a:pt x="1686" y="563"/>
                  </a:cubicBezTo>
                  <a:cubicBezTo>
                    <a:pt x="1708" y="558"/>
                    <a:pt x="1708" y="558"/>
                    <a:pt x="1708" y="558"/>
                  </a:cubicBezTo>
                  <a:cubicBezTo>
                    <a:pt x="1716" y="556"/>
                    <a:pt x="1716" y="556"/>
                    <a:pt x="1716" y="556"/>
                  </a:cubicBezTo>
                  <a:cubicBezTo>
                    <a:pt x="1730" y="557"/>
                    <a:pt x="1730" y="557"/>
                    <a:pt x="1730" y="557"/>
                  </a:cubicBezTo>
                  <a:cubicBezTo>
                    <a:pt x="1732" y="556"/>
                    <a:pt x="1732" y="556"/>
                    <a:pt x="1732" y="556"/>
                  </a:cubicBezTo>
                  <a:cubicBezTo>
                    <a:pt x="1736" y="557"/>
                    <a:pt x="1736" y="557"/>
                    <a:pt x="1736" y="557"/>
                  </a:cubicBezTo>
                  <a:cubicBezTo>
                    <a:pt x="1736" y="560"/>
                    <a:pt x="1736" y="560"/>
                    <a:pt x="1736" y="560"/>
                  </a:cubicBezTo>
                  <a:cubicBezTo>
                    <a:pt x="1732" y="562"/>
                    <a:pt x="1732" y="562"/>
                    <a:pt x="1732" y="562"/>
                  </a:cubicBezTo>
                  <a:cubicBezTo>
                    <a:pt x="1725" y="562"/>
                    <a:pt x="1725" y="562"/>
                    <a:pt x="1725" y="562"/>
                  </a:cubicBezTo>
                  <a:cubicBezTo>
                    <a:pt x="1724" y="561"/>
                    <a:pt x="1724" y="561"/>
                    <a:pt x="1724" y="561"/>
                  </a:cubicBezTo>
                  <a:cubicBezTo>
                    <a:pt x="1714" y="564"/>
                    <a:pt x="1714" y="564"/>
                    <a:pt x="1714" y="564"/>
                  </a:cubicBezTo>
                  <a:cubicBezTo>
                    <a:pt x="1708" y="563"/>
                    <a:pt x="1708" y="563"/>
                    <a:pt x="1708" y="563"/>
                  </a:cubicBezTo>
                  <a:cubicBezTo>
                    <a:pt x="1700" y="564"/>
                    <a:pt x="1700" y="564"/>
                    <a:pt x="1700" y="564"/>
                  </a:cubicBezTo>
                  <a:cubicBezTo>
                    <a:pt x="1701" y="564"/>
                    <a:pt x="1701" y="564"/>
                    <a:pt x="1701" y="564"/>
                  </a:cubicBezTo>
                  <a:cubicBezTo>
                    <a:pt x="1698" y="568"/>
                    <a:pt x="1698" y="568"/>
                    <a:pt x="1698" y="568"/>
                  </a:cubicBezTo>
                  <a:cubicBezTo>
                    <a:pt x="1697" y="566"/>
                    <a:pt x="1697" y="566"/>
                    <a:pt x="1697" y="566"/>
                  </a:cubicBezTo>
                  <a:cubicBezTo>
                    <a:pt x="1694" y="567"/>
                    <a:pt x="1694" y="567"/>
                    <a:pt x="1694" y="567"/>
                  </a:cubicBezTo>
                  <a:cubicBezTo>
                    <a:pt x="1695" y="568"/>
                    <a:pt x="1693" y="566"/>
                    <a:pt x="1693" y="569"/>
                  </a:cubicBezTo>
                  <a:cubicBezTo>
                    <a:pt x="1709" y="567"/>
                    <a:pt x="1709" y="567"/>
                    <a:pt x="1709" y="567"/>
                  </a:cubicBezTo>
                  <a:cubicBezTo>
                    <a:pt x="1708" y="568"/>
                    <a:pt x="1708" y="568"/>
                    <a:pt x="1708" y="568"/>
                  </a:cubicBezTo>
                  <a:cubicBezTo>
                    <a:pt x="1709" y="569"/>
                    <a:pt x="1709" y="569"/>
                    <a:pt x="1709" y="569"/>
                  </a:cubicBezTo>
                  <a:cubicBezTo>
                    <a:pt x="1706" y="568"/>
                    <a:pt x="1706" y="568"/>
                    <a:pt x="1706" y="568"/>
                  </a:cubicBezTo>
                  <a:cubicBezTo>
                    <a:pt x="1704" y="571"/>
                    <a:pt x="1704" y="571"/>
                    <a:pt x="1704" y="571"/>
                  </a:cubicBezTo>
                  <a:cubicBezTo>
                    <a:pt x="1707" y="576"/>
                    <a:pt x="1707" y="576"/>
                    <a:pt x="1707" y="576"/>
                  </a:cubicBezTo>
                  <a:cubicBezTo>
                    <a:pt x="1714" y="575"/>
                    <a:pt x="1714" y="575"/>
                    <a:pt x="1714" y="575"/>
                  </a:cubicBezTo>
                  <a:cubicBezTo>
                    <a:pt x="1715" y="573"/>
                    <a:pt x="1715" y="573"/>
                    <a:pt x="1715" y="573"/>
                  </a:cubicBezTo>
                  <a:cubicBezTo>
                    <a:pt x="1720" y="573"/>
                    <a:pt x="1720" y="573"/>
                    <a:pt x="1720" y="573"/>
                  </a:cubicBezTo>
                  <a:cubicBezTo>
                    <a:pt x="1720" y="572"/>
                    <a:pt x="1720" y="572"/>
                    <a:pt x="1720" y="572"/>
                  </a:cubicBezTo>
                  <a:cubicBezTo>
                    <a:pt x="1720" y="574"/>
                    <a:pt x="1720" y="574"/>
                    <a:pt x="1720" y="574"/>
                  </a:cubicBezTo>
                  <a:cubicBezTo>
                    <a:pt x="1724" y="574"/>
                    <a:pt x="1724" y="574"/>
                    <a:pt x="1724" y="574"/>
                  </a:cubicBezTo>
                  <a:cubicBezTo>
                    <a:pt x="1724" y="575"/>
                    <a:pt x="1724" y="575"/>
                    <a:pt x="1724" y="575"/>
                  </a:cubicBezTo>
                  <a:cubicBezTo>
                    <a:pt x="1710" y="578"/>
                    <a:pt x="1710" y="578"/>
                    <a:pt x="1710" y="578"/>
                  </a:cubicBezTo>
                  <a:cubicBezTo>
                    <a:pt x="1710" y="579"/>
                    <a:pt x="1719" y="574"/>
                    <a:pt x="1707" y="580"/>
                  </a:cubicBezTo>
                  <a:cubicBezTo>
                    <a:pt x="1702" y="580"/>
                    <a:pt x="1702" y="580"/>
                    <a:pt x="1702" y="580"/>
                  </a:cubicBezTo>
                  <a:cubicBezTo>
                    <a:pt x="1701" y="577"/>
                    <a:pt x="1701" y="577"/>
                    <a:pt x="1701" y="577"/>
                  </a:cubicBezTo>
                  <a:cubicBezTo>
                    <a:pt x="1693" y="581"/>
                    <a:pt x="1693" y="581"/>
                    <a:pt x="1693" y="581"/>
                  </a:cubicBezTo>
                  <a:cubicBezTo>
                    <a:pt x="1687" y="581"/>
                    <a:pt x="1687" y="581"/>
                    <a:pt x="1687" y="581"/>
                  </a:cubicBezTo>
                  <a:cubicBezTo>
                    <a:pt x="1679" y="585"/>
                    <a:pt x="1679" y="585"/>
                    <a:pt x="1679" y="585"/>
                  </a:cubicBezTo>
                  <a:cubicBezTo>
                    <a:pt x="1678" y="586"/>
                    <a:pt x="1678" y="586"/>
                    <a:pt x="1678" y="586"/>
                  </a:cubicBezTo>
                  <a:cubicBezTo>
                    <a:pt x="1680" y="584"/>
                    <a:pt x="1680" y="584"/>
                    <a:pt x="1680" y="584"/>
                  </a:cubicBezTo>
                  <a:cubicBezTo>
                    <a:pt x="1677" y="579"/>
                    <a:pt x="1677" y="579"/>
                    <a:pt x="1677" y="579"/>
                  </a:cubicBezTo>
                  <a:cubicBezTo>
                    <a:pt x="1682" y="579"/>
                    <a:pt x="1682" y="579"/>
                    <a:pt x="1682" y="579"/>
                  </a:cubicBezTo>
                  <a:cubicBezTo>
                    <a:pt x="1679" y="577"/>
                    <a:pt x="1679" y="577"/>
                    <a:pt x="1679" y="577"/>
                  </a:cubicBezTo>
                  <a:cubicBezTo>
                    <a:pt x="1672" y="578"/>
                    <a:pt x="1672" y="578"/>
                    <a:pt x="1672" y="578"/>
                  </a:cubicBezTo>
                  <a:cubicBezTo>
                    <a:pt x="1669" y="574"/>
                    <a:pt x="1669" y="574"/>
                    <a:pt x="1669" y="574"/>
                  </a:cubicBezTo>
                  <a:cubicBezTo>
                    <a:pt x="1667" y="579"/>
                    <a:pt x="1667" y="579"/>
                    <a:pt x="1667" y="579"/>
                  </a:cubicBezTo>
                  <a:cubicBezTo>
                    <a:pt x="1656" y="581"/>
                    <a:pt x="1656" y="581"/>
                    <a:pt x="1656" y="581"/>
                  </a:cubicBezTo>
                  <a:cubicBezTo>
                    <a:pt x="1655" y="581"/>
                    <a:pt x="1654" y="581"/>
                    <a:pt x="1653" y="582"/>
                  </a:cubicBezTo>
                  <a:cubicBezTo>
                    <a:pt x="1646" y="583"/>
                    <a:pt x="1646" y="583"/>
                    <a:pt x="1646" y="583"/>
                  </a:cubicBezTo>
                  <a:cubicBezTo>
                    <a:pt x="1641" y="583"/>
                    <a:pt x="1641" y="583"/>
                    <a:pt x="1641" y="583"/>
                  </a:cubicBezTo>
                  <a:cubicBezTo>
                    <a:pt x="1641" y="583"/>
                    <a:pt x="1639" y="585"/>
                    <a:pt x="1641" y="581"/>
                  </a:cubicBezTo>
                  <a:cubicBezTo>
                    <a:pt x="1633" y="585"/>
                    <a:pt x="1633" y="585"/>
                    <a:pt x="1633" y="585"/>
                  </a:cubicBezTo>
                  <a:cubicBezTo>
                    <a:pt x="1631" y="583"/>
                    <a:pt x="1631" y="583"/>
                    <a:pt x="1631" y="583"/>
                  </a:cubicBezTo>
                  <a:cubicBezTo>
                    <a:pt x="1628" y="587"/>
                    <a:pt x="1628" y="587"/>
                    <a:pt x="1628" y="587"/>
                  </a:cubicBezTo>
                  <a:cubicBezTo>
                    <a:pt x="1627" y="586"/>
                    <a:pt x="1627" y="586"/>
                    <a:pt x="1627" y="586"/>
                  </a:cubicBezTo>
                  <a:cubicBezTo>
                    <a:pt x="1626" y="591"/>
                    <a:pt x="1627" y="583"/>
                    <a:pt x="1622" y="587"/>
                  </a:cubicBezTo>
                  <a:cubicBezTo>
                    <a:pt x="1625" y="588"/>
                    <a:pt x="1625" y="588"/>
                    <a:pt x="1625" y="588"/>
                  </a:cubicBezTo>
                  <a:cubicBezTo>
                    <a:pt x="1628" y="590"/>
                    <a:pt x="1628" y="590"/>
                    <a:pt x="1628" y="590"/>
                  </a:cubicBezTo>
                  <a:cubicBezTo>
                    <a:pt x="1625" y="592"/>
                    <a:pt x="1625" y="592"/>
                    <a:pt x="1625" y="592"/>
                  </a:cubicBezTo>
                  <a:cubicBezTo>
                    <a:pt x="1631" y="593"/>
                    <a:pt x="1631" y="593"/>
                    <a:pt x="1631" y="593"/>
                  </a:cubicBezTo>
                  <a:cubicBezTo>
                    <a:pt x="1635" y="593"/>
                    <a:pt x="1635" y="593"/>
                    <a:pt x="1635" y="593"/>
                  </a:cubicBezTo>
                  <a:cubicBezTo>
                    <a:pt x="1639" y="590"/>
                    <a:pt x="1639" y="590"/>
                    <a:pt x="1639" y="590"/>
                  </a:cubicBezTo>
                  <a:cubicBezTo>
                    <a:pt x="1652" y="587"/>
                    <a:pt x="1652" y="587"/>
                    <a:pt x="1652" y="587"/>
                  </a:cubicBezTo>
                  <a:cubicBezTo>
                    <a:pt x="1653" y="587"/>
                    <a:pt x="1653" y="587"/>
                    <a:pt x="1653" y="587"/>
                  </a:cubicBezTo>
                  <a:cubicBezTo>
                    <a:pt x="1653" y="587"/>
                    <a:pt x="1653" y="587"/>
                    <a:pt x="1653" y="587"/>
                  </a:cubicBezTo>
                  <a:cubicBezTo>
                    <a:pt x="1642" y="591"/>
                    <a:pt x="1642" y="591"/>
                    <a:pt x="1642" y="591"/>
                  </a:cubicBezTo>
                  <a:cubicBezTo>
                    <a:pt x="1641" y="592"/>
                    <a:pt x="1645" y="590"/>
                    <a:pt x="1641" y="593"/>
                  </a:cubicBezTo>
                  <a:cubicBezTo>
                    <a:pt x="1642" y="594"/>
                    <a:pt x="1642" y="594"/>
                    <a:pt x="1642" y="594"/>
                  </a:cubicBezTo>
                  <a:cubicBezTo>
                    <a:pt x="1641" y="594"/>
                    <a:pt x="1641" y="594"/>
                    <a:pt x="1641" y="594"/>
                  </a:cubicBezTo>
                  <a:cubicBezTo>
                    <a:pt x="1641" y="596"/>
                    <a:pt x="1641" y="596"/>
                    <a:pt x="1641" y="596"/>
                  </a:cubicBezTo>
                  <a:cubicBezTo>
                    <a:pt x="1642" y="597"/>
                    <a:pt x="1642" y="597"/>
                    <a:pt x="1642" y="597"/>
                  </a:cubicBezTo>
                  <a:cubicBezTo>
                    <a:pt x="1643" y="596"/>
                    <a:pt x="1643" y="596"/>
                    <a:pt x="1643" y="596"/>
                  </a:cubicBezTo>
                  <a:cubicBezTo>
                    <a:pt x="1644" y="597"/>
                    <a:pt x="1644" y="597"/>
                    <a:pt x="1644" y="597"/>
                  </a:cubicBezTo>
                  <a:cubicBezTo>
                    <a:pt x="1650" y="595"/>
                    <a:pt x="1647" y="600"/>
                    <a:pt x="1665" y="597"/>
                  </a:cubicBezTo>
                  <a:cubicBezTo>
                    <a:pt x="1667" y="598"/>
                    <a:pt x="1667" y="598"/>
                    <a:pt x="1667" y="598"/>
                  </a:cubicBezTo>
                  <a:cubicBezTo>
                    <a:pt x="1662" y="600"/>
                    <a:pt x="1662" y="600"/>
                    <a:pt x="1662" y="600"/>
                  </a:cubicBezTo>
                  <a:cubicBezTo>
                    <a:pt x="1660" y="601"/>
                    <a:pt x="1660" y="601"/>
                    <a:pt x="1660" y="601"/>
                  </a:cubicBezTo>
                  <a:cubicBezTo>
                    <a:pt x="1662" y="603"/>
                    <a:pt x="1662" y="603"/>
                    <a:pt x="1662" y="603"/>
                  </a:cubicBezTo>
                  <a:cubicBezTo>
                    <a:pt x="1673" y="599"/>
                    <a:pt x="1673" y="599"/>
                    <a:pt x="1673" y="599"/>
                  </a:cubicBezTo>
                  <a:cubicBezTo>
                    <a:pt x="1679" y="599"/>
                    <a:pt x="1679" y="599"/>
                    <a:pt x="1679" y="599"/>
                  </a:cubicBezTo>
                  <a:cubicBezTo>
                    <a:pt x="1683" y="595"/>
                    <a:pt x="1685" y="599"/>
                    <a:pt x="1693" y="596"/>
                  </a:cubicBezTo>
                  <a:cubicBezTo>
                    <a:pt x="1705" y="594"/>
                    <a:pt x="1705" y="594"/>
                    <a:pt x="1705" y="594"/>
                  </a:cubicBezTo>
                  <a:cubicBezTo>
                    <a:pt x="1724" y="590"/>
                    <a:pt x="1724" y="590"/>
                    <a:pt x="1724" y="590"/>
                  </a:cubicBezTo>
                  <a:cubicBezTo>
                    <a:pt x="1733" y="593"/>
                    <a:pt x="1733" y="593"/>
                    <a:pt x="1733" y="593"/>
                  </a:cubicBezTo>
                  <a:cubicBezTo>
                    <a:pt x="1738" y="596"/>
                    <a:pt x="1738" y="596"/>
                    <a:pt x="1738" y="596"/>
                  </a:cubicBezTo>
                  <a:cubicBezTo>
                    <a:pt x="1740" y="596"/>
                    <a:pt x="1740" y="596"/>
                    <a:pt x="1740" y="596"/>
                  </a:cubicBezTo>
                  <a:cubicBezTo>
                    <a:pt x="1740" y="594"/>
                    <a:pt x="1740" y="594"/>
                    <a:pt x="1740" y="594"/>
                  </a:cubicBezTo>
                  <a:cubicBezTo>
                    <a:pt x="1740" y="596"/>
                    <a:pt x="1734" y="591"/>
                    <a:pt x="1742" y="596"/>
                  </a:cubicBezTo>
                  <a:cubicBezTo>
                    <a:pt x="1743" y="593"/>
                    <a:pt x="1743" y="593"/>
                    <a:pt x="1743" y="593"/>
                  </a:cubicBezTo>
                  <a:cubicBezTo>
                    <a:pt x="1747" y="592"/>
                    <a:pt x="1747" y="592"/>
                    <a:pt x="1747" y="592"/>
                  </a:cubicBezTo>
                  <a:cubicBezTo>
                    <a:pt x="1750" y="593"/>
                    <a:pt x="1750" y="593"/>
                    <a:pt x="1750" y="593"/>
                  </a:cubicBezTo>
                  <a:cubicBezTo>
                    <a:pt x="1755" y="591"/>
                    <a:pt x="1755" y="591"/>
                    <a:pt x="1755" y="591"/>
                  </a:cubicBezTo>
                  <a:cubicBezTo>
                    <a:pt x="1757" y="592"/>
                    <a:pt x="1757" y="592"/>
                    <a:pt x="1757" y="592"/>
                  </a:cubicBezTo>
                  <a:cubicBezTo>
                    <a:pt x="1772" y="589"/>
                    <a:pt x="1772" y="589"/>
                    <a:pt x="1772" y="589"/>
                  </a:cubicBezTo>
                  <a:cubicBezTo>
                    <a:pt x="1775" y="590"/>
                    <a:pt x="1775" y="590"/>
                    <a:pt x="1775" y="590"/>
                  </a:cubicBezTo>
                  <a:cubicBezTo>
                    <a:pt x="1773" y="592"/>
                    <a:pt x="1773" y="592"/>
                    <a:pt x="1773" y="592"/>
                  </a:cubicBezTo>
                  <a:cubicBezTo>
                    <a:pt x="1778" y="593"/>
                    <a:pt x="1778" y="593"/>
                    <a:pt x="1778" y="593"/>
                  </a:cubicBezTo>
                  <a:cubicBezTo>
                    <a:pt x="1775" y="596"/>
                    <a:pt x="1775" y="596"/>
                    <a:pt x="1775" y="596"/>
                  </a:cubicBezTo>
                  <a:cubicBezTo>
                    <a:pt x="1767" y="596"/>
                    <a:pt x="1767" y="596"/>
                    <a:pt x="1767" y="596"/>
                  </a:cubicBezTo>
                  <a:cubicBezTo>
                    <a:pt x="1767" y="596"/>
                    <a:pt x="1767" y="596"/>
                    <a:pt x="1767" y="596"/>
                  </a:cubicBezTo>
                  <a:cubicBezTo>
                    <a:pt x="1761" y="596"/>
                    <a:pt x="1761" y="596"/>
                    <a:pt x="1761" y="596"/>
                  </a:cubicBezTo>
                  <a:cubicBezTo>
                    <a:pt x="1762" y="599"/>
                    <a:pt x="1762" y="599"/>
                    <a:pt x="1762" y="599"/>
                  </a:cubicBezTo>
                  <a:cubicBezTo>
                    <a:pt x="1756" y="599"/>
                    <a:pt x="1756" y="599"/>
                    <a:pt x="1756" y="599"/>
                  </a:cubicBezTo>
                  <a:cubicBezTo>
                    <a:pt x="1748" y="603"/>
                    <a:pt x="1748" y="603"/>
                    <a:pt x="1748" y="603"/>
                  </a:cubicBezTo>
                  <a:cubicBezTo>
                    <a:pt x="1736" y="608"/>
                    <a:pt x="1736" y="608"/>
                    <a:pt x="1736" y="608"/>
                  </a:cubicBezTo>
                  <a:cubicBezTo>
                    <a:pt x="1734" y="607"/>
                    <a:pt x="1734" y="607"/>
                    <a:pt x="1734" y="607"/>
                  </a:cubicBezTo>
                  <a:cubicBezTo>
                    <a:pt x="1733" y="607"/>
                    <a:pt x="1733" y="607"/>
                    <a:pt x="1733" y="607"/>
                  </a:cubicBezTo>
                  <a:cubicBezTo>
                    <a:pt x="1732" y="609"/>
                    <a:pt x="1732" y="609"/>
                    <a:pt x="1732" y="609"/>
                  </a:cubicBezTo>
                  <a:cubicBezTo>
                    <a:pt x="1729" y="608"/>
                    <a:pt x="1729" y="608"/>
                    <a:pt x="1729" y="608"/>
                  </a:cubicBezTo>
                  <a:cubicBezTo>
                    <a:pt x="1727" y="609"/>
                    <a:pt x="1727" y="609"/>
                    <a:pt x="1727" y="609"/>
                  </a:cubicBezTo>
                  <a:cubicBezTo>
                    <a:pt x="1729" y="610"/>
                    <a:pt x="1729" y="610"/>
                    <a:pt x="1729" y="610"/>
                  </a:cubicBezTo>
                  <a:cubicBezTo>
                    <a:pt x="1720" y="612"/>
                    <a:pt x="1720" y="612"/>
                    <a:pt x="1720" y="612"/>
                  </a:cubicBezTo>
                  <a:cubicBezTo>
                    <a:pt x="1715" y="616"/>
                    <a:pt x="1715" y="616"/>
                    <a:pt x="1715" y="616"/>
                  </a:cubicBezTo>
                  <a:cubicBezTo>
                    <a:pt x="1702" y="620"/>
                    <a:pt x="1702" y="620"/>
                    <a:pt x="1702" y="620"/>
                  </a:cubicBezTo>
                  <a:cubicBezTo>
                    <a:pt x="1701" y="619"/>
                    <a:pt x="1701" y="619"/>
                    <a:pt x="1701" y="619"/>
                  </a:cubicBezTo>
                  <a:cubicBezTo>
                    <a:pt x="1700" y="621"/>
                    <a:pt x="1700" y="621"/>
                    <a:pt x="1700" y="621"/>
                  </a:cubicBezTo>
                  <a:cubicBezTo>
                    <a:pt x="1703" y="620"/>
                    <a:pt x="1699" y="621"/>
                    <a:pt x="1699" y="618"/>
                  </a:cubicBezTo>
                  <a:cubicBezTo>
                    <a:pt x="1694" y="621"/>
                    <a:pt x="1694" y="621"/>
                    <a:pt x="1694" y="621"/>
                  </a:cubicBezTo>
                  <a:cubicBezTo>
                    <a:pt x="1693" y="620"/>
                    <a:pt x="1693" y="620"/>
                    <a:pt x="1693" y="620"/>
                  </a:cubicBezTo>
                  <a:cubicBezTo>
                    <a:pt x="1692" y="622"/>
                    <a:pt x="1692" y="622"/>
                    <a:pt x="1692" y="622"/>
                  </a:cubicBezTo>
                  <a:cubicBezTo>
                    <a:pt x="1693" y="626"/>
                    <a:pt x="1693" y="626"/>
                    <a:pt x="1693" y="626"/>
                  </a:cubicBezTo>
                  <a:cubicBezTo>
                    <a:pt x="1689" y="629"/>
                    <a:pt x="1708" y="630"/>
                    <a:pt x="1687" y="627"/>
                  </a:cubicBezTo>
                  <a:cubicBezTo>
                    <a:pt x="1691" y="629"/>
                    <a:pt x="1691" y="629"/>
                    <a:pt x="1691" y="629"/>
                  </a:cubicBezTo>
                  <a:cubicBezTo>
                    <a:pt x="1696" y="629"/>
                    <a:pt x="1696" y="629"/>
                    <a:pt x="1696" y="629"/>
                  </a:cubicBezTo>
                  <a:cubicBezTo>
                    <a:pt x="1697" y="628"/>
                    <a:pt x="1697" y="628"/>
                    <a:pt x="1697" y="628"/>
                  </a:cubicBezTo>
                  <a:cubicBezTo>
                    <a:pt x="1700" y="628"/>
                    <a:pt x="1698" y="625"/>
                    <a:pt x="1704" y="624"/>
                  </a:cubicBezTo>
                  <a:cubicBezTo>
                    <a:pt x="1706" y="625"/>
                    <a:pt x="1706" y="625"/>
                    <a:pt x="1706" y="625"/>
                  </a:cubicBezTo>
                  <a:cubicBezTo>
                    <a:pt x="1707" y="624"/>
                    <a:pt x="1707" y="624"/>
                    <a:pt x="1707" y="624"/>
                  </a:cubicBezTo>
                  <a:cubicBezTo>
                    <a:pt x="1712" y="625"/>
                    <a:pt x="1712" y="625"/>
                    <a:pt x="1712" y="625"/>
                  </a:cubicBezTo>
                  <a:cubicBezTo>
                    <a:pt x="1716" y="623"/>
                    <a:pt x="1716" y="623"/>
                    <a:pt x="1716" y="623"/>
                  </a:cubicBezTo>
                  <a:cubicBezTo>
                    <a:pt x="1719" y="624"/>
                    <a:pt x="1719" y="624"/>
                    <a:pt x="1719" y="624"/>
                  </a:cubicBezTo>
                  <a:cubicBezTo>
                    <a:pt x="1719" y="626"/>
                    <a:pt x="1719" y="626"/>
                    <a:pt x="1719" y="626"/>
                  </a:cubicBezTo>
                  <a:cubicBezTo>
                    <a:pt x="1717" y="629"/>
                    <a:pt x="1717" y="629"/>
                    <a:pt x="1717" y="629"/>
                  </a:cubicBezTo>
                  <a:cubicBezTo>
                    <a:pt x="1709" y="629"/>
                    <a:pt x="1709" y="629"/>
                    <a:pt x="1709" y="629"/>
                  </a:cubicBezTo>
                  <a:cubicBezTo>
                    <a:pt x="1705" y="632"/>
                    <a:pt x="1705" y="632"/>
                    <a:pt x="1705" y="632"/>
                  </a:cubicBezTo>
                  <a:cubicBezTo>
                    <a:pt x="1701" y="634"/>
                    <a:pt x="1701" y="634"/>
                    <a:pt x="1701" y="634"/>
                  </a:cubicBezTo>
                  <a:cubicBezTo>
                    <a:pt x="1700" y="633"/>
                    <a:pt x="1700" y="633"/>
                    <a:pt x="1700" y="633"/>
                  </a:cubicBezTo>
                  <a:cubicBezTo>
                    <a:pt x="1695" y="632"/>
                    <a:pt x="1695" y="632"/>
                    <a:pt x="1695" y="632"/>
                  </a:cubicBezTo>
                  <a:cubicBezTo>
                    <a:pt x="1693" y="632"/>
                    <a:pt x="1693" y="632"/>
                    <a:pt x="1693" y="632"/>
                  </a:cubicBezTo>
                  <a:cubicBezTo>
                    <a:pt x="1692" y="633"/>
                    <a:pt x="1692" y="633"/>
                    <a:pt x="1692" y="633"/>
                  </a:cubicBezTo>
                  <a:cubicBezTo>
                    <a:pt x="1696" y="636"/>
                    <a:pt x="1696" y="636"/>
                    <a:pt x="1696" y="636"/>
                  </a:cubicBezTo>
                  <a:cubicBezTo>
                    <a:pt x="1693" y="638"/>
                    <a:pt x="1693" y="638"/>
                    <a:pt x="1693" y="638"/>
                  </a:cubicBezTo>
                  <a:cubicBezTo>
                    <a:pt x="1687" y="638"/>
                    <a:pt x="1687" y="638"/>
                    <a:pt x="1687" y="638"/>
                  </a:cubicBezTo>
                  <a:cubicBezTo>
                    <a:pt x="1683" y="640"/>
                    <a:pt x="1683" y="640"/>
                    <a:pt x="1683" y="640"/>
                  </a:cubicBezTo>
                  <a:cubicBezTo>
                    <a:pt x="1680" y="640"/>
                    <a:pt x="1688" y="635"/>
                    <a:pt x="1678" y="642"/>
                  </a:cubicBezTo>
                  <a:cubicBezTo>
                    <a:pt x="1678" y="643"/>
                    <a:pt x="1678" y="643"/>
                    <a:pt x="1678" y="643"/>
                  </a:cubicBezTo>
                  <a:cubicBezTo>
                    <a:pt x="1684" y="642"/>
                    <a:pt x="1684" y="642"/>
                    <a:pt x="1684" y="642"/>
                  </a:cubicBezTo>
                  <a:cubicBezTo>
                    <a:pt x="1679" y="645"/>
                    <a:pt x="1679" y="645"/>
                    <a:pt x="1679" y="645"/>
                  </a:cubicBezTo>
                  <a:cubicBezTo>
                    <a:pt x="1681" y="646"/>
                    <a:pt x="1681" y="646"/>
                    <a:pt x="1681" y="646"/>
                  </a:cubicBezTo>
                  <a:cubicBezTo>
                    <a:pt x="1686" y="645"/>
                    <a:pt x="1686" y="645"/>
                    <a:pt x="1686" y="645"/>
                  </a:cubicBezTo>
                  <a:cubicBezTo>
                    <a:pt x="1686" y="647"/>
                    <a:pt x="1679" y="644"/>
                    <a:pt x="1687" y="648"/>
                  </a:cubicBezTo>
                  <a:cubicBezTo>
                    <a:pt x="1683" y="648"/>
                    <a:pt x="1683" y="648"/>
                    <a:pt x="1683" y="648"/>
                  </a:cubicBezTo>
                  <a:cubicBezTo>
                    <a:pt x="1683" y="649"/>
                    <a:pt x="1683" y="649"/>
                    <a:pt x="1683" y="649"/>
                  </a:cubicBezTo>
                  <a:cubicBezTo>
                    <a:pt x="1684" y="650"/>
                    <a:pt x="1684" y="650"/>
                    <a:pt x="1684" y="650"/>
                  </a:cubicBezTo>
                  <a:cubicBezTo>
                    <a:pt x="1681" y="649"/>
                    <a:pt x="1681" y="649"/>
                    <a:pt x="1681" y="649"/>
                  </a:cubicBezTo>
                  <a:cubicBezTo>
                    <a:pt x="1680" y="650"/>
                    <a:pt x="1680" y="650"/>
                    <a:pt x="1680" y="650"/>
                  </a:cubicBezTo>
                  <a:cubicBezTo>
                    <a:pt x="1677" y="646"/>
                    <a:pt x="1677" y="646"/>
                    <a:pt x="1677" y="646"/>
                  </a:cubicBezTo>
                  <a:cubicBezTo>
                    <a:pt x="1673" y="645"/>
                    <a:pt x="1673" y="645"/>
                    <a:pt x="1673" y="645"/>
                  </a:cubicBezTo>
                  <a:cubicBezTo>
                    <a:pt x="1676" y="644"/>
                    <a:pt x="1676" y="644"/>
                    <a:pt x="1676" y="644"/>
                  </a:cubicBezTo>
                  <a:cubicBezTo>
                    <a:pt x="1675" y="643"/>
                    <a:pt x="1673" y="650"/>
                    <a:pt x="1677" y="642"/>
                  </a:cubicBezTo>
                  <a:cubicBezTo>
                    <a:pt x="1670" y="642"/>
                    <a:pt x="1670" y="642"/>
                    <a:pt x="1670" y="642"/>
                  </a:cubicBezTo>
                  <a:cubicBezTo>
                    <a:pt x="1669" y="643"/>
                    <a:pt x="1669" y="643"/>
                    <a:pt x="1669" y="643"/>
                  </a:cubicBezTo>
                  <a:cubicBezTo>
                    <a:pt x="1660" y="644"/>
                    <a:pt x="1660" y="644"/>
                    <a:pt x="1660" y="644"/>
                  </a:cubicBezTo>
                  <a:cubicBezTo>
                    <a:pt x="1657" y="647"/>
                    <a:pt x="1657" y="647"/>
                    <a:pt x="1657" y="647"/>
                  </a:cubicBezTo>
                  <a:cubicBezTo>
                    <a:pt x="1657" y="648"/>
                    <a:pt x="1657" y="648"/>
                    <a:pt x="1657" y="648"/>
                  </a:cubicBezTo>
                  <a:cubicBezTo>
                    <a:pt x="1656" y="647"/>
                    <a:pt x="1656" y="647"/>
                    <a:pt x="1656" y="647"/>
                  </a:cubicBezTo>
                  <a:cubicBezTo>
                    <a:pt x="1653" y="650"/>
                    <a:pt x="1653" y="650"/>
                    <a:pt x="1653" y="650"/>
                  </a:cubicBezTo>
                  <a:cubicBezTo>
                    <a:pt x="1648" y="657"/>
                    <a:pt x="1652" y="647"/>
                    <a:pt x="1640" y="652"/>
                  </a:cubicBezTo>
                  <a:cubicBezTo>
                    <a:pt x="1641" y="651"/>
                    <a:pt x="1641" y="651"/>
                    <a:pt x="1641" y="651"/>
                  </a:cubicBezTo>
                  <a:cubicBezTo>
                    <a:pt x="1640" y="650"/>
                    <a:pt x="1640" y="650"/>
                    <a:pt x="1640" y="650"/>
                  </a:cubicBezTo>
                  <a:cubicBezTo>
                    <a:pt x="1628" y="654"/>
                    <a:pt x="1628" y="654"/>
                    <a:pt x="1628" y="654"/>
                  </a:cubicBezTo>
                  <a:cubicBezTo>
                    <a:pt x="1627" y="654"/>
                    <a:pt x="1635" y="650"/>
                    <a:pt x="1625" y="655"/>
                  </a:cubicBezTo>
                  <a:cubicBezTo>
                    <a:pt x="1625" y="657"/>
                    <a:pt x="1625" y="657"/>
                    <a:pt x="1625" y="657"/>
                  </a:cubicBezTo>
                  <a:cubicBezTo>
                    <a:pt x="1627" y="658"/>
                    <a:pt x="1627" y="658"/>
                    <a:pt x="1627" y="658"/>
                  </a:cubicBezTo>
                  <a:cubicBezTo>
                    <a:pt x="1629" y="657"/>
                    <a:pt x="1629" y="657"/>
                    <a:pt x="1629" y="657"/>
                  </a:cubicBezTo>
                  <a:cubicBezTo>
                    <a:pt x="1649" y="658"/>
                    <a:pt x="1649" y="658"/>
                    <a:pt x="1649" y="658"/>
                  </a:cubicBezTo>
                  <a:cubicBezTo>
                    <a:pt x="1650" y="658"/>
                    <a:pt x="1650" y="658"/>
                    <a:pt x="1650" y="658"/>
                  </a:cubicBezTo>
                  <a:cubicBezTo>
                    <a:pt x="1651" y="657"/>
                    <a:pt x="1651" y="657"/>
                    <a:pt x="1651" y="657"/>
                  </a:cubicBezTo>
                  <a:cubicBezTo>
                    <a:pt x="1650" y="655"/>
                    <a:pt x="1650" y="655"/>
                    <a:pt x="1650" y="655"/>
                  </a:cubicBezTo>
                  <a:cubicBezTo>
                    <a:pt x="1651" y="655"/>
                    <a:pt x="1654" y="657"/>
                    <a:pt x="1653" y="654"/>
                  </a:cubicBezTo>
                  <a:cubicBezTo>
                    <a:pt x="1649" y="652"/>
                    <a:pt x="1649" y="652"/>
                    <a:pt x="1649" y="652"/>
                  </a:cubicBezTo>
                  <a:cubicBezTo>
                    <a:pt x="1658" y="651"/>
                    <a:pt x="1658" y="651"/>
                    <a:pt x="1658" y="651"/>
                  </a:cubicBezTo>
                  <a:cubicBezTo>
                    <a:pt x="1656" y="653"/>
                    <a:pt x="1656" y="653"/>
                    <a:pt x="1656" y="653"/>
                  </a:cubicBezTo>
                  <a:cubicBezTo>
                    <a:pt x="1661" y="658"/>
                    <a:pt x="1661" y="658"/>
                    <a:pt x="1661" y="658"/>
                  </a:cubicBezTo>
                  <a:cubicBezTo>
                    <a:pt x="1663" y="657"/>
                    <a:pt x="1663" y="657"/>
                    <a:pt x="1663" y="657"/>
                  </a:cubicBezTo>
                  <a:cubicBezTo>
                    <a:pt x="1665" y="658"/>
                    <a:pt x="1665" y="658"/>
                    <a:pt x="1665" y="658"/>
                  </a:cubicBezTo>
                  <a:cubicBezTo>
                    <a:pt x="1665" y="657"/>
                    <a:pt x="1665" y="657"/>
                    <a:pt x="1665" y="657"/>
                  </a:cubicBezTo>
                  <a:cubicBezTo>
                    <a:pt x="1671" y="657"/>
                    <a:pt x="1671" y="657"/>
                    <a:pt x="1671" y="657"/>
                  </a:cubicBezTo>
                  <a:cubicBezTo>
                    <a:pt x="1670" y="658"/>
                    <a:pt x="1670" y="658"/>
                    <a:pt x="1670" y="658"/>
                  </a:cubicBezTo>
                  <a:cubicBezTo>
                    <a:pt x="1675" y="657"/>
                    <a:pt x="1675" y="657"/>
                    <a:pt x="1675" y="657"/>
                  </a:cubicBezTo>
                  <a:cubicBezTo>
                    <a:pt x="1673" y="655"/>
                    <a:pt x="1673" y="655"/>
                    <a:pt x="1673" y="655"/>
                  </a:cubicBezTo>
                  <a:cubicBezTo>
                    <a:pt x="1676" y="657"/>
                    <a:pt x="1676" y="657"/>
                    <a:pt x="1676" y="657"/>
                  </a:cubicBezTo>
                  <a:cubicBezTo>
                    <a:pt x="1677" y="657"/>
                    <a:pt x="1677" y="657"/>
                    <a:pt x="1677" y="657"/>
                  </a:cubicBezTo>
                  <a:cubicBezTo>
                    <a:pt x="1678" y="657"/>
                    <a:pt x="1678" y="657"/>
                    <a:pt x="1678" y="657"/>
                  </a:cubicBezTo>
                  <a:cubicBezTo>
                    <a:pt x="1679" y="656"/>
                    <a:pt x="1679" y="656"/>
                    <a:pt x="1679" y="656"/>
                  </a:cubicBezTo>
                  <a:cubicBezTo>
                    <a:pt x="1683" y="659"/>
                    <a:pt x="1683" y="659"/>
                    <a:pt x="1683" y="659"/>
                  </a:cubicBezTo>
                  <a:cubicBezTo>
                    <a:pt x="1685" y="658"/>
                    <a:pt x="1685" y="658"/>
                    <a:pt x="1685" y="658"/>
                  </a:cubicBezTo>
                  <a:cubicBezTo>
                    <a:pt x="1686" y="657"/>
                    <a:pt x="1686" y="657"/>
                    <a:pt x="1686" y="657"/>
                  </a:cubicBezTo>
                  <a:cubicBezTo>
                    <a:pt x="1687" y="658"/>
                    <a:pt x="1687" y="658"/>
                    <a:pt x="1687" y="658"/>
                  </a:cubicBezTo>
                  <a:cubicBezTo>
                    <a:pt x="1690" y="655"/>
                    <a:pt x="1690" y="655"/>
                    <a:pt x="1690" y="655"/>
                  </a:cubicBezTo>
                  <a:cubicBezTo>
                    <a:pt x="1689" y="653"/>
                    <a:pt x="1689" y="653"/>
                    <a:pt x="1689" y="653"/>
                  </a:cubicBezTo>
                  <a:cubicBezTo>
                    <a:pt x="1693" y="654"/>
                    <a:pt x="1693" y="654"/>
                    <a:pt x="1693" y="654"/>
                  </a:cubicBezTo>
                  <a:cubicBezTo>
                    <a:pt x="1694" y="653"/>
                    <a:pt x="1694" y="653"/>
                    <a:pt x="1694" y="653"/>
                  </a:cubicBezTo>
                  <a:cubicBezTo>
                    <a:pt x="1700" y="654"/>
                    <a:pt x="1681" y="660"/>
                    <a:pt x="1700" y="653"/>
                  </a:cubicBezTo>
                  <a:cubicBezTo>
                    <a:pt x="1704" y="652"/>
                    <a:pt x="1704" y="652"/>
                    <a:pt x="1704" y="652"/>
                  </a:cubicBezTo>
                  <a:cubicBezTo>
                    <a:pt x="1729" y="648"/>
                    <a:pt x="1729" y="648"/>
                    <a:pt x="1729" y="648"/>
                  </a:cubicBezTo>
                  <a:cubicBezTo>
                    <a:pt x="1743" y="645"/>
                    <a:pt x="1743" y="645"/>
                    <a:pt x="1743" y="645"/>
                  </a:cubicBezTo>
                  <a:cubicBezTo>
                    <a:pt x="1767" y="644"/>
                    <a:pt x="1767" y="644"/>
                    <a:pt x="1767" y="644"/>
                  </a:cubicBezTo>
                  <a:cubicBezTo>
                    <a:pt x="1769" y="644"/>
                    <a:pt x="1769" y="644"/>
                    <a:pt x="1769" y="644"/>
                  </a:cubicBezTo>
                  <a:cubicBezTo>
                    <a:pt x="1764" y="647"/>
                    <a:pt x="1764" y="647"/>
                    <a:pt x="1764" y="647"/>
                  </a:cubicBezTo>
                  <a:cubicBezTo>
                    <a:pt x="1751" y="650"/>
                    <a:pt x="1751" y="650"/>
                    <a:pt x="1751" y="650"/>
                  </a:cubicBezTo>
                  <a:cubicBezTo>
                    <a:pt x="1745" y="653"/>
                    <a:pt x="1745" y="653"/>
                    <a:pt x="1745" y="653"/>
                  </a:cubicBezTo>
                  <a:cubicBezTo>
                    <a:pt x="1737" y="655"/>
                    <a:pt x="1737" y="655"/>
                    <a:pt x="1737" y="655"/>
                  </a:cubicBezTo>
                  <a:cubicBezTo>
                    <a:pt x="1736" y="661"/>
                    <a:pt x="1736" y="661"/>
                    <a:pt x="1736" y="661"/>
                  </a:cubicBezTo>
                  <a:cubicBezTo>
                    <a:pt x="1736" y="661"/>
                    <a:pt x="1736" y="661"/>
                    <a:pt x="1736" y="661"/>
                  </a:cubicBezTo>
                  <a:cubicBezTo>
                    <a:pt x="1743" y="658"/>
                    <a:pt x="1743" y="658"/>
                    <a:pt x="1743" y="658"/>
                  </a:cubicBezTo>
                  <a:cubicBezTo>
                    <a:pt x="1743" y="659"/>
                    <a:pt x="1743" y="659"/>
                    <a:pt x="1743" y="659"/>
                  </a:cubicBezTo>
                  <a:cubicBezTo>
                    <a:pt x="1736" y="664"/>
                    <a:pt x="1736" y="664"/>
                    <a:pt x="1736" y="664"/>
                  </a:cubicBezTo>
                  <a:cubicBezTo>
                    <a:pt x="1720" y="667"/>
                    <a:pt x="1720" y="667"/>
                    <a:pt x="1720" y="667"/>
                  </a:cubicBezTo>
                  <a:cubicBezTo>
                    <a:pt x="1712" y="670"/>
                    <a:pt x="1712" y="670"/>
                    <a:pt x="1712" y="670"/>
                  </a:cubicBezTo>
                  <a:cubicBezTo>
                    <a:pt x="1714" y="671"/>
                    <a:pt x="1714" y="671"/>
                    <a:pt x="1714" y="671"/>
                  </a:cubicBezTo>
                  <a:cubicBezTo>
                    <a:pt x="1714" y="671"/>
                    <a:pt x="1711" y="669"/>
                    <a:pt x="1713" y="673"/>
                  </a:cubicBezTo>
                  <a:cubicBezTo>
                    <a:pt x="1707" y="668"/>
                    <a:pt x="1707" y="668"/>
                    <a:pt x="1707" y="668"/>
                  </a:cubicBezTo>
                  <a:cubicBezTo>
                    <a:pt x="1706" y="670"/>
                    <a:pt x="1713" y="665"/>
                    <a:pt x="1704" y="670"/>
                  </a:cubicBezTo>
                  <a:cubicBezTo>
                    <a:pt x="1706" y="673"/>
                    <a:pt x="1706" y="673"/>
                    <a:pt x="1706" y="673"/>
                  </a:cubicBezTo>
                  <a:cubicBezTo>
                    <a:pt x="1702" y="674"/>
                    <a:pt x="1702" y="674"/>
                    <a:pt x="1702" y="674"/>
                  </a:cubicBezTo>
                  <a:cubicBezTo>
                    <a:pt x="1702" y="677"/>
                    <a:pt x="1702" y="677"/>
                    <a:pt x="1702" y="677"/>
                  </a:cubicBezTo>
                  <a:cubicBezTo>
                    <a:pt x="1698" y="677"/>
                    <a:pt x="1698" y="677"/>
                    <a:pt x="1698" y="677"/>
                  </a:cubicBezTo>
                  <a:cubicBezTo>
                    <a:pt x="1693" y="681"/>
                    <a:pt x="1693" y="681"/>
                    <a:pt x="1693" y="681"/>
                  </a:cubicBezTo>
                  <a:cubicBezTo>
                    <a:pt x="1688" y="682"/>
                    <a:pt x="1688" y="682"/>
                    <a:pt x="1688" y="682"/>
                  </a:cubicBezTo>
                  <a:cubicBezTo>
                    <a:pt x="1687" y="685"/>
                    <a:pt x="1687" y="685"/>
                    <a:pt x="1687" y="685"/>
                  </a:cubicBezTo>
                  <a:cubicBezTo>
                    <a:pt x="1688" y="686"/>
                    <a:pt x="1688" y="686"/>
                    <a:pt x="1688" y="686"/>
                  </a:cubicBezTo>
                  <a:cubicBezTo>
                    <a:pt x="1687" y="687"/>
                    <a:pt x="1687" y="687"/>
                    <a:pt x="1687" y="687"/>
                  </a:cubicBezTo>
                  <a:cubicBezTo>
                    <a:pt x="1677" y="684"/>
                    <a:pt x="1677" y="684"/>
                    <a:pt x="1677" y="684"/>
                  </a:cubicBezTo>
                  <a:cubicBezTo>
                    <a:pt x="1672" y="683"/>
                    <a:pt x="1693" y="690"/>
                    <a:pt x="1670" y="683"/>
                  </a:cubicBezTo>
                  <a:cubicBezTo>
                    <a:pt x="1665" y="685"/>
                    <a:pt x="1665" y="685"/>
                    <a:pt x="1665" y="685"/>
                  </a:cubicBezTo>
                  <a:cubicBezTo>
                    <a:pt x="1672" y="690"/>
                    <a:pt x="1672" y="690"/>
                    <a:pt x="1672" y="690"/>
                  </a:cubicBezTo>
                  <a:cubicBezTo>
                    <a:pt x="1673" y="692"/>
                    <a:pt x="1673" y="692"/>
                    <a:pt x="1673" y="692"/>
                  </a:cubicBezTo>
                  <a:cubicBezTo>
                    <a:pt x="1669" y="693"/>
                    <a:pt x="1669" y="693"/>
                    <a:pt x="1669" y="693"/>
                  </a:cubicBezTo>
                  <a:cubicBezTo>
                    <a:pt x="1664" y="690"/>
                    <a:pt x="1664" y="690"/>
                    <a:pt x="1664" y="690"/>
                  </a:cubicBezTo>
                  <a:cubicBezTo>
                    <a:pt x="1660" y="690"/>
                    <a:pt x="1660" y="690"/>
                    <a:pt x="1660" y="690"/>
                  </a:cubicBezTo>
                  <a:cubicBezTo>
                    <a:pt x="1659" y="690"/>
                    <a:pt x="1659" y="690"/>
                    <a:pt x="1659" y="690"/>
                  </a:cubicBezTo>
                  <a:cubicBezTo>
                    <a:pt x="1661" y="687"/>
                    <a:pt x="1661" y="687"/>
                    <a:pt x="1661" y="687"/>
                  </a:cubicBezTo>
                  <a:cubicBezTo>
                    <a:pt x="1653" y="688"/>
                    <a:pt x="1653" y="688"/>
                    <a:pt x="1653" y="688"/>
                  </a:cubicBezTo>
                  <a:cubicBezTo>
                    <a:pt x="1650" y="690"/>
                    <a:pt x="1650" y="690"/>
                    <a:pt x="1650" y="690"/>
                  </a:cubicBezTo>
                  <a:cubicBezTo>
                    <a:pt x="1639" y="690"/>
                    <a:pt x="1639" y="690"/>
                    <a:pt x="1639" y="690"/>
                  </a:cubicBezTo>
                  <a:cubicBezTo>
                    <a:pt x="1638" y="695"/>
                    <a:pt x="1638" y="695"/>
                    <a:pt x="1638" y="695"/>
                  </a:cubicBezTo>
                  <a:cubicBezTo>
                    <a:pt x="1638" y="695"/>
                    <a:pt x="1639" y="695"/>
                    <a:pt x="1640" y="695"/>
                  </a:cubicBezTo>
                  <a:cubicBezTo>
                    <a:pt x="1634" y="696"/>
                    <a:pt x="1634" y="696"/>
                    <a:pt x="1634" y="696"/>
                  </a:cubicBezTo>
                  <a:cubicBezTo>
                    <a:pt x="1636" y="696"/>
                    <a:pt x="1636" y="696"/>
                    <a:pt x="1636" y="696"/>
                  </a:cubicBezTo>
                  <a:cubicBezTo>
                    <a:pt x="1633" y="694"/>
                    <a:pt x="1633" y="694"/>
                    <a:pt x="1633" y="694"/>
                  </a:cubicBezTo>
                  <a:cubicBezTo>
                    <a:pt x="1630" y="694"/>
                    <a:pt x="1630" y="694"/>
                    <a:pt x="1630" y="694"/>
                  </a:cubicBezTo>
                  <a:cubicBezTo>
                    <a:pt x="1620" y="696"/>
                    <a:pt x="1620" y="696"/>
                    <a:pt x="1620" y="696"/>
                  </a:cubicBezTo>
                  <a:cubicBezTo>
                    <a:pt x="1613" y="699"/>
                    <a:pt x="1613" y="699"/>
                    <a:pt x="1613" y="699"/>
                  </a:cubicBezTo>
                  <a:cubicBezTo>
                    <a:pt x="1611" y="698"/>
                    <a:pt x="1611" y="698"/>
                    <a:pt x="1611" y="698"/>
                  </a:cubicBezTo>
                  <a:cubicBezTo>
                    <a:pt x="1597" y="702"/>
                    <a:pt x="1597" y="702"/>
                    <a:pt x="1597" y="702"/>
                  </a:cubicBezTo>
                  <a:cubicBezTo>
                    <a:pt x="1594" y="702"/>
                    <a:pt x="1594" y="702"/>
                    <a:pt x="1594" y="702"/>
                  </a:cubicBezTo>
                  <a:cubicBezTo>
                    <a:pt x="1594" y="701"/>
                    <a:pt x="1594" y="700"/>
                    <a:pt x="1597" y="701"/>
                  </a:cubicBezTo>
                  <a:cubicBezTo>
                    <a:pt x="1597" y="701"/>
                    <a:pt x="1597" y="701"/>
                    <a:pt x="1597" y="701"/>
                  </a:cubicBezTo>
                  <a:cubicBezTo>
                    <a:pt x="1596" y="699"/>
                    <a:pt x="1607" y="702"/>
                    <a:pt x="1593" y="699"/>
                  </a:cubicBezTo>
                  <a:cubicBezTo>
                    <a:pt x="1592" y="701"/>
                    <a:pt x="1592" y="701"/>
                    <a:pt x="1592" y="701"/>
                  </a:cubicBezTo>
                  <a:cubicBezTo>
                    <a:pt x="1589" y="700"/>
                    <a:pt x="1597" y="698"/>
                    <a:pt x="1589" y="702"/>
                  </a:cubicBezTo>
                  <a:cubicBezTo>
                    <a:pt x="1587" y="700"/>
                    <a:pt x="1587" y="700"/>
                    <a:pt x="1587" y="700"/>
                  </a:cubicBezTo>
                  <a:cubicBezTo>
                    <a:pt x="1587" y="703"/>
                    <a:pt x="1587" y="703"/>
                    <a:pt x="1587" y="703"/>
                  </a:cubicBezTo>
                  <a:cubicBezTo>
                    <a:pt x="1586" y="702"/>
                    <a:pt x="1586" y="702"/>
                    <a:pt x="1586" y="702"/>
                  </a:cubicBezTo>
                  <a:cubicBezTo>
                    <a:pt x="1582" y="703"/>
                    <a:pt x="1582" y="703"/>
                    <a:pt x="1582" y="703"/>
                  </a:cubicBezTo>
                  <a:cubicBezTo>
                    <a:pt x="1581" y="705"/>
                    <a:pt x="1581" y="705"/>
                    <a:pt x="1581" y="705"/>
                  </a:cubicBezTo>
                  <a:cubicBezTo>
                    <a:pt x="1582" y="705"/>
                    <a:pt x="1583" y="704"/>
                    <a:pt x="1581" y="702"/>
                  </a:cubicBezTo>
                  <a:cubicBezTo>
                    <a:pt x="1577" y="704"/>
                    <a:pt x="1577" y="704"/>
                    <a:pt x="1577" y="704"/>
                  </a:cubicBezTo>
                  <a:cubicBezTo>
                    <a:pt x="1572" y="705"/>
                    <a:pt x="1572" y="705"/>
                    <a:pt x="1572" y="705"/>
                  </a:cubicBezTo>
                  <a:cubicBezTo>
                    <a:pt x="1570" y="707"/>
                    <a:pt x="1570" y="707"/>
                    <a:pt x="1570" y="707"/>
                  </a:cubicBezTo>
                  <a:cubicBezTo>
                    <a:pt x="1566" y="707"/>
                    <a:pt x="1566" y="707"/>
                    <a:pt x="1566" y="707"/>
                  </a:cubicBezTo>
                  <a:cubicBezTo>
                    <a:pt x="1561" y="709"/>
                    <a:pt x="1561" y="709"/>
                    <a:pt x="1561" y="709"/>
                  </a:cubicBezTo>
                  <a:cubicBezTo>
                    <a:pt x="1559" y="708"/>
                    <a:pt x="1559" y="708"/>
                    <a:pt x="1559" y="708"/>
                  </a:cubicBezTo>
                  <a:cubicBezTo>
                    <a:pt x="1557" y="710"/>
                    <a:pt x="1571" y="706"/>
                    <a:pt x="1554" y="709"/>
                  </a:cubicBezTo>
                  <a:cubicBezTo>
                    <a:pt x="1553" y="710"/>
                    <a:pt x="1556" y="710"/>
                    <a:pt x="1554" y="711"/>
                  </a:cubicBezTo>
                  <a:cubicBezTo>
                    <a:pt x="1559" y="712"/>
                    <a:pt x="1559" y="712"/>
                    <a:pt x="1559" y="712"/>
                  </a:cubicBezTo>
                  <a:cubicBezTo>
                    <a:pt x="1555" y="715"/>
                    <a:pt x="1555" y="715"/>
                    <a:pt x="1555" y="715"/>
                  </a:cubicBezTo>
                  <a:cubicBezTo>
                    <a:pt x="1549" y="717"/>
                    <a:pt x="1549" y="717"/>
                    <a:pt x="1549" y="717"/>
                  </a:cubicBezTo>
                  <a:cubicBezTo>
                    <a:pt x="1548" y="718"/>
                    <a:pt x="1548" y="718"/>
                    <a:pt x="1548" y="718"/>
                  </a:cubicBezTo>
                  <a:cubicBezTo>
                    <a:pt x="1546" y="718"/>
                    <a:pt x="1546" y="718"/>
                    <a:pt x="1546" y="718"/>
                  </a:cubicBezTo>
                  <a:cubicBezTo>
                    <a:pt x="1541" y="725"/>
                    <a:pt x="1541" y="725"/>
                    <a:pt x="1541" y="725"/>
                  </a:cubicBezTo>
                  <a:cubicBezTo>
                    <a:pt x="1534" y="733"/>
                    <a:pt x="1534" y="733"/>
                    <a:pt x="1534" y="733"/>
                  </a:cubicBezTo>
                  <a:cubicBezTo>
                    <a:pt x="1536" y="735"/>
                    <a:pt x="1536" y="735"/>
                    <a:pt x="1536" y="735"/>
                  </a:cubicBezTo>
                  <a:cubicBezTo>
                    <a:pt x="1541" y="732"/>
                    <a:pt x="1541" y="732"/>
                    <a:pt x="1541" y="732"/>
                  </a:cubicBezTo>
                  <a:cubicBezTo>
                    <a:pt x="1548" y="733"/>
                    <a:pt x="1548" y="733"/>
                    <a:pt x="1548" y="733"/>
                  </a:cubicBezTo>
                  <a:cubicBezTo>
                    <a:pt x="1544" y="731"/>
                    <a:pt x="1544" y="731"/>
                    <a:pt x="1544" y="731"/>
                  </a:cubicBezTo>
                  <a:cubicBezTo>
                    <a:pt x="1545" y="730"/>
                    <a:pt x="1545" y="730"/>
                    <a:pt x="1545" y="730"/>
                  </a:cubicBezTo>
                  <a:cubicBezTo>
                    <a:pt x="1548" y="732"/>
                    <a:pt x="1548" y="732"/>
                    <a:pt x="1548" y="732"/>
                  </a:cubicBezTo>
                  <a:cubicBezTo>
                    <a:pt x="1559" y="728"/>
                    <a:pt x="1559" y="728"/>
                    <a:pt x="1559" y="728"/>
                  </a:cubicBezTo>
                  <a:cubicBezTo>
                    <a:pt x="1558" y="730"/>
                    <a:pt x="1558" y="730"/>
                    <a:pt x="1558" y="730"/>
                  </a:cubicBezTo>
                  <a:cubicBezTo>
                    <a:pt x="1566" y="730"/>
                    <a:pt x="1566" y="730"/>
                    <a:pt x="1566" y="730"/>
                  </a:cubicBezTo>
                  <a:cubicBezTo>
                    <a:pt x="1567" y="729"/>
                    <a:pt x="1567" y="729"/>
                    <a:pt x="1567" y="729"/>
                  </a:cubicBezTo>
                  <a:cubicBezTo>
                    <a:pt x="1562" y="728"/>
                    <a:pt x="1562" y="728"/>
                    <a:pt x="1562" y="728"/>
                  </a:cubicBezTo>
                  <a:cubicBezTo>
                    <a:pt x="1562" y="726"/>
                    <a:pt x="1562" y="726"/>
                    <a:pt x="1562" y="726"/>
                  </a:cubicBezTo>
                  <a:cubicBezTo>
                    <a:pt x="1567" y="723"/>
                    <a:pt x="1563" y="733"/>
                    <a:pt x="1568" y="723"/>
                  </a:cubicBezTo>
                  <a:cubicBezTo>
                    <a:pt x="1569" y="726"/>
                    <a:pt x="1569" y="726"/>
                    <a:pt x="1569" y="726"/>
                  </a:cubicBezTo>
                  <a:cubicBezTo>
                    <a:pt x="1578" y="726"/>
                    <a:pt x="1578" y="726"/>
                    <a:pt x="1578" y="726"/>
                  </a:cubicBezTo>
                  <a:cubicBezTo>
                    <a:pt x="1585" y="725"/>
                    <a:pt x="1585" y="725"/>
                    <a:pt x="1585" y="725"/>
                  </a:cubicBezTo>
                  <a:cubicBezTo>
                    <a:pt x="1583" y="723"/>
                    <a:pt x="1583" y="731"/>
                    <a:pt x="1585" y="723"/>
                  </a:cubicBezTo>
                  <a:cubicBezTo>
                    <a:pt x="1586" y="723"/>
                    <a:pt x="1586" y="723"/>
                    <a:pt x="1586" y="723"/>
                  </a:cubicBezTo>
                  <a:cubicBezTo>
                    <a:pt x="1586" y="724"/>
                    <a:pt x="1586" y="724"/>
                    <a:pt x="1586" y="724"/>
                  </a:cubicBezTo>
                  <a:cubicBezTo>
                    <a:pt x="1591" y="723"/>
                    <a:pt x="1591" y="723"/>
                    <a:pt x="1591" y="723"/>
                  </a:cubicBezTo>
                  <a:cubicBezTo>
                    <a:pt x="1591" y="722"/>
                    <a:pt x="1591" y="722"/>
                    <a:pt x="1591" y="722"/>
                  </a:cubicBezTo>
                  <a:cubicBezTo>
                    <a:pt x="1594" y="720"/>
                    <a:pt x="1597" y="723"/>
                    <a:pt x="1597" y="720"/>
                  </a:cubicBezTo>
                  <a:cubicBezTo>
                    <a:pt x="1597" y="721"/>
                    <a:pt x="1600" y="719"/>
                    <a:pt x="1597" y="722"/>
                  </a:cubicBezTo>
                  <a:cubicBezTo>
                    <a:pt x="1598" y="721"/>
                    <a:pt x="1598" y="724"/>
                    <a:pt x="1599" y="720"/>
                  </a:cubicBezTo>
                  <a:cubicBezTo>
                    <a:pt x="1599" y="719"/>
                    <a:pt x="1599" y="719"/>
                    <a:pt x="1599" y="719"/>
                  </a:cubicBezTo>
                  <a:cubicBezTo>
                    <a:pt x="1603" y="717"/>
                    <a:pt x="1603" y="717"/>
                    <a:pt x="1603" y="717"/>
                  </a:cubicBezTo>
                  <a:cubicBezTo>
                    <a:pt x="1602" y="715"/>
                    <a:pt x="1609" y="717"/>
                    <a:pt x="1601" y="715"/>
                  </a:cubicBezTo>
                  <a:cubicBezTo>
                    <a:pt x="1603" y="714"/>
                    <a:pt x="1603" y="714"/>
                    <a:pt x="1603" y="714"/>
                  </a:cubicBezTo>
                  <a:cubicBezTo>
                    <a:pt x="1605" y="717"/>
                    <a:pt x="1605" y="717"/>
                    <a:pt x="1605" y="717"/>
                  </a:cubicBezTo>
                  <a:cubicBezTo>
                    <a:pt x="1613" y="715"/>
                    <a:pt x="1613" y="715"/>
                    <a:pt x="1613" y="715"/>
                  </a:cubicBezTo>
                  <a:cubicBezTo>
                    <a:pt x="1614" y="717"/>
                    <a:pt x="1614" y="717"/>
                    <a:pt x="1614" y="717"/>
                  </a:cubicBezTo>
                  <a:cubicBezTo>
                    <a:pt x="1611" y="716"/>
                    <a:pt x="1611" y="716"/>
                    <a:pt x="1611" y="716"/>
                  </a:cubicBezTo>
                  <a:cubicBezTo>
                    <a:pt x="1611" y="718"/>
                    <a:pt x="1611" y="718"/>
                    <a:pt x="1611" y="718"/>
                  </a:cubicBezTo>
                  <a:cubicBezTo>
                    <a:pt x="1614" y="718"/>
                    <a:pt x="1614" y="718"/>
                    <a:pt x="1614" y="718"/>
                  </a:cubicBezTo>
                  <a:cubicBezTo>
                    <a:pt x="1617" y="715"/>
                    <a:pt x="1617" y="715"/>
                    <a:pt x="1617" y="715"/>
                  </a:cubicBezTo>
                  <a:cubicBezTo>
                    <a:pt x="1616" y="714"/>
                    <a:pt x="1615" y="717"/>
                    <a:pt x="1615" y="715"/>
                  </a:cubicBezTo>
                  <a:cubicBezTo>
                    <a:pt x="1615" y="714"/>
                    <a:pt x="1613" y="715"/>
                    <a:pt x="1615" y="714"/>
                  </a:cubicBezTo>
                  <a:cubicBezTo>
                    <a:pt x="1618" y="716"/>
                    <a:pt x="1618" y="716"/>
                    <a:pt x="1618" y="716"/>
                  </a:cubicBezTo>
                  <a:cubicBezTo>
                    <a:pt x="1623" y="718"/>
                    <a:pt x="1604" y="720"/>
                    <a:pt x="1624" y="712"/>
                  </a:cubicBezTo>
                  <a:cubicBezTo>
                    <a:pt x="1623" y="714"/>
                    <a:pt x="1623" y="714"/>
                    <a:pt x="1623" y="714"/>
                  </a:cubicBezTo>
                  <a:cubicBezTo>
                    <a:pt x="1625" y="714"/>
                    <a:pt x="1625" y="714"/>
                    <a:pt x="1625" y="714"/>
                  </a:cubicBezTo>
                  <a:cubicBezTo>
                    <a:pt x="1626" y="712"/>
                    <a:pt x="1626" y="712"/>
                    <a:pt x="1626" y="712"/>
                  </a:cubicBezTo>
                  <a:cubicBezTo>
                    <a:pt x="1639" y="708"/>
                    <a:pt x="1639" y="708"/>
                    <a:pt x="1639" y="708"/>
                  </a:cubicBezTo>
                  <a:cubicBezTo>
                    <a:pt x="1641" y="708"/>
                    <a:pt x="1641" y="703"/>
                    <a:pt x="1645" y="707"/>
                  </a:cubicBezTo>
                  <a:cubicBezTo>
                    <a:pt x="1639" y="704"/>
                    <a:pt x="1639" y="704"/>
                    <a:pt x="1639" y="704"/>
                  </a:cubicBezTo>
                  <a:cubicBezTo>
                    <a:pt x="1636" y="705"/>
                    <a:pt x="1636" y="705"/>
                    <a:pt x="1636" y="705"/>
                  </a:cubicBezTo>
                  <a:cubicBezTo>
                    <a:pt x="1635" y="703"/>
                    <a:pt x="1635" y="703"/>
                    <a:pt x="1635" y="703"/>
                  </a:cubicBezTo>
                  <a:cubicBezTo>
                    <a:pt x="1625" y="703"/>
                    <a:pt x="1625" y="703"/>
                    <a:pt x="1625" y="703"/>
                  </a:cubicBezTo>
                  <a:cubicBezTo>
                    <a:pt x="1625" y="704"/>
                    <a:pt x="1625" y="703"/>
                    <a:pt x="1624" y="701"/>
                  </a:cubicBezTo>
                  <a:cubicBezTo>
                    <a:pt x="1622" y="702"/>
                    <a:pt x="1623" y="707"/>
                    <a:pt x="1619" y="703"/>
                  </a:cubicBezTo>
                  <a:cubicBezTo>
                    <a:pt x="1617" y="701"/>
                    <a:pt x="1617" y="701"/>
                    <a:pt x="1617" y="701"/>
                  </a:cubicBezTo>
                  <a:cubicBezTo>
                    <a:pt x="1625" y="698"/>
                    <a:pt x="1625" y="698"/>
                    <a:pt x="1625" y="698"/>
                  </a:cubicBezTo>
                  <a:cubicBezTo>
                    <a:pt x="1627" y="699"/>
                    <a:pt x="1627" y="699"/>
                    <a:pt x="1627" y="699"/>
                  </a:cubicBezTo>
                  <a:cubicBezTo>
                    <a:pt x="1625" y="700"/>
                    <a:pt x="1629" y="701"/>
                    <a:pt x="1625" y="700"/>
                  </a:cubicBezTo>
                  <a:cubicBezTo>
                    <a:pt x="1630" y="702"/>
                    <a:pt x="1630" y="702"/>
                    <a:pt x="1630" y="702"/>
                  </a:cubicBezTo>
                  <a:cubicBezTo>
                    <a:pt x="1631" y="702"/>
                    <a:pt x="1631" y="702"/>
                    <a:pt x="1631" y="702"/>
                  </a:cubicBezTo>
                  <a:cubicBezTo>
                    <a:pt x="1630" y="700"/>
                    <a:pt x="1639" y="704"/>
                    <a:pt x="1629" y="699"/>
                  </a:cubicBezTo>
                  <a:cubicBezTo>
                    <a:pt x="1628" y="698"/>
                    <a:pt x="1628" y="698"/>
                    <a:pt x="1628" y="698"/>
                  </a:cubicBezTo>
                  <a:cubicBezTo>
                    <a:pt x="1629" y="697"/>
                    <a:pt x="1631" y="696"/>
                    <a:pt x="1631" y="697"/>
                  </a:cubicBezTo>
                  <a:cubicBezTo>
                    <a:pt x="1631" y="698"/>
                    <a:pt x="1631" y="698"/>
                    <a:pt x="1631" y="698"/>
                  </a:cubicBezTo>
                  <a:cubicBezTo>
                    <a:pt x="1637" y="703"/>
                    <a:pt x="1637" y="703"/>
                    <a:pt x="1637" y="703"/>
                  </a:cubicBezTo>
                  <a:cubicBezTo>
                    <a:pt x="1646" y="703"/>
                    <a:pt x="1646" y="703"/>
                    <a:pt x="1646" y="703"/>
                  </a:cubicBezTo>
                  <a:cubicBezTo>
                    <a:pt x="1645" y="707"/>
                    <a:pt x="1649" y="704"/>
                    <a:pt x="1651" y="705"/>
                  </a:cubicBezTo>
                  <a:cubicBezTo>
                    <a:pt x="1650" y="709"/>
                    <a:pt x="1650" y="709"/>
                    <a:pt x="1650" y="709"/>
                  </a:cubicBezTo>
                  <a:cubicBezTo>
                    <a:pt x="1651" y="712"/>
                    <a:pt x="1654" y="708"/>
                    <a:pt x="1654" y="711"/>
                  </a:cubicBezTo>
                  <a:cubicBezTo>
                    <a:pt x="1654" y="710"/>
                    <a:pt x="1654" y="710"/>
                    <a:pt x="1654" y="710"/>
                  </a:cubicBezTo>
                  <a:cubicBezTo>
                    <a:pt x="1655" y="711"/>
                    <a:pt x="1655" y="711"/>
                    <a:pt x="1655" y="711"/>
                  </a:cubicBezTo>
                  <a:cubicBezTo>
                    <a:pt x="1656" y="711"/>
                    <a:pt x="1656" y="711"/>
                    <a:pt x="1656" y="711"/>
                  </a:cubicBezTo>
                  <a:cubicBezTo>
                    <a:pt x="1657" y="710"/>
                    <a:pt x="1657" y="710"/>
                    <a:pt x="1657" y="710"/>
                  </a:cubicBezTo>
                  <a:cubicBezTo>
                    <a:pt x="1656" y="709"/>
                    <a:pt x="1656" y="709"/>
                    <a:pt x="1656" y="709"/>
                  </a:cubicBezTo>
                  <a:cubicBezTo>
                    <a:pt x="1665" y="710"/>
                    <a:pt x="1665" y="710"/>
                    <a:pt x="1665" y="710"/>
                  </a:cubicBezTo>
                  <a:cubicBezTo>
                    <a:pt x="1672" y="706"/>
                    <a:pt x="1672" y="706"/>
                    <a:pt x="1672" y="706"/>
                  </a:cubicBezTo>
                  <a:cubicBezTo>
                    <a:pt x="1681" y="704"/>
                    <a:pt x="1681" y="704"/>
                    <a:pt x="1681" y="704"/>
                  </a:cubicBezTo>
                  <a:cubicBezTo>
                    <a:pt x="1681" y="702"/>
                    <a:pt x="1677" y="707"/>
                    <a:pt x="1681" y="702"/>
                  </a:cubicBezTo>
                  <a:cubicBezTo>
                    <a:pt x="1686" y="703"/>
                    <a:pt x="1686" y="703"/>
                    <a:pt x="1686" y="703"/>
                  </a:cubicBezTo>
                  <a:cubicBezTo>
                    <a:pt x="1702" y="700"/>
                    <a:pt x="1702" y="700"/>
                    <a:pt x="1702" y="700"/>
                  </a:cubicBezTo>
                  <a:cubicBezTo>
                    <a:pt x="1702" y="701"/>
                    <a:pt x="1702" y="701"/>
                    <a:pt x="1702" y="701"/>
                  </a:cubicBezTo>
                  <a:cubicBezTo>
                    <a:pt x="1708" y="701"/>
                    <a:pt x="1708" y="701"/>
                    <a:pt x="1708" y="701"/>
                  </a:cubicBezTo>
                  <a:cubicBezTo>
                    <a:pt x="1711" y="702"/>
                    <a:pt x="1700" y="703"/>
                    <a:pt x="1711" y="699"/>
                  </a:cubicBezTo>
                  <a:cubicBezTo>
                    <a:pt x="1711" y="701"/>
                    <a:pt x="1711" y="701"/>
                    <a:pt x="1711" y="701"/>
                  </a:cubicBezTo>
                  <a:cubicBezTo>
                    <a:pt x="1718" y="700"/>
                    <a:pt x="1718" y="700"/>
                    <a:pt x="1718" y="700"/>
                  </a:cubicBezTo>
                  <a:cubicBezTo>
                    <a:pt x="1719" y="699"/>
                    <a:pt x="1719" y="699"/>
                    <a:pt x="1719" y="699"/>
                  </a:cubicBezTo>
                  <a:cubicBezTo>
                    <a:pt x="1716" y="697"/>
                    <a:pt x="1716" y="697"/>
                    <a:pt x="1716" y="697"/>
                  </a:cubicBezTo>
                  <a:cubicBezTo>
                    <a:pt x="1721" y="696"/>
                    <a:pt x="1721" y="696"/>
                    <a:pt x="1721" y="696"/>
                  </a:cubicBezTo>
                  <a:cubicBezTo>
                    <a:pt x="1722" y="697"/>
                    <a:pt x="1722" y="697"/>
                    <a:pt x="1722" y="697"/>
                  </a:cubicBezTo>
                  <a:cubicBezTo>
                    <a:pt x="1731" y="692"/>
                    <a:pt x="1731" y="692"/>
                    <a:pt x="1731" y="692"/>
                  </a:cubicBezTo>
                  <a:cubicBezTo>
                    <a:pt x="1734" y="693"/>
                    <a:pt x="1737" y="686"/>
                    <a:pt x="1739" y="693"/>
                  </a:cubicBezTo>
                  <a:cubicBezTo>
                    <a:pt x="1751" y="688"/>
                    <a:pt x="1751" y="688"/>
                    <a:pt x="1751" y="688"/>
                  </a:cubicBezTo>
                  <a:cubicBezTo>
                    <a:pt x="1752" y="686"/>
                    <a:pt x="1752" y="686"/>
                    <a:pt x="1752" y="686"/>
                  </a:cubicBezTo>
                  <a:cubicBezTo>
                    <a:pt x="1753" y="688"/>
                    <a:pt x="1753" y="688"/>
                    <a:pt x="1753" y="688"/>
                  </a:cubicBezTo>
                  <a:cubicBezTo>
                    <a:pt x="1756" y="687"/>
                    <a:pt x="1756" y="687"/>
                    <a:pt x="1756" y="687"/>
                  </a:cubicBezTo>
                  <a:cubicBezTo>
                    <a:pt x="1760" y="689"/>
                    <a:pt x="1760" y="689"/>
                    <a:pt x="1760" y="689"/>
                  </a:cubicBezTo>
                  <a:cubicBezTo>
                    <a:pt x="1765" y="693"/>
                    <a:pt x="1765" y="693"/>
                    <a:pt x="1765" y="693"/>
                  </a:cubicBezTo>
                  <a:cubicBezTo>
                    <a:pt x="1761" y="696"/>
                    <a:pt x="1761" y="696"/>
                    <a:pt x="1761" y="696"/>
                  </a:cubicBezTo>
                  <a:cubicBezTo>
                    <a:pt x="1758" y="695"/>
                    <a:pt x="1758" y="695"/>
                    <a:pt x="1758" y="695"/>
                  </a:cubicBezTo>
                  <a:cubicBezTo>
                    <a:pt x="1758" y="697"/>
                    <a:pt x="1754" y="693"/>
                    <a:pt x="1756" y="698"/>
                  </a:cubicBezTo>
                  <a:cubicBezTo>
                    <a:pt x="1755" y="697"/>
                    <a:pt x="1755" y="697"/>
                    <a:pt x="1755" y="697"/>
                  </a:cubicBezTo>
                  <a:cubicBezTo>
                    <a:pt x="1743" y="701"/>
                    <a:pt x="1743" y="701"/>
                    <a:pt x="1743" y="701"/>
                  </a:cubicBezTo>
                  <a:cubicBezTo>
                    <a:pt x="1742" y="704"/>
                    <a:pt x="1742" y="704"/>
                    <a:pt x="1742" y="704"/>
                  </a:cubicBezTo>
                  <a:cubicBezTo>
                    <a:pt x="1728" y="705"/>
                    <a:pt x="1728" y="705"/>
                    <a:pt x="1728" y="705"/>
                  </a:cubicBezTo>
                  <a:cubicBezTo>
                    <a:pt x="1726" y="708"/>
                    <a:pt x="1726" y="708"/>
                    <a:pt x="1726" y="708"/>
                  </a:cubicBezTo>
                  <a:cubicBezTo>
                    <a:pt x="1718" y="710"/>
                    <a:pt x="1718" y="710"/>
                    <a:pt x="1718" y="710"/>
                  </a:cubicBezTo>
                  <a:cubicBezTo>
                    <a:pt x="1715" y="712"/>
                    <a:pt x="1715" y="712"/>
                    <a:pt x="1715" y="712"/>
                  </a:cubicBezTo>
                  <a:cubicBezTo>
                    <a:pt x="1707" y="715"/>
                    <a:pt x="1707" y="715"/>
                    <a:pt x="1707" y="715"/>
                  </a:cubicBezTo>
                  <a:cubicBezTo>
                    <a:pt x="1707" y="718"/>
                    <a:pt x="1707" y="718"/>
                    <a:pt x="1707" y="718"/>
                  </a:cubicBezTo>
                  <a:cubicBezTo>
                    <a:pt x="1701" y="718"/>
                    <a:pt x="1701" y="718"/>
                    <a:pt x="1701" y="718"/>
                  </a:cubicBezTo>
                  <a:cubicBezTo>
                    <a:pt x="1701" y="718"/>
                    <a:pt x="1702" y="720"/>
                    <a:pt x="1701" y="717"/>
                  </a:cubicBezTo>
                  <a:cubicBezTo>
                    <a:pt x="1693" y="722"/>
                    <a:pt x="1693" y="722"/>
                    <a:pt x="1693" y="722"/>
                  </a:cubicBezTo>
                  <a:cubicBezTo>
                    <a:pt x="1690" y="722"/>
                    <a:pt x="1690" y="722"/>
                    <a:pt x="1690" y="722"/>
                  </a:cubicBezTo>
                  <a:cubicBezTo>
                    <a:pt x="1688" y="725"/>
                    <a:pt x="1688" y="725"/>
                    <a:pt x="1688" y="725"/>
                  </a:cubicBezTo>
                  <a:cubicBezTo>
                    <a:pt x="1687" y="722"/>
                    <a:pt x="1687" y="722"/>
                    <a:pt x="1687" y="722"/>
                  </a:cubicBezTo>
                  <a:cubicBezTo>
                    <a:pt x="1683" y="724"/>
                    <a:pt x="1683" y="724"/>
                    <a:pt x="1683" y="724"/>
                  </a:cubicBezTo>
                  <a:cubicBezTo>
                    <a:pt x="1683" y="724"/>
                    <a:pt x="1679" y="722"/>
                    <a:pt x="1683" y="727"/>
                  </a:cubicBezTo>
                  <a:cubicBezTo>
                    <a:pt x="1680" y="727"/>
                    <a:pt x="1680" y="727"/>
                    <a:pt x="1680" y="727"/>
                  </a:cubicBezTo>
                  <a:cubicBezTo>
                    <a:pt x="1679" y="729"/>
                    <a:pt x="1679" y="729"/>
                    <a:pt x="1679" y="729"/>
                  </a:cubicBezTo>
                  <a:cubicBezTo>
                    <a:pt x="1675" y="729"/>
                    <a:pt x="1675" y="729"/>
                    <a:pt x="1675" y="729"/>
                  </a:cubicBezTo>
                  <a:cubicBezTo>
                    <a:pt x="1673" y="732"/>
                    <a:pt x="1673" y="732"/>
                    <a:pt x="1673" y="732"/>
                  </a:cubicBezTo>
                  <a:cubicBezTo>
                    <a:pt x="1667" y="730"/>
                    <a:pt x="1667" y="730"/>
                    <a:pt x="1667" y="730"/>
                  </a:cubicBezTo>
                  <a:cubicBezTo>
                    <a:pt x="1662" y="731"/>
                    <a:pt x="1662" y="731"/>
                    <a:pt x="1662" y="731"/>
                  </a:cubicBezTo>
                  <a:cubicBezTo>
                    <a:pt x="1662" y="733"/>
                    <a:pt x="1662" y="733"/>
                    <a:pt x="1662" y="733"/>
                  </a:cubicBezTo>
                  <a:cubicBezTo>
                    <a:pt x="1667" y="736"/>
                    <a:pt x="1667" y="736"/>
                    <a:pt x="1667" y="736"/>
                  </a:cubicBezTo>
                  <a:cubicBezTo>
                    <a:pt x="1671" y="740"/>
                    <a:pt x="1671" y="740"/>
                    <a:pt x="1671" y="740"/>
                  </a:cubicBezTo>
                  <a:cubicBezTo>
                    <a:pt x="1668" y="742"/>
                    <a:pt x="1668" y="742"/>
                    <a:pt x="1668" y="742"/>
                  </a:cubicBezTo>
                  <a:cubicBezTo>
                    <a:pt x="1664" y="738"/>
                    <a:pt x="1664" y="738"/>
                    <a:pt x="1664" y="738"/>
                  </a:cubicBezTo>
                  <a:cubicBezTo>
                    <a:pt x="1645" y="741"/>
                    <a:pt x="1645" y="741"/>
                    <a:pt x="1645" y="741"/>
                  </a:cubicBezTo>
                  <a:cubicBezTo>
                    <a:pt x="1643" y="740"/>
                    <a:pt x="1643" y="740"/>
                    <a:pt x="1643" y="740"/>
                  </a:cubicBezTo>
                  <a:cubicBezTo>
                    <a:pt x="1631" y="743"/>
                    <a:pt x="1631" y="743"/>
                    <a:pt x="1631" y="743"/>
                  </a:cubicBezTo>
                  <a:cubicBezTo>
                    <a:pt x="1631" y="743"/>
                    <a:pt x="1631" y="743"/>
                    <a:pt x="1631" y="743"/>
                  </a:cubicBezTo>
                  <a:cubicBezTo>
                    <a:pt x="1625" y="743"/>
                    <a:pt x="1625" y="743"/>
                    <a:pt x="1625" y="743"/>
                  </a:cubicBezTo>
                  <a:cubicBezTo>
                    <a:pt x="1625" y="744"/>
                    <a:pt x="1625" y="744"/>
                    <a:pt x="1625" y="744"/>
                  </a:cubicBezTo>
                  <a:cubicBezTo>
                    <a:pt x="1622" y="743"/>
                    <a:pt x="1622" y="743"/>
                    <a:pt x="1622" y="743"/>
                  </a:cubicBezTo>
                  <a:cubicBezTo>
                    <a:pt x="1618" y="746"/>
                    <a:pt x="1618" y="746"/>
                    <a:pt x="1618" y="746"/>
                  </a:cubicBezTo>
                  <a:cubicBezTo>
                    <a:pt x="1618" y="746"/>
                    <a:pt x="1616" y="748"/>
                    <a:pt x="1616" y="745"/>
                  </a:cubicBezTo>
                  <a:cubicBezTo>
                    <a:pt x="1615" y="746"/>
                    <a:pt x="1615" y="746"/>
                    <a:pt x="1615" y="746"/>
                  </a:cubicBezTo>
                  <a:cubicBezTo>
                    <a:pt x="1602" y="748"/>
                    <a:pt x="1602" y="748"/>
                    <a:pt x="1602" y="748"/>
                  </a:cubicBezTo>
                  <a:cubicBezTo>
                    <a:pt x="1574" y="757"/>
                    <a:pt x="1574" y="757"/>
                    <a:pt x="1574" y="757"/>
                  </a:cubicBezTo>
                  <a:cubicBezTo>
                    <a:pt x="1569" y="760"/>
                    <a:pt x="1569" y="760"/>
                    <a:pt x="1569" y="760"/>
                  </a:cubicBezTo>
                  <a:cubicBezTo>
                    <a:pt x="1566" y="759"/>
                    <a:pt x="1566" y="759"/>
                    <a:pt x="1566" y="759"/>
                  </a:cubicBezTo>
                  <a:cubicBezTo>
                    <a:pt x="1563" y="760"/>
                    <a:pt x="1563" y="760"/>
                    <a:pt x="1563" y="760"/>
                  </a:cubicBezTo>
                  <a:cubicBezTo>
                    <a:pt x="1563" y="761"/>
                    <a:pt x="1563" y="761"/>
                    <a:pt x="1563" y="761"/>
                  </a:cubicBezTo>
                  <a:cubicBezTo>
                    <a:pt x="1565" y="762"/>
                    <a:pt x="1565" y="762"/>
                    <a:pt x="1565" y="762"/>
                  </a:cubicBezTo>
                  <a:cubicBezTo>
                    <a:pt x="1539" y="771"/>
                    <a:pt x="1539" y="771"/>
                    <a:pt x="1539" y="771"/>
                  </a:cubicBezTo>
                  <a:cubicBezTo>
                    <a:pt x="1531" y="775"/>
                    <a:pt x="1531" y="775"/>
                    <a:pt x="1531" y="775"/>
                  </a:cubicBezTo>
                  <a:cubicBezTo>
                    <a:pt x="1528" y="775"/>
                    <a:pt x="1528" y="775"/>
                    <a:pt x="1528" y="775"/>
                  </a:cubicBezTo>
                  <a:cubicBezTo>
                    <a:pt x="1527" y="777"/>
                    <a:pt x="1527" y="777"/>
                    <a:pt x="1527" y="777"/>
                  </a:cubicBezTo>
                  <a:cubicBezTo>
                    <a:pt x="1525" y="776"/>
                    <a:pt x="1525" y="776"/>
                    <a:pt x="1525" y="776"/>
                  </a:cubicBezTo>
                  <a:cubicBezTo>
                    <a:pt x="1519" y="779"/>
                    <a:pt x="1519" y="779"/>
                    <a:pt x="1519" y="779"/>
                  </a:cubicBezTo>
                  <a:cubicBezTo>
                    <a:pt x="1519" y="779"/>
                    <a:pt x="1521" y="781"/>
                    <a:pt x="1518" y="778"/>
                  </a:cubicBezTo>
                  <a:cubicBezTo>
                    <a:pt x="1502" y="782"/>
                    <a:pt x="1502" y="782"/>
                    <a:pt x="1502" y="782"/>
                  </a:cubicBezTo>
                  <a:cubicBezTo>
                    <a:pt x="1498" y="783"/>
                    <a:pt x="1498" y="783"/>
                    <a:pt x="1498" y="783"/>
                  </a:cubicBezTo>
                  <a:cubicBezTo>
                    <a:pt x="1486" y="787"/>
                    <a:pt x="1486" y="787"/>
                    <a:pt x="1486" y="787"/>
                  </a:cubicBezTo>
                  <a:cubicBezTo>
                    <a:pt x="1480" y="790"/>
                    <a:pt x="1480" y="790"/>
                    <a:pt x="1480" y="790"/>
                  </a:cubicBezTo>
                  <a:cubicBezTo>
                    <a:pt x="1465" y="805"/>
                    <a:pt x="1465" y="805"/>
                    <a:pt x="1465" y="805"/>
                  </a:cubicBezTo>
                  <a:cubicBezTo>
                    <a:pt x="1459" y="812"/>
                    <a:pt x="1459" y="812"/>
                    <a:pt x="1459" y="812"/>
                  </a:cubicBezTo>
                  <a:cubicBezTo>
                    <a:pt x="1454" y="816"/>
                    <a:pt x="1454" y="816"/>
                    <a:pt x="1454" y="816"/>
                  </a:cubicBezTo>
                  <a:cubicBezTo>
                    <a:pt x="1454" y="820"/>
                    <a:pt x="1467" y="802"/>
                    <a:pt x="1448" y="822"/>
                  </a:cubicBezTo>
                  <a:cubicBezTo>
                    <a:pt x="1440" y="828"/>
                    <a:pt x="1440" y="828"/>
                    <a:pt x="1440" y="828"/>
                  </a:cubicBezTo>
                  <a:cubicBezTo>
                    <a:pt x="1439" y="829"/>
                    <a:pt x="1439" y="829"/>
                    <a:pt x="1439" y="829"/>
                  </a:cubicBezTo>
                  <a:cubicBezTo>
                    <a:pt x="1440" y="830"/>
                    <a:pt x="1440" y="830"/>
                    <a:pt x="1440" y="830"/>
                  </a:cubicBezTo>
                  <a:cubicBezTo>
                    <a:pt x="1439" y="832"/>
                    <a:pt x="1439" y="832"/>
                    <a:pt x="1439" y="832"/>
                  </a:cubicBezTo>
                  <a:cubicBezTo>
                    <a:pt x="1438" y="831"/>
                    <a:pt x="1438" y="831"/>
                    <a:pt x="1438" y="831"/>
                  </a:cubicBezTo>
                  <a:cubicBezTo>
                    <a:pt x="1433" y="835"/>
                    <a:pt x="1433" y="835"/>
                    <a:pt x="1433" y="835"/>
                  </a:cubicBezTo>
                  <a:cubicBezTo>
                    <a:pt x="1433" y="837"/>
                    <a:pt x="1433" y="837"/>
                    <a:pt x="1433" y="837"/>
                  </a:cubicBezTo>
                  <a:cubicBezTo>
                    <a:pt x="1429" y="841"/>
                    <a:pt x="1429" y="841"/>
                    <a:pt x="1429" y="841"/>
                  </a:cubicBezTo>
                  <a:cubicBezTo>
                    <a:pt x="1417" y="851"/>
                    <a:pt x="1417" y="851"/>
                    <a:pt x="1417" y="851"/>
                  </a:cubicBezTo>
                  <a:cubicBezTo>
                    <a:pt x="1415" y="855"/>
                    <a:pt x="1415" y="855"/>
                    <a:pt x="1415" y="855"/>
                  </a:cubicBezTo>
                  <a:cubicBezTo>
                    <a:pt x="1409" y="858"/>
                    <a:pt x="1409" y="858"/>
                    <a:pt x="1409" y="858"/>
                  </a:cubicBezTo>
                  <a:cubicBezTo>
                    <a:pt x="1408" y="857"/>
                    <a:pt x="1407" y="857"/>
                    <a:pt x="1407" y="858"/>
                  </a:cubicBezTo>
                  <a:cubicBezTo>
                    <a:pt x="1406" y="862"/>
                    <a:pt x="1406" y="862"/>
                    <a:pt x="1406" y="862"/>
                  </a:cubicBezTo>
                  <a:cubicBezTo>
                    <a:pt x="1398" y="869"/>
                    <a:pt x="1398" y="869"/>
                    <a:pt x="1398" y="869"/>
                  </a:cubicBezTo>
                  <a:cubicBezTo>
                    <a:pt x="1397" y="869"/>
                    <a:pt x="1397" y="869"/>
                    <a:pt x="1397" y="869"/>
                  </a:cubicBezTo>
                  <a:cubicBezTo>
                    <a:pt x="1396" y="869"/>
                    <a:pt x="1396" y="869"/>
                    <a:pt x="1396" y="869"/>
                  </a:cubicBezTo>
                  <a:cubicBezTo>
                    <a:pt x="1396" y="872"/>
                    <a:pt x="1396" y="872"/>
                    <a:pt x="1396" y="872"/>
                  </a:cubicBezTo>
                  <a:cubicBezTo>
                    <a:pt x="1389" y="878"/>
                    <a:pt x="1389" y="878"/>
                    <a:pt x="1389" y="878"/>
                  </a:cubicBezTo>
                  <a:cubicBezTo>
                    <a:pt x="1386" y="880"/>
                    <a:pt x="1386" y="880"/>
                    <a:pt x="1386" y="880"/>
                  </a:cubicBezTo>
                  <a:cubicBezTo>
                    <a:pt x="1386" y="880"/>
                    <a:pt x="1389" y="874"/>
                    <a:pt x="1385" y="881"/>
                  </a:cubicBezTo>
                  <a:cubicBezTo>
                    <a:pt x="1384" y="881"/>
                    <a:pt x="1384" y="881"/>
                    <a:pt x="1384" y="881"/>
                  </a:cubicBezTo>
                  <a:cubicBezTo>
                    <a:pt x="1385" y="884"/>
                    <a:pt x="1385" y="884"/>
                    <a:pt x="1385" y="884"/>
                  </a:cubicBezTo>
                  <a:cubicBezTo>
                    <a:pt x="1381" y="886"/>
                    <a:pt x="1381" y="886"/>
                    <a:pt x="1381" y="886"/>
                  </a:cubicBezTo>
                  <a:cubicBezTo>
                    <a:pt x="1380" y="887"/>
                    <a:pt x="1380" y="887"/>
                    <a:pt x="1380" y="887"/>
                  </a:cubicBezTo>
                  <a:cubicBezTo>
                    <a:pt x="1378" y="886"/>
                    <a:pt x="1388" y="884"/>
                    <a:pt x="1377" y="886"/>
                  </a:cubicBezTo>
                  <a:cubicBezTo>
                    <a:pt x="1375" y="889"/>
                    <a:pt x="1375" y="889"/>
                    <a:pt x="1375" y="889"/>
                  </a:cubicBezTo>
                  <a:cubicBezTo>
                    <a:pt x="1377" y="890"/>
                    <a:pt x="1377" y="890"/>
                    <a:pt x="1377" y="890"/>
                  </a:cubicBezTo>
                  <a:cubicBezTo>
                    <a:pt x="1371" y="894"/>
                    <a:pt x="1371" y="894"/>
                    <a:pt x="1371" y="894"/>
                  </a:cubicBezTo>
                  <a:cubicBezTo>
                    <a:pt x="1369" y="894"/>
                    <a:pt x="1369" y="894"/>
                    <a:pt x="1369" y="894"/>
                  </a:cubicBezTo>
                  <a:cubicBezTo>
                    <a:pt x="1369" y="897"/>
                    <a:pt x="1369" y="897"/>
                    <a:pt x="1369" y="897"/>
                  </a:cubicBezTo>
                  <a:cubicBezTo>
                    <a:pt x="1365" y="900"/>
                    <a:pt x="1365" y="900"/>
                    <a:pt x="1365" y="900"/>
                  </a:cubicBezTo>
                  <a:cubicBezTo>
                    <a:pt x="1364" y="902"/>
                    <a:pt x="1364" y="902"/>
                    <a:pt x="1364" y="902"/>
                  </a:cubicBezTo>
                  <a:cubicBezTo>
                    <a:pt x="1360" y="902"/>
                    <a:pt x="1360" y="902"/>
                    <a:pt x="1360" y="902"/>
                  </a:cubicBezTo>
                  <a:cubicBezTo>
                    <a:pt x="1360" y="904"/>
                    <a:pt x="1360" y="904"/>
                    <a:pt x="1360" y="904"/>
                  </a:cubicBezTo>
                  <a:cubicBezTo>
                    <a:pt x="1353" y="909"/>
                    <a:pt x="1353" y="909"/>
                    <a:pt x="1353" y="909"/>
                  </a:cubicBezTo>
                  <a:cubicBezTo>
                    <a:pt x="1352" y="909"/>
                    <a:pt x="1355" y="904"/>
                    <a:pt x="1355" y="911"/>
                  </a:cubicBezTo>
                  <a:cubicBezTo>
                    <a:pt x="1352" y="912"/>
                    <a:pt x="1352" y="912"/>
                    <a:pt x="1352" y="912"/>
                  </a:cubicBezTo>
                  <a:cubicBezTo>
                    <a:pt x="1350" y="915"/>
                    <a:pt x="1350" y="915"/>
                    <a:pt x="1350" y="915"/>
                  </a:cubicBezTo>
                  <a:cubicBezTo>
                    <a:pt x="1345" y="916"/>
                    <a:pt x="1345" y="916"/>
                    <a:pt x="1345" y="916"/>
                  </a:cubicBezTo>
                  <a:cubicBezTo>
                    <a:pt x="1345" y="919"/>
                    <a:pt x="1345" y="919"/>
                    <a:pt x="1345" y="919"/>
                  </a:cubicBezTo>
                  <a:cubicBezTo>
                    <a:pt x="1341" y="922"/>
                    <a:pt x="1341" y="922"/>
                    <a:pt x="1341" y="922"/>
                  </a:cubicBezTo>
                  <a:cubicBezTo>
                    <a:pt x="1338" y="922"/>
                    <a:pt x="1338" y="922"/>
                    <a:pt x="1338" y="922"/>
                  </a:cubicBezTo>
                  <a:cubicBezTo>
                    <a:pt x="1339" y="925"/>
                    <a:pt x="1339" y="925"/>
                    <a:pt x="1339" y="925"/>
                  </a:cubicBezTo>
                  <a:cubicBezTo>
                    <a:pt x="1335" y="929"/>
                    <a:pt x="1335" y="929"/>
                    <a:pt x="1335" y="929"/>
                  </a:cubicBezTo>
                  <a:cubicBezTo>
                    <a:pt x="1333" y="929"/>
                    <a:pt x="1333" y="929"/>
                    <a:pt x="1333" y="929"/>
                  </a:cubicBezTo>
                  <a:cubicBezTo>
                    <a:pt x="1320" y="939"/>
                    <a:pt x="1320" y="939"/>
                    <a:pt x="1320" y="939"/>
                  </a:cubicBezTo>
                  <a:cubicBezTo>
                    <a:pt x="1321" y="940"/>
                    <a:pt x="1321" y="940"/>
                    <a:pt x="1321" y="940"/>
                  </a:cubicBezTo>
                  <a:cubicBezTo>
                    <a:pt x="1318" y="942"/>
                    <a:pt x="1318" y="942"/>
                    <a:pt x="1318" y="942"/>
                  </a:cubicBezTo>
                  <a:cubicBezTo>
                    <a:pt x="1318" y="944"/>
                    <a:pt x="1314" y="939"/>
                    <a:pt x="1319" y="944"/>
                  </a:cubicBezTo>
                  <a:cubicBezTo>
                    <a:pt x="1317" y="942"/>
                    <a:pt x="1317" y="942"/>
                    <a:pt x="1317" y="942"/>
                  </a:cubicBezTo>
                  <a:cubicBezTo>
                    <a:pt x="1313" y="947"/>
                    <a:pt x="1313" y="947"/>
                    <a:pt x="1313" y="947"/>
                  </a:cubicBezTo>
                  <a:cubicBezTo>
                    <a:pt x="1309" y="948"/>
                    <a:pt x="1309" y="948"/>
                    <a:pt x="1309" y="948"/>
                  </a:cubicBezTo>
                  <a:cubicBezTo>
                    <a:pt x="1311" y="949"/>
                    <a:pt x="1310" y="950"/>
                    <a:pt x="1309" y="951"/>
                  </a:cubicBezTo>
                  <a:cubicBezTo>
                    <a:pt x="1304" y="954"/>
                    <a:pt x="1304" y="954"/>
                    <a:pt x="1304" y="954"/>
                  </a:cubicBezTo>
                  <a:cubicBezTo>
                    <a:pt x="1303" y="957"/>
                    <a:pt x="1303" y="957"/>
                    <a:pt x="1303" y="957"/>
                  </a:cubicBezTo>
                  <a:cubicBezTo>
                    <a:pt x="1299" y="958"/>
                    <a:pt x="1299" y="958"/>
                    <a:pt x="1299" y="958"/>
                  </a:cubicBezTo>
                  <a:cubicBezTo>
                    <a:pt x="1296" y="963"/>
                    <a:pt x="1296" y="963"/>
                    <a:pt x="1296" y="963"/>
                  </a:cubicBezTo>
                  <a:cubicBezTo>
                    <a:pt x="1276" y="981"/>
                    <a:pt x="1255" y="1001"/>
                    <a:pt x="1234" y="1020"/>
                  </a:cubicBezTo>
                  <a:cubicBezTo>
                    <a:pt x="1235" y="1021"/>
                    <a:pt x="1235" y="1021"/>
                    <a:pt x="1235" y="1021"/>
                  </a:cubicBezTo>
                  <a:cubicBezTo>
                    <a:pt x="1228" y="1024"/>
                    <a:pt x="1224" y="1034"/>
                    <a:pt x="1217" y="1034"/>
                  </a:cubicBezTo>
                  <a:cubicBezTo>
                    <a:pt x="1218" y="1035"/>
                    <a:pt x="1218" y="1035"/>
                    <a:pt x="1218" y="1035"/>
                  </a:cubicBezTo>
                  <a:cubicBezTo>
                    <a:pt x="1214" y="1040"/>
                    <a:pt x="1205" y="1047"/>
                    <a:pt x="1203" y="1051"/>
                  </a:cubicBezTo>
                  <a:cubicBezTo>
                    <a:pt x="1203" y="1054"/>
                    <a:pt x="1200" y="1055"/>
                    <a:pt x="1198" y="1056"/>
                  </a:cubicBezTo>
                  <a:cubicBezTo>
                    <a:pt x="1199" y="1057"/>
                    <a:pt x="1199" y="1057"/>
                    <a:pt x="1199" y="1057"/>
                  </a:cubicBezTo>
                  <a:cubicBezTo>
                    <a:pt x="1199" y="1057"/>
                    <a:pt x="1203" y="1056"/>
                    <a:pt x="1198" y="1059"/>
                  </a:cubicBezTo>
                  <a:cubicBezTo>
                    <a:pt x="1200" y="1060"/>
                    <a:pt x="1200" y="1060"/>
                    <a:pt x="1200" y="1060"/>
                  </a:cubicBezTo>
                  <a:cubicBezTo>
                    <a:pt x="1200" y="1062"/>
                    <a:pt x="1198" y="1056"/>
                    <a:pt x="1199" y="1062"/>
                  </a:cubicBezTo>
                  <a:cubicBezTo>
                    <a:pt x="1195" y="1060"/>
                    <a:pt x="1195" y="1060"/>
                    <a:pt x="1195" y="1060"/>
                  </a:cubicBezTo>
                  <a:cubicBezTo>
                    <a:pt x="1189" y="1063"/>
                    <a:pt x="1183" y="1068"/>
                    <a:pt x="1179" y="1073"/>
                  </a:cubicBezTo>
                  <a:cubicBezTo>
                    <a:pt x="1178" y="1076"/>
                    <a:pt x="1178" y="1076"/>
                    <a:pt x="1178" y="1076"/>
                  </a:cubicBezTo>
                  <a:cubicBezTo>
                    <a:pt x="1172" y="1078"/>
                    <a:pt x="1172" y="1078"/>
                    <a:pt x="1172" y="1078"/>
                  </a:cubicBezTo>
                  <a:cubicBezTo>
                    <a:pt x="1158" y="1078"/>
                    <a:pt x="1158" y="1078"/>
                    <a:pt x="1158" y="1078"/>
                  </a:cubicBezTo>
                  <a:cubicBezTo>
                    <a:pt x="1154" y="1075"/>
                    <a:pt x="1154" y="1075"/>
                    <a:pt x="1154" y="1075"/>
                  </a:cubicBezTo>
                  <a:cubicBezTo>
                    <a:pt x="1157" y="1074"/>
                    <a:pt x="1157" y="1074"/>
                    <a:pt x="1157" y="1074"/>
                  </a:cubicBezTo>
                  <a:cubicBezTo>
                    <a:pt x="1157" y="1072"/>
                    <a:pt x="1157" y="1072"/>
                    <a:pt x="1157" y="1072"/>
                  </a:cubicBezTo>
                  <a:cubicBezTo>
                    <a:pt x="1162" y="1066"/>
                    <a:pt x="1162" y="1066"/>
                    <a:pt x="1162" y="1066"/>
                  </a:cubicBezTo>
                  <a:cubicBezTo>
                    <a:pt x="1161" y="1065"/>
                    <a:pt x="1161" y="1065"/>
                    <a:pt x="1161" y="1065"/>
                  </a:cubicBezTo>
                  <a:cubicBezTo>
                    <a:pt x="1163" y="1063"/>
                    <a:pt x="1163" y="1063"/>
                    <a:pt x="1163" y="1063"/>
                  </a:cubicBezTo>
                  <a:cubicBezTo>
                    <a:pt x="1162" y="1062"/>
                    <a:pt x="1162" y="1062"/>
                    <a:pt x="1162" y="1062"/>
                  </a:cubicBezTo>
                  <a:cubicBezTo>
                    <a:pt x="1160" y="1064"/>
                    <a:pt x="1156" y="1064"/>
                    <a:pt x="1154" y="1066"/>
                  </a:cubicBezTo>
                  <a:cubicBezTo>
                    <a:pt x="1151" y="1072"/>
                    <a:pt x="1151" y="1072"/>
                    <a:pt x="1151" y="1072"/>
                  </a:cubicBezTo>
                  <a:cubicBezTo>
                    <a:pt x="1147" y="1074"/>
                    <a:pt x="1147" y="1074"/>
                    <a:pt x="1147" y="1074"/>
                  </a:cubicBezTo>
                  <a:cubicBezTo>
                    <a:pt x="1148" y="1075"/>
                    <a:pt x="1148" y="1075"/>
                    <a:pt x="1148" y="1075"/>
                  </a:cubicBezTo>
                  <a:cubicBezTo>
                    <a:pt x="1145" y="1078"/>
                    <a:pt x="1145" y="1078"/>
                    <a:pt x="1145" y="1078"/>
                  </a:cubicBezTo>
                  <a:cubicBezTo>
                    <a:pt x="1127" y="1078"/>
                    <a:pt x="1127" y="1078"/>
                    <a:pt x="1127" y="1078"/>
                  </a:cubicBezTo>
                  <a:cubicBezTo>
                    <a:pt x="1127" y="1076"/>
                    <a:pt x="1127" y="1076"/>
                    <a:pt x="1127" y="1076"/>
                  </a:cubicBezTo>
                  <a:cubicBezTo>
                    <a:pt x="1133" y="1074"/>
                    <a:pt x="1133" y="1074"/>
                    <a:pt x="1133" y="1074"/>
                  </a:cubicBezTo>
                  <a:cubicBezTo>
                    <a:pt x="1136" y="1071"/>
                    <a:pt x="1136" y="1071"/>
                    <a:pt x="1136" y="1071"/>
                  </a:cubicBezTo>
                  <a:cubicBezTo>
                    <a:pt x="1135" y="1069"/>
                    <a:pt x="1135" y="1069"/>
                    <a:pt x="1135" y="1069"/>
                  </a:cubicBezTo>
                  <a:cubicBezTo>
                    <a:pt x="1141" y="1065"/>
                    <a:pt x="1141" y="1065"/>
                    <a:pt x="1141" y="1065"/>
                  </a:cubicBezTo>
                  <a:cubicBezTo>
                    <a:pt x="1141" y="1064"/>
                    <a:pt x="1142" y="1067"/>
                    <a:pt x="1140" y="1064"/>
                  </a:cubicBezTo>
                  <a:cubicBezTo>
                    <a:pt x="1146" y="1067"/>
                    <a:pt x="1146" y="1067"/>
                    <a:pt x="1146" y="1067"/>
                  </a:cubicBezTo>
                  <a:cubicBezTo>
                    <a:pt x="1147" y="1066"/>
                    <a:pt x="1147" y="1066"/>
                    <a:pt x="1147" y="1066"/>
                  </a:cubicBezTo>
                  <a:cubicBezTo>
                    <a:pt x="1146" y="1065"/>
                    <a:pt x="1146" y="1065"/>
                    <a:pt x="1146" y="1065"/>
                  </a:cubicBezTo>
                  <a:cubicBezTo>
                    <a:pt x="1143" y="1064"/>
                    <a:pt x="1143" y="1064"/>
                    <a:pt x="1143" y="1064"/>
                  </a:cubicBezTo>
                  <a:cubicBezTo>
                    <a:pt x="1145" y="1062"/>
                    <a:pt x="1145" y="1062"/>
                    <a:pt x="1145" y="1062"/>
                  </a:cubicBezTo>
                  <a:cubicBezTo>
                    <a:pt x="1145" y="1060"/>
                    <a:pt x="1145" y="1060"/>
                    <a:pt x="1145" y="1060"/>
                  </a:cubicBezTo>
                  <a:cubicBezTo>
                    <a:pt x="1142" y="1066"/>
                    <a:pt x="1135" y="1060"/>
                    <a:pt x="1133" y="1062"/>
                  </a:cubicBezTo>
                  <a:cubicBezTo>
                    <a:pt x="1126" y="1068"/>
                    <a:pt x="1126" y="1068"/>
                    <a:pt x="1126" y="1068"/>
                  </a:cubicBezTo>
                  <a:cubicBezTo>
                    <a:pt x="1127" y="1068"/>
                    <a:pt x="1127" y="1068"/>
                    <a:pt x="1127" y="1068"/>
                  </a:cubicBezTo>
                  <a:cubicBezTo>
                    <a:pt x="1117" y="1078"/>
                    <a:pt x="1117" y="1078"/>
                    <a:pt x="1117" y="1078"/>
                  </a:cubicBezTo>
                  <a:cubicBezTo>
                    <a:pt x="1100" y="1078"/>
                    <a:pt x="1100" y="1078"/>
                    <a:pt x="1100" y="1078"/>
                  </a:cubicBezTo>
                  <a:cubicBezTo>
                    <a:pt x="1102" y="1076"/>
                    <a:pt x="1096" y="1079"/>
                    <a:pt x="1101" y="1075"/>
                  </a:cubicBezTo>
                  <a:cubicBezTo>
                    <a:pt x="1098" y="1076"/>
                    <a:pt x="1098" y="1076"/>
                    <a:pt x="1098" y="1076"/>
                  </a:cubicBezTo>
                  <a:cubicBezTo>
                    <a:pt x="1098" y="1076"/>
                    <a:pt x="1098" y="1076"/>
                    <a:pt x="1098" y="1076"/>
                  </a:cubicBezTo>
                  <a:cubicBezTo>
                    <a:pt x="1098" y="1075"/>
                    <a:pt x="1098" y="1075"/>
                    <a:pt x="1098" y="1075"/>
                  </a:cubicBezTo>
                  <a:cubicBezTo>
                    <a:pt x="1095" y="1078"/>
                    <a:pt x="1095" y="1078"/>
                    <a:pt x="1095" y="1078"/>
                  </a:cubicBezTo>
                  <a:cubicBezTo>
                    <a:pt x="1091" y="1078"/>
                    <a:pt x="1091" y="1078"/>
                    <a:pt x="1091" y="1078"/>
                  </a:cubicBezTo>
                  <a:cubicBezTo>
                    <a:pt x="1093" y="1075"/>
                    <a:pt x="1093" y="1075"/>
                    <a:pt x="1093" y="1075"/>
                  </a:cubicBezTo>
                  <a:cubicBezTo>
                    <a:pt x="1095" y="1073"/>
                    <a:pt x="1095" y="1077"/>
                    <a:pt x="1097" y="1074"/>
                  </a:cubicBezTo>
                  <a:cubicBezTo>
                    <a:pt x="1098" y="1076"/>
                    <a:pt x="1098" y="1076"/>
                    <a:pt x="1098" y="1076"/>
                  </a:cubicBezTo>
                  <a:cubicBezTo>
                    <a:pt x="1100" y="1071"/>
                    <a:pt x="1100" y="1071"/>
                    <a:pt x="1100" y="1071"/>
                  </a:cubicBezTo>
                  <a:cubicBezTo>
                    <a:pt x="1104" y="1071"/>
                    <a:pt x="1097" y="1069"/>
                    <a:pt x="1104" y="1069"/>
                  </a:cubicBezTo>
                  <a:cubicBezTo>
                    <a:pt x="1103" y="1068"/>
                    <a:pt x="1103" y="1068"/>
                    <a:pt x="1103" y="1068"/>
                  </a:cubicBezTo>
                  <a:cubicBezTo>
                    <a:pt x="1100" y="1070"/>
                    <a:pt x="1096" y="1069"/>
                    <a:pt x="1095" y="1070"/>
                  </a:cubicBezTo>
                  <a:cubicBezTo>
                    <a:pt x="1104" y="1062"/>
                    <a:pt x="1104" y="1062"/>
                    <a:pt x="1104" y="1062"/>
                  </a:cubicBezTo>
                  <a:cubicBezTo>
                    <a:pt x="1114" y="1055"/>
                    <a:pt x="1114" y="1055"/>
                    <a:pt x="1114" y="1055"/>
                  </a:cubicBezTo>
                  <a:cubicBezTo>
                    <a:pt x="1114" y="1052"/>
                    <a:pt x="1114" y="1052"/>
                    <a:pt x="1114" y="1052"/>
                  </a:cubicBezTo>
                  <a:cubicBezTo>
                    <a:pt x="1117" y="1052"/>
                    <a:pt x="1117" y="1052"/>
                    <a:pt x="1117" y="1052"/>
                  </a:cubicBezTo>
                  <a:cubicBezTo>
                    <a:pt x="1120" y="1050"/>
                    <a:pt x="1122" y="1046"/>
                    <a:pt x="1122" y="1043"/>
                  </a:cubicBezTo>
                  <a:cubicBezTo>
                    <a:pt x="1119" y="1046"/>
                    <a:pt x="1119" y="1046"/>
                    <a:pt x="1119" y="1046"/>
                  </a:cubicBezTo>
                  <a:cubicBezTo>
                    <a:pt x="1108" y="1051"/>
                    <a:pt x="1098" y="1064"/>
                    <a:pt x="1088" y="1071"/>
                  </a:cubicBezTo>
                  <a:cubicBezTo>
                    <a:pt x="1088" y="1074"/>
                    <a:pt x="1088" y="1074"/>
                    <a:pt x="1088" y="1074"/>
                  </a:cubicBezTo>
                  <a:cubicBezTo>
                    <a:pt x="1084" y="1078"/>
                    <a:pt x="1084" y="1078"/>
                    <a:pt x="1084" y="1078"/>
                  </a:cubicBezTo>
                  <a:cubicBezTo>
                    <a:pt x="1070" y="1078"/>
                    <a:pt x="1070" y="1078"/>
                    <a:pt x="1070" y="1078"/>
                  </a:cubicBezTo>
                  <a:cubicBezTo>
                    <a:pt x="1077" y="1070"/>
                    <a:pt x="1077" y="1070"/>
                    <a:pt x="1077" y="1070"/>
                  </a:cubicBezTo>
                  <a:cubicBezTo>
                    <a:pt x="1077" y="1069"/>
                    <a:pt x="1077" y="1069"/>
                    <a:pt x="1077" y="1069"/>
                  </a:cubicBezTo>
                  <a:cubicBezTo>
                    <a:pt x="1088" y="1057"/>
                    <a:pt x="1088" y="1057"/>
                    <a:pt x="1088" y="1057"/>
                  </a:cubicBezTo>
                  <a:cubicBezTo>
                    <a:pt x="1084" y="1055"/>
                    <a:pt x="1088" y="1055"/>
                    <a:pt x="1087" y="1052"/>
                  </a:cubicBezTo>
                  <a:cubicBezTo>
                    <a:pt x="1087" y="1051"/>
                    <a:pt x="1087" y="1051"/>
                    <a:pt x="1087" y="1051"/>
                  </a:cubicBezTo>
                  <a:cubicBezTo>
                    <a:pt x="1081" y="1055"/>
                    <a:pt x="1081" y="1055"/>
                    <a:pt x="1081" y="1055"/>
                  </a:cubicBezTo>
                  <a:cubicBezTo>
                    <a:pt x="1075" y="1059"/>
                    <a:pt x="1075" y="1059"/>
                    <a:pt x="1075" y="1059"/>
                  </a:cubicBezTo>
                  <a:cubicBezTo>
                    <a:pt x="1081" y="1051"/>
                    <a:pt x="1081" y="1051"/>
                    <a:pt x="1081" y="1051"/>
                  </a:cubicBezTo>
                  <a:cubicBezTo>
                    <a:pt x="1083" y="1049"/>
                    <a:pt x="1083" y="1049"/>
                    <a:pt x="1083" y="1049"/>
                  </a:cubicBezTo>
                  <a:cubicBezTo>
                    <a:pt x="1082" y="1048"/>
                    <a:pt x="1082" y="1048"/>
                    <a:pt x="1082" y="1048"/>
                  </a:cubicBezTo>
                  <a:cubicBezTo>
                    <a:pt x="1084" y="1045"/>
                    <a:pt x="1084" y="1045"/>
                    <a:pt x="1084" y="1045"/>
                  </a:cubicBezTo>
                  <a:cubicBezTo>
                    <a:pt x="1083" y="1044"/>
                    <a:pt x="1083" y="1044"/>
                    <a:pt x="1083" y="1044"/>
                  </a:cubicBezTo>
                  <a:cubicBezTo>
                    <a:pt x="1080" y="1045"/>
                    <a:pt x="1080" y="1045"/>
                    <a:pt x="1080" y="1045"/>
                  </a:cubicBezTo>
                  <a:cubicBezTo>
                    <a:pt x="1077" y="1047"/>
                    <a:pt x="1083" y="1047"/>
                    <a:pt x="1079" y="1048"/>
                  </a:cubicBezTo>
                  <a:cubicBezTo>
                    <a:pt x="1080" y="1049"/>
                    <a:pt x="1080" y="1049"/>
                    <a:pt x="1080" y="1049"/>
                  </a:cubicBezTo>
                  <a:cubicBezTo>
                    <a:pt x="1078" y="1051"/>
                    <a:pt x="1078" y="1051"/>
                    <a:pt x="1078" y="1051"/>
                  </a:cubicBezTo>
                  <a:cubicBezTo>
                    <a:pt x="1077" y="1048"/>
                    <a:pt x="1077" y="1048"/>
                    <a:pt x="1077" y="1048"/>
                  </a:cubicBezTo>
                  <a:cubicBezTo>
                    <a:pt x="1067" y="1057"/>
                    <a:pt x="1067" y="1057"/>
                    <a:pt x="1067" y="1057"/>
                  </a:cubicBezTo>
                  <a:cubicBezTo>
                    <a:pt x="1065" y="1056"/>
                    <a:pt x="1065" y="1056"/>
                    <a:pt x="1065" y="1056"/>
                  </a:cubicBezTo>
                  <a:cubicBezTo>
                    <a:pt x="1069" y="1054"/>
                    <a:pt x="1064" y="1053"/>
                    <a:pt x="1066" y="1051"/>
                  </a:cubicBezTo>
                  <a:cubicBezTo>
                    <a:pt x="1069" y="1051"/>
                    <a:pt x="1069" y="1051"/>
                    <a:pt x="1069" y="1051"/>
                  </a:cubicBezTo>
                  <a:cubicBezTo>
                    <a:pt x="1067" y="1051"/>
                    <a:pt x="1067" y="1051"/>
                    <a:pt x="1067" y="1051"/>
                  </a:cubicBezTo>
                  <a:cubicBezTo>
                    <a:pt x="1070" y="1051"/>
                    <a:pt x="1070" y="1051"/>
                    <a:pt x="1070" y="1051"/>
                  </a:cubicBezTo>
                  <a:cubicBezTo>
                    <a:pt x="1071" y="1049"/>
                    <a:pt x="1071" y="1049"/>
                    <a:pt x="1071" y="1049"/>
                  </a:cubicBezTo>
                  <a:cubicBezTo>
                    <a:pt x="1070" y="1050"/>
                    <a:pt x="1073" y="1048"/>
                    <a:pt x="1069" y="1047"/>
                  </a:cubicBezTo>
                  <a:cubicBezTo>
                    <a:pt x="1069" y="1046"/>
                    <a:pt x="1069" y="1046"/>
                    <a:pt x="1069" y="1046"/>
                  </a:cubicBezTo>
                  <a:cubicBezTo>
                    <a:pt x="1063" y="1050"/>
                    <a:pt x="1063" y="1050"/>
                    <a:pt x="1063" y="1050"/>
                  </a:cubicBezTo>
                  <a:cubicBezTo>
                    <a:pt x="1061" y="1053"/>
                    <a:pt x="1061" y="1053"/>
                    <a:pt x="1061" y="1053"/>
                  </a:cubicBezTo>
                  <a:cubicBezTo>
                    <a:pt x="1059" y="1055"/>
                    <a:pt x="1059" y="1055"/>
                    <a:pt x="1059" y="1055"/>
                  </a:cubicBezTo>
                  <a:cubicBezTo>
                    <a:pt x="1058" y="1052"/>
                    <a:pt x="1058" y="1052"/>
                    <a:pt x="1058" y="1052"/>
                  </a:cubicBezTo>
                  <a:cubicBezTo>
                    <a:pt x="1053" y="1056"/>
                    <a:pt x="1053" y="1056"/>
                    <a:pt x="1053" y="1056"/>
                  </a:cubicBezTo>
                  <a:cubicBezTo>
                    <a:pt x="1053" y="1059"/>
                    <a:pt x="1053" y="1059"/>
                    <a:pt x="1053" y="1059"/>
                  </a:cubicBezTo>
                  <a:cubicBezTo>
                    <a:pt x="1049" y="1060"/>
                    <a:pt x="1049" y="1060"/>
                    <a:pt x="1049" y="1060"/>
                  </a:cubicBezTo>
                  <a:cubicBezTo>
                    <a:pt x="1045" y="1064"/>
                    <a:pt x="1045" y="1064"/>
                    <a:pt x="1045" y="1064"/>
                  </a:cubicBezTo>
                  <a:cubicBezTo>
                    <a:pt x="1045" y="1066"/>
                    <a:pt x="1045" y="1066"/>
                    <a:pt x="1045" y="1066"/>
                  </a:cubicBezTo>
                  <a:cubicBezTo>
                    <a:pt x="1043" y="1067"/>
                    <a:pt x="1043" y="1067"/>
                    <a:pt x="1043" y="1067"/>
                  </a:cubicBezTo>
                  <a:cubicBezTo>
                    <a:pt x="1039" y="1064"/>
                    <a:pt x="1039" y="1064"/>
                    <a:pt x="1039" y="1064"/>
                  </a:cubicBezTo>
                  <a:cubicBezTo>
                    <a:pt x="1037" y="1066"/>
                    <a:pt x="1037" y="1066"/>
                    <a:pt x="1037" y="1066"/>
                  </a:cubicBezTo>
                  <a:cubicBezTo>
                    <a:pt x="1033" y="1066"/>
                    <a:pt x="1033" y="1066"/>
                    <a:pt x="1033" y="1066"/>
                  </a:cubicBezTo>
                  <a:cubicBezTo>
                    <a:pt x="1036" y="1065"/>
                    <a:pt x="1031" y="1067"/>
                    <a:pt x="1036" y="1068"/>
                  </a:cubicBezTo>
                  <a:cubicBezTo>
                    <a:pt x="1030" y="1071"/>
                    <a:pt x="1030" y="1071"/>
                    <a:pt x="1030" y="1071"/>
                  </a:cubicBezTo>
                  <a:cubicBezTo>
                    <a:pt x="1029" y="1074"/>
                    <a:pt x="1029" y="1074"/>
                    <a:pt x="1029" y="1074"/>
                  </a:cubicBezTo>
                  <a:cubicBezTo>
                    <a:pt x="1028" y="1074"/>
                    <a:pt x="1028" y="1074"/>
                    <a:pt x="1028" y="1074"/>
                  </a:cubicBezTo>
                  <a:cubicBezTo>
                    <a:pt x="1027" y="1070"/>
                    <a:pt x="1038" y="1067"/>
                    <a:pt x="1033" y="1062"/>
                  </a:cubicBezTo>
                  <a:cubicBezTo>
                    <a:pt x="1042" y="1056"/>
                    <a:pt x="1042" y="1056"/>
                    <a:pt x="1042" y="1056"/>
                  </a:cubicBezTo>
                  <a:cubicBezTo>
                    <a:pt x="1042" y="1053"/>
                    <a:pt x="1042" y="1053"/>
                    <a:pt x="1042" y="1053"/>
                  </a:cubicBezTo>
                  <a:cubicBezTo>
                    <a:pt x="1038" y="1051"/>
                    <a:pt x="1038" y="1051"/>
                    <a:pt x="1038" y="1051"/>
                  </a:cubicBezTo>
                  <a:cubicBezTo>
                    <a:pt x="1036" y="1051"/>
                    <a:pt x="1036" y="1051"/>
                    <a:pt x="1036" y="1051"/>
                  </a:cubicBezTo>
                  <a:cubicBezTo>
                    <a:pt x="1033" y="1055"/>
                    <a:pt x="1033" y="1055"/>
                    <a:pt x="1033" y="1055"/>
                  </a:cubicBezTo>
                  <a:cubicBezTo>
                    <a:pt x="1032" y="1053"/>
                    <a:pt x="1032" y="1053"/>
                    <a:pt x="1032" y="1053"/>
                  </a:cubicBezTo>
                  <a:cubicBezTo>
                    <a:pt x="1028" y="1056"/>
                    <a:pt x="1028" y="1056"/>
                    <a:pt x="1028" y="1056"/>
                  </a:cubicBezTo>
                  <a:cubicBezTo>
                    <a:pt x="1027" y="1055"/>
                    <a:pt x="1027" y="1055"/>
                    <a:pt x="1027" y="1055"/>
                  </a:cubicBezTo>
                  <a:cubicBezTo>
                    <a:pt x="1024" y="1056"/>
                    <a:pt x="1024" y="1056"/>
                    <a:pt x="1024" y="1056"/>
                  </a:cubicBezTo>
                  <a:cubicBezTo>
                    <a:pt x="1023" y="1056"/>
                    <a:pt x="1023" y="1056"/>
                    <a:pt x="1023" y="1056"/>
                  </a:cubicBezTo>
                  <a:cubicBezTo>
                    <a:pt x="1027" y="1048"/>
                    <a:pt x="1034" y="1048"/>
                    <a:pt x="1036" y="1039"/>
                  </a:cubicBezTo>
                  <a:cubicBezTo>
                    <a:pt x="1035" y="1039"/>
                    <a:pt x="1035" y="1039"/>
                    <a:pt x="1035" y="1039"/>
                  </a:cubicBezTo>
                  <a:cubicBezTo>
                    <a:pt x="1031" y="1041"/>
                    <a:pt x="1028" y="1045"/>
                    <a:pt x="1022" y="1045"/>
                  </a:cubicBezTo>
                  <a:cubicBezTo>
                    <a:pt x="1024" y="1044"/>
                    <a:pt x="1024" y="1044"/>
                    <a:pt x="1024" y="1044"/>
                  </a:cubicBezTo>
                  <a:cubicBezTo>
                    <a:pt x="1025" y="1040"/>
                    <a:pt x="1025" y="1040"/>
                    <a:pt x="1025" y="1040"/>
                  </a:cubicBezTo>
                  <a:cubicBezTo>
                    <a:pt x="1023" y="1040"/>
                    <a:pt x="1023" y="1040"/>
                    <a:pt x="1023" y="1040"/>
                  </a:cubicBezTo>
                  <a:cubicBezTo>
                    <a:pt x="1020" y="1043"/>
                    <a:pt x="1016" y="1046"/>
                    <a:pt x="1014" y="1049"/>
                  </a:cubicBezTo>
                  <a:cubicBezTo>
                    <a:pt x="1012" y="1049"/>
                    <a:pt x="1014" y="1053"/>
                    <a:pt x="1012" y="1048"/>
                  </a:cubicBezTo>
                  <a:cubicBezTo>
                    <a:pt x="1011" y="1049"/>
                    <a:pt x="1011" y="1049"/>
                    <a:pt x="1011" y="1049"/>
                  </a:cubicBezTo>
                  <a:cubicBezTo>
                    <a:pt x="1012" y="1051"/>
                    <a:pt x="1012" y="1051"/>
                    <a:pt x="1012" y="1051"/>
                  </a:cubicBezTo>
                  <a:cubicBezTo>
                    <a:pt x="1010" y="1050"/>
                    <a:pt x="1010" y="1050"/>
                    <a:pt x="1010" y="1050"/>
                  </a:cubicBezTo>
                  <a:cubicBezTo>
                    <a:pt x="1007" y="1051"/>
                    <a:pt x="1012" y="1048"/>
                    <a:pt x="1006" y="1051"/>
                  </a:cubicBezTo>
                  <a:cubicBezTo>
                    <a:pt x="1009" y="1048"/>
                    <a:pt x="1009" y="1048"/>
                    <a:pt x="1009" y="1048"/>
                  </a:cubicBezTo>
                  <a:cubicBezTo>
                    <a:pt x="1009" y="1046"/>
                    <a:pt x="1009" y="1046"/>
                    <a:pt x="1009" y="1046"/>
                  </a:cubicBezTo>
                  <a:cubicBezTo>
                    <a:pt x="1016" y="1041"/>
                    <a:pt x="1016" y="1041"/>
                    <a:pt x="1016" y="1041"/>
                  </a:cubicBezTo>
                  <a:cubicBezTo>
                    <a:pt x="1017" y="1039"/>
                    <a:pt x="1017" y="1039"/>
                    <a:pt x="1017" y="1039"/>
                  </a:cubicBezTo>
                  <a:cubicBezTo>
                    <a:pt x="1016" y="1038"/>
                    <a:pt x="1016" y="1038"/>
                    <a:pt x="1016" y="1038"/>
                  </a:cubicBezTo>
                  <a:cubicBezTo>
                    <a:pt x="1015" y="1036"/>
                    <a:pt x="1015" y="1036"/>
                    <a:pt x="1015" y="1036"/>
                  </a:cubicBezTo>
                  <a:cubicBezTo>
                    <a:pt x="1017" y="1034"/>
                    <a:pt x="1017" y="1034"/>
                    <a:pt x="1017" y="1034"/>
                  </a:cubicBezTo>
                  <a:cubicBezTo>
                    <a:pt x="1016" y="1033"/>
                    <a:pt x="1016" y="1033"/>
                    <a:pt x="1016" y="1033"/>
                  </a:cubicBezTo>
                  <a:cubicBezTo>
                    <a:pt x="1012" y="1032"/>
                    <a:pt x="1011" y="1035"/>
                    <a:pt x="1009" y="1035"/>
                  </a:cubicBezTo>
                  <a:cubicBezTo>
                    <a:pt x="1008" y="1036"/>
                    <a:pt x="1008" y="1036"/>
                    <a:pt x="1008" y="1036"/>
                  </a:cubicBezTo>
                  <a:cubicBezTo>
                    <a:pt x="1013" y="1036"/>
                    <a:pt x="1013" y="1036"/>
                    <a:pt x="1013" y="1036"/>
                  </a:cubicBezTo>
                  <a:cubicBezTo>
                    <a:pt x="1009" y="1037"/>
                    <a:pt x="1007" y="1037"/>
                    <a:pt x="1003" y="1037"/>
                  </a:cubicBezTo>
                  <a:cubicBezTo>
                    <a:pt x="1006" y="1033"/>
                    <a:pt x="1006" y="1033"/>
                    <a:pt x="1006" y="1033"/>
                  </a:cubicBezTo>
                  <a:cubicBezTo>
                    <a:pt x="1005" y="1031"/>
                    <a:pt x="1005" y="1031"/>
                    <a:pt x="1005" y="1031"/>
                  </a:cubicBezTo>
                  <a:cubicBezTo>
                    <a:pt x="1005" y="1032"/>
                    <a:pt x="1003" y="1028"/>
                    <a:pt x="1004" y="1033"/>
                  </a:cubicBezTo>
                  <a:cubicBezTo>
                    <a:pt x="1002" y="1032"/>
                    <a:pt x="1002" y="1032"/>
                    <a:pt x="1002" y="1032"/>
                  </a:cubicBezTo>
                  <a:cubicBezTo>
                    <a:pt x="1005" y="1030"/>
                    <a:pt x="1005" y="1026"/>
                    <a:pt x="1006" y="1025"/>
                  </a:cubicBezTo>
                  <a:cubicBezTo>
                    <a:pt x="1012" y="1023"/>
                    <a:pt x="1012" y="1023"/>
                    <a:pt x="1012" y="1023"/>
                  </a:cubicBezTo>
                  <a:cubicBezTo>
                    <a:pt x="1015" y="1018"/>
                    <a:pt x="1015" y="1018"/>
                    <a:pt x="1015" y="1018"/>
                  </a:cubicBezTo>
                  <a:cubicBezTo>
                    <a:pt x="1018" y="1017"/>
                    <a:pt x="1018" y="1017"/>
                    <a:pt x="1018" y="1017"/>
                  </a:cubicBezTo>
                  <a:cubicBezTo>
                    <a:pt x="1019" y="1015"/>
                    <a:pt x="1019" y="1015"/>
                    <a:pt x="1019" y="1015"/>
                  </a:cubicBezTo>
                  <a:cubicBezTo>
                    <a:pt x="1015" y="1015"/>
                    <a:pt x="1015" y="1015"/>
                    <a:pt x="1015" y="1015"/>
                  </a:cubicBezTo>
                  <a:cubicBezTo>
                    <a:pt x="1013" y="1019"/>
                    <a:pt x="1013" y="1019"/>
                    <a:pt x="1013" y="1019"/>
                  </a:cubicBezTo>
                  <a:cubicBezTo>
                    <a:pt x="1011" y="1017"/>
                    <a:pt x="1011" y="1017"/>
                    <a:pt x="1011" y="1017"/>
                  </a:cubicBezTo>
                  <a:cubicBezTo>
                    <a:pt x="1012" y="1016"/>
                    <a:pt x="1012" y="1016"/>
                    <a:pt x="1012" y="1016"/>
                  </a:cubicBezTo>
                  <a:cubicBezTo>
                    <a:pt x="1011" y="1015"/>
                    <a:pt x="1011" y="1015"/>
                    <a:pt x="1011" y="1015"/>
                  </a:cubicBezTo>
                  <a:cubicBezTo>
                    <a:pt x="1015" y="1007"/>
                    <a:pt x="1015" y="1007"/>
                    <a:pt x="1015" y="1007"/>
                  </a:cubicBezTo>
                  <a:cubicBezTo>
                    <a:pt x="1024" y="1001"/>
                    <a:pt x="1024" y="1001"/>
                    <a:pt x="1024" y="1001"/>
                  </a:cubicBezTo>
                  <a:cubicBezTo>
                    <a:pt x="1024" y="1000"/>
                    <a:pt x="1024" y="1000"/>
                    <a:pt x="1024" y="1000"/>
                  </a:cubicBezTo>
                  <a:cubicBezTo>
                    <a:pt x="1023" y="999"/>
                    <a:pt x="1023" y="999"/>
                    <a:pt x="1023" y="999"/>
                  </a:cubicBezTo>
                  <a:cubicBezTo>
                    <a:pt x="1021" y="1001"/>
                    <a:pt x="1021" y="1001"/>
                    <a:pt x="1021" y="1001"/>
                  </a:cubicBezTo>
                  <a:cubicBezTo>
                    <a:pt x="1018" y="1002"/>
                    <a:pt x="1018" y="1002"/>
                    <a:pt x="1018" y="1002"/>
                  </a:cubicBezTo>
                  <a:cubicBezTo>
                    <a:pt x="1016" y="1010"/>
                    <a:pt x="1005" y="1009"/>
                    <a:pt x="1002" y="1018"/>
                  </a:cubicBezTo>
                  <a:cubicBezTo>
                    <a:pt x="998" y="1018"/>
                    <a:pt x="998" y="1018"/>
                    <a:pt x="998" y="1018"/>
                  </a:cubicBezTo>
                  <a:cubicBezTo>
                    <a:pt x="997" y="1020"/>
                    <a:pt x="997" y="1020"/>
                    <a:pt x="997" y="1020"/>
                  </a:cubicBezTo>
                  <a:cubicBezTo>
                    <a:pt x="992" y="1023"/>
                    <a:pt x="992" y="1023"/>
                    <a:pt x="992" y="1023"/>
                  </a:cubicBezTo>
                  <a:cubicBezTo>
                    <a:pt x="993" y="1024"/>
                    <a:pt x="993" y="1024"/>
                    <a:pt x="993" y="1024"/>
                  </a:cubicBezTo>
                  <a:cubicBezTo>
                    <a:pt x="988" y="1028"/>
                    <a:pt x="988" y="1028"/>
                    <a:pt x="988" y="1028"/>
                  </a:cubicBezTo>
                  <a:cubicBezTo>
                    <a:pt x="986" y="1027"/>
                    <a:pt x="986" y="1027"/>
                    <a:pt x="986" y="1027"/>
                  </a:cubicBezTo>
                  <a:cubicBezTo>
                    <a:pt x="986" y="1029"/>
                    <a:pt x="986" y="1029"/>
                    <a:pt x="986" y="1029"/>
                  </a:cubicBezTo>
                  <a:cubicBezTo>
                    <a:pt x="982" y="1034"/>
                    <a:pt x="982" y="1034"/>
                    <a:pt x="982" y="1034"/>
                  </a:cubicBezTo>
                  <a:cubicBezTo>
                    <a:pt x="982" y="1037"/>
                    <a:pt x="982" y="1037"/>
                    <a:pt x="982" y="1037"/>
                  </a:cubicBezTo>
                  <a:cubicBezTo>
                    <a:pt x="979" y="1037"/>
                    <a:pt x="979" y="1037"/>
                    <a:pt x="979" y="1037"/>
                  </a:cubicBezTo>
                  <a:cubicBezTo>
                    <a:pt x="979" y="1037"/>
                    <a:pt x="976" y="1037"/>
                    <a:pt x="980" y="1035"/>
                  </a:cubicBezTo>
                  <a:cubicBezTo>
                    <a:pt x="978" y="1034"/>
                    <a:pt x="978" y="1034"/>
                    <a:pt x="978" y="1034"/>
                  </a:cubicBezTo>
                  <a:cubicBezTo>
                    <a:pt x="976" y="1037"/>
                    <a:pt x="976" y="1037"/>
                    <a:pt x="976" y="1037"/>
                  </a:cubicBezTo>
                  <a:cubicBezTo>
                    <a:pt x="972" y="1035"/>
                    <a:pt x="972" y="1035"/>
                    <a:pt x="972" y="1035"/>
                  </a:cubicBezTo>
                  <a:cubicBezTo>
                    <a:pt x="970" y="1036"/>
                    <a:pt x="970" y="1036"/>
                    <a:pt x="970" y="1036"/>
                  </a:cubicBezTo>
                  <a:cubicBezTo>
                    <a:pt x="969" y="1039"/>
                    <a:pt x="969" y="1039"/>
                    <a:pt x="969" y="1039"/>
                  </a:cubicBezTo>
                  <a:cubicBezTo>
                    <a:pt x="968" y="1037"/>
                    <a:pt x="968" y="1037"/>
                    <a:pt x="968" y="1037"/>
                  </a:cubicBezTo>
                  <a:cubicBezTo>
                    <a:pt x="963" y="1040"/>
                    <a:pt x="963" y="1040"/>
                    <a:pt x="963" y="1040"/>
                  </a:cubicBezTo>
                  <a:cubicBezTo>
                    <a:pt x="961" y="1042"/>
                    <a:pt x="960" y="1044"/>
                    <a:pt x="959" y="1046"/>
                  </a:cubicBezTo>
                  <a:cubicBezTo>
                    <a:pt x="958" y="1046"/>
                    <a:pt x="958" y="1046"/>
                    <a:pt x="958" y="1046"/>
                  </a:cubicBezTo>
                  <a:cubicBezTo>
                    <a:pt x="958" y="1043"/>
                    <a:pt x="958" y="1043"/>
                    <a:pt x="958" y="1043"/>
                  </a:cubicBezTo>
                  <a:cubicBezTo>
                    <a:pt x="954" y="1043"/>
                    <a:pt x="954" y="1043"/>
                    <a:pt x="954" y="1043"/>
                  </a:cubicBezTo>
                  <a:cubicBezTo>
                    <a:pt x="958" y="1041"/>
                    <a:pt x="958" y="1041"/>
                    <a:pt x="958" y="1041"/>
                  </a:cubicBezTo>
                  <a:cubicBezTo>
                    <a:pt x="958" y="1039"/>
                    <a:pt x="958" y="1039"/>
                    <a:pt x="958" y="1039"/>
                  </a:cubicBezTo>
                  <a:cubicBezTo>
                    <a:pt x="959" y="1039"/>
                    <a:pt x="959" y="1039"/>
                    <a:pt x="959" y="1039"/>
                  </a:cubicBezTo>
                  <a:cubicBezTo>
                    <a:pt x="960" y="1035"/>
                    <a:pt x="960" y="1035"/>
                    <a:pt x="960" y="1035"/>
                  </a:cubicBezTo>
                  <a:cubicBezTo>
                    <a:pt x="963" y="1036"/>
                    <a:pt x="963" y="1036"/>
                    <a:pt x="963" y="1036"/>
                  </a:cubicBezTo>
                  <a:cubicBezTo>
                    <a:pt x="968" y="1033"/>
                    <a:pt x="968" y="1033"/>
                    <a:pt x="968" y="1033"/>
                  </a:cubicBezTo>
                  <a:cubicBezTo>
                    <a:pt x="969" y="1030"/>
                    <a:pt x="969" y="1030"/>
                    <a:pt x="969" y="1030"/>
                  </a:cubicBezTo>
                  <a:cubicBezTo>
                    <a:pt x="966" y="1030"/>
                    <a:pt x="966" y="1030"/>
                    <a:pt x="966" y="1030"/>
                  </a:cubicBezTo>
                  <a:cubicBezTo>
                    <a:pt x="964" y="1032"/>
                    <a:pt x="964" y="1032"/>
                    <a:pt x="964" y="1032"/>
                  </a:cubicBezTo>
                  <a:cubicBezTo>
                    <a:pt x="963" y="1031"/>
                    <a:pt x="967" y="1031"/>
                    <a:pt x="962" y="1032"/>
                  </a:cubicBezTo>
                  <a:cubicBezTo>
                    <a:pt x="962" y="1031"/>
                    <a:pt x="966" y="1030"/>
                    <a:pt x="966" y="1028"/>
                  </a:cubicBezTo>
                  <a:cubicBezTo>
                    <a:pt x="961" y="1028"/>
                    <a:pt x="961" y="1028"/>
                    <a:pt x="961" y="1028"/>
                  </a:cubicBezTo>
                  <a:cubicBezTo>
                    <a:pt x="964" y="1026"/>
                    <a:pt x="964" y="1026"/>
                    <a:pt x="964" y="1026"/>
                  </a:cubicBezTo>
                  <a:cubicBezTo>
                    <a:pt x="964" y="1023"/>
                    <a:pt x="964" y="1023"/>
                    <a:pt x="964" y="1023"/>
                  </a:cubicBezTo>
                  <a:cubicBezTo>
                    <a:pt x="962" y="1024"/>
                    <a:pt x="959" y="1028"/>
                    <a:pt x="955" y="1028"/>
                  </a:cubicBezTo>
                  <a:cubicBezTo>
                    <a:pt x="955" y="1025"/>
                    <a:pt x="955" y="1025"/>
                    <a:pt x="955" y="1025"/>
                  </a:cubicBezTo>
                  <a:cubicBezTo>
                    <a:pt x="952" y="1027"/>
                    <a:pt x="952" y="1027"/>
                    <a:pt x="952" y="1027"/>
                  </a:cubicBezTo>
                  <a:cubicBezTo>
                    <a:pt x="954" y="1024"/>
                    <a:pt x="954" y="1024"/>
                    <a:pt x="954" y="1024"/>
                  </a:cubicBezTo>
                  <a:cubicBezTo>
                    <a:pt x="956" y="1024"/>
                    <a:pt x="956" y="1024"/>
                    <a:pt x="956" y="1024"/>
                  </a:cubicBezTo>
                  <a:cubicBezTo>
                    <a:pt x="958" y="1022"/>
                    <a:pt x="958" y="1022"/>
                    <a:pt x="958" y="1022"/>
                  </a:cubicBezTo>
                  <a:cubicBezTo>
                    <a:pt x="960" y="1023"/>
                    <a:pt x="960" y="1023"/>
                    <a:pt x="960" y="1023"/>
                  </a:cubicBezTo>
                  <a:cubicBezTo>
                    <a:pt x="961" y="1022"/>
                    <a:pt x="957" y="1021"/>
                    <a:pt x="962" y="1022"/>
                  </a:cubicBezTo>
                  <a:cubicBezTo>
                    <a:pt x="961" y="1020"/>
                    <a:pt x="961" y="1020"/>
                    <a:pt x="961" y="1020"/>
                  </a:cubicBezTo>
                  <a:cubicBezTo>
                    <a:pt x="957" y="1019"/>
                    <a:pt x="957" y="1019"/>
                    <a:pt x="957" y="1019"/>
                  </a:cubicBezTo>
                  <a:cubicBezTo>
                    <a:pt x="959" y="1017"/>
                    <a:pt x="959" y="1017"/>
                    <a:pt x="959" y="1017"/>
                  </a:cubicBezTo>
                  <a:cubicBezTo>
                    <a:pt x="958" y="1017"/>
                    <a:pt x="958" y="1017"/>
                    <a:pt x="958" y="1017"/>
                  </a:cubicBezTo>
                  <a:cubicBezTo>
                    <a:pt x="961" y="1017"/>
                    <a:pt x="956" y="1012"/>
                    <a:pt x="959" y="1014"/>
                  </a:cubicBezTo>
                  <a:cubicBezTo>
                    <a:pt x="958" y="1013"/>
                    <a:pt x="958" y="1013"/>
                    <a:pt x="958" y="1013"/>
                  </a:cubicBezTo>
                  <a:cubicBezTo>
                    <a:pt x="956" y="1015"/>
                    <a:pt x="956" y="1015"/>
                    <a:pt x="956" y="1015"/>
                  </a:cubicBezTo>
                  <a:cubicBezTo>
                    <a:pt x="959" y="1010"/>
                    <a:pt x="959" y="1010"/>
                    <a:pt x="959" y="1010"/>
                  </a:cubicBezTo>
                  <a:cubicBezTo>
                    <a:pt x="957" y="1005"/>
                    <a:pt x="957" y="1005"/>
                    <a:pt x="957" y="1005"/>
                  </a:cubicBezTo>
                  <a:cubicBezTo>
                    <a:pt x="959" y="1002"/>
                    <a:pt x="959" y="1002"/>
                    <a:pt x="959" y="1002"/>
                  </a:cubicBezTo>
                  <a:cubicBezTo>
                    <a:pt x="963" y="1003"/>
                    <a:pt x="963" y="1003"/>
                    <a:pt x="963" y="1003"/>
                  </a:cubicBezTo>
                  <a:cubicBezTo>
                    <a:pt x="964" y="1003"/>
                    <a:pt x="964" y="1003"/>
                    <a:pt x="964" y="1003"/>
                  </a:cubicBezTo>
                  <a:cubicBezTo>
                    <a:pt x="966" y="1002"/>
                    <a:pt x="966" y="1002"/>
                    <a:pt x="966" y="1002"/>
                  </a:cubicBezTo>
                  <a:cubicBezTo>
                    <a:pt x="963" y="999"/>
                    <a:pt x="963" y="999"/>
                    <a:pt x="963" y="999"/>
                  </a:cubicBezTo>
                  <a:cubicBezTo>
                    <a:pt x="966" y="997"/>
                    <a:pt x="964" y="994"/>
                    <a:pt x="966" y="992"/>
                  </a:cubicBezTo>
                  <a:cubicBezTo>
                    <a:pt x="969" y="992"/>
                    <a:pt x="969" y="992"/>
                    <a:pt x="969" y="992"/>
                  </a:cubicBezTo>
                  <a:cubicBezTo>
                    <a:pt x="974" y="985"/>
                    <a:pt x="974" y="985"/>
                    <a:pt x="974" y="985"/>
                  </a:cubicBezTo>
                  <a:cubicBezTo>
                    <a:pt x="975" y="982"/>
                    <a:pt x="975" y="982"/>
                    <a:pt x="975" y="982"/>
                  </a:cubicBezTo>
                  <a:cubicBezTo>
                    <a:pt x="976" y="981"/>
                    <a:pt x="976" y="981"/>
                    <a:pt x="976" y="981"/>
                  </a:cubicBezTo>
                  <a:cubicBezTo>
                    <a:pt x="977" y="984"/>
                    <a:pt x="977" y="984"/>
                    <a:pt x="977" y="984"/>
                  </a:cubicBezTo>
                  <a:cubicBezTo>
                    <a:pt x="980" y="984"/>
                    <a:pt x="980" y="984"/>
                    <a:pt x="980" y="984"/>
                  </a:cubicBezTo>
                  <a:cubicBezTo>
                    <a:pt x="980" y="982"/>
                    <a:pt x="980" y="982"/>
                    <a:pt x="980" y="982"/>
                  </a:cubicBezTo>
                  <a:cubicBezTo>
                    <a:pt x="983" y="980"/>
                    <a:pt x="983" y="980"/>
                    <a:pt x="983" y="980"/>
                  </a:cubicBezTo>
                  <a:cubicBezTo>
                    <a:pt x="986" y="976"/>
                    <a:pt x="986" y="976"/>
                    <a:pt x="986" y="976"/>
                  </a:cubicBezTo>
                  <a:cubicBezTo>
                    <a:pt x="992" y="973"/>
                    <a:pt x="992" y="973"/>
                    <a:pt x="992" y="973"/>
                  </a:cubicBezTo>
                  <a:cubicBezTo>
                    <a:pt x="992" y="970"/>
                    <a:pt x="992" y="970"/>
                    <a:pt x="992" y="970"/>
                  </a:cubicBezTo>
                  <a:cubicBezTo>
                    <a:pt x="1001" y="965"/>
                    <a:pt x="1004" y="959"/>
                    <a:pt x="1014" y="953"/>
                  </a:cubicBezTo>
                  <a:cubicBezTo>
                    <a:pt x="1014" y="950"/>
                    <a:pt x="1014" y="950"/>
                    <a:pt x="1014" y="950"/>
                  </a:cubicBezTo>
                  <a:cubicBezTo>
                    <a:pt x="1015" y="951"/>
                    <a:pt x="1015" y="951"/>
                    <a:pt x="1015" y="951"/>
                  </a:cubicBezTo>
                  <a:cubicBezTo>
                    <a:pt x="1018" y="950"/>
                    <a:pt x="1018" y="950"/>
                    <a:pt x="1018" y="950"/>
                  </a:cubicBezTo>
                  <a:cubicBezTo>
                    <a:pt x="1019" y="946"/>
                    <a:pt x="1019" y="946"/>
                    <a:pt x="1019" y="946"/>
                  </a:cubicBezTo>
                  <a:cubicBezTo>
                    <a:pt x="1021" y="947"/>
                    <a:pt x="1021" y="947"/>
                    <a:pt x="1021" y="947"/>
                  </a:cubicBezTo>
                  <a:cubicBezTo>
                    <a:pt x="1025" y="941"/>
                    <a:pt x="1025" y="941"/>
                    <a:pt x="1025" y="941"/>
                  </a:cubicBezTo>
                  <a:cubicBezTo>
                    <a:pt x="1021" y="939"/>
                    <a:pt x="1021" y="939"/>
                    <a:pt x="1021" y="939"/>
                  </a:cubicBezTo>
                  <a:cubicBezTo>
                    <a:pt x="1025" y="939"/>
                    <a:pt x="1026" y="933"/>
                    <a:pt x="1026" y="934"/>
                  </a:cubicBezTo>
                  <a:cubicBezTo>
                    <a:pt x="1029" y="934"/>
                    <a:pt x="1029" y="934"/>
                    <a:pt x="1029" y="934"/>
                  </a:cubicBezTo>
                  <a:cubicBezTo>
                    <a:pt x="1029" y="933"/>
                    <a:pt x="1029" y="933"/>
                    <a:pt x="1029" y="933"/>
                  </a:cubicBezTo>
                  <a:cubicBezTo>
                    <a:pt x="1032" y="935"/>
                    <a:pt x="1030" y="930"/>
                    <a:pt x="1034" y="931"/>
                  </a:cubicBezTo>
                  <a:cubicBezTo>
                    <a:pt x="1031" y="930"/>
                    <a:pt x="1031" y="930"/>
                    <a:pt x="1031" y="930"/>
                  </a:cubicBezTo>
                  <a:cubicBezTo>
                    <a:pt x="1034" y="929"/>
                    <a:pt x="1034" y="929"/>
                    <a:pt x="1034" y="929"/>
                  </a:cubicBezTo>
                  <a:cubicBezTo>
                    <a:pt x="1036" y="928"/>
                    <a:pt x="1036" y="928"/>
                    <a:pt x="1036" y="928"/>
                  </a:cubicBezTo>
                  <a:cubicBezTo>
                    <a:pt x="1034" y="927"/>
                    <a:pt x="1034" y="927"/>
                    <a:pt x="1034" y="927"/>
                  </a:cubicBezTo>
                  <a:cubicBezTo>
                    <a:pt x="1040" y="924"/>
                    <a:pt x="1040" y="924"/>
                    <a:pt x="1040" y="924"/>
                  </a:cubicBezTo>
                  <a:cubicBezTo>
                    <a:pt x="1042" y="924"/>
                    <a:pt x="1042" y="924"/>
                    <a:pt x="1042" y="924"/>
                  </a:cubicBezTo>
                  <a:cubicBezTo>
                    <a:pt x="1043" y="924"/>
                    <a:pt x="1043" y="924"/>
                    <a:pt x="1043" y="924"/>
                  </a:cubicBezTo>
                  <a:cubicBezTo>
                    <a:pt x="1045" y="923"/>
                    <a:pt x="1045" y="923"/>
                    <a:pt x="1045" y="923"/>
                  </a:cubicBezTo>
                  <a:cubicBezTo>
                    <a:pt x="1039" y="922"/>
                    <a:pt x="1039" y="922"/>
                    <a:pt x="1039" y="922"/>
                  </a:cubicBezTo>
                  <a:cubicBezTo>
                    <a:pt x="1042" y="921"/>
                    <a:pt x="1042" y="921"/>
                    <a:pt x="1042" y="921"/>
                  </a:cubicBezTo>
                  <a:cubicBezTo>
                    <a:pt x="1046" y="922"/>
                    <a:pt x="1046" y="922"/>
                    <a:pt x="1046" y="922"/>
                  </a:cubicBezTo>
                  <a:cubicBezTo>
                    <a:pt x="1047" y="921"/>
                    <a:pt x="1047" y="921"/>
                    <a:pt x="1047" y="921"/>
                  </a:cubicBezTo>
                  <a:cubicBezTo>
                    <a:pt x="1045" y="917"/>
                    <a:pt x="1045" y="917"/>
                    <a:pt x="1045" y="917"/>
                  </a:cubicBezTo>
                  <a:cubicBezTo>
                    <a:pt x="1051" y="909"/>
                    <a:pt x="1051" y="909"/>
                    <a:pt x="1051" y="909"/>
                  </a:cubicBezTo>
                  <a:cubicBezTo>
                    <a:pt x="1052" y="911"/>
                    <a:pt x="1052" y="911"/>
                    <a:pt x="1052" y="911"/>
                  </a:cubicBezTo>
                  <a:cubicBezTo>
                    <a:pt x="1056" y="908"/>
                    <a:pt x="1056" y="908"/>
                    <a:pt x="1056" y="908"/>
                  </a:cubicBezTo>
                  <a:cubicBezTo>
                    <a:pt x="1056" y="910"/>
                    <a:pt x="1056" y="910"/>
                    <a:pt x="1056" y="910"/>
                  </a:cubicBezTo>
                  <a:cubicBezTo>
                    <a:pt x="1059" y="909"/>
                    <a:pt x="1059" y="909"/>
                    <a:pt x="1059" y="909"/>
                  </a:cubicBezTo>
                  <a:cubicBezTo>
                    <a:pt x="1060" y="907"/>
                    <a:pt x="1060" y="907"/>
                    <a:pt x="1060" y="907"/>
                  </a:cubicBezTo>
                  <a:cubicBezTo>
                    <a:pt x="1059" y="904"/>
                    <a:pt x="1059" y="904"/>
                    <a:pt x="1059" y="904"/>
                  </a:cubicBezTo>
                  <a:cubicBezTo>
                    <a:pt x="1056" y="904"/>
                    <a:pt x="1056" y="904"/>
                    <a:pt x="1056" y="904"/>
                  </a:cubicBezTo>
                  <a:cubicBezTo>
                    <a:pt x="1053" y="907"/>
                    <a:pt x="1053" y="907"/>
                    <a:pt x="1053" y="907"/>
                  </a:cubicBezTo>
                  <a:cubicBezTo>
                    <a:pt x="1046" y="906"/>
                    <a:pt x="1046" y="906"/>
                    <a:pt x="1046" y="906"/>
                  </a:cubicBezTo>
                  <a:cubicBezTo>
                    <a:pt x="1045" y="904"/>
                    <a:pt x="1045" y="904"/>
                    <a:pt x="1045" y="904"/>
                  </a:cubicBezTo>
                  <a:cubicBezTo>
                    <a:pt x="1048" y="903"/>
                    <a:pt x="1048" y="903"/>
                    <a:pt x="1048" y="903"/>
                  </a:cubicBezTo>
                  <a:cubicBezTo>
                    <a:pt x="1048" y="900"/>
                    <a:pt x="1050" y="902"/>
                    <a:pt x="1051" y="899"/>
                  </a:cubicBezTo>
                  <a:cubicBezTo>
                    <a:pt x="1051" y="901"/>
                    <a:pt x="1051" y="901"/>
                    <a:pt x="1051" y="901"/>
                  </a:cubicBezTo>
                  <a:cubicBezTo>
                    <a:pt x="1057" y="899"/>
                    <a:pt x="1057" y="899"/>
                    <a:pt x="1057" y="899"/>
                  </a:cubicBezTo>
                  <a:cubicBezTo>
                    <a:pt x="1059" y="901"/>
                    <a:pt x="1059" y="901"/>
                    <a:pt x="1059" y="901"/>
                  </a:cubicBezTo>
                  <a:cubicBezTo>
                    <a:pt x="1060" y="897"/>
                    <a:pt x="1060" y="897"/>
                    <a:pt x="1060" y="897"/>
                  </a:cubicBezTo>
                  <a:cubicBezTo>
                    <a:pt x="1064" y="895"/>
                    <a:pt x="1064" y="895"/>
                    <a:pt x="1064" y="895"/>
                  </a:cubicBezTo>
                  <a:cubicBezTo>
                    <a:pt x="1066" y="897"/>
                    <a:pt x="1066" y="897"/>
                    <a:pt x="1066" y="897"/>
                  </a:cubicBezTo>
                  <a:cubicBezTo>
                    <a:pt x="1069" y="893"/>
                    <a:pt x="1069" y="893"/>
                    <a:pt x="1069" y="893"/>
                  </a:cubicBezTo>
                  <a:cubicBezTo>
                    <a:pt x="1074" y="892"/>
                    <a:pt x="1074" y="892"/>
                    <a:pt x="1074" y="892"/>
                  </a:cubicBezTo>
                  <a:cubicBezTo>
                    <a:pt x="1073" y="891"/>
                    <a:pt x="1071" y="895"/>
                    <a:pt x="1073" y="890"/>
                  </a:cubicBezTo>
                  <a:cubicBezTo>
                    <a:pt x="1067" y="892"/>
                    <a:pt x="1067" y="892"/>
                    <a:pt x="1067" y="892"/>
                  </a:cubicBezTo>
                  <a:cubicBezTo>
                    <a:pt x="1070" y="888"/>
                    <a:pt x="1070" y="888"/>
                    <a:pt x="1070" y="888"/>
                  </a:cubicBezTo>
                  <a:cubicBezTo>
                    <a:pt x="1066" y="888"/>
                    <a:pt x="1066" y="890"/>
                    <a:pt x="1063" y="889"/>
                  </a:cubicBezTo>
                  <a:cubicBezTo>
                    <a:pt x="1066" y="890"/>
                    <a:pt x="1066" y="890"/>
                    <a:pt x="1066" y="890"/>
                  </a:cubicBezTo>
                  <a:cubicBezTo>
                    <a:pt x="1064" y="893"/>
                    <a:pt x="1064" y="893"/>
                    <a:pt x="1064" y="893"/>
                  </a:cubicBezTo>
                  <a:cubicBezTo>
                    <a:pt x="1061" y="892"/>
                    <a:pt x="1061" y="892"/>
                    <a:pt x="1061" y="892"/>
                  </a:cubicBezTo>
                  <a:cubicBezTo>
                    <a:pt x="1063" y="890"/>
                    <a:pt x="1063" y="890"/>
                    <a:pt x="1063" y="890"/>
                  </a:cubicBezTo>
                  <a:cubicBezTo>
                    <a:pt x="1057" y="890"/>
                    <a:pt x="1057" y="890"/>
                    <a:pt x="1057" y="890"/>
                  </a:cubicBezTo>
                  <a:cubicBezTo>
                    <a:pt x="1059" y="894"/>
                    <a:pt x="1059" y="894"/>
                    <a:pt x="1059" y="894"/>
                  </a:cubicBezTo>
                  <a:cubicBezTo>
                    <a:pt x="1057" y="893"/>
                    <a:pt x="1057" y="893"/>
                    <a:pt x="1057" y="893"/>
                  </a:cubicBezTo>
                  <a:cubicBezTo>
                    <a:pt x="1056" y="893"/>
                    <a:pt x="1056" y="893"/>
                    <a:pt x="1056" y="893"/>
                  </a:cubicBezTo>
                  <a:cubicBezTo>
                    <a:pt x="1056" y="895"/>
                    <a:pt x="1056" y="895"/>
                    <a:pt x="1056" y="895"/>
                  </a:cubicBezTo>
                  <a:cubicBezTo>
                    <a:pt x="1047" y="896"/>
                    <a:pt x="1047" y="896"/>
                    <a:pt x="1047" y="896"/>
                  </a:cubicBezTo>
                  <a:cubicBezTo>
                    <a:pt x="1042" y="898"/>
                    <a:pt x="1042" y="898"/>
                    <a:pt x="1042" y="898"/>
                  </a:cubicBezTo>
                  <a:cubicBezTo>
                    <a:pt x="1040" y="897"/>
                    <a:pt x="1040" y="897"/>
                    <a:pt x="1040" y="897"/>
                  </a:cubicBezTo>
                  <a:cubicBezTo>
                    <a:pt x="1038" y="899"/>
                    <a:pt x="1038" y="899"/>
                    <a:pt x="1038" y="899"/>
                  </a:cubicBezTo>
                  <a:cubicBezTo>
                    <a:pt x="1036" y="901"/>
                    <a:pt x="1033" y="898"/>
                    <a:pt x="1032" y="899"/>
                  </a:cubicBezTo>
                  <a:cubicBezTo>
                    <a:pt x="1032" y="898"/>
                    <a:pt x="1032" y="898"/>
                    <a:pt x="1032" y="898"/>
                  </a:cubicBezTo>
                  <a:cubicBezTo>
                    <a:pt x="1037" y="897"/>
                    <a:pt x="1037" y="897"/>
                    <a:pt x="1037" y="897"/>
                  </a:cubicBezTo>
                  <a:cubicBezTo>
                    <a:pt x="1039" y="894"/>
                    <a:pt x="1039" y="894"/>
                    <a:pt x="1039" y="894"/>
                  </a:cubicBezTo>
                  <a:cubicBezTo>
                    <a:pt x="1039" y="893"/>
                    <a:pt x="1039" y="893"/>
                    <a:pt x="1039" y="893"/>
                  </a:cubicBezTo>
                  <a:cubicBezTo>
                    <a:pt x="1038" y="894"/>
                    <a:pt x="1037" y="896"/>
                    <a:pt x="1034" y="895"/>
                  </a:cubicBezTo>
                  <a:cubicBezTo>
                    <a:pt x="1034" y="896"/>
                    <a:pt x="1034" y="896"/>
                    <a:pt x="1034" y="896"/>
                  </a:cubicBezTo>
                  <a:cubicBezTo>
                    <a:pt x="1032" y="892"/>
                    <a:pt x="1032" y="892"/>
                    <a:pt x="1032" y="892"/>
                  </a:cubicBezTo>
                  <a:cubicBezTo>
                    <a:pt x="1032" y="890"/>
                    <a:pt x="1032" y="890"/>
                    <a:pt x="1032" y="890"/>
                  </a:cubicBezTo>
                  <a:cubicBezTo>
                    <a:pt x="1036" y="890"/>
                    <a:pt x="1036" y="890"/>
                    <a:pt x="1036" y="890"/>
                  </a:cubicBezTo>
                  <a:cubicBezTo>
                    <a:pt x="1038" y="889"/>
                    <a:pt x="1038" y="889"/>
                    <a:pt x="1038" y="889"/>
                  </a:cubicBezTo>
                  <a:cubicBezTo>
                    <a:pt x="1039" y="890"/>
                    <a:pt x="1039" y="890"/>
                    <a:pt x="1039" y="890"/>
                  </a:cubicBezTo>
                  <a:cubicBezTo>
                    <a:pt x="1039" y="891"/>
                    <a:pt x="1042" y="891"/>
                    <a:pt x="1038" y="891"/>
                  </a:cubicBezTo>
                  <a:cubicBezTo>
                    <a:pt x="1038" y="892"/>
                    <a:pt x="1038" y="892"/>
                    <a:pt x="1038" y="892"/>
                  </a:cubicBezTo>
                  <a:cubicBezTo>
                    <a:pt x="1043" y="891"/>
                    <a:pt x="1043" y="891"/>
                    <a:pt x="1043" y="891"/>
                  </a:cubicBezTo>
                  <a:cubicBezTo>
                    <a:pt x="1044" y="889"/>
                    <a:pt x="1044" y="889"/>
                    <a:pt x="1044" y="889"/>
                  </a:cubicBezTo>
                  <a:cubicBezTo>
                    <a:pt x="1044" y="888"/>
                    <a:pt x="1041" y="887"/>
                    <a:pt x="1043" y="886"/>
                  </a:cubicBezTo>
                  <a:cubicBezTo>
                    <a:pt x="1042" y="885"/>
                    <a:pt x="1042" y="885"/>
                    <a:pt x="1042" y="885"/>
                  </a:cubicBezTo>
                  <a:cubicBezTo>
                    <a:pt x="1039" y="886"/>
                    <a:pt x="1039" y="886"/>
                    <a:pt x="1039" y="886"/>
                  </a:cubicBezTo>
                  <a:cubicBezTo>
                    <a:pt x="1038" y="884"/>
                    <a:pt x="1038" y="884"/>
                    <a:pt x="1038" y="884"/>
                  </a:cubicBezTo>
                  <a:cubicBezTo>
                    <a:pt x="1042" y="881"/>
                    <a:pt x="1042" y="881"/>
                    <a:pt x="1042" y="881"/>
                  </a:cubicBezTo>
                  <a:cubicBezTo>
                    <a:pt x="1039" y="880"/>
                    <a:pt x="1039" y="880"/>
                    <a:pt x="1039" y="880"/>
                  </a:cubicBezTo>
                  <a:cubicBezTo>
                    <a:pt x="1039" y="878"/>
                    <a:pt x="1039" y="878"/>
                    <a:pt x="1039" y="878"/>
                  </a:cubicBezTo>
                  <a:cubicBezTo>
                    <a:pt x="1043" y="877"/>
                    <a:pt x="1037" y="882"/>
                    <a:pt x="1043" y="877"/>
                  </a:cubicBezTo>
                  <a:cubicBezTo>
                    <a:pt x="1044" y="878"/>
                    <a:pt x="1042" y="879"/>
                    <a:pt x="1043" y="881"/>
                  </a:cubicBezTo>
                  <a:cubicBezTo>
                    <a:pt x="1042" y="882"/>
                    <a:pt x="1042" y="882"/>
                    <a:pt x="1042" y="882"/>
                  </a:cubicBezTo>
                  <a:cubicBezTo>
                    <a:pt x="1045" y="882"/>
                    <a:pt x="1045" y="882"/>
                    <a:pt x="1045" y="882"/>
                  </a:cubicBezTo>
                  <a:cubicBezTo>
                    <a:pt x="1044" y="882"/>
                    <a:pt x="1044" y="882"/>
                    <a:pt x="1044" y="882"/>
                  </a:cubicBezTo>
                  <a:cubicBezTo>
                    <a:pt x="1046" y="885"/>
                    <a:pt x="1046" y="885"/>
                    <a:pt x="1046" y="885"/>
                  </a:cubicBezTo>
                  <a:cubicBezTo>
                    <a:pt x="1047" y="885"/>
                    <a:pt x="1047" y="885"/>
                    <a:pt x="1047" y="885"/>
                  </a:cubicBezTo>
                  <a:cubicBezTo>
                    <a:pt x="1051" y="883"/>
                    <a:pt x="1051" y="883"/>
                    <a:pt x="1051" y="883"/>
                  </a:cubicBezTo>
                  <a:cubicBezTo>
                    <a:pt x="1051" y="881"/>
                    <a:pt x="1051" y="881"/>
                    <a:pt x="1051" y="881"/>
                  </a:cubicBezTo>
                  <a:cubicBezTo>
                    <a:pt x="1055" y="880"/>
                    <a:pt x="1055" y="880"/>
                    <a:pt x="1055" y="880"/>
                  </a:cubicBezTo>
                  <a:cubicBezTo>
                    <a:pt x="1056" y="877"/>
                    <a:pt x="1056" y="877"/>
                    <a:pt x="1056" y="877"/>
                  </a:cubicBezTo>
                  <a:cubicBezTo>
                    <a:pt x="1060" y="879"/>
                    <a:pt x="1060" y="879"/>
                    <a:pt x="1060" y="879"/>
                  </a:cubicBezTo>
                  <a:cubicBezTo>
                    <a:pt x="1063" y="877"/>
                    <a:pt x="1063" y="877"/>
                    <a:pt x="1063" y="877"/>
                  </a:cubicBezTo>
                  <a:cubicBezTo>
                    <a:pt x="1060" y="881"/>
                    <a:pt x="1060" y="881"/>
                    <a:pt x="1060" y="881"/>
                  </a:cubicBezTo>
                  <a:cubicBezTo>
                    <a:pt x="1057" y="879"/>
                    <a:pt x="1057" y="879"/>
                    <a:pt x="1057" y="879"/>
                  </a:cubicBezTo>
                  <a:cubicBezTo>
                    <a:pt x="1056" y="880"/>
                    <a:pt x="1056" y="880"/>
                    <a:pt x="1056" y="880"/>
                  </a:cubicBezTo>
                  <a:cubicBezTo>
                    <a:pt x="1055" y="880"/>
                    <a:pt x="1059" y="880"/>
                    <a:pt x="1055" y="882"/>
                  </a:cubicBezTo>
                  <a:cubicBezTo>
                    <a:pt x="1059" y="883"/>
                    <a:pt x="1059" y="883"/>
                    <a:pt x="1059" y="883"/>
                  </a:cubicBezTo>
                  <a:cubicBezTo>
                    <a:pt x="1056" y="884"/>
                    <a:pt x="1056" y="884"/>
                    <a:pt x="1056" y="884"/>
                  </a:cubicBezTo>
                  <a:cubicBezTo>
                    <a:pt x="1055" y="885"/>
                    <a:pt x="1055" y="885"/>
                    <a:pt x="1055" y="885"/>
                  </a:cubicBezTo>
                  <a:cubicBezTo>
                    <a:pt x="1056" y="886"/>
                    <a:pt x="1056" y="886"/>
                    <a:pt x="1056" y="886"/>
                  </a:cubicBezTo>
                  <a:cubicBezTo>
                    <a:pt x="1063" y="882"/>
                    <a:pt x="1063" y="882"/>
                    <a:pt x="1063" y="882"/>
                  </a:cubicBezTo>
                  <a:cubicBezTo>
                    <a:pt x="1064" y="880"/>
                    <a:pt x="1064" y="880"/>
                    <a:pt x="1064" y="880"/>
                  </a:cubicBezTo>
                  <a:cubicBezTo>
                    <a:pt x="1063" y="879"/>
                    <a:pt x="1063" y="879"/>
                    <a:pt x="1063" y="879"/>
                  </a:cubicBezTo>
                  <a:cubicBezTo>
                    <a:pt x="1066" y="878"/>
                    <a:pt x="1066" y="878"/>
                    <a:pt x="1066" y="878"/>
                  </a:cubicBezTo>
                  <a:cubicBezTo>
                    <a:pt x="1074" y="873"/>
                    <a:pt x="1074" y="873"/>
                    <a:pt x="1074" y="873"/>
                  </a:cubicBezTo>
                  <a:cubicBezTo>
                    <a:pt x="1075" y="873"/>
                    <a:pt x="1075" y="873"/>
                    <a:pt x="1075" y="873"/>
                  </a:cubicBezTo>
                  <a:cubicBezTo>
                    <a:pt x="1078" y="872"/>
                    <a:pt x="1078" y="872"/>
                    <a:pt x="1078" y="872"/>
                  </a:cubicBezTo>
                  <a:cubicBezTo>
                    <a:pt x="1078" y="873"/>
                    <a:pt x="1072" y="871"/>
                    <a:pt x="1079" y="875"/>
                  </a:cubicBezTo>
                  <a:cubicBezTo>
                    <a:pt x="1082" y="875"/>
                    <a:pt x="1082" y="875"/>
                    <a:pt x="1082" y="875"/>
                  </a:cubicBezTo>
                  <a:cubicBezTo>
                    <a:pt x="1081" y="875"/>
                    <a:pt x="1084" y="870"/>
                    <a:pt x="1081" y="877"/>
                  </a:cubicBezTo>
                  <a:cubicBezTo>
                    <a:pt x="1084" y="873"/>
                    <a:pt x="1084" y="873"/>
                    <a:pt x="1084" y="873"/>
                  </a:cubicBezTo>
                  <a:cubicBezTo>
                    <a:pt x="1084" y="874"/>
                    <a:pt x="1087" y="876"/>
                    <a:pt x="1087" y="872"/>
                  </a:cubicBezTo>
                  <a:cubicBezTo>
                    <a:pt x="1091" y="871"/>
                    <a:pt x="1093" y="872"/>
                    <a:pt x="1096" y="869"/>
                  </a:cubicBezTo>
                  <a:cubicBezTo>
                    <a:pt x="1100" y="862"/>
                    <a:pt x="1100" y="862"/>
                    <a:pt x="1100" y="862"/>
                  </a:cubicBezTo>
                  <a:cubicBezTo>
                    <a:pt x="1102" y="861"/>
                    <a:pt x="1102" y="861"/>
                    <a:pt x="1102" y="861"/>
                  </a:cubicBezTo>
                  <a:cubicBezTo>
                    <a:pt x="1104" y="858"/>
                    <a:pt x="1104" y="858"/>
                    <a:pt x="1104" y="858"/>
                  </a:cubicBezTo>
                  <a:cubicBezTo>
                    <a:pt x="1106" y="858"/>
                    <a:pt x="1106" y="858"/>
                    <a:pt x="1106" y="858"/>
                  </a:cubicBezTo>
                  <a:cubicBezTo>
                    <a:pt x="1106" y="858"/>
                    <a:pt x="1101" y="856"/>
                    <a:pt x="1107" y="860"/>
                  </a:cubicBezTo>
                  <a:cubicBezTo>
                    <a:pt x="1109" y="857"/>
                    <a:pt x="1109" y="857"/>
                    <a:pt x="1109" y="857"/>
                  </a:cubicBezTo>
                  <a:cubicBezTo>
                    <a:pt x="1114" y="859"/>
                    <a:pt x="1114" y="859"/>
                    <a:pt x="1114" y="859"/>
                  </a:cubicBezTo>
                  <a:cubicBezTo>
                    <a:pt x="1116" y="856"/>
                    <a:pt x="1116" y="856"/>
                    <a:pt x="1116" y="856"/>
                  </a:cubicBezTo>
                  <a:cubicBezTo>
                    <a:pt x="1115" y="855"/>
                    <a:pt x="1115" y="855"/>
                    <a:pt x="1115" y="855"/>
                  </a:cubicBezTo>
                  <a:cubicBezTo>
                    <a:pt x="1114" y="854"/>
                    <a:pt x="1114" y="854"/>
                    <a:pt x="1114" y="854"/>
                  </a:cubicBezTo>
                  <a:cubicBezTo>
                    <a:pt x="1114" y="855"/>
                    <a:pt x="1112" y="854"/>
                    <a:pt x="1111" y="855"/>
                  </a:cubicBezTo>
                  <a:cubicBezTo>
                    <a:pt x="1116" y="851"/>
                    <a:pt x="1116" y="851"/>
                    <a:pt x="1116" y="851"/>
                  </a:cubicBezTo>
                  <a:cubicBezTo>
                    <a:pt x="1121" y="848"/>
                    <a:pt x="1121" y="848"/>
                    <a:pt x="1121" y="848"/>
                  </a:cubicBezTo>
                  <a:cubicBezTo>
                    <a:pt x="1121" y="849"/>
                    <a:pt x="1117" y="848"/>
                    <a:pt x="1121" y="850"/>
                  </a:cubicBezTo>
                  <a:cubicBezTo>
                    <a:pt x="1124" y="848"/>
                    <a:pt x="1124" y="848"/>
                    <a:pt x="1124" y="848"/>
                  </a:cubicBezTo>
                  <a:cubicBezTo>
                    <a:pt x="1120" y="846"/>
                    <a:pt x="1120" y="846"/>
                    <a:pt x="1120" y="846"/>
                  </a:cubicBezTo>
                  <a:cubicBezTo>
                    <a:pt x="1125" y="842"/>
                    <a:pt x="1125" y="842"/>
                    <a:pt x="1125" y="842"/>
                  </a:cubicBezTo>
                  <a:cubicBezTo>
                    <a:pt x="1124" y="843"/>
                    <a:pt x="1124" y="843"/>
                    <a:pt x="1124" y="843"/>
                  </a:cubicBezTo>
                  <a:cubicBezTo>
                    <a:pt x="1129" y="842"/>
                    <a:pt x="1129" y="842"/>
                    <a:pt x="1129" y="842"/>
                  </a:cubicBezTo>
                  <a:cubicBezTo>
                    <a:pt x="1131" y="838"/>
                    <a:pt x="1131" y="838"/>
                    <a:pt x="1131" y="838"/>
                  </a:cubicBezTo>
                  <a:cubicBezTo>
                    <a:pt x="1139" y="831"/>
                    <a:pt x="1139" y="831"/>
                    <a:pt x="1139" y="831"/>
                  </a:cubicBezTo>
                  <a:cubicBezTo>
                    <a:pt x="1139" y="830"/>
                    <a:pt x="1142" y="834"/>
                    <a:pt x="1138" y="830"/>
                  </a:cubicBezTo>
                  <a:cubicBezTo>
                    <a:pt x="1134" y="832"/>
                    <a:pt x="1134" y="832"/>
                    <a:pt x="1134" y="832"/>
                  </a:cubicBezTo>
                  <a:cubicBezTo>
                    <a:pt x="1131" y="831"/>
                    <a:pt x="1131" y="831"/>
                    <a:pt x="1131" y="831"/>
                  </a:cubicBezTo>
                  <a:cubicBezTo>
                    <a:pt x="1129" y="831"/>
                    <a:pt x="1129" y="831"/>
                    <a:pt x="1129" y="831"/>
                  </a:cubicBezTo>
                  <a:cubicBezTo>
                    <a:pt x="1127" y="834"/>
                    <a:pt x="1127" y="834"/>
                    <a:pt x="1127" y="834"/>
                  </a:cubicBezTo>
                  <a:cubicBezTo>
                    <a:pt x="1117" y="836"/>
                    <a:pt x="1117" y="836"/>
                    <a:pt x="1117" y="836"/>
                  </a:cubicBezTo>
                  <a:cubicBezTo>
                    <a:pt x="1115" y="837"/>
                    <a:pt x="1115" y="837"/>
                    <a:pt x="1115" y="837"/>
                  </a:cubicBezTo>
                  <a:cubicBezTo>
                    <a:pt x="1109" y="839"/>
                    <a:pt x="1109" y="839"/>
                    <a:pt x="1109" y="839"/>
                  </a:cubicBezTo>
                  <a:cubicBezTo>
                    <a:pt x="1105" y="836"/>
                    <a:pt x="1105" y="836"/>
                    <a:pt x="1105" y="836"/>
                  </a:cubicBezTo>
                  <a:cubicBezTo>
                    <a:pt x="1099" y="837"/>
                    <a:pt x="1099" y="837"/>
                    <a:pt x="1099" y="837"/>
                  </a:cubicBezTo>
                  <a:cubicBezTo>
                    <a:pt x="1101" y="838"/>
                    <a:pt x="1094" y="839"/>
                    <a:pt x="1100" y="840"/>
                  </a:cubicBezTo>
                  <a:cubicBezTo>
                    <a:pt x="1098" y="842"/>
                    <a:pt x="1098" y="842"/>
                    <a:pt x="1098" y="842"/>
                  </a:cubicBezTo>
                  <a:cubicBezTo>
                    <a:pt x="1097" y="841"/>
                    <a:pt x="1097" y="841"/>
                    <a:pt x="1097" y="841"/>
                  </a:cubicBezTo>
                  <a:cubicBezTo>
                    <a:pt x="1091" y="843"/>
                    <a:pt x="1091" y="843"/>
                    <a:pt x="1091" y="843"/>
                  </a:cubicBezTo>
                  <a:cubicBezTo>
                    <a:pt x="1088" y="840"/>
                    <a:pt x="1088" y="840"/>
                    <a:pt x="1088" y="840"/>
                  </a:cubicBezTo>
                  <a:cubicBezTo>
                    <a:pt x="1071" y="844"/>
                    <a:pt x="1071" y="844"/>
                    <a:pt x="1071" y="844"/>
                  </a:cubicBezTo>
                  <a:cubicBezTo>
                    <a:pt x="1065" y="845"/>
                    <a:pt x="1065" y="845"/>
                    <a:pt x="1065" y="845"/>
                  </a:cubicBezTo>
                  <a:cubicBezTo>
                    <a:pt x="1064" y="849"/>
                    <a:pt x="1071" y="843"/>
                    <a:pt x="1064" y="848"/>
                  </a:cubicBezTo>
                  <a:cubicBezTo>
                    <a:pt x="1067" y="847"/>
                    <a:pt x="1071" y="848"/>
                    <a:pt x="1074" y="846"/>
                  </a:cubicBezTo>
                  <a:cubicBezTo>
                    <a:pt x="1075" y="848"/>
                    <a:pt x="1075" y="848"/>
                    <a:pt x="1075" y="848"/>
                  </a:cubicBezTo>
                  <a:cubicBezTo>
                    <a:pt x="1063" y="851"/>
                    <a:pt x="1063" y="851"/>
                    <a:pt x="1063" y="851"/>
                  </a:cubicBezTo>
                  <a:cubicBezTo>
                    <a:pt x="1054" y="852"/>
                    <a:pt x="1054" y="852"/>
                    <a:pt x="1054" y="852"/>
                  </a:cubicBezTo>
                  <a:cubicBezTo>
                    <a:pt x="1057" y="849"/>
                    <a:pt x="1057" y="849"/>
                    <a:pt x="1057" y="849"/>
                  </a:cubicBezTo>
                  <a:cubicBezTo>
                    <a:pt x="1059" y="850"/>
                    <a:pt x="1059" y="850"/>
                    <a:pt x="1059" y="850"/>
                  </a:cubicBezTo>
                  <a:cubicBezTo>
                    <a:pt x="1063" y="848"/>
                    <a:pt x="1063" y="848"/>
                    <a:pt x="1063" y="848"/>
                  </a:cubicBezTo>
                  <a:cubicBezTo>
                    <a:pt x="1059" y="847"/>
                    <a:pt x="1059" y="847"/>
                    <a:pt x="1059" y="847"/>
                  </a:cubicBezTo>
                  <a:cubicBezTo>
                    <a:pt x="1047" y="851"/>
                    <a:pt x="1047" y="851"/>
                    <a:pt x="1047" y="851"/>
                  </a:cubicBezTo>
                  <a:cubicBezTo>
                    <a:pt x="1048" y="853"/>
                    <a:pt x="1048" y="853"/>
                    <a:pt x="1048" y="853"/>
                  </a:cubicBezTo>
                  <a:cubicBezTo>
                    <a:pt x="1050" y="853"/>
                    <a:pt x="1050" y="853"/>
                    <a:pt x="1050" y="853"/>
                  </a:cubicBezTo>
                  <a:cubicBezTo>
                    <a:pt x="1048" y="854"/>
                    <a:pt x="1048" y="854"/>
                    <a:pt x="1048" y="854"/>
                  </a:cubicBezTo>
                  <a:cubicBezTo>
                    <a:pt x="1047" y="854"/>
                    <a:pt x="1047" y="854"/>
                    <a:pt x="1047" y="854"/>
                  </a:cubicBezTo>
                  <a:cubicBezTo>
                    <a:pt x="1041" y="856"/>
                    <a:pt x="1041" y="856"/>
                    <a:pt x="1041" y="856"/>
                  </a:cubicBezTo>
                  <a:cubicBezTo>
                    <a:pt x="1041" y="856"/>
                    <a:pt x="1041" y="856"/>
                    <a:pt x="1041" y="856"/>
                  </a:cubicBezTo>
                  <a:cubicBezTo>
                    <a:pt x="1041" y="854"/>
                    <a:pt x="1041" y="854"/>
                    <a:pt x="1041" y="854"/>
                  </a:cubicBezTo>
                  <a:cubicBezTo>
                    <a:pt x="1045" y="854"/>
                    <a:pt x="1045" y="854"/>
                    <a:pt x="1045" y="854"/>
                  </a:cubicBezTo>
                  <a:cubicBezTo>
                    <a:pt x="1045" y="852"/>
                    <a:pt x="1045" y="852"/>
                    <a:pt x="1045" y="852"/>
                  </a:cubicBezTo>
                  <a:cubicBezTo>
                    <a:pt x="1046" y="852"/>
                    <a:pt x="1044" y="849"/>
                    <a:pt x="1046" y="853"/>
                  </a:cubicBezTo>
                  <a:cubicBezTo>
                    <a:pt x="1043" y="850"/>
                    <a:pt x="1043" y="850"/>
                    <a:pt x="1043" y="850"/>
                  </a:cubicBezTo>
                  <a:cubicBezTo>
                    <a:pt x="1040" y="852"/>
                    <a:pt x="1040" y="852"/>
                    <a:pt x="1040" y="852"/>
                  </a:cubicBezTo>
                  <a:cubicBezTo>
                    <a:pt x="1034" y="850"/>
                    <a:pt x="1049" y="851"/>
                    <a:pt x="1035" y="852"/>
                  </a:cubicBezTo>
                  <a:cubicBezTo>
                    <a:pt x="1027" y="855"/>
                    <a:pt x="1027" y="855"/>
                    <a:pt x="1027" y="855"/>
                  </a:cubicBezTo>
                  <a:cubicBezTo>
                    <a:pt x="1022" y="855"/>
                    <a:pt x="1022" y="855"/>
                    <a:pt x="1022" y="855"/>
                  </a:cubicBezTo>
                  <a:cubicBezTo>
                    <a:pt x="1010" y="857"/>
                    <a:pt x="1010" y="857"/>
                    <a:pt x="1010" y="857"/>
                  </a:cubicBezTo>
                  <a:cubicBezTo>
                    <a:pt x="1009" y="858"/>
                    <a:pt x="1009" y="858"/>
                    <a:pt x="1009" y="858"/>
                  </a:cubicBezTo>
                  <a:cubicBezTo>
                    <a:pt x="1005" y="858"/>
                    <a:pt x="1005" y="858"/>
                    <a:pt x="1005" y="858"/>
                  </a:cubicBezTo>
                  <a:cubicBezTo>
                    <a:pt x="1001" y="860"/>
                    <a:pt x="1001" y="860"/>
                    <a:pt x="1001" y="860"/>
                  </a:cubicBezTo>
                  <a:cubicBezTo>
                    <a:pt x="996" y="861"/>
                    <a:pt x="996" y="861"/>
                    <a:pt x="996" y="861"/>
                  </a:cubicBezTo>
                  <a:cubicBezTo>
                    <a:pt x="995" y="860"/>
                    <a:pt x="995" y="860"/>
                    <a:pt x="995" y="860"/>
                  </a:cubicBezTo>
                  <a:cubicBezTo>
                    <a:pt x="992" y="862"/>
                    <a:pt x="992" y="862"/>
                    <a:pt x="992" y="862"/>
                  </a:cubicBezTo>
                  <a:cubicBezTo>
                    <a:pt x="989" y="862"/>
                    <a:pt x="1000" y="855"/>
                    <a:pt x="987" y="864"/>
                  </a:cubicBezTo>
                  <a:cubicBezTo>
                    <a:pt x="986" y="861"/>
                    <a:pt x="986" y="861"/>
                    <a:pt x="986" y="861"/>
                  </a:cubicBezTo>
                  <a:cubicBezTo>
                    <a:pt x="985" y="861"/>
                    <a:pt x="1006" y="861"/>
                    <a:pt x="976" y="865"/>
                  </a:cubicBezTo>
                  <a:cubicBezTo>
                    <a:pt x="965" y="867"/>
                    <a:pt x="965" y="867"/>
                    <a:pt x="965" y="867"/>
                  </a:cubicBezTo>
                  <a:cubicBezTo>
                    <a:pt x="944" y="870"/>
                    <a:pt x="944" y="870"/>
                    <a:pt x="944" y="870"/>
                  </a:cubicBezTo>
                  <a:cubicBezTo>
                    <a:pt x="942" y="868"/>
                    <a:pt x="942" y="868"/>
                    <a:pt x="942" y="868"/>
                  </a:cubicBezTo>
                  <a:cubicBezTo>
                    <a:pt x="941" y="868"/>
                    <a:pt x="941" y="868"/>
                    <a:pt x="941" y="868"/>
                  </a:cubicBezTo>
                  <a:cubicBezTo>
                    <a:pt x="941" y="870"/>
                    <a:pt x="941" y="870"/>
                    <a:pt x="941" y="870"/>
                  </a:cubicBezTo>
                  <a:cubicBezTo>
                    <a:pt x="935" y="873"/>
                    <a:pt x="935" y="873"/>
                    <a:pt x="935" y="873"/>
                  </a:cubicBezTo>
                  <a:cubicBezTo>
                    <a:pt x="918" y="874"/>
                    <a:pt x="918" y="874"/>
                    <a:pt x="918" y="874"/>
                  </a:cubicBezTo>
                  <a:cubicBezTo>
                    <a:pt x="918" y="873"/>
                    <a:pt x="918" y="873"/>
                    <a:pt x="918" y="873"/>
                  </a:cubicBezTo>
                  <a:cubicBezTo>
                    <a:pt x="914" y="873"/>
                    <a:pt x="914" y="873"/>
                    <a:pt x="914" y="873"/>
                  </a:cubicBezTo>
                  <a:cubicBezTo>
                    <a:pt x="912" y="875"/>
                    <a:pt x="912" y="875"/>
                    <a:pt x="912" y="875"/>
                  </a:cubicBezTo>
                  <a:cubicBezTo>
                    <a:pt x="903" y="877"/>
                    <a:pt x="903" y="877"/>
                    <a:pt x="903" y="877"/>
                  </a:cubicBezTo>
                  <a:cubicBezTo>
                    <a:pt x="899" y="875"/>
                    <a:pt x="899" y="875"/>
                    <a:pt x="899" y="875"/>
                  </a:cubicBezTo>
                  <a:cubicBezTo>
                    <a:pt x="898" y="873"/>
                    <a:pt x="895" y="873"/>
                    <a:pt x="896" y="878"/>
                  </a:cubicBezTo>
                  <a:cubicBezTo>
                    <a:pt x="895" y="879"/>
                    <a:pt x="895" y="879"/>
                    <a:pt x="895" y="879"/>
                  </a:cubicBezTo>
                  <a:cubicBezTo>
                    <a:pt x="891" y="875"/>
                    <a:pt x="891" y="875"/>
                    <a:pt x="891" y="875"/>
                  </a:cubicBezTo>
                  <a:cubicBezTo>
                    <a:pt x="889" y="876"/>
                    <a:pt x="889" y="876"/>
                    <a:pt x="889" y="876"/>
                  </a:cubicBezTo>
                  <a:cubicBezTo>
                    <a:pt x="886" y="879"/>
                    <a:pt x="886" y="879"/>
                    <a:pt x="886" y="879"/>
                  </a:cubicBezTo>
                  <a:cubicBezTo>
                    <a:pt x="881" y="881"/>
                    <a:pt x="881" y="881"/>
                    <a:pt x="881" y="881"/>
                  </a:cubicBezTo>
                  <a:cubicBezTo>
                    <a:pt x="863" y="882"/>
                    <a:pt x="863" y="882"/>
                    <a:pt x="863" y="882"/>
                  </a:cubicBezTo>
                  <a:cubicBezTo>
                    <a:pt x="862" y="883"/>
                    <a:pt x="862" y="883"/>
                    <a:pt x="862" y="883"/>
                  </a:cubicBezTo>
                  <a:cubicBezTo>
                    <a:pt x="860" y="883"/>
                    <a:pt x="860" y="883"/>
                    <a:pt x="860" y="883"/>
                  </a:cubicBezTo>
                  <a:cubicBezTo>
                    <a:pt x="859" y="882"/>
                    <a:pt x="859" y="882"/>
                    <a:pt x="859" y="882"/>
                  </a:cubicBezTo>
                  <a:cubicBezTo>
                    <a:pt x="858" y="883"/>
                    <a:pt x="858" y="883"/>
                    <a:pt x="858" y="883"/>
                  </a:cubicBezTo>
                  <a:cubicBezTo>
                    <a:pt x="853" y="884"/>
                    <a:pt x="853" y="884"/>
                    <a:pt x="853" y="884"/>
                  </a:cubicBezTo>
                  <a:cubicBezTo>
                    <a:pt x="835" y="886"/>
                    <a:pt x="835" y="886"/>
                    <a:pt x="835" y="886"/>
                  </a:cubicBezTo>
                  <a:cubicBezTo>
                    <a:pt x="832" y="887"/>
                    <a:pt x="832" y="887"/>
                    <a:pt x="832" y="887"/>
                  </a:cubicBezTo>
                  <a:cubicBezTo>
                    <a:pt x="821" y="889"/>
                    <a:pt x="821" y="889"/>
                    <a:pt x="821" y="889"/>
                  </a:cubicBezTo>
                  <a:cubicBezTo>
                    <a:pt x="815" y="890"/>
                    <a:pt x="815" y="890"/>
                    <a:pt x="815" y="890"/>
                  </a:cubicBezTo>
                  <a:cubicBezTo>
                    <a:pt x="813" y="889"/>
                    <a:pt x="813" y="889"/>
                    <a:pt x="813" y="889"/>
                  </a:cubicBezTo>
                  <a:cubicBezTo>
                    <a:pt x="808" y="890"/>
                    <a:pt x="808" y="890"/>
                    <a:pt x="808" y="890"/>
                  </a:cubicBezTo>
                  <a:cubicBezTo>
                    <a:pt x="807" y="890"/>
                    <a:pt x="807" y="890"/>
                    <a:pt x="807" y="890"/>
                  </a:cubicBezTo>
                  <a:cubicBezTo>
                    <a:pt x="806" y="889"/>
                    <a:pt x="806" y="889"/>
                    <a:pt x="806" y="889"/>
                  </a:cubicBezTo>
                  <a:cubicBezTo>
                    <a:pt x="797" y="892"/>
                    <a:pt x="797" y="892"/>
                    <a:pt x="797" y="892"/>
                  </a:cubicBezTo>
                  <a:cubicBezTo>
                    <a:pt x="786" y="893"/>
                    <a:pt x="786" y="893"/>
                    <a:pt x="786" y="893"/>
                  </a:cubicBezTo>
                  <a:cubicBezTo>
                    <a:pt x="775" y="894"/>
                    <a:pt x="775" y="894"/>
                    <a:pt x="775" y="894"/>
                  </a:cubicBezTo>
                  <a:cubicBezTo>
                    <a:pt x="774" y="894"/>
                    <a:pt x="774" y="894"/>
                    <a:pt x="774" y="894"/>
                  </a:cubicBezTo>
                  <a:cubicBezTo>
                    <a:pt x="771" y="895"/>
                    <a:pt x="771" y="895"/>
                    <a:pt x="771" y="895"/>
                  </a:cubicBezTo>
                  <a:cubicBezTo>
                    <a:pt x="770" y="894"/>
                    <a:pt x="770" y="894"/>
                    <a:pt x="770" y="894"/>
                  </a:cubicBezTo>
                  <a:cubicBezTo>
                    <a:pt x="762" y="897"/>
                    <a:pt x="762" y="897"/>
                    <a:pt x="762" y="897"/>
                  </a:cubicBezTo>
                  <a:cubicBezTo>
                    <a:pt x="753" y="897"/>
                    <a:pt x="753" y="897"/>
                    <a:pt x="753" y="897"/>
                  </a:cubicBezTo>
                  <a:cubicBezTo>
                    <a:pt x="751" y="898"/>
                    <a:pt x="751" y="898"/>
                    <a:pt x="751" y="898"/>
                  </a:cubicBezTo>
                  <a:cubicBezTo>
                    <a:pt x="747" y="897"/>
                    <a:pt x="747" y="897"/>
                    <a:pt x="747" y="897"/>
                  </a:cubicBezTo>
                  <a:cubicBezTo>
                    <a:pt x="735" y="899"/>
                    <a:pt x="735" y="899"/>
                    <a:pt x="735" y="899"/>
                  </a:cubicBezTo>
                  <a:cubicBezTo>
                    <a:pt x="732" y="899"/>
                    <a:pt x="732" y="899"/>
                    <a:pt x="732" y="899"/>
                  </a:cubicBezTo>
                  <a:cubicBezTo>
                    <a:pt x="731" y="901"/>
                    <a:pt x="731" y="901"/>
                    <a:pt x="731" y="901"/>
                  </a:cubicBezTo>
                  <a:cubicBezTo>
                    <a:pt x="700" y="905"/>
                    <a:pt x="700" y="905"/>
                    <a:pt x="700" y="905"/>
                  </a:cubicBezTo>
                  <a:cubicBezTo>
                    <a:pt x="692" y="906"/>
                    <a:pt x="692" y="906"/>
                    <a:pt x="692" y="906"/>
                  </a:cubicBezTo>
                  <a:cubicBezTo>
                    <a:pt x="691" y="908"/>
                    <a:pt x="691" y="908"/>
                    <a:pt x="691" y="908"/>
                  </a:cubicBezTo>
                  <a:cubicBezTo>
                    <a:pt x="691" y="909"/>
                    <a:pt x="690" y="910"/>
                    <a:pt x="688" y="909"/>
                  </a:cubicBezTo>
                  <a:cubicBezTo>
                    <a:pt x="691" y="906"/>
                    <a:pt x="691" y="906"/>
                    <a:pt x="691" y="906"/>
                  </a:cubicBezTo>
                  <a:cubicBezTo>
                    <a:pt x="686" y="906"/>
                    <a:pt x="686" y="906"/>
                    <a:pt x="686" y="906"/>
                  </a:cubicBezTo>
                  <a:cubicBezTo>
                    <a:pt x="677" y="907"/>
                    <a:pt x="677" y="907"/>
                    <a:pt x="677" y="907"/>
                  </a:cubicBezTo>
                  <a:cubicBezTo>
                    <a:pt x="674" y="909"/>
                    <a:pt x="674" y="909"/>
                    <a:pt x="674" y="909"/>
                  </a:cubicBezTo>
                  <a:cubicBezTo>
                    <a:pt x="669" y="908"/>
                    <a:pt x="669" y="908"/>
                    <a:pt x="669" y="908"/>
                  </a:cubicBezTo>
                  <a:cubicBezTo>
                    <a:pt x="663" y="910"/>
                    <a:pt x="663" y="910"/>
                    <a:pt x="663" y="910"/>
                  </a:cubicBezTo>
                  <a:cubicBezTo>
                    <a:pt x="660" y="909"/>
                    <a:pt x="660" y="909"/>
                    <a:pt x="660" y="909"/>
                  </a:cubicBezTo>
                  <a:cubicBezTo>
                    <a:pt x="649" y="911"/>
                    <a:pt x="649" y="911"/>
                    <a:pt x="649" y="911"/>
                  </a:cubicBezTo>
                  <a:cubicBezTo>
                    <a:pt x="640" y="912"/>
                    <a:pt x="640" y="912"/>
                    <a:pt x="640" y="912"/>
                  </a:cubicBezTo>
                  <a:cubicBezTo>
                    <a:pt x="635" y="913"/>
                    <a:pt x="635" y="913"/>
                    <a:pt x="635" y="913"/>
                  </a:cubicBezTo>
                  <a:cubicBezTo>
                    <a:pt x="625" y="914"/>
                    <a:pt x="625" y="914"/>
                    <a:pt x="625" y="914"/>
                  </a:cubicBezTo>
                  <a:cubicBezTo>
                    <a:pt x="623" y="915"/>
                    <a:pt x="623" y="915"/>
                    <a:pt x="623" y="915"/>
                  </a:cubicBezTo>
                  <a:cubicBezTo>
                    <a:pt x="620" y="915"/>
                    <a:pt x="620" y="915"/>
                    <a:pt x="620" y="915"/>
                  </a:cubicBezTo>
                  <a:cubicBezTo>
                    <a:pt x="615" y="917"/>
                    <a:pt x="615" y="917"/>
                    <a:pt x="615" y="917"/>
                  </a:cubicBezTo>
                  <a:cubicBezTo>
                    <a:pt x="596" y="918"/>
                    <a:pt x="596" y="918"/>
                    <a:pt x="596" y="918"/>
                  </a:cubicBezTo>
                  <a:cubicBezTo>
                    <a:pt x="585" y="919"/>
                    <a:pt x="585" y="919"/>
                    <a:pt x="585" y="919"/>
                  </a:cubicBezTo>
                  <a:cubicBezTo>
                    <a:pt x="583" y="922"/>
                    <a:pt x="583" y="922"/>
                    <a:pt x="583" y="922"/>
                  </a:cubicBezTo>
                  <a:cubicBezTo>
                    <a:pt x="583" y="920"/>
                    <a:pt x="583" y="920"/>
                    <a:pt x="583" y="920"/>
                  </a:cubicBezTo>
                  <a:cubicBezTo>
                    <a:pt x="581" y="922"/>
                    <a:pt x="581" y="922"/>
                    <a:pt x="581" y="922"/>
                  </a:cubicBezTo>
                  <a:cubicBezTo>
                    <a:pt x="581" y="921"/>
                    <a:pt x="587" y="924"/>
                    <a:pt x="579" y="921"/>
                  </a:cubicBezTo>
                  <a:cubicBezTo>
                    <a:pt x="579" y="923"/>
                    <a:pt x="579" y="923"/>
                    <a:pt x="579" y="923"/>
                  </a:cubicBezTo>
                  <a:cubicBezTo>
                    <a:pt x="576" y="922"/>
                    <a:pt x="576" y="922"/>
                    <a:pt x="576" y="922"/>
                  </a:cubicBezTo>
                  <a:cubicBezTo>
                    <a:pt x="576" y="922"/>
                    <a:pt x="577" y="924"/>
                    <a:pt x="577" y="921"/>
                  </a:cubicBezTo>
                  <a:cubicBezTo>
                    <a:pt x="572" y="922"/>
                    <a:pt x="572" y="922"/>
                    <a:pt x="572" y="922"/>
                  </a:cubicBezTo>
                  <a:cubicBezTo>
                    <a:pt x="570" y="921"/>
                    <a:pt x="570" y="921"/>
                    <a:pt x="570" y="921"/>
                  </a:cubicBezTo>
                  <a:cubicBezTo>
                    <a:pt x="556" y="925"/>
                    <a:pt x="556" y="925"/>
                    <a:pt x="556" y="925"/>
                  </a:cubicBezTo>
                  <a:cubicBezTo>
                    <a:pt x="561" y="927"/>
                    <a:pt x="565" y="920"/>
                    <a:pt x="568" y="925"/>
                  </a:cubicBezTo>
                  <a:cubicBezTo>
                    <a:pt x="573" y="924"/>
                    <a:pt x="573" y="924"/>
                    <a:pt x="573" y="924"/>
                  </a:cubicBezTo>
                  <a:cubicBezTo>
                    <a:pt x="573" y="925"/>
                    <a:pt x="573" y="925"/>
                    <a:pt x="573" y="925"/>
                  </a:cubicBezTo>
                  <a:cubicBezTo>
                    <a:pt x="575" y="925"/>
                    <a:pt x="575" y="925"/>
                    <a:pt x="575" y="925"/>
                  </a:cubicBezTo>
                  <a:cubicBezTo>
                    <a:pt x="573" y="926"/>
                    <a:pt x="573" y="926"/>
                    <a:pt x="573" y="926"/>
                  </a:cubicBezTo>
                  <a:cubicBezTo>
                    <a:pt x="571" y="924"/>
                    <a:pt x="571" y="924"/>
                    <a:pt x="571" y="924"/>
                  </a:cubicBezTo>
                  <a:cubicBezTo>
                    <a:pt x="565" y="928"/>
                    <a:pt x="565" y="928"/>
                    <a:pt x="565" y="928"/>
                  </a:cubicBezTo>
                  <a:cubicBezTo>
                    <a:pt x="555" y="928"/>
                    <a:pt x="555" y="928"/>
                    <a:pt x="555" y="928"/>
                  </a:cubicBezTo>
                  <a:cubicBezTo>
                    <a:pt x="551" y="933"/>
                    <a:pt x="551" y="933"/>
                    <a:pt x="551" y="933"/>
                  </a:cubicBezTo>
                  <a:cubicBezTo>
                    <a:pt x="546" y="933"/>
                    <a:pt x="546" y="933"/>
                    <a:pt x="546" y="933"/>
                  </a:cubicBezTo>
                  <a:cubicBezTo>
                    <a:pt x="548" y="932"/>
                    <a:pt x="541" y="929"/>
                    <a:pt x="550" y="929"/>
                  </a:cubicBezTo>
                  <a:cubicBezTo>
                    <a:pt x="545" y="930"/>
                    <a:pt x="545" y="930"/>
                    <a:pt x="545" y="930"/>
                  </a:cubicBezTo>
                  <a:cubicBezTo>
                    <a:pt x="543" y="929"/>
                    <a:pt x="543" y="929"/>
                    <a:pt x="543" y="929"/>
                  </a:cubicBezTo>
                  <a:cubicBezTo>
                    <a:pt x="540" y="931"/>
                    <a:pt x="540" y="931"/>
                    <a:pt x="540" y="931"/>
                  </a:cubicBezTo>
                  <a:cubicBezTo>
                    <a:pt x="543" y="933"/>
                    <a:pt x="543" y="933"/>
                    <a:pt x="543" y="933"/>
                  </a:cubicBezTo>
                  <a:cubicBezTo>
                    <a:pt x="538" y="933"/>
                    <a:pt x="538" y="933"/>
                    <a:pt x="538" y="933"/>
                  </a:cubicBezTo>
                  <a:cubicBezTo>
                    <a:pt x="538" y="932"/>
                    <a:pt x="538" y="932"/>
                    <a:pt x="538" y="932"/>
                  </a:cubicBezTo>
                  <a:cubicBezTo>
                    <a:pt x="538" y="932"/>
                    <a:pt x="540" y="930"/>
                    <a:pt x="536" y="931"/>
                  </a:cubicBezTo>
                  <a:cubicBezTo>
                    <a:pt x="535" y="933"/>
                    <a:pt x="535" y="933"/>
                    <a:pt x="535" y="933"/>
                  </a:cubicBezTo>
                  <a:cubicBezTo>
                    <a:pt x="535" y="936"/>
                    <a:pt x="543" y="922"/>
                    <a:pt x="536" y="939"/>
                  </a:cubicBezTo>
                  <a:cubicBezTo>
                    <a:pt x="535" y="939"/>
                    <a:pt x="535" y="939"/>
                    <a:pt x="535" y="939"/>
                  </a:cubicBezTo>
                  <a:cubicBezTo>
                    <a:pt x="536" y="937"/>
                    <a:pt x="536" y="937"/>
                    <a:pt x="536" y="937"/>
                  </a:cubicBezTo>
                  <a:cubicBezTo>
                    <a:pt x="536" y="935"/>
                    <a:pt x="536" y="935"/>
                    <a:pt x="536" y="935"/>
                  </a:cubicBezTo>
                  <a:cubicBezTo>
                    <a:pt x="531" y="934"/>
                    <a:pt x="531" y="934"/>
                    <a:pt x="531" y="934"/>
                  </a:cubicBezTo>
                  <a:cubicBezTo>
                    <a:pt x="532" y="934"/>
                    <a:pt x="532" y="934"/>
                    <a:pt x="532" y="934"/>
                  </a:cubicBezTo>
                  <a:cubicBezTo>
                    <a:pt x="531" y="933"/>
                    <a:pt x="531" y="933"/>
                    <a:pt x="531" y="933"/>
                  </a:cubicBezTo>
                  <a:cubicBezTo>
                    <a:pt x="527" y="934"/>
                    <a:pt x="527" y="934"/>
                    <a:pt x="527" y="934"/>
                  </a:cubicBezTo>
                  <a:cubicBezTo>
                    <a:pt x="526" y="935"/>
                    <a:pt x="526" y="935"/>
                    <a:pt x="526" y="935"/>
                  </a:cubicBezTo>
                  <a:cubicBezTo>
                    <a:pt x="518" y="933"/>
                    <a:pt x="518" y="933"/>
                    <a:pt x="518" y="933"/>
                  </a:cubicBezTo>
                  <a:cubicBezTo>
                    <a:pt x="517" y="934"/>
                    <a:pt x="517" y="934"/>
                    <a:pt x="517" y="934"/>
                  </a:cubicBezTo>
                  <a:cubicBezTo>
                    <a:pt x="517" y="933"/>
                    <a:pt x="521" y="934"/>
                    <a:pt x="517" y="932"/>
                  </a:cubicBezTo>
                  <a:cubicBezTo>
                    <a:pt x="524" y="930"/>
                    <a:pt x="524" y="930"/>
                    <a:pt x="524" y="930"/>
                  </a:cubicBezTo>
                  <a:cubicBezTo>
                    <a:pt x="526" y="929"/>
                    <a:pt x="528" y="926"/>
                    <a:pt x="529" y="928"/>
                  </a:cubicBezTo>
                  <a:cubicBezTo>
                    <a:pt x="529" y="928"/>
                    <a:pt x="531" y="926"/>
                    <a:pt x="530" y="929"/>
                  </a:cubicBezTo>
                  <a:cubicBezTo>
                    <a:pt x="532" y="929"/>
                    <a:pt x="532" y="929"/>
                    <a:pt x="532" y="929"/>
                  </a:cubicBezTo>
                  <a:cubicBezTo>
                    <a:pt x="530" y="927"/>
                    <a:pt x="533" y="929"/>
                    <a:pt x="533" y="926"/>
                  </a:cubicBezTo>
                  <a:cubicBezTo>
                    <a:pt x="535" y="924"/>
                    <a:pt x="535" y="924"/>
                    <a:pt x="535" y="924"/>
                  </a:cubicBezTo>
                  <a:cubicBezTo>
                    <a:pt x="529" y="924"/>
                    <a:pt x="529" y="924"/>
                    <a:pt x="529" y="924"/>
                  </a:cubicBezTo>
                  <a:cubicBezTo>
                    <a:pt x="527" y="925"/>
                    <a:pt x="527" y="925"/>
                    <a:pt x="527" y="925"/>
                  </a:cubicBezTo>
                  <a:cubicBezTo>
                    <a:pt x="530" y="925"/>
                    <a:pt x="519" y="931"/>
                    <a:pt x="532" y="925"/>
                  </a:cubicBezTo>
                  <a:cubicBezTo>
                    <a:pt x="526" y="925"/>
                    <a:pt x="536" y="936"/>
                    <a:pt x="523" y="927"/>
                  </a:cubicBezTo>
                  <a:cubicBezTo>
                    <a:pt x="522" y="926"/>
                    <a:pt x="522" y="926"/>
                    <a:pt x="522" y="926"/>
                  </a:cubicBezTo>
                  <a:cubicBezTo>
                    <a:pt x="521" y="927"/>
                    <a:pt x="521" y="927"/>
                    <a:pt x="521" y="927"/>
                  </a:cubicBezTo>
                  <a:cubicBezTo>
                    <a:pt x="520" y="927"/>
                    <a:pt x="517" y="935"/>
                    <a:pt x="515" y="927"/>
                  </a:cubicBezTo>
                  <a:cubicBezTo>
                    <a:pt x="514" y="927"/>
                    <a:pt x="514" y="927"/>
                    <a:pt x="514" y="927"/>
                  </a:cubicBezTo>
                  <a:cubicBezTo>
                    <a:pt x="514" y="929"/>
                    <a:pt x="514" y="929"/>
                    <a:pt x="514" y="929"/>
                  </a:cubicBezTo>
                  <a:cubicBezTo>
                    <a:pt x="516" y="930"/>
                    <a:pt x="516" y="930"/>
                    <a:pt x="516" y="930"/>
                  </a:cubicBezTo>
                  <a:cubicBezTo>
                    <a:pt x="513" y="931"/>
                    <a:pt x="513" y="931"/>
                    <a:pt x="513" y="931"/>
                  </a:cubicBezTo>
                  <a:cubicBezTo>
                    <a:pt x="512" y="928"/>
                    <a:pt x="512" y="928"/>
                    <a:pt x="512" y="928"/>
                  </a:cubicBezTo>
                  <a:cubicBezTo>
                    <a:pt x="508" y="928"/>
                    <a:pt x="508" y="928"/>
                    <a:pt x="508" y="928"/>
                  </a:cubicBezTo>
                  <a:cubicBezTo>
                    <a:pt x="511" y="927"/>
                    <a:pt x="511" y="927"/>
                    <a:pt x="511" y="927"/>
                  </a:cubicBezTo>
                  <a:cubicBezTo>
                    <a:pt x="510" y="925"/>
                    <a:pt x="510" y="925"/>
                    <a:pt x="510" y="925"/>
                  </a:cubicBezTo>
                  <a:cubicBezTo>
                    <a:pt x="511" y="921"/>
                    <a:pt x="511" y="921"/>
                    <a:pt x="511" y="921"/>
                  </a:cubicBezTo>
                  <a:cubicBezTo>
                    <a:pt x="516" y="921"/>
                    <a:pt x="516" y="921"/>
                    <a:pt x="516" y="921"/>
                  </a:cubicBezTo>
                  <a:cubicBezTo>
                    <a:pt x="518" y="920"/>
                    <a:pt x="518" y="920"/>
                    <a:pt x="518" y="920"/>
                  </a:cubicBezTo>
                  <a:cubicBezTo>
                    <a:pt x="521" y="920"/>
                    <a:pt x="521" y="920"/>
                    <a:pt x="521" y="920"/>
                  </a:cubicBezTo>
                  <a:cubicBezTo>
                    <a:pt x="526" y="919"/>
                    <a:pt x="526" y="919"/>
                    <a:pt x="526" y="919"/>
                  </a:cubicBezTo>
                  <a:cubicBezTo>
                    <a:pt x="526" y="918"/>
                    <a:pt x="526" y="918"/>
                    <a:pt x="526" y="918"/>
                  </a:cubicBezTo>
                  <a:cubicBezTo>
                    <a:pt x="526" y="917"/>
                    <a:pt x="528" y="914"/>
                    <a:pt x="530" y="919"/>
                  </a:cubicBezTo>
                  <a:cubicBezTo>
                    <a:pt x="527" y="920"/>
                    <a:pt x="533" y="912"/>
                    <a:pt x="528" y="922"/>
                  </a:cubicBezTo>
                  <a:cubicBezTo>
                    <a:pt x="527" y="920"/>
                    <a:pt x="538" y="916"/>
                    <a:pt x="521" y="923"/>
                  </a:cubicBezTo>
                  <a:cubicBezTo>
                    <a:pt x="521" y="923"/>
                    <a:pt x="521" y="923"/>
                    <a:pt x="521" y="923"/>
                  </a:cubicBezTo>
                  <a:cubicBezTo>
                    <a:pt x="516" y="925"/>
                    <a:pt x="516" y="925"/>
                    <a:pt x="516" y="925"/>
                  </a:cubicBezTo>
                  <a:cubicBezTo>
                    <a:pt x="518" y="926"/>
                    <a:pt x="518" y="926"/>
                    <a:pt x="518" y="926"/>
                  </a:cubicBezTo>
                  <a:cubicBezTo>
                    <a:pt x="526" y="925"/>
                    <a:pt x="526" y="925"/>
                    <a:pt x="526" y="925"/>
                  </a:cubicBezTo>
                  <a:cubicBezTo>
                    <a:pt x="527" y="923"/>
                    <a:pt x="527" y="923"/>
                    <a:pt x="527" y="923"/>
                  </a:cubicBezTo>
                  <a:cubicBezTo>
                    <a:pt x="532" y="922"/>
                    <a:pt x="532" y="922"/>
                    <a:pt x="532" y="922"/>
                  </a:cubicBezTo>
                  <a:cubicBezTo>
                    <a:pt x="531" y="920"/>
                    <a:pt x="531" y="920"/>
                    <a:pt x="531" y="920"/>
                  </a:cubicBezTo>
                  <a:cubicBezTo>
                    <a:pt x="535" y="920"/>
                    <a:pt x="535" y="920"/>
                    <a:pt x="535" y="920"/>
                  </a:cubicBezTo>
                  <a:cubicBezTo>
                    <a:pt x="535" y="922"/>
                    <a:pt x="535" y="922"/>
                    <a:pt x="535" y="922"/>
                  </a:cubicBezTo>
                  <a:cubicBezTo>
                    <a:pt x="538" y="922"/>
                    <a:pt x="538" y="922"/>
                    <a:pt x="538" y="922"/>
                  </a:cubicBezTo>
                  <a:cubicBezTo>
                    <a:pt x="539" y="920"/>
                    <a:pt x="539" y="920"/>
                    <a:pt x="539" y="920"/>
                  </a:cubicBezTo>
                  <a:cubicBezTo>
                    <a:pt x="552" y="918"/>
                    <a:pt x="552" y="918"/>
                    <a:pt x="552" y="918"/>
                  </a:cubicBezTo>
                  <a:cubicBezTo>
                    <a:pt x="551" y="916"/>
                    <a:pt x="551" y="916"/>
                    <a:pt x="551" y="916"/>
                  </a:cubicBezTo>
                  <a:cubicBezTo>
                    <a:pt x="547" y="916"/>
                    <a:pt x="547" y="916"/>
                    <a:pt x="547" y="916"/>
                  </a:cubicBezTo>
                  <a:cubicBezTo>
                    <a:pt x="548" y="916"/>
                    <a:pt x="548" y="916"/>
                    <a:pt x="548" y="916"/>
                  </a:cubicBezTo>
                  <a:cubicBezTo>
                    <a:pt x="544" y="916"/>
                    <a:pt x="544" y="916"/>
                    <a:pt x="544" y="916"/>
                  </a:cubicBezTo>
                  <a:cubicBezTo>
                    <a:pt x="542" y="914"/>
                    <a:pt x="542" y="914"/>
                    <a:pt x="542" y="914"/>
                  </a:cubicBezTo>
                  <a:cubicBezTo>
                    <a:pt x="536" y="916"/>
                    <a:pt x="536" y="916"/>
                    <a:pt x="536" y="916"/>
                  </a:cubicBezTo>
                  <a:cubicBezTo>
                    <a:pt x="535" y="915"/>
                    <a:pt x="535" y="915"/>
                    <a:pt x="535" y="915"/>
                  </a:cubicBezTo>
                  <a:cubicBezTo>
                    <a:pt x="531" y="917"/>
                    <a:pt x="531" y="917"/>
                    <a:pt x="531" y="917"/>
                  </a:cubicBezTo>
                  <a:cubicBezTo>
                    <a:pt x="528" y="915"/>
                    <a:pt x="528" y="915"/>
                    <a:pt x="528" y="915"/>
                  </a:cubicBezTo>
                  <a:cubicBezTo>
                    <a:pt x="529" y="912"/>
                    <a:pt x="529" y="912"/>
                    <a:pt x="529" y="912"/>
                  </a:cubicBezTo>
                  <a:cubicBezTo>
                    <a:pt x="536" y="913"/>
                    <a:pt x="536" y="913"/>
                    <a:pt x="536" y="913"/>
                  </a:cubicBezTo>
                  <a:cubicBezTo>
                    <a:pt x="536" y="911"/>
                    <a:pt x="536" y="911"/>
                    <a:pt x="536" y="911"/>
                  </a:cubicBezTo>
                  <a:cubicBezTo>
                    <a:pt x="541" y="910"/>
                    <a:pt x="541" y="910"/>
                    <a:pt x="541" y="910"/>
                  </a:cubicBezTo>
                  <a:cubicBezTo>
                    <a:pt x="542" y="910"/>
                    <a:pt x="536" y="910"/>
                    <a:pt x="544" y="913"/>
                  </a:cubicBezTo>
                  <a:cubicBezTo>
                    <a:pt x="549" y="910"/>
                    <a:pt x="549" y="910"/>
                    <a:pt x="549" y="910"/>
                  </a:cubicBezTo>
                  <a:cubicBezTo>
                    <a:pt x="553" y="911"/>
                    <a:pt x="553" y="911"/>
                    <a:pt x="553" y="911"/>
                  </a:cubicBezTo>
                  <a:cubicBezTo>
                    <a:pt x="557" y="909"/>
                    <a:pt x="557" y="909"/>
                    <a:pt x="557" y="909"/>
                  </a:cubicBezTo>
                  <a:cubicBezTo>
                    <a:pt x="581" y="906"/>
                    <a:pt x="581" y="906"/>
                    <a:pt x="581" y="906"/>
                  </a:cubicBezTo>
                  <a:cubicBezTo>
                    <a:pt x="585" y="906"/>
                    <a:pt x="585" y="906"/>
                    <a:pt x="585" y="906"/>
                  </a:cubicBezTo>
                  <a:cubicBezTo>
                    <a:pt x="589" y="904"/>
                    <a:pt x="589" y="904"/>
                    <a:pt x="589" y="904"/>
                  </a:cubicBezTo>
                  <a:cubicBezTo>
                    <a:pt x="584" y="902"/>
                    <a:pt x="583" y="906"/>
                    <a:pt x="570" y="906"/>
                  </a:cubicBezTo>
                  <a:cubicBezTo>
                    <a:pt x="569" y="903"/>
                    <a:pt x="569" y="903"/>
                    <a:pt x="569" y="903"/>
                  </a:cubicBezTo>
                  <a:cubicBezTo>
                    <a:pt x="568" y="905"/>
                    <a:pt x="568" y="905"/>
                    <a:pt x="568" y="905"/>
                  </a:cubicBezTo>
                  <a:cubicBezTo>
                    <a:pt x="568" y="901"/>
                    <a:pt x="568" y="901"/>
                    <a:pt x="568" y="901"/>
                  </a:cubicBezTo>
                  <a:cubicBezTo>
                    <a:pt x="571" y="899"/>
                    <a:pt x="571" y="899"/>
                    <a:pt x="571" y="899"/>
                  </a:cubicBezTo>
                  <a:cubicBezTo>
                    <a:pt x="571" y="901"/>
                    <a:pt x="571" y="901"/>
                    <a:pt x="571" y="901"/>
                  </a:cubicBezTo>
                  <a:cubicBezTo>
                    <a:pt x="573" y="901"/>
                    <a:pt x="573" y="901"/>
                    <a:pt x="573" y="901"/>
                  </a:cubicBezTo>
                  <a:cubicBezTo>
                    <a:pt x="570" y="903"/>
                    <a:pt x="570" y="903"/>
                    <a:pt x="570" y="903"/>
                  </a:cubicBezTo>
                  <a:cubicBezTo>
                    <a:pt x="588" y="903"/>
                    <a:pt x="517" y="919"/>
                    <a:pt x="599" y="901"/>
                  </a:cubicBezTo>
                  <a:cubicBezTo>
                    <a:pt x="607" y="897"/>
                    <a:pt x="607" y="897"/>
                    <a:pt x="607" y="897"/>
                  </a:cubicBezTo>
                  <a:cubicBezTo>
                    <a:pt x="614" y="896"/>
                    <a:pt x="614" y="896"/>
                    <a:pt x="614" y="896"/>
                  </a:cubicBezTo>
                  <a:cubicBezTo>
                    <a:pt x="614" y="894"/>
                    <a:pt x="614" y="894"/>
                    <a:pt x="614" y="894"/>
                  </a:cubicBezTo>
                  <a:cubicBezTo>
                    <a:pt x="615" y="894"/>
                    <a:pt x="615" y="894"/>
                    <a:pt x="615" y="894"/>
                  </a:cubicBezTo>
                  <a:cubicBezTo>
                    <a:pt x="615" y="895"/>
                    <a:pt x="614" y="895"/>
                    <a:pt x="615" y="895"/>
                  </a:cubicBezTo>
                  <a:cubicBezTo>
                    <a:pt x="617" y="897"/>
                    <a:pt x="617" y="897"/>
                    <a:pt x="617" y="897"/>
                  </a:cubicBezTo>
                  <a:cubicBezTo>
                    <a:pt x="618" y="896"/>
                    <a:pt x="618" y="896"/>
                    <a:pt x="618" y="896"/>
                  </a:cubicBezTo>
                  <a:cubicBezTo>
                    <a:pt x="617" y="894"/>
                    <a:pt x="613" y="901"/>
                    <a:pt x="618" y="893"/>
                  </a:cubicBezTo>
                  <a:cubicBezTo>
                    <a:pt x="622" y="890"/>
                    <a:pt x="622" y="890"/>
                    <a:pt x="622" y="890"/>
                  </a:cubicBezTo>
                  <a:cubicBezTo>
                    <a:pt x="631" y="888"/>
                    <a:pt x="631" y="888"/>
                    <a:pt x="631" y="888"/>
                  </a:cubicBezTo>
                  <a:cubicBezTo>
                    <a:pt x="638" y="887"/>
                    <a:pt x="638" y="887"/>
                    <a:pt x="638" y="887"/>
                  </a:cubicBezTo>
                  <a:cubicBezTo>
                    <a:pt x="639" y="886"/>
                    <a:pt x="639" y="886"/>
                    <a:pt x="639" y="886"/>
                  </a:cubicBezTo>
                  <a:cubicBezTo>
                    <a:pt x="629" y="885"/>
                    <a:pt x="629" y="885"/>
                    <a:pt x="629" y="885"/>
                  </a:cubicBezTo>
                  <a:cubicBezTo>
                    <a:pt x="632" y="883"/>
                    <a:pt x="632" y="883"/>
                    <a:pt x="632" y="883"/>
                  </a:cubicBezTo>
                  <a:cubicBezTo>
                    <a:pt x="628" y="881"/>
                    <a:pt x="628" y="881"/>
                    <a:pt x="628" y="881"/>
                  </a:cubicBezTo>
                  <a:cubicBezTo>
                    <a:pt x="623" y="884"/>
                    <a:pt x="623" y="884"/>
                    <a:pt x="623" y="884"/>
                  </a:cubicBezTo>
                  <a:cubicBezTo>
                    <a:pt x="624" y="884"/>
                    <a:pt x="626" y="883"/>
                    <a:pt x="627" y="885"/>
                  </a:cubicBezTo>
                  <a:cubicBezTo>
                    <a:pt x="623" y="888"/>
                    <a:pt x="623" y="888"/>
                    <a:pt x="623" y="888"/>
                  </a:cubicBezTo>
                  <a:cubicBezTo>
                    <a:pt x="621" y="888"/>
                    <a:pt x="635" y="886"/>
                    <a:pt x="618" y="888"/>
                  </a:cubicBezTo>
                  <a:cubicBezTo>
                    <a:pt x="617" y="889"/>
                    <a:pt x="617" y="889"/>
                    <a:pt x="617" y="889"/>
                  </a:cubicBezTo>
                  <a:cubicBezTo>
                    <a:pt x="619" y="887"/>
                    <a:pt x="619" y="887"/>
                    <a:pt x="619" y="887"/>
                  </a:cubicBezTo>
                  <a:cubicBezTo>
                    <a:pt x="620" y="888"/>
                    <a:pt x="622" y="888"/>
                    <a:pt x="623" y="887"/>
                  </a:cubicBezTo>
                  <a:cubicBezTo>
                    <a:pt x="621" y="883"/>
                    <a:pt x="621" y="883"/>
                    <a:pt x="621" y="883"/>
                  </a:cubicBezTo>
                  <a:cubicBezTo>
                    <a:pt x="620" y="884"/>
                    <a:pt x="627" y="882"/>
                    <a:pt x="618" y="884"/>
                  </a:cubicBezTo>
                  <a:cubicBezTo>
                    <a:pt x="618" y="885"/>
                    <a:pt x="618" y="885"/>
                    <a:pt x="618" y="885"/>
                  </a:cubicBezTo>
                  <a:cubicBezTo>
                    <a:pt x="615" y="882"/>
                    <a:pt x="615" y="882"/>
                    <a:pt x="615" y="882"/>
                  </a:cubicBezTo>
                  <a:cubicBezTo>
                    <a:pt x="619" y="882"/>
                    <a:pt x="622" y="880"/>
                    <a:pt x="626" y="879"/>
                  </a:cubicBezTo>
                  <a:cubicBezTo>
                    <a:pt x="629" y="880"/>
                    <a:pt x="629" y="880"/>
                    <a:pt x="629" y="880"/>
                  </a:cubicBezTo>
                  <a:cubicBezTo>
                    <a:pt x="632" y="879"/>
                    <a:pt x="635" y="879"/>
                    <a:pt x="637" y="880"/>
                  </a:cubicBezTo>
                  <a:cubicBezTo>
                    <a:pt x="639" y="877"/>
                    <a:pt x="639" y="877"/>
                    <a:pt x="639" y="877"/>
                  </a:cubicBezTo>
                  <a:cubicBezTo>
                    <a:pt x="640" y="876"/>
                    <a:pt x="640" y="876"/>
                    <a:pt x="640" y="876"/>
                  </a:cubicBezTo>
                  <a:cubicBezTo>
                    <a:pt x="642" y="878"/>
                    <a:pt x="642" y="878"/>
                    <a:pt x="642" y="878"/>
                  </a:cubicBezTo>
                  <a:cubicBezTo>
                    <a:pt x="646" y="877"/>
                    <a:pt x="646" y="877"/>
                    <a:pt x="646" y="877"/>
                  </a:cubicBezTo>
                  <a:cubicBezTo>
                    <a:pt x="649" y="880"/>
                    <a:pt x="649" y="880"/>
                    <a:pt x="649" y="880"/>
                  </a:cubicBezTo>
                  <a:cubicBezTo>
                    <a:pt x="651" y="879"/>
                    <a:pt x="651" y="879"/>
                    <a:pt x="651" y="879"/>
                  </a:cubicBezTo>
                  <a:cubicBezTo>
                    <a:pt x="650" y="877"/>
                    <a:pt x="650" y="877"/>
                    <a:pt x="650" y="877"/>
                  </a:cubicBezTo>
                  <a:cubicBezTo>
                    <a:pt x="656" y="873"/>
                    <a:pt x="656" y="873"/>
                    <a:pt x="656" y="873"/>
                  </a:cubicBezTo>
                  <a:cubicBezTo>
                    <a:pt x="646" y="873"/>
                    <a:pt x="646" y="873"/>
                    <a:pt x="646" y="873"/>
                  </a:cubicBezTo>
                  <a:cubicBezTo>
                    <a:pt x="641" y="875"/>
                    <a:pt x="641" y="875"/>
                    <a:pt x="641" y="875"/>
                  </a:cubicBezTo>
                  <a:cubicBezTo>
                    <a:pt x="640" y="875"/>
                    <a:pt x="640" y="875"/>
                    <a:pt x="640" y="875"/>
                  </a:cubicBezTo>
                  <a:cubicBezTo>
                    <a:pt x="640" y="873"/>
                    <a:pt x="640" y="873"/>
                    <a:pt x="640" y="873"/>
                  </a:cubicBezTo>
                  <a:cubicBezTo>
                    <a:pt x="634" y="871"/>
                    <a:pt x="634" y="871"/>
                    <a:pt x="634" y="871"/>
                  </a:cubicBezTo>
                  <a:cubicBezTo>
                    <a:pt x="624" y="873"/>
                    <a:pt x="624" y="873"/>
                    <a:pt x="624" y="873"/>
                  </a:cubicBezTo>
                  <a:cubicBezTo>
                    <a:pt x="623" y="875"/>
                    <a:pt x="623" y="875"/>
                    <a:pt x="623" y="875"/>
                  </a:cubicBezTo>
                  <a:cubicBezTo>
                    <a:pt x="627" y="875"/>
                    <a:pt x="627" y="875"/>
                    <a:pt x="627" y="875"/>
                  </a:cubicBezTo>
                  <a:cubicBezTo>
                    <a:pt x="622" y="877"/>
                    <a:pt x="622" y="877"/>
                    <a:pt x="622" y="877"/>
                  </a:cubicBezTo>
                  <a:cubicBezTo>
                    <a:pt x="619" y="877"/>
                    <a:pt x="643" y="872"/>
                    <a:pt x="613" y="878"/>
                  </a:cubicBezTo>
                  <a:cubicBezTo>
                    <a:pt x="611" y="877"/>
                    <a:pt x="611" y="877"/>
                    <a:pt x="611" y="877"/>
                  </a:cubicBezTo>
                  <a:cubicBezTo>
                    <a:pt x="609" y="878"/>
                    <a:pt x="609" y="878"/>
                    <a:pt x="609" y="878"/>
                  </a:cubicBezTo>
                  <a:cubicBezTo>
                    <a:pt x="596" y="880"/>
                    <a:pt x="596" y="880"/>
                    <a:pt x="596" y="880"/>
                  </a:cubicBezTo>
                  <a:cubicBezTo>
                    <a:pt x="595" y="879"/>
                    <a:pt x="595" y="879"/>
                    <a:pt x="595" y="879"/>
                  </a:cubicBezTo>
                  <a:cubicBezTo>
                    <a:pt x="590" y="882"/>
                    <a:pt x="590" y="882"/>
                    <a:pt x="590" y="882"/>
                  </a:cubicBezTo>
                  <a:cubicBezTo>
                    <a:pt x="588" y="881"/>
                    <a:pt x="588" y="881"/>
                    <a:pt x="588" y="881"/>
                  </a:cubicBezTo>
                  <a:cubicBezTo>
                    <a:pt x="569" y="884"/>
                    <a:pt x="569" y="884"/>
                    <a:pt x="569" y="884"/>
                  </a:cubicBezTo>
                  <a:cubicBezTo>
                    <a:pt x="568" y="886"/>
                    <a:pt x="568" y="886"/>
                    <a:pt x="568" y="886"/>
                  </a:cubicBezTo>
                  <a:cubicBezTo>
                    <a:pt x="568" y="887"/>
                    <a:pt x="570" y="883"/>
                    <a:pt x="569" y="888"/>
                  </a:cubicBezTo>
                  <a:cubicBezTo>
                    <a:pt x="571" y="886"/>
                    <a:pt x="571" y="886"/>
                    <a:pt x="571" y="886"/>
                  </a:cubicBezTo>
                  <a:cubicBezTo>
                    <a:pt x="578" y="887"/>
                    <a:pt x="575" y="882"/>
                    <a:pt x="583" y="887"/>
                  </a:cubicBezTo>
                  <a:cubicBezTo>
                    <a:pt x="583" y="888"/>
                    <a:pt x="583" y="888"/>
                    <a:pt x="583" y="888"/>
                  </a:cubicBezTo>
                  <a:cubicBezTo>
                    <a:pt x="579" y="887"/>
                    <a:pt x="579" y="887"/>
                    <a:pt x="579" y="887"/>
                  </a:cubicBezTo>
                  <a:cubicBezTo>
                    <a:pt x="576" y="891"/>
                    <a:pt x="576" y="891"/>
                    <a:pt x="576" y="891"/>
                  </a:cubicBezTo>
                  <a:cubicBezTo>
                    <a:pt x="578" y="892"/>
                    <a:pt x="578" y="892"/>
                    <a:pt x="578" y="892"/>
                  </a:cubicBezTo>
                  <a:cubicBezTo>
                    <a:pt x="572" y="891"/>
                    <a:pt x="572" y="891"/>
                    <a:pt x="572" y="891"/>
                  </a:cubicBezTo>
                  <a:cubicBezTo>
                    <a:pt x="569" y="891"/>
                    <a:pt x="569" y="891"/>
                    <a:pt x="569" y="891"/>
                  </a:cubicBezTo>
                  <a:cubicBezTo>
                    <a:pt x="567" y="886"/>
                    <a:pt x="567" y="886"/>
                    <a:pt x="567" y="886"/>
                  </a:cubicBezTo>
                  <a:cubicBezTo>
                    <a:pt x="566" y="886"/>
                    <a:pt x="564" y="884"/>
                    <a:pt x="563" y="888"/>
                  </a:cubicBezTo>
                  <a:cubicBezTo>
                    <a:pt x="565" y="890"/>
                    <a:pt x="565" y="890"/>
                    <a:pt x="565" y="890"/>
                  </a:cubicBezTo>
                  <a:cubicBezTo>
                    <a:pt x="559" y="891"/>
                    <a:pt x="559" y="891"/>
                    <a:pt x="559" y="891"/>
                  </a:cubicBezTo>
                  <a:cubicBezTo>
                    <a:pt x="556" y="895"/>
                    <a:pt x="556" y="895"/>
                    <a:pt x="556" y="895"/>
                  </a:cubicBezTo>
                  <a:cubicBezTo>
                    <a:pt x="554" y="894"/>
                    <a:pt x="554" y="894"/>
                    <a:pt x="554" y="894"/>
                  </a:cubicBezTo>
                  <a:cubicBezTo>
                    <a:pt x="552" y="896"/>
                    <a:pt x="552" y="896"/>
                    <a:pt x="552" y="896"/>
                  </a:cubicBezTo>
                  <a:cubicBezTo>
                    <a:pt x="551" y="893"/>
                    <a:pt x="551" y="893"/>
                    <a:pt x="551" y="893"/>
                  </a:cubicBezTo>
                  <a:cubicBezTo>
                    <a:pt x="550" y="892"/>
                    <a:pt x="548" y="896"/>
                    <a:pt x="548" y="892"/>
                  </a:cubicBezTo>
                  <a:cubicBezTo>
                    <a:pt x="544" y="894"/>
                    <a:pt x="544" y="894"/>
                    <a:pt x="544" y="894"/>
                  </a:cubicBezTo>
                  <a:cubicBezTo>
                    <a:pt x="544" y="899"/>
                    <a:pt x="540" y="890"/>
                    <a:pt x="541" y="898"/>
                  </a:cubicBezTo>
                  <a:cubicBezTo>
                    <a:pt x="538" y="895"/>
                    <a:pt x="538" y="895"/>
                    <a:pt x="538" y="895"/>
                  </a:cubicBezTo>
                  <a:cubicBezTo>
                    <a:pt x="536" y="896"/>
                    <a:pt x="536" y="896"/>
                    <a:pt x="536" y="896"/>
                  </a:cubicBezTo>
                  <a:cubicBezTo>
                    <a:pt x="537" y="899"/>
                    <a:pt x="529" y="894"/>
                    <a:pt x="539" y="898"/>
                  </a:cubicBezTo>
                  <a:cubicBezTo>
                    <a:pt x="534" y="898"/>
                    <a:pt x="534" y="898"/>
                    <a:pt x="534" y="898"/>
                  </a:cubicBezTo>
                  <a:cubicBezTo>
                    <a:pt x="534" y="896"/>
                    <a:pt x="534" y="896"/>
                    <a:pt x="534" y="896"/>
                  </a:cubicBezTo>
                  <a:cubicBezTo>
                    <a:pt x="543" y="893"/>
                    <a:pt x="543" y="893"/>
                    <a:pt x="543" y="893"/>
                  </a:cubicBezTo>
                  <a:cubicBezTo>
                    <a:pt x="542" y="891"/>
                    <a:pt x="542" y="891"/>
                    <a:pt x="542" y="891"/>
                  </a:cubicBezTo>
                  <a:cubicBezTo>
                    <a:pt x="541" y="890"/>
                    <a:pt x="541" y="890"/>
                    <a:pt x="541" y="890"/>
                  </a:cubicBezTo>
                  <a:cubicBezTo>
                    <a:pt x="538" y="892"/>
                    <a:pt x="538" y="892"/>
                    <a:pt x="538" y="892"/>
                  </a:cubicBezTo>
                  <a:cubicBezTo>
                    <a:pt x="538" y="892"/>
                    <a:pt x="538" y="892"/>
                    <a:pt x="538" y="892"/>
                  </a:cubicBezTo>
                  <a:cubicBezTo>
                    <a:pt x="526" y="895"/>
                    <a:pt x="526" y="895"/>
                    <a:pt x="526" y="895"/>
                  </a:cubicBezTo>
                  <a:cubicBezTo>
                    <a:pt x="522" y="897"/>
                    <a:pt x="522" y="897"/>
                    <a:pt x="522" y="897"/>
                  </a:cubicBezTo>
                  <a:cubicBezTo>
                    <a:pt x="526" y="900"/>
                    <a:pt x="526" y="900"/>
                    <a:pt x="526" y="900"/>
                  </a:cubicBezTo>
                  <a:cubicBezTo>
                    <a:pt x="528" y="898"/>
                    <a:pt x="528" y="898"/>
                    <a:pt x="528" y="898"/>
                  </a:cubicBezTo>
                  <a:cubicBezTo>
                    <a:pt x="533" y="898"/>
                    <a:pt x="533" y="898"/>
                    <a:pt x="533" y="898"/>
                  </a:cubicBezTo>
                  <a:cubicBezTo>
                    <a:pt x="526" y="902"/>
                    <a:pt x="526" y="902"/>
                    <a:pt x="526" y="902"/>
                  </a:cubicBezTo>
                  <a:cubicBezTo>
                    <a:pt x="520" y="902"/>
                    <a:pt x="520" y="902"/>
                    <a:pt x="520" y="902"/>
                  </a:cubicBezTo>
                  <a:cubicBezTo>
                    <a:pt x="515" y="901"/>
                    <a:pt x="515" y="901"/>
                    <a:pt x="515" y="901"/>
                  </a:cubicBezTo>
                  <a:cubicBezTo>
                    <a:pt x="510" y="903"/>
                    <a:pt x="510" y="903"/>
                    <a:pt x="510" y="903"/>
                  </a:cubicBezTo>
                  <a:cubicBezTo>
                    <a:pt x="506" y="902"/>
                    <a:pt x="506" y="902"/>
                    <a:pt x="506" y="902"/>
                  </a:cubicBezTo>
                  <a:cubicBezTo>
                    <a:pt x="482" y="906"/>
                    <a:pt x="482" y="906"/>
                    <a:pt x="482" y="906"/>
                  </a:cubicBezTo>
                  <a:cubicBezTo>
                    <a:pt x="479" y="908"/>
                    <a:pt x="474" y="906"/>
                    <a:pt x="472" y="910"/>
                  </a:cubicBezTo>
                  <a:cubicBezTo>
                    <a:pt x="474" y="911"/>
                    <a:pt x="474" y="911"/>
                    <a:pt x="474" y="911"/>
                  </a:cubicBezTo>
                  <a:cubicBezTo>
                    <a:pt x="480" y="909"/>
                    <a:pt x="480" y="909"/>
                    <a:pt x="480" y="909"/>
                  </a:cubicBezTo>
                  <a:cubicBezTo>
                    <a:pt x="485" y="909"/>
                    <a:pt x="485" y="909"/>
                    <a:pt x="485" y="909"/>
                  </a:cubicBezTo>
                  <a:cubicBezTo>
                    <a:pt x="484" y="909"/>
                    <a:pt x="487" y="909"/>
                    <a:pt x="484" y="910"/>
                  </a:cubicBezTo>
                  <a:cubicBezTo>
                    <a:pt x="484" y="911"/>
                    <a:pt x="484" y="911"/>
                    <a:pt x="484" y="911"/>
                  </a:cubicBezTo>
                  <a:cubicBezTo>
                    <a:pt x="506" y="909"/>
                    <a:pt x="506" y="909"/>
                    <a:pt x="506" y="909"/>
                  </a:cubicBezTo>
                  <a:cubicBezTo>
                    <a:pt x="513" y="909"/>
                    <a:pt x="513" y="909"/>
                    <a:pt x="513" y="909"/>
                  </a:cubicBezTo>
                  <a:cubicBezTo>
                    <a:pt x="515" y="912"/>
                    <a:pt x="515" y="912"/>
                    <a:pt x="515" y="912"/>
                  </a:cubicBezTo>
                  <a:cubicBezTo>
                    <a:pt x="511" y="912"/>
                    <a:pt x="511" y="912"/>
                    <a:pt x="511" y="912"/>
                  </a:cubicBezTo>
                  <a:cubicBezTo>
                    <a:pt x="504" y="910"/>
                    <a:pt x="504" y="910"/>
                    <a:pt x="504" y="910"/>
                  </a:cubicBezTo>
                  <a:cubicBezTo>
                    <a:pt x="488" y="912"/>
                    <a:pt x="488" y="912"/>
                    <a:pt x="488" y="912"/>
                  </a:cubicBezTo>
                  <a:cubicBezTo>
                    <a:pt x="487" y="911"/>
                    <a:pt x="487" y="911"/>
                    <a:pt x="487" y="911"/>
                  </a:cubicBezTo>
                  <a:cubicBezTo>
                    <a:pt x="468" y="913"/>
                    <a:pt x="468" y="913"/>
                    <a:pt x="468" y="913"/>
                  </a:cubicBezTo>
                  <a:cubicBezTo>
                    <a:pt x="462" y="912"/>
                    <a:pt x="462" y="912"/>
                    <a:pt x="462" y="912"/>
                  </a:cubicBezTo>
                  <a:cubicBezTo>
                    <a:pt x="457" y="913"/>
                    <a:pt x="457" y="913"/>
                    <a:pt x="457" y="913"/>
                  </a:cubicBezTo>
                  <a:cubicBezTo>
                    <a:pt x="456" y="915"/>
                    <a:pt x="456" y="915"/>
                    <a:pt x="456" y="915"/>
                  </a:cubicBezTo>
                  <a:cubicBezTo>
                    <a:pt x="452" y="914"/>
                    <a:pt x="452" y="914"/>
                    <a:pt x="452" y="914"/>
                  </a:cubicBezTo>
                  <a:cubicBezTo>
                    <a:pt x="446" y="915"/>
                    <a:pt x="446" y="915"/>
                    <a:pt x="446" y="915"/>
                  </a:cubicBezTo>
                  <a:cubicBezTo>
                    <a:pt x="443" y="918"/>
                    <a:pt x="438" y="919"/>
                    <a:pt x="431" y="919"/>
                  </a:cubicBezTo>
                  <a:cubicBezTo>
                    <a:pt x="431" y="920"/>
                    <a:pt x="431" y="920"/>
                    <a:pt x="431" y="920"/>
                  </a:cubicBezTo>
                  <a:cubicBezTo>
                    <a:pt x="438" y="920"/>
                    <a:pt x="438" y="920"/>
                    <a:pt x="438" y="920"/>
                  </a:cubicBezTo>
                  <a:cubicBezTo>
                    <a:pt x="439" y="918"/>
                    <a:pt x="439" y="918"/>
                    <a:pt x="439" y="918"/>
                  </a:cubicBezTo>
                  <a:cubicBezTo>
                    <a:pt x="443" y="918"/>
                    <a:pt x="443" y="918"/>
                    <a:pt x="443" y="918"/>
                  </a:cubicBezTo>
                  <a:cubicBezTo>
                    <a:pt x="443" y="920"/>
                    <a:pt x="451" y="914"/>
                    <a:pt x="438" y="920"/>
                  </a:cubicBezTo>
                  <a:cubicBezTo>
                    <a:pt x="448" y="919"/>
                    <a:pt x="448" y="919"/>
                    <a:pt x="448" y="919"/>
                  </a:cubicBezTo>
                  <a:cubicBezTo>
                    <a:pt x="452" y="921"/>
                    <a:pt x="452" y="921"/>
                    <a:pt x="452" y="921"/>
                  </a:cubicBezTo>
                  <a:cubicBezTo>
                    <a:pt x="456" y="920"/>
                    <a:pt x="456" y="920"/>
                    <a:pt x="456" y="920"/>
                  </a:cubicBezTo>
                  <a:cubicBezTo>
                    <a:pt x="456" y="921"/>
                    <a:pt x="456" y="921"/>
                    <a:pt x="456" y="921"/>
                  </a:cubicBezTo>
                  <a:cubicBezTo>
                    <a:pt x="461" y="921"/>
                    <a:pt x="461" y="921"/>
                    <a:pt x="461" y="921"/>
                  </a:cubicBezTo>
                  <a:cubicBezTo>
                    <a:pt x="468" y="928"/>
                    <a:pt x="453" y="917"/>
                    <a:pt x="473" y="921"/>
                  </a:cubicBezTo>
                  <a:cubicBezTo>
                    <a:pt x="481" y="919"/>
                    <a:pt x="481" y="919"/>
                    <a:pt x="481" y="919"/>
                  </a:cubicBezTo>
                  <a:cubicBezTo>
                    <a:pt x="479" y="921"/>
                    <a:pt x="479" y="921"/>
                    <a:pt x="479" y="921"/>
                  </a:cubicBezTo>
                  <a:cubicBezTo>
                    <a:pt x="482" y="922"/>
                    <a:pt x="482" y="922"/>
                    <a:pt x="482" y="922"/>
                  </a:cubicBezTo>
                  <a:cubicBezTo>
                    <a:pt x="486" y="921"/>
                    <a:pt x="489" y="922"/>
                    <a:pt x="492" y="921"/>
                  </a:cubicBezTo>
                  <a:cubicBezTo>
                    <a:pt x="489" y="923"/>
                    <a:pt x="489" y="923"/>
                    <a:pt x="489" y="923"/>
                  </a:cubicBezTo>
                  <a:cubicBezTo>
                    <a:pt x="491" y="924"/>
                    <a:pt x="491" y="924"/>
                    <a:pt x="491" y="924"/>
                  </a:cubicBezTo>
                  <a:cubicBezTo>
                    <a:pt x="493" y="924"/>
                    <a:pt x="493" y="925"/>
                    <a:pt x="494" y="921"/>
                  </a:cubicBezTo>
                  <a:cubicBezTo>
                    <a:pt x="496" y="923"/>
                    <a:pt x="496" y="923"/>
                    <a:pt x="496" y="923"/>
                  </a:cubicBezTo>
                  <a:cubicBezTo>
                    <a:pt x="496" y="921"/>
                    <a:pt x="496" y="921"/>
                    <a:pt x="496" y="921"/>
                  </a:cubicBezTo>
                  <a:cubicBezTo>
                    <a:pt x="498" y="922"/>
                    <a:pt x="498" y="922"/>
                    <a:pt x="498" y="922"/>
                  </a:cubicBezTo>
                  <a:cubicBezTo>
                    <a:pt x="501" y="922"/>
                    <a:pt x="506" y="918"/>
                    <a:pt x="508" y="921"/>
                  </a:cubicBezTo>
                  <a:cubicBezTo>
                    <a:pt x="506" y="922"/>
                    <a:pt x="506" y="922"/>
                    <a:pt x="506" y="922"/>
                  </a:cubicBezTo>
                  <a:cubicBezTo>
                    <a:pt x="505" y="923"/>
                    <a:pt x="513" y="916"/>
                    <a:pt x="504" y="925"/>
                  </a:cubicBezTo>
                  <a:cubicBezTo>
                    <a:pt x="503" y="924"/>
                    <a:pt x="503" y="924"/>
                    <a:pt x="503" y="924"/>
                  </a:cubicBezTo>
                  <a:cubicBezTo>
                    <a:pt x="501" y="926"/>
                    <a:pt x="501" y="926"/>
                    <a:pt x="501" y="926"/>
                  </a:cubicBezTo>
                  <a:cubicBezTo>
                    <a:pt x="492" y="927"/>
                    <a:pt x="492" y="927"/>
                    <a:pt x="492" y="927"/>
                  </a:cubicBezTo>
                  <a:cubicBezTo>
                    <a:pt x="489" y="926"/>
                    <a:pt x="489" y="926"/>
                    <a:pt x="489" y="926"/>
                  </a:cubicBezTo>
                  <a:cubicBezTo>
                    <a:pt x="485" y="925"/>
                    <a:pt x="485" y="925"/>
                    <a:pt x="485" y="925"/>
                  </a:cubicBezTo>
                  <a:cubicBezTo>
                    <a:pt x="485" y="929"/>
                    <a:pt x="485" y="929"/>
                    <a:pt x="485" y="929"/>
                  </a:cubicBezTo>
                  <a:cubicBezTo>
                    <a:pt x="484" y="929"/>
                    <a:pt x="484" y="929"/>
                    <a:pt x="484" y="929"/>
                  </a:cubicBezTo>
                  <a:cubicBezTo>
                    <a:pt x="484" y="926"/>
                    <a:pt x="484" y="926"/>
                    <a:pt x="484" y="926"/>
                  </a:cubicBezTo>
                  <a:cubicBezTo>
                    <a:pt x="474" y="928"/>
                    <a:pt x="474" y="928"/>
                    <a:pt x="474" y="928"/>
                  </a:cubicBezTo>
                  <a:cubicBezTo>
                    <a:pt x="472" y="930"/>
                    <a:pt x="472" y="930"/>
                    <a:pt x="472" y="930"/>
                  </a:cubicBezTo>
                  <a:cubicBezTo>
                    <a:pt x="470" y="930"/>
                    <a:pt x="470" y="930"/>
                    <a:pt x="470" y="930"/>
                  </a:cubicBezTo>
                  <a:cubicBezTo>
                    <a:pt x="472" y="929"/>
                    <a:pt x="472" y="929"/>
                    <a:pt x="472" y="929"/>
                  </a:cubicBezTo>
                  <a:cubicBezTo>
                    <a:pt x="468" y="927"/>
                    <a:pt x="468" y="927"/>
                    <a:pt x="468" y="927"/>
                  </a:cubicBezTo>
                  <a:cubicBezTo>
                    <a:pt x="465" y="927"/>
                    <a:pt x="480" y="933"/>
                    <a:pt x="464" y="923"/>
                  </a:cubicBezTo>
                  <a:cubicBezTo>
                    <a:pt x="462" y="927"/>
                    <a:pt x="462" y="927"/>
                    <a:pt x="462" y="927"/>
                  </a:cubicBezTo>
                  <a:cubicBezTo>
                    <a:pt x="460" y="928"/>
                    <a:pt x="460" y="928"/>
                    <a:pt x="460" y="928"/>
                  </a:cubicBezTo>
                  <a:cubicBezTo>
                    <a:pt x="458" y="926"/>
                    <a:pt x="458" y="926"/>
                    <a:pt x="458" y="926"/>
                  </a:cubicBezTo>
                  <a:cubicBezTo>
                    <a:pt x="452" y="930"/>
                    <a:pt x="452" y="930"/>
                    <a:pt x="452" y="930"/>
                  </a:cubicBezTo>
                  <a:cubicBezTo>
                    <a:pt x="450" y="929"/>
                    <a:pt x="450" y="929"/>
                    <a:pt x="450" y="929"/>
                  </a:cubicBezTo>
                  <a:cubicBezTo>
                    <a:pt x="443" y="931"/>
                    <a:pt x="443" y="931"/>
                    <a:pt x="443" y="931"/>
                  </a:cubicBezTo>
                  <a:cubicBezTo>
                    <a:pt x="434" y="930"/>
                    <a:pt x="434" y="930"/>
                    <a:pt x="434" y="930"/>
                  </a:cubicBezTo>
                  <a:cubicBezTo>
                    <a:pt x="430" y="933"/>
                    <a:pt x="430" y="933"/>
                    <a:pt x="430" y="933"/>
                  </a:cubicBezTo>
                  <a:cubicBezTo>
                    <a:pt x="430" y="933"/>
                    <a:pt x="437" y="933"/>
                    <a:pt x="428" y="931"/>
                  </a:cubicBezTo>
                  <a:cubicBezTo>
                    <a:pt x="426" y="932"/>
                    <a:pt x="438" y="931"/>
                    <a:pt x="424" y="933"/>
                  </a:cubicBezTo>
                  <a:cubicBezTo>
                    <a:pt x="421" y="930"/>
                    <a:pt x="421" y="930"/>
                    <a:pt x="421" y="930"/>
                  </a:cubicBezTo>
                  <a:cubicBezTo>
                    <a:pt x="421" y="931"/>
                    <a:pt x="424" y="928"/>
                    <a:pt x="421" y="932"/>
                  </a:cubicBezTo>
                  <a:cubicBezTo>
                    <a:pt x="421" y="931"/>
                    <a:pt x="421" y="931"/>
                    <a:pt x="421" y="931"/>
                  </a:cubicBezTo>
                  <a:cubicBezTo>
                    <a:pt x="418" y="932"/>
                    <a:pt x="418" y="932"/>
                    <a:pt x="418" y="932"/>
                  </a:cubicBezTo>
                  <a:cubicBezTo>
                    <a:pt x="418" y="934"/>
                    <a:pt x="418" y="934"/>
                    <a:pt x="418" y="934"/>
                  </a:cubicBezTo>
                  <a:cubicBezTo>
                    <a:pt x="409" y="933"/>
                    <a:pt x="409" y="933"/>
                    <a:pt x="409" y="933"/>
                  </a:cubicBezTo>
                  <a:cubicBezTo>
                    <a:pt x="414" y="931"/>
                    <a:pt x="414" y="931"/>
                    <a:pt x="414" y="931"/>
                  </a:cubicBezTo>
                  <a:cubicBezTo>
                    <a:pt x="413" y="930"/>
                    <a:pt x="419" y="933"/>
                    <a:pt x="412" y="929"/>
                  </a:cubicBezTo>
                  <a:cubicBezTo>
                    <a:pt x="407" y="931"/>
                    <a:pt x="407" y="931"/>
                    <a:pt x="407" y="931"/>
                  </a:cubicBezTo>
                  <a:cubicBezTo>
                    <a:pt x="405" y="932"/>
                    <a:pt x="420" y="934"/>
                    <a:pt x="402" y="929"/>
                  </a:cubicBezTo>
                  <a:cubicBezTo>
                    <a:pt x="401" y="931"/>
                    <a:pt x="401" y="931"/>
                    <a:pt x="401" y="931"/>
                  </a:cubicBezTo>
                  <a:cubicBezTo>
                    <a:pt x="400" y="933"/>
                    <a:pt x="400" y="933"/>
                    <a:pt x="400" y="933"/>
                  </a:cubicBezTo>
                  <a:cubicBezTo>
                    <a:pt x="402" y="934"/>
                    <a:pt x="402" y="934"/>
                    <a:pt x="402" y="934"/>
                  </a:cubicBezTo>
                  <a:cubicBezTo>
                    <a:pt x="390" y="934"/>
                    <a:pt x="390" y="934"/>
                    <a:pt x="390" y="934"/>
                  </a:cubicBezTo>
                  <a:cubicBezTo>
                    <a:pt x="392" y="932"/>
                    <a:pt x="392" y="932"/>
                    <a:pt x="392" y="932"/>
                  </a:cubicBezTo>
                  <a:cubicBezTo>
                    <a:pt x="396" y="934"/>
                    <a:pt x="386" y="934"/>
                    <a:pt x="395" y="931"/>
                  </a:cubicBezTo>
                  <a:cubicBezTo>
                    <a:pt x="390" y="930"/>
                    <a:pt x="390" y="930"/>
                    <a:pt x="390" y="930"/>
                  </a:cubicBezTo>
                  <a:cubicBezTo>
                    <a:pt x="389" y="931"/>
                    <a:pt x="389" y="931"/>
                    <a:pt x="389" y="931"/>
                  </a:cubicBezTo>
                  <a:cubicBezTo>
                    <a:pt x="388" y="930"/>
                    <a:pt x="388" y="930"/>
                    <a:pt x="388" y="930"/>
                  </a:cubicBezTo>
                  <a:cubicBezTo>
                    <a:pt x="386" y="931"/>
                    <a:pt x="386" y="931"/>
                    <a:pt x="386" y="931"/>
                  </a:cubicBezTo>
                  <a:cubicBezTo>
                    <a:pt x="387" y="933"/>
                    <a:pt x="373" y="932"/>
                    <a:pt x="388" y="934"/>
                  </a:cubicBezTo>
                  <a:cubicBezTo>
                    <a:pt x="387" y="935"/>
                    <a:pt x="387" y="935"/>
                    <a:pt x="387" y="935"/>
                  </a:cubicBezTo>
                  <a:cubicBezTo>
                    <a:pt x="386" y="934"/>
                    <a:pt x="386" y="934"/>
                    <a:pt x="386" y="934"/>
                  </a:cubicBezTo>
                  <a:cubicBezTo>
                    <a:pt x="385" y="934"/>
                    <a:pt x="384" y="934"/>
                    <a:pt x="383" y="935"/>
                  </a:cubicBezTo>
                  <a:cubicBezTo>
                    <a:pt x="384" y="933"/>
                    <a:pt x="384" y="933"/>
                    <a:pt x="384" y="933"/>
                  </a:cubicBezTo>
                  <a:cubicBezTo>
                    <a:pt x="385" y="933"/>
                    <a:pt x="382" y="935"/>
                    <a:pt x="386" y="933"/>
                  </a:cubicBezTo>
                  <a:cubicBezTo>
                    <a:pt x="380" y="931"/>
                    <a:pt x="380" y="931"/>
                    <a:pt x="380" y="931"/>
                  </a:cubicBezTo>
                  <a:cubicBezTo>
                    <a:pt x="375" y="933"/>
                    <a:pt x="375" y="933"/>
                    <a:pt x="375" y="933"/>
                  </a:cubicBezTo>
                  <a:cubicBezTo>
                    <a:pt x="375" y="933"/>
                    <a:pt x="373" y="933"/>
                    <a:pt x="376" y="934"/>
                  </a:cubicBezTo>
                  <a:cubicBezTo>
                    <a:pt x="375" y="932"/>
                    <a:pt x="375" y="932"/>
                    <a:pt x="375" y="932"/>
                  </a:cubicBezTo>
                  <a:cubicBezTo>
                    <a:pt x="374" y="935"/>
                    <a:pt x="374" y="935"/>
                    <a:pt x="374" y="935"/>
                  </a:cubicBezTo>
                  <a:cubicBezTo>
                    <a:pt x="373" y="934"/>
                    <a:pt x="373" y="934"/>
                    <a:pt x="373" y="934"/>
                  </a:cubicBezTo>
                  <a:cubicBezTo>
                    <a:pt x="371" y="936"/>
                    <a:pt x="371" y="936"/>
                    <a:pt x="371" y="936"/>
                  </a:cubicBezTo>
                  <a:cubicBezTo>
                    <a:pt x="371" y="936"/>
                    <a:pt x="369" y="938"/>
                    <a:pt x="371" y="935"/>
                  </a:cubicBezTo>
                  <a:cubicBezTo>
                    <a:pt x="370" y="934"/>
                    <a:pt x="370" y="934"/>
                    <a:pt x="370" y="934"/>
                  </a:cubicBezTo>
                  <a:cubicBezTo>
                    <a:pt x="362" y="936"/>
                    <a:pt x="362" y="936"/>
                    <a:pt x="362" y="936"/>
                  </a:cubicBezTo>
                  <a:cubicBezTo>
                    <a:pt x="363" y="934"/>
                    <a:pt x="363" y="934"/>
                    <a:pt x="363" y="934"/>
                  </a:cubicBezTo>
                  <a:cubicBezTo>
                    <a:pt x="359" y="933"/>
                    <a:pt x="359" y="933"/>
                    <a:pt x="359" y="933"/>
                  </a:cubicBezTo>
                  <a:cubicBezTo>
                    <a:pt x="358" y="933"/>
                    <a:pt x="367" y="931"/>
                    <a:pt x="356" y="934"/>
                  </a:cubicBezTo>
                  <a:cubicBezTo>
                    <a:pt x="360" y="935"/>
                    <a:pt x="360" y="935"/>
                    <a:pt x="360" y="935"/>
                  </a:cubicBezTo>
                  <a:cubicBezTo>
                    <a:pt x="357" y="935"/>
                    <a:pt x="357" y="935"/>
                    <a:pt x="357" y="935"/>
                  </a:cubicBezTo>
                  <a:cubicBezTo>
                    <a:pt x="356" y="937"/>
                    <a:pt x="356" y="937"/>
                    <a:pt x="356" y="937"/>
                  </a:cubicBezTo>
                  <a:cubicBezTo>
                    <a:pt x="357" y="937"/>
                    <a:pt x="356" y="933"/>
                    <a:pt x="357" y="938"/>
                  </a:cubicBezTo>
                  <a:cubicBezTo>
                    <a:pt x="356" y="937"/>
                    <a:pt x="356" y="937"/>
                    <a:pt x="356" y="937"/>
                  </a:cubicBezTo>
                  <a:cubicBezTo>
                    <a:pt x="355" y="935"/>
                    <a:pt x="360" y="937"/>
                    <a:pt x="354" y="937"/>
                  </a:cubicBezTo>
                  <a:cubicBezTo>
                    <a:pt x="356" y="936"/>
                    <a:pt x="353" y="934"/>
                    <a:pt x="356" y="934"/>
                  </a:cubicBezTo>
                  <a:cubicBezTo>
                    <a:pt x="355" y="934"/>
                    <a:pt x="355" y="934"/>
                    <a:pt x="355" y="934"/>
                  </a:cubicBezTo>
                  <a:cubicBezTo>
                    <a:pt x="350" y="935"/>
                    <a:pt x="350" y="935"/>
                    <a:pt x="350" y="935"/>
                  </a:cubicBezTo>
                  <a:cubicBezTo>
                    <a:pt x="347" y="935"/>
                    <a:pt x="347" y="935"/>
                    <a:pt x="347" y="935"/>
                  </a:cubicBezTo>
                  <a:cubicBezTo>
                    <a:pt x="347" y="938"/>
                    <a:pt x="347" y="938"/>
                    <a:pt x="347" y="938"/>
                  </a:cubicBezTo>
                  <a:cubicBezTo>
                    <a:pt x="342" y="938"/>
                    <a:pt x="357" y="944"/>
                    <a:pt x="342" y="936"/>
                  </a:cubicBezTo>
                  <a:cubicBezTo>
                    <a:pt x="341" y="938"/>
                    <a:pt x="341" y="938"/>
                    <a:pt x="341" y="938"/>
                  </a:cubicBezTo>
                  <a:cubicBezTo>
                    <a:pt x="334" y="935"/>
                    <a:pt x="334" y="935"/>
                    <a:pt x="334" y="935"/>
                  </a:cubicBezTo>
                  <a:cubicBezTo>
                    <a:pt x="339" y="935"/>
                    <a:pt x="339" y="935"/>
                    <a:pt x="339" y="935"/>
                  </a:cubicBezTo>
                  <a:cubicBezTo>
                    <a:pt x="339" y="932"/>
                    <a:pt x="339" y="932"/>
                    <a:pt x="339" y="932"/>
                  </a:cubicBezTo>
                  <a:cubicBezTo>
                    <a:pt x="340" y="931"/>
                    <a:pt x="336" y="932"/>
                    <a:pt x="341" y="931"/>
                  </a:cubicBezTo>
                  <a:cubicBezTo>
                    <a:pt x="339" y="931"/>
                    <a:pt x="339" y="931"/>
                    <a:pt x="339" y="931"/>
                  </a:cubicBezTo>
                  <a:cubicBezTo>
                    <a:pt x="335" y="934"/>
                    <a:pt x="335" y="934"/>
                    <a:pt x="335" y="934"/>
                  </a:cubicBezTo>
                  <a:cubicBezTo>
                    <a:pt x="327" y="933"/>
                    <a:pt x="327" y="933"/>
                    <a:pt x="327" y="933"/>
                  </a:cubicBezTo>
                  <a:cubicBezTo>
                    <a:pt x="323" y="934"/>
                    <a:pt x="323" y="934"/>
                    <a:pt x="323" y="934"/>
                  </a:cubicBezTo>
                  <a:cubicBezTo>
                    <a:pt x="332" y="933"/>
                    <a:pt x="315" y="937"/>
                    <a:pt x="331" y="935"/>
                  </a:cubicBezTo>
                  <a:cubicBezTo>
                    <a:pt x="329" y="937"/>
                    <a:pt x="329" y="937"/>
                    <a:pt x="329" y="937"/>
                  </a:cubicBezTo>
                  <a:cubicBezTo>
                    <a:pt x="330" y="937"/>
                    <a:pt x="328" y="939"/>
                    <a:pt x="331" y="937"/>
                  </a:cubicBezTo>
                  <a:cubicBezTo>
                    <a:pt x="327" y="938"/>
                    <a:pt x="327" y="938"/>
                    <a:pt x="327" y="938"/>
                  </a:cubicBezTo>
                  <a:cubicBezTo>
                    <a:pt x="325" y="939"/>
                    <a:pt x="325" y="939"/>
                    <a:pt x="325" y="939"/>
                  </a:cubicBezTo>
                  <a:cubicBezTo>
                    <a:pt x="328" y="941"/>
                    <a:pt x="328" y="941"/>
                    <a:pt x="328" y="941"/>
                  </a:cubicBezTo>
                  <a:cubicBezTo>
                    <a:pt x="319" y="944"/>
                    <a:pt x="319" y="944"/>
                    <a:pt x="319" y="944"/>
                  </a:cubicBezTo>
                  <a:cubicBezTo>
                    <a:pt x="315" y="943"/>
                    <a:pt x="315" y="943"/>
                    <a:pt x="315" y="943"/>
                  </a:cubicBezTo>
                  <a:cubicBezTo>
                    <a:pt x="318" y="942"/>
                    <a:pt x="318" y="942"/>
                    <a:pt x="318" y="942"/>
                  </a:cubicBezTo>
                  <a:cubicBezTo>
                    <a:pt x="314" y="940"/>
                    <a:pt x="314" y="940"/>
                    <a:pt x="314" y="940"/>
                  </a:cubicBezTo>
                  <a:cubicBezTo>
                    <a:pt x="310" y="942"/>
                    <a:pt x="310" y="942"/>
                    <a:pt x="310" y="942"/>
                  </a:cubicBezTo>
                  <a:cubicBezTo>
                    <a:pt x="309" y="944"/>
                    <a:pt x="309" y="944"/>
                    <a:pt x="309" y="944"/>
                  </a:cubicBezTo>
                  <a:cubicBezTo>
                    <a:pt x="306" y="947"/>
                    <a:pt x="306" y="947"/>
                    <a:pt x="306" y="947"/>
                  </a:cubicBezTo>
                  <a:cubicBezTo>
                    <a:pt x="307" y="949"/>
                    <a:pt x="307" y="949"/>
                    <a:pt x="307" y="949"/>
                  </a:cubicBezTo>
                  <a:cubicBezTo>
                    <a:pt x="308" y="950"/>
                    <a:pt x="308" y="950"/>
                    <a:pt x="308" y="950"/>
                  </a:cubicBezTo>
                  <a:cubicBezTo>
                    <a:pt x="310" y="948"/>
                    <a:pt x="310" y="948"/>
                    <a:pt x="310" y="948"/>
                  </a:cubicBezTo>
                  <a:cubicBezTo>
                    <a:pt x="314" y="948"/>
                    <a:pt x="314" y="948"/>
                    <a:pt x="314" y="948"/>
                  </a:cubicBezTo>
                  <a:cubicBezTo>
                    <a:pt x="313" y="949"/>
                    <a:pt x="313" y="949"/>
                    <a:pt x="313" y="949"/>
                  </a:cubicBezTo>
                  <a:cubicBezTo>
                    <a:pt x="314" y="951"/>
                    <a:pt x="314" y="951"/>
                    <a:pt x="314" y="951"/>
                  </a:cubicBezTo>
                  <a:cubicBezTo>
                    <a:pt x="312" y="952"/>
                    <a:pt x="312" y="952"/>
                    <a:pt x="312" y="952"/>
                  </a:cubicBezTo>
                  <a:cubicBezTo>
                    <a:pt x="312" y="952"/>
                    <a:pt x="312" y="952"/>
                    <a:pt x="312" y="952"/>
                  </a:cubicBezTo>
                  <a:cubicBezTo>
                    <a:pt x="315" y="954"/>
                    <a:pt x="315" y="954"/>
                    <a:pt x="315" y="954"/>
                  </a:cubicBezTo>
                  <a:cubicBezTo>
                    <a:pt x="316" y="956"/>
                    <a:pt x="316" y="956"/>
                    <a:pt x="316" y="956"/>
                  </a:cubicBezTo>
                  <a:cubicBezTo>
                    <a:pt x="318" y="955"/>
                    <a:pt x="318" y="955"/>
                    <a:pt x="318" y="955"/>
                  </a:cubicBezTo>
                  <a:cubicBezTo>
                    <a:pt x="317" y="954"/>
                    <a:pt x="317" y="954"/>
                    <a:pt x="317" y="954"/>
                  </a:cubicBezTo>
                  <a:cubicBezTo>
                    <a:pt x="322" y="950"/>
                    <a:pt x="322" y="950"/>
                    <a:pt x="322" y="950"/>
                  </a:cubicBezTo>
                  <a:cubicBezTo>
                    <a:pt x="325" y="951"/>
                    <a:pt x="325" y="951"/>
                    <a:pt x="325" y="951"/>
                  </a:cubicBezTo>
                  <a:cubicBezTo>
                    <a:pt x="329" y="941"/>
                    <a:pt x="329" y="941"/>
                    <a:pt x="329" y="941"/>
                  </a:cubicBezTo>
                  <a:cubicBezTo>
                    <a:pt x="329" y="941"/>
                    <a:pt x="327" y="945"/>
                    <a:pt x="332" y="940"/>
                  </a:cubicBezTo>
                  <a:cubicBezTo>
                    <a:pt x="332" y="939"/>
                    <a:pt x="334" y="942"/>
                    <a:pt x="330" y="940"/>
                  </a:cubicBezTo>
                  <a:cubicBezTo>
                    <a:pt x="332" y="938"/>
                    <a:pt x="332" y="938"/>
                    <a:pt x="332" y="938"/>
                  </a:cubicBezTo>
                  <a:cubicBezTo>
                    <a:pt x="333" y="938"/>
                    <a:pt x="333" y="938"/>
                    <a:pt x="333" y="938"/>
                  </a:cubicBezTo>
                  <a:cubicBezTo>
                    <a:pt x="332" y="939"/>
                    <a:pt x="332" y="939"/>
                    <a:pt x="332" y="939"/>
                  </a:cubicBezTo>
                  <a:cubicBezTo>
                    <a:pt x="335" y="936"/>
                    <a:pt x="332" y="946"/>
                    <a:pt x="339" y="938"/>
                  </a:cubicBezTo>
                  <a:cubicBezTo>
                    <a:pt x="341" y="937"/>
                    <a:pt x="340" y="941"/>
                    <a:pt x="343" y="939"/>
                  </a:cubicBezTo>
                  <a:cubicBezTo>
                    <a:pt x="342" y="940"/>
                    <a:pt x="342" y="940"/>
                    <a:pt x="342" y="940"/>
                  </a:cubicBezTo>
                  <a:cubicBezTo>
                    <a:pt x="350" y="939"/>
                    <a:pt x="350" y="939"/>
                    <a:pt x="350" y="939"/>
                  </a:cubicBezTo>
                  <a:cubicBezTo>
                    <a:pt x="343" y="942"/>
                    <a:pt x="343" y="942"/>
                    <a:pt x="343" y="942"/>
                  </a:cubicBezTo>
                  <a:cubicBezTo>
                    <a:pt x="339" y="943"/>
                    <a:pt x="339" y="943"/>
                    <a:pt x="339" y="943"/>
                  </a:cubicBezTo>
                  <a:cubicBezTo>
                    <a:pt x="336" y="945"/>
                    <a:pt x="336" y="945"/>
                    <a:pt x="336" y="945"/>
                  </a:cubicBezTo>
                  <a:cubicBezTo>
                    <a:pt x="333" y="944"/>
                    <a:pt x="333" y="944"/>
                    <a:pt x="333" y="944"/>
                  </a:cubicBezTo>
                  <a:cubicBezTo>
                    <a:pt x="332" y="945"/>
                    <a:pt x="332" y="945"/>
                    <a:pt x="332" y="945"/>
                  </a:cubicBezTo>
                  <a:cubicBezTo>
                    <a:pt x="332" y="942"/>
                    <a:pt x="332" y="942"/>
                    <a:pt x="332" y="942"/>
                  </a:cubicBezTo>
                  <a:cubicBezTo>
                    <a:pt x="329" y="943"/>
                    <a:pt x="329" y="943"/>
                    <a:pt x="329" y="943"/>
                  </a:cubicBezTo>
                  <a:cubicBezTo>
                    <a:pt x="329" y="943"/>
                    <a:pt x="325" y="944"/>
                    <a:pt x="330" y="946"/>
                  </a:cubicBezTo>
                  <a:cubicBezTo>
                    <a:pt x="328" y="946"/>
                    <a:pt x="328" y="946"/>
                    <a:pt x="328" y="946"/>
                  </a:cubicBezTo>
                  <a:cubicBezTo>
                    <a:pt x="325" y="947"/>
                    <a:pt x="325" y="948"/>
                    <a:pt x="332" y="949"/>
                  </a:cubicBezTo>
                  <a:cubicBezTo>
                    <a:pt x="336" y="950"/>
                    <a:pt x="330" y="948"/>
                    <a:pt x="335" y="947"/>
                  </a:cubicBezTo>
                  <a:cubicBezTo>
                    <a:pt x="337" y="948"/>
                    <a:pt x="337" y="948"/>
                    <a:pt x="337" y="948"/>
                  </a:cubicBezTo>
                  <a:cubicBezTo>
                    <a:pt x="335" y="950"/>
                    <a:pt x="335" y="950"/>
                    <a:pt x="335" y="950"/>
                  </a:cubicBezTo>
                  <a:cubicBezTo>
                    <a:pt x="338" y="953"/>
                    <a:pt x="338" y="953"/>
                    <a:pt x="338" y="953"/>
                  </a:cubicBezTo>
                  <a:cubicBezTo>
                    <a:pt x="343" y="952"/>
                    <a:pt x="343" y="952"/>
                    <a:pt x="343" y="952"/>
                  </a:cubicBezTo>
                  <a:cubicBezTo>
                    <a:pt x="349" y="952"/>
                    <a:pt x="349" y="952"/>
                    <a:pt x="349" y="952"/>
                  </a:cubicBezTo>
                  <a:cubicBezTo>
                    <a:pt x="349" y="953"/>
                    <a:pt x="349" y="953"/>
                    <a:pt x="349" y="953"/>
                  </a:cubicBezTo>
                  <a:cubicBezTo>
                    <a:pt x="342" y="956"/>
                    <a:pt x="342" y="956"/>
                    <a:pt x="342" y="956"/>
                  </a:cubicBezTo>
                  <a:cubicBezTo>
                    <a:pt x="339" y="962"/>
                    <a:pt x="339" y="962"/>
                    <a:pt x="339" y="962"/>
                  </a:cubicBezTo>
                  <a:cubicBezTo>
                    <a:pt x="329" y="962"/>
                    <a:pt x="329" y="962"/>
                    <a:pt x="329" y="962"/>
                  </a:cubicBezTo>
                  <a:cubicBezTo>
                    <a:pt x="329" y="961"/>
                    <a:pt x="329" y="961"/>
                    <a:pt x="329" y="961"/>
                  </a:cubicBezTo>
                  <a:cubicBezTo>
                    <a:pt x="332" y="961"/>
                    <a:pt x="332" y="961"/>
                    <a:pt x="332" y="961"/>
                  </a:cubicBezTo>
                  <a:cubicBezTo>
                    <a:pt x="330" y="959"/>
                    <a:pt x="330" y="959"/>
                    <a:pt x="330" y="959"/>
                  </a:cubicBezTo>
                  <a:cubicBezTo>
                    <a:pt x="323" y="959"/>
                    <a:pt x="323" y="959"/>
                    <a:pt x="323" y="959"/>
                  </a:cubicBezTo>
                  <a:cubicBezTo>
                    <a:pt x="322" y="958"/>
                    <a:pt x="322" y="958"/>
                    <a:pt x="322" y="958"/>
                  </a:cubicBezTo>
                  <a:cubicBezTo>
                    <a:pt x="319" y="959"/>
                    <a:pt x="319" y="959"/>
                    <a:pt x="319" y="959"/>
                  </a:cubicBezTo>
                  <a:cubicBezTo>
                    <a:pt x="321" y="962"/>
                    <a:pt x="321" y="962"/>
                    <a:pt x="321" y="962"/>
                  </a:cubicBezTo>
                  <a:cubicBezTo>
                    <a:pt x="318" y="963"/>
                    <a:pt x="318" y="963"/>
                    <a:pt x="318" y="963"/>
                  </a:cubicBezTo>
                  <a:cubicBezTo>
                    <a:pt x="320" y="964"/>
                    <a:pt x="320" y="964"/>
                    <a:pt x="320" y="964"/>
                  </a:cubicBezTo>
                  <a:cubicBezTo>
                    <a:pt x="320" y="966"/>
                    <a:pt x="320" y="966"/>
                    <a:pt x="320" y="966"/>
                  </a:cubicBezTo>
                  <a:cubicBezTo>
                    <a:pt x="317" y="967"/>
                    <a:pt x="317" y="967"/>
                    <a:pt x="317" y="967"/>
                  </a:cubicBezTo>
                  <a:cubicBezTo>
                    <a:pt x="317" y="969"/>
                    <a:pt x="317" y="969"/>
                    <a:pt x="317" y="969"/>
                  </a:cubicBezTo>
                  <a:cubicBezTo>
                    <a:pt x="321" y="967"/>
                    <a:pt x="321" y="967"/>
                    <a:pt x="321" y="967"/>
                  </a:cubicBezTo>
                  <a:cubicBezTo>
                    <a:pt x="317" y="971"/>
                    <a:pt x="317" y="971"/>
                    <a:pt x="317" y="971"/>
                  </a:cubicBezTo>
                  <a:cubicBezTo>
                    <a:pt x="325" y="971"/>
                    <a:pt x="325" y="971"/>
                    <a:pt x="325" y="971"/>
                  </a:cubicBezTo>
                  <a:cubicBezTo>
                    <a:pt x="322" y="973"/>
                    <a:pt x="322" y="975"/>
                    <a:pt x="331" y="973"/>
                  </a:cubicBezTo>
                  <a:cubicBezTo>
                    <a:pt x="332" y="974"/>
                    <a:pt x="332" y="974"/>
                    <a:pt x="332" y="974"/>
                  </a:cubicBezTo>
                  <a:cubicBezTo>
                    <a:pt x="333" y="972"/>
                    <a:pt x="333" y="972"/>
                    <a:pt x="333" y="972"/>
                  </a:cubicBezTo>
                  <a:cubicBezTo>
                    <a:pt x="339" y="974"/>
                    <a:pt x="339" y="974"/>
                    <a:pt x="339" y="974"/>
                  </a:cubicBezTo>
                  <a:cubicBezTo>
                    <a:pt x="339" y="975"/>
                    <a:pt x="339" y="975"/>
                    <a:pt x="339" y="975"/>
                  </a:cubicBezTo>
                  <a:cubicBezTo>
                    <a:pt x="345" y="972"/>
                    <a:pt x="345" y="972"/>
                    <a:pt x="345" y="972"/>
                  </a:cubicBezTo>
                  <a:cubicBezTo>
                    <a:pt x="344" y="969"/>
                    <a:pt x="344" y="969"/>
                    <a:pt x="344" y="969"/>
                  </a:cubicBezTo>
                  <a:cubicBezTo>
                    <a:pt x="349" y="970"/>
                    <a:pt x="349" y="970"/>
                    <a:pt x="349" y="970"/>
                  </a:cubicBezTo>
                  <a:cubicBezTo>
                    <a:pt x="350" y="969"/>
                    <a:pt x="350" y="969"/>
                    <a:pt x="350" y="969"/>
                  </a:cubicBezTo>
                  <a:cubicBezTo>
                    <a:pt x="351" y="968"/>
                    <a:pt x="351" y="968"/>
                    <a:pt x="351" y="968"/>
                  </a:cubicBezTo>
                  <a:cubicBezTo>
                    <a:pt x="351" y="968"/>
                    <a:pt x="353" y="969"/>
                    <a:pt x="351" y="969"/>
                  </a:cubicBezTo>
                  <a:cubicBezTo>
                    <a:pt x="353" y="970"/>
                    <a:pt x="353" y="970"/>
                    <a:pt x="353" y="970"/>
                  </a:cubicBezTo>
                  <a:cubicBezTo>
                    <a:pt x="353" y="969"/>
                    <a:pt x="353" y="969"/>
                    <a:pt x="353" y="969"/>
                  </a:cubicBezTo>
                  <a:cubicBezTo>
                    <a:pt x="355" y="972"/>
                    <a:pt x="355" y="972"/>
                    <a:pt x="355" y="972"/>
                  </a:cubicBezTo>
                  <a:cubicBezTo>
                    <a:pt x="370" y="969"/>
                    <a:pt x="370" y="969"/>
                    <a:pt x="370" y="969"/>
                  </a:cubicBezTo>
                  <a:cubicBezTo>
                    <a:pt x="369" y="970"/>
                    <a:pt x="369" y="970"/>
                    <a:pt x="369" y="970"/>
                  </a:cubicBezTo>
                  <a:cubicBezTo>
                    <a:pt x="363" y="972"/>
                    <a:pt x="363" y="972"/>
                    <a:pt x="363" y="972"/>
                  </a:cubicBezTo>
                  <a:cubicBezTo>
                    <a:pt x="357" y="974"/>
                    <a:pt x="357" y="974"/>
                    <a:pt x="357" y="974"/>
                  </a:cubicBezTo>
                  <a:cubicBezTo>
                    <a:pt x="357" y="976"/>
                    <a:pt x="357" y="976"/>
                    <a:pt x="357" y="976"/>
                  </a:cubicBezTo>
                  <a:cubicBezTo>
                    <a:pt x="357" y="976"/>
                    <a:pt x="362" y="977"/>
                    <a:pt x="356" y="976"/>
                  </a:cubicBezTo>
                  <a:cubicBezTo>
                    <a:pt x="356" y="977"/>
                    <a:pt x="356" y="977"/>
                    <a:pt x="356" y="977"/>
                  </a:cubicBezTo>
                  <a:cubicBezTo>
                    <a:pt x="360" y="976"/>
                    <a:pt x="360" y="976"/>
                    <a:pt x="360" y="976"/>
                  </a:cubicBezTo>
                  <a:cubicBezTo>
                    <a:pt x="367" y="977"/>
                    <a:pt x="367" y="977"/>
                    <a:pt x="367" y="977"/>
                  </a:cubicBezTo>
                  <a:cubicBezTo>
                    <a:pt x="373" y="974"/>
                    <a:pt x="373" y="974"/>
                    <a:pt x="373" y="974"/>
                  </a:cubicBezTo>
                  <a:cubicBezTo>
                    <a:pt x="376" y="974"/>
                    <a:pt x="376" y="974"/>
                    <a:pt x="376" y="974"/>
                  </a:cubicBezTo>
                  <a:cubicBezTo>
                    <a:pt x="379" y="970"/>
                    <a:pt x="379" y="970"/>
                    <a:pt x="379" y="970"/>
                  </a:cubicBezTo>
                  <a:cubicBezTo>
                    <a:pt x="381" y="971"/>
                    <a:pt x="381" y="971"/>
                    <a:pt x="381" y="971"/>
                  </a:cubicBezTo>
                  <a:cubicBezTo>
                    <a:pt x="388" y="970"/>
                    <a:pt x="388" y="970"/>
                    <a:pt x="388" y="970"/>
                  </a:cubicBezTo>
                  <a:cubicBezTo>
                    <a:pt x="387" y="973"/>
                    <a:pt x="387" y="973"/>
                    <a:pt x="387" y="973"/>
                  </a:cubicBezTo>
                  <a:cubicBezTo>
                    <a:pt x="387" y="971"/>
                    <a:pt x="387" y="971"/>
                    <a:pt x="387" y="971"/>
                  </a:cubicBezTo>
                  <a:cubicBezTo>
                    <a:pt x="383" y="972"/>
                    <a:pt x="383" y="972"/>
                    <a:pt x="383" y="972"/>
                  </a:cubicBezTo>
                  <a:cubicBezTo>
                    <a:pt x="380" y="975"/>
                    <a:pt x="380" y="975"/>
                    <a:pt x="380" y="975"/>
                  </a:cubicBezTo>
                  <a:cubicBezTo>
                    <a:pt x="380" y="975"/>
                    <a:pt x="380" y="977"/>
                    <a:pt x="379" y="974"/>
                  </a:cubicBezTo>
                  <a:cubicBezTo>
                    <a:pt x="379" y="977"/>
                    <a:pt x="379" y="977"/>
                    <a:pt x="379" y="977"/>
                  </a:cubicBezTo>
                  <a:cubicBezTo>
                    <a:pt x="383" y="977"/>
                    <a:pt x="383" y="977"/>
                    <a:pt x="383" y="977"/>
                  </a:cubicBezTo>
                  <a:cubicBezTo>
                    <a:pt x="386" y="979"/>
                    <a:pt x="386" y="979"/>
                    <a:pt x="386" y="979"/>
                  </a:cubicBezTo>
                  <a:cubicBezTo>
                    <a:pt x="391" y="978"/>
                    <a:pt x="391" y="978"/>
                    <a:pt x="391" y="978"/>
                  </a:cubicBezTo>
                  <a:cubicBezTo>
                    <a:pt x="391" y="975"/>
                    <a:pt x="391" y="975"/>
                    <a:pt x="391" y="975"/>
                  </a:cubicBezTo>
                  <a:cubicBezTo>
                    <a:pt x="393" y="975"/>
                    <a:pt x="392" y="971"/>
                    <a:pt x="394" y="974"/>
                  </a:cubicBezTo>
                  <a:cubicBezTo>
                    <a:pt x="395" y="974"/>
                    <a:pt x="389" y="971"/>
                    <a:pt x="396" y="977"/>
                  </a:cubicBezTo>
                  <a:cubicBezTo>
                    <a:pt x="397" y="976"/>
                    <a:pt x="397" y="976"/>
                    <a:pt x="397" y="976"/>
                  </a:cubicBezTo>
                  <a:cubicBezTo>
                    <a:pt x="397" y="978"/>
                    <a:pt x="397" y="978"/>
                    <a:pt x="397" y="978"/>
                  </a:cubicBezTo>
                  <a:cubicBezTo>
                    <a:pt x="402" y="974"/>
                    <a:pt x="402" y="974"/>
                    <a:pt x="402" y="974"/>
                  </a:cubicBezTo>
                  <a:cubicBezTo>
                    <a:pt x="402" y="973"/>
                    <a:pt x="402" y="973"/>
                    <a:pt x="402" y="973"/>
                  </a:cubicBezTo>
                  <a:cubicBezTo>
                    <a:pt x="400" y="972"/>
                    <a:pt x="400" y="972"/>
                    <a:pt x="400" y="972"/>
                  </a:cubicBezTo>
                  <a:cubicBezTo>
                    <a:pt x="400" y="971"/>
                    <a:pt x="400" y="971"/>
                    <a:pt x="400" y="971"/>
                  </a:cubicBezTo>
                  <a:cubicBezTo>
                    <a:pt x="402" y="971"/>
                    <a:pt x="402" y="971"/>
                    <a:pt x="402" y="971"/>
                  </a:cubicBezTo>
                  <a:cubicBezTo>
                    <a:pt x="404" y="974"/>
                    <a:pt x="404" y="974"/>
                    <a:pt x="404" y="974"/>
                  </a:cubicBezTo>
                  <a:cubicBezTo>
                    <a:pt x="406" y="973"/>
                    <a:pt x="406" y="973"/>
                    <a:pt x="406" y="973"/>
                  </a:cubicBezTo>
                  <a:cubicBezTo>
                    <a:pt x="407" y="971"/>
                    <a:pt x="409" y="976"/>
                    <a:pt x="407" y="970"/>
                  </a:cubicBezTo>
                  <a:cubicBezTo>
                    <a:pt x="409" y="973"/>
                    <a:pt x="409" y="973"/>
                    <a:pt x="409" y="973"/>
                  </a:cubicBezTo>
                  <a:cubicBezTo>
                    <a:pt x="411" y="971"/>
                    <a:pt x="411" y="971"/>
                    <a:pt x="411" y="971"/>
                  </a:cubicBezTo>
                  <a:cubicBezTo>
                    <a:pt x="412" y="974"/>
                    <a:pt x="412" y="974"/>
                    <a:pt x="412" y="974"/>
                  </a:cubicBezTo>
                  <a:cubicBezTo>
                    <a:pt x="411" y="976"/>
                    <a:pt x="411" y="976"/>
                    <a:pt x="411" y="976"/>
                  </a:cubicBezTo>
                  <a:cubicBezTo>
                    <a:pt x="412" y="977"/>
                    <a:pt x="412" y="977"/>
                    <a:pt x="412" y="977"/>
                  </a:cubicBezTo>
                  <a:cubicBezTo>
                    <a:pt x="419" y="976"/>
                    <a:pt x="419" y="976"/>
                    <a:pt x="419" y="976"/>
                  </a:cubicBezTo>
                  <a:cubicBezTo>
                    <a:pt x="419" y="975"/>
                    <a:pt x="419" y="975"/>
                    <a:pt x="419" y="975"/>
                  </a:cubicBezTo>
                  <a:cubicBezTo>
                    <a:pt x="424" y="976"/>
                    <a:pt x="424" y="976"/>
                    <a:pt x="424" y="976"/>
                  </a:cubicBezTo>
                  <a:cubicBezTo>
                    <a:pt x="427" y="975"/>
                    <a:pt x="427" y="975"/>
                    <a:pt x="427" y="975"/>
                  </a:cubicBezTo>
                  <a:cubicBezTo>
                    <a:pt x="429" y="976"/>
                    <a:pt x="429" y="976"/>
                    <a:pt x="429" y="976"/>
                  </a:cubicBezTo>
                  <a:cubicBezTo>
                    <a:pt x="436" y="973"/>
                    <a:pt x="436" y="973"/>
                    <a:pt x="436" y="973"/>
                  </a:cubicBezTo>
                  <a:cubicBezTo>
                    <a:pt x="438" y="971"/>
                    <a:pt x="438" y="971"/>
                    <a:pt x="438" y="971"/>
                  </a:cubicBezTo>
                  <a:cubicBezTo>
                    <a:pt x="437" y="970"/>
                    <a:pt x="442" y="972"/>
                    <a:pt x="437" y="969"/>
                  </a:cubicBezTo>
                  <a:cubicBezTo>
                    <a:pt x="438" y="967"/>
                    <a:pt x="438" y="967"/>
                    <a:pt x="438" y="967"/>
                  </a:cubicBezTo>
                  <a:cubicBezTo>
                    <a:pt x="444" y="969"/>
                    <a:pt x="444" y="969"/>
                    <a:pt x="444" y="969"/>
                  </a:cubicBezTo>
                  <a:cubicBezTo>
                    <a:pt x="447" y="972"/>
                    <a:pt x="447" y="972"/>
                    <a:pt x="447" y="972"/>
                  </a:cubicBezTo>
                  <a:cubicBezTo>
                    <a:pt x="447" y="973"/>
                    <a:pt x="449" y="974"/>
                    <a:pt x="455" y="972"/>
                  </a:cubicBezTo>
                  <a:cubicBezTo>
                    <a:pt x="460" y="974"/>
                    <a:pt x="460" y="974"/>
                    <a:pt x="460" y="974"/>
                  </a:cubicBezTo>
                  <a:cubicBezTo>
                    <a:pt x="469" y="972"/>
                    <a:pt x="469" y="972"/>
                    <a:pt x="469" y="972"/>
                  </a:cubicBezTo>
                  <a:cubicBezTo>
                    <a:pt x="472" y="969"/>
                    <a:pt x="472" y="969"/>
                    <a:pt x="472" y="969"/>
                  </a:cubicBezTo>
                  <a:cubicBezTo>
                    <a:pt x="477" y="971"/>
                    <a:pt x="477" y="971"/>
                    <a:pt x="477" y="971"/>
                  </a:cubicBezTo>
                  <a:cubicBezTo>
                    <a:pt x="479" y="967"/>
                    <a:pt x="479" y="967"/>
                    <a:pt x="479" y="967"/>
                  </a:cubicBezTo>
                  <a:cubicBezTo>
                    <a:pt x="481" y="967"/>
                    <a:pt x="477" y="965"/>
                    <a:pt x="481" y="966"/>
                  </a:cubicBezTo>
                  <a:cubicBezTo>
                    <a:pt x="483" y="966"/>
                    <a:pt x="482" y="969"/>
                    <a:pt x="484" y="967"/>
                  </a:cubicBezTo>
                  <a:cubicBezTo>
                    <a:pt x="485" y="965"/>
                    <a:pt x="485" y="965"/>
                    <a:pt x="485" y="965"/>
                  </a:cubicBezTo>
                  <a:cubicBezTo>
                    <a:pt x="482" y="964"/>
                    <a:pt x="482" y="964"/>
                    <a:pt x="482" y="964"/>
                  </a:cubicBezTo>
                  <a:cubicBezTo>
                    <a:pt x="498" y="963"/>
                    <a:pt x="498" y="963"/>
                    <a:pt x="498" y="963"/>
                  </a:cubicBezTo>
                  <a:cubicBezTo>
                    <a:pt x="500" y="963"/>
                    <a:pt x="500" y="963"/>
                    <a:pt x="500" y="963"/>
                  </a:cubicBezTo>
                  <a:cubicBezTo>
                    <a:pt x="498" y="963"/>
                    <a:pt x="501" y="974"/>
                    <a:pt x="492" y="965"/>
                  </a:cubicBezTo>
                  <a:cubicBezTo>
                    <a:pt x="492" y="965"/>
                    <a:pt x="493" y="967"/>
                    <a:pt x="489" y="966"/>
                  </a:cubicBezTo>
                  <a:cubicBezTo>
                    <a:pt x="488" y="965"/>
                    <a:pt x="488" y="965"/>
                    <a:pt x="488" y="965"/>
                  </a:cubicBezTo>
                  <a:cubicBezTo>
                    <a:pt x="488" y="967"/>
                    <a:pt x="487" y="961"/>
                    <a:pt x="485" y="967"/>
                  </a:cubicBezTo>
                  <a:cubicBezTo>
                    <a:pt x="493" y="967"/>
                    <a:pt x="493" y="967"/>
                    <a:pt x="493" y="967"/>
                  </a:cubicBezTo>
                  <a:cubicBezTo>
                    <a:pt x="503" y="965"/>
                    <a:pt x="503" y="965"/>
                    <a:pt x="503" y="965"/>
                  </a:cubicBezTo>
                  <a:cubicBezTo>
                    <a:pt x="501" y="970"/>
                    <a:pt x="498" y="966"/>
                    <a:pt x="492" y="969"/>
                  </a:cubicBezTo>
                  <a:cubicBezTo>
                    <a:pt x="493" y="970"/>
                    <a:pt x="487" y="969"/>
                    <a:pt x="494" y="971"/>
                  </a:cubicBezTo>
                  <a:cubicBezTo>
                    <a:pt x="498" y="971"/>
                    <a:pt x="498" y="971"/>
                    <a:pt x="498" y="971"/>
                  </a:cubicBezTo>
                  <a:cubicBezTo>
                    <a:pt x="499" y="971"/>
                    <a:pt x="499" y="971"/>
                    <a:pt x="499" y="971"/>
                  </a:cubicBezTo>
                  <a:cubicBezTo>
                    <a:pt x="496" y="975"/>
                    <a:pt x="496" y="975"/>
                    <a:pt x="496" y="975"/>
                  </a:cubicBezTo>
                  <a:cubicBezTo>
                    <a:pt x="499" y="975"/>
                    <a:pt x="499" y="975"/>
                    <a:pt x="499" y="975"/>
                  </a:cubicBezTo>
                  <a:cubicBezTo>
                    <a:pt x="499" y="975"/>
                    <a:pt x="502" y="974"/>
                    <a:pt x="498" y="975"/>
                  </a:cubicBezTo>
                  <a:cubicBezTo>
                    <a:pt x="500" y="972"/>
                    <a:pt x="499" y="980"/>
                    <a:pt x="507" y="972"/>
                  </a:cubicBezTo>
                  <a:cubicBezTo>
                    <a:pt x="506" y="971"/>
                    <a:pt x="506" y="971"/>
                    <a:pt x="506" y="971"/>
                  </a:cubicBezTo>
                  <a:cubicBezTo>
                    <a:pt x="510" y="967"/>
                    <a:pt x="510" y="967"/>
                    <a:pt x="510" y="967"/>
                  </a:cubicBezTo>
                  <a:cubicBezTo>
                    <a:pt x="511" y="967"/>
                    <a:pt x="511" y="967"/>
                    <a:pt x="511" y="967"/>
                  </a:cubicBezTo>
                  <a:cubicBezTo>
                    <a:pt x="511" y="963"/>
                    <a:pt x="511" y="963"/>
                    <a:pt x="511" y="963"/>
                  </a:cubicBezTo>
                  <a:cubicBezTo>
                    <a:pt x="521" y="965"/>
                    <a:pt x="521" y="965"/>
                    <a:pt x="521" y="965"/>
                  </a:cubicBezTo>
                  <a:cubicBezTo>
                    <a:pt x="524" y="963"/>
                    <a:pt x="524" y="963"/>
                    <a:pt x="524" y="963"/>
                  </a:cubicBezTo>
                  <a:cubicBezTo>
                    <a:pt x="530" y="965"/>
                    <a:pt x="530" y="965"/>
                    <a:pt x="530" y="965"/>
                  </a:cubicBezTo>
                  <a:cubicBezTo>
                    <a:pt x="538" y="962"/>
                    <a:pt x="538" y="962"/>
                    <a:pt x="538" y="962"/>
                  </a:cubicBezTo>
                  <a:cubicBezTo>
                    <a:pt x="538" y="963"/>
                    <a:pt x="540" y="961"/>
                    <a:pt x="538" y="964"/>
                  </a:cubicBezTo>
                  <a:cubicBezTo>
                    <a:pt x="539" y="964"/>
                    <a:pt x="539" y="964"/>
                    <a:pt x="539" y="964"/>
                  </a:cubicBezTo>
                  <a:cubicBezTo>
                    <a:pt x="540" y="961"/>
                    <a:pt x="540" y="961"/>
                    <a:pt x="540" y="961"/>
                  </a:cubicBezTo>
                  <a:cubicBezTo>
                    <a:pt x="541" y="962"/>
                    <a:pt x="541" y="962"/>
                    <a:pt x="541" y="962"/>
                  </a:cubicBezTo>
                  <a:cubicBezTo>
                    <a:pt x="547" y="962"/>
                    <a:pt x="547" y="962"/>
                    <a:pt x="547" y="962"/>
                  </a:cubicBezTo>
                  <a:cubicBezTo>
                    <a:pt x="548" y="961"/>
                    <a:pt x="548" y="961"/>
                    <a:pt x="548" y="961"/>
                  </a:cubicBezTo>
                  <a:cubicBezTo>
                    <a:pt x="546" y="960"/>
                    <a:pt x="546" y="960"/>
                    <a:pt x="546" y="960"/>
                  </a:cubicBezTo>
                  <a:cubicBezTo>
                    <a:pt x="551" y="957"/>
                    <a:pt x="551" y="957"/>
                    <a:pt x="551" y="957"/>
                  </a:cubicBezTo>
                  <a:cubicBezTo>
                    <a:pt x="558" y="958"/>
                    <a:pt x="558" y="958"/>
                    <a:pt x="558" y="958"/>
                  </a:cubicBezTo>
                  <a:cubicBezTo>
                    <a:pt x="575" y="954"/>
                    <a:pt x="575" y="954"/>
                    <a:pt x="575" y="954"/>
                  </a:cubicBezTo>
                  <a:cubicBezTo>
                    <a:pt x="576" y="954"/>
                    <a:pt x="578" y="958"/>
                    <a:pt x="580" y="952"/>
                  </a:cubicBezTo>
                  <a:cubicBezTo>
                    <a:pt x="579" y="954"/>
                    <a:pt x="579" y="954"/>
                    <a:pt x="579" y="954"/>
                  </a:cubicBezTo>
                  <a:cubicBezTo>
                    <a:pt x="581" y="954"/>
                    <a:pt x="581" y="954"/>
                    <a:pt x="581" y="954"/>
                  </a:cubicBezTo>
                  <a:cubicBezTo>
                    <a:pt x="582" y="952"/>
                    <a:pt x="582" y="952"/>
                    <a:pt x="582" y="952"/>
                  </a:cubicBezTo>
                  <a:cubicBezTo>
                    <a:pt x="583" y="953"/>
                    <a:pt x="583" y="953"/>
                    <a:pt x="583" y="953"/>
                  </a:cubicBezTo>
                  <a:cubicBezTo>
                    <a:pt x="579" y="956"/>
                    <a:pt x="579" y="956"/>
                    <a:pt x="579" y="956"/>
                  </a:cubicBezTo>
                  <a:cubicBezTo>
                    <a:pt x="578" y="956"/>
                    <a:pt x="576" y="953"/>
                    <a:pt x="575" y="955"/>
                  </a:cubicBezTo>
                  <a:cubicBezTo>
                    <a:pt x="577" y="956"/>
                    <a:pt x="577" y="956"/>
                    <a:pt x="577" y="956"/>
                  </a:cubicBezTo>
                  <a:cubicBezTo>
                    <a:pt x="575" y="958"/>
                    <a:pt x="575" y="958"/>
                    <a:pt x="575" y="958"/>
                  </a:cubicBezTo>
                  <a:cubicBezTo>
                    <a:pt x="577" y="960"/>
                    <a:pt x="577" y="960"/>
                    <a:pt x="577" y="960"/>
                  </a:cubicBezTo>
                  <a:cubicBezTo>
                    <a:pt x="589" y="958"/>
                    <a:pt x="589" y="958"/>
                    <a:pt x="589" y="958"/>
                  </a:cubicBezTo>
                  <a:cubicBezTo>
                    <a:pt x="590" y="956"/>
                    <a:pt x="590" y="956"/>
                    <a:pt x="590" y="956"/>
                  </a:cubicBezTo>
                  <a:cubicBezTo>
                    <a:pt x="589" y="955"/>
                    <a:pt x="583" y="965"/>
                    <a:pt x="597" y="953"/>
                  </a:cubicBezTo>
                  <a:cubicBezTo>
                    <a:pt x="597" y="948"/>
                    <a:pt x="597" y="948"/>
                    <a:pt x="597" y="948"/>
                  </a:cubicBezTo>
                  <a:cubicBezTo>
                    <a:pt x="599" y="947"/>
                    <a:pt x="599" y="947"/>
                    <a:pt x="599" y="947"/>
                  </a:cubicBezTo>
                  <a:cubicBezTo>
                    <a:pt x="600" y="948"/>
                    <a:pt x="596" y="950"/>
                    <a:pt x="601" y="948"/>
                  </a:cubicBezTo>
                  <a:cubicBezTo>
                    <a:pt x="598" y="951"/>
                    <a:pt x="598" y="951"/>
                    <a:pt x="598" y="951"/>
                  </a:cubicBezTo>
                  <a:cubicBezTo>
                    <a:pt x="600" y="954"/>
                    <a:pt x="600" y="954"/>
                    <a:pt x="600" y="954"/>
                  </a:cubicBezTo>
                  <a:cubicBezTo>
                    <a:pt x="601" y="953"/>
                    <a:pt x="601" y="953"/>
                    <a:pt x="601" y="953"/>
                  </a:cubicBezTo>
                  <a:cubicBezTo>
                    <a:pt x="602" y="951"/>
                    <a:pt x="602" y="951"/>
                    <a:pt x="602" y="951"/>
                  </a:cubicBezTo>
                  <a:cubicBezTo>
                    <a:pt x="605" y="950"/>
                    <a:pt x="605" y="950"/>
                    <a:pt x="605" y="950"/>
                  </a:cubicBezTo>
                  <a:cubicBezTo>
                    <a:pt x="607" y="950"/>
                    <a:pt x="607" y="950"/>
                    <a:pt x="607" y="950"/>
                  </a:cubicBezTo>
                  <a:cubicBezTo>
                    <a:pt x="606" y="952"/>
                    <a:pt x="606" y="952"/>
                    <a:pt x="606" y="952"/>
                  </a:cubicBezTo>
                  <a:cubicBezTo>
                    <a:pt x="604" y="953"/>
                    <a:pt x="604" y="953"/>
                    <a:pt x="604" y="953"/>
                  </a:cubicBezTo>
                  <a:cubicBezTo>
                    <a:pt x="607" y="955"/>
                    <a:pt x="607" y="955"/>
                    <a:pt x="607" y="955"/>
                  </a:cubicBezTo>
                  <a:cubicBezTo>
                    <a:pt x="613" y="956"/>
                    <a:pt x="613" y="956"/>
                    <a:pt x="613" y="956"/>
                  </a:cubicBezTo>
                  <a:cubicBezTo>
                    <a:pt x="612" y="957"/>
                    <a:pt x="606" y="955"/>
                    <a:pt x="620" y="953"/>
                  </a:cubicBezTo>
                  <a:cubicBezTo>
                    <a:pt x="622" y="954"/>
                    <a:pt x="622" y="954"/>
                    <a:pt x="622" y="954"/>
                  </a:cubicBezTo>
                  <a:cubicBezTo>
                    <a:pt x="627" y="951"/>
                    <a:pt x="627" y="951"/>
                    <a:pt x="627" y="951"/>
                  </a:cubicBezTo>
                  <a:cubicBezTo>
                    <a:pt x="628" y="953"/>
                    <a:pt x="628" y="953"/>
                    <a:pt x="628" y="953"/>
                  </a:cubicBezTo>
                  <a:cubicBezTo>
                    <a:pt x="633" y="950"/>
                    <a:pt x="633" y="950"/>
                    <a:pt x="633" y="950"/>
                  </a:cubicBezTo>
                  <a:cubicBezTo>
                    <a:pt x="654" y="947"/>
                    <a:pt x="654" y="947"/>
                    <a:pt x="654" y="947"/>
                  </a:cubicBezTo>
                  <a:cubicBezTo>
                    <a:pt x="656" y="945"/>
                    <a:pt x="656" y="945"/>
                    <a:pt x="656" y="945"/>
                  </a:cubicBezTo>
                  <a:cubicBezTo>
                    <a:pt x="662" y="947"/>
                    <a:pt x="662" y="947"/>
                    <a:pt x="662" y="947"/>
                  </a:cubicBezTo>
                  <a:cubicBezTo>
                    <a:pt x="666" y="948"/>
                    <a:pt x="666" y="948"/>
                    <a:pt x="666" y="948"/>
                  </a:cubicBezTo>
                  <a:cubicBezTo>
                    <a:pt x="667" y="950"/>
                    <a:pt x="654" y="951"/>
                    <a:pt x="667" y="941"/>
                  </a:cubicBezTo>
                  <a:cubicBezTo>
                    <a:pt x="667" y="942"/>
                    <a:pt x="666" y="942"/>
                    <a:pt x="668" y="943"/>
                  </a:cubicBezTo>
                  <a:cubicBezTo>
                    <a:pt x="669" y="944"/>
                    <a:pt x="659" y="947"/>
                    <a:pt x="670" y="938"/>
                  </a:cubicBezTo>
                  <a:cubicBezTo>
                    <a:pt x="674" y="939"/>
                    <a:pt x="674" y="939"/>
                    <a:pt x="674" y="939"/>
                  </a:cubicBezTo>
                  <a:cubicBezTo>
                    <a:pt x="680" y="937"/>
                    <a:pt x="680" y="937"/>
                    <a:pt x="680" y="937"/>
                  </a:cubicBezTo>
                  <a:cubicBezTo>
                    <a:pt x="681" y="937"/>
                    <a:pt x="672" y="939"/>
                    <a:pt x="683" y="938"/>
                  </a:cubicBezTo>
                  <a:cubicBezTo>
                    <a:pt x="684" y="936"/>
                    <a:pt x="684" y="936"/>
                    <a:pt x="684" y="936"/>
                  </a:cubicBezTo>
                  <a:cubicBezTo>
                    <a:pt x="685" y="937"/>
                    <a:pt x="685" y="937"/>
                    <a:pt x="685" y="937"/>
                  </a:cubicBezTo>
                  <a:cubicBezTo>
                    <a:pt x="681" y="940"/>
                    <a:pt x="681" y="940"/>
                    <a:pt x="681" y="940"/>
                  </a:cubicBezTo>
                  <a:cubicBezTo>
                    <a:pt x="680" y="938"/>
                    <a:pt x="680" y="938"/>
                    <a:pt x="680" y="938"/>
                  </a:cubicBezTo>
                  <a:cubicBezTo>
                    <a:pt x="678" y="940"/>
                    <a:pt x="676" y="939"/>
                    <a:pt x="676" y="940"/>
                  </a:cubicBezTo>
                  <a:cubicBezTo>
                    <a:pt x="670" y="945"/>
                    <a:pt x="670" y="945"/>
                    <a:pt x="670" y="945"/>
                  </a:cubicBezTo>
                  <a:cubicBezTo>
                    <a:pt x="671" y="947"/>
                    <a:pt x="671" y="947"/>
                    <a:pt x="671" y="947"/>
                  </a:cubicBezTo>
                  <a:cubicBezTo>
                    <a:pt x="679" y="946"/>
                    <a:pt x="679" y="946"/>
                    <a:pt x="679" y="946"/>
                  </a:cubicBezTo>
                  <a:cubicBezTo>
                    <a:pt x="682" y="944"/>
                    <a:pt x="682" y="944"/>
                    <a:pt x="682" y="944"/>
                  </a:cubicBezTo>
                  <a:cubicBezTo>
                    <a:pt x="690" y="944"/>
                    <a:pt x="690" y="944"/>
                    <a:pt x="690" y="944"/>
                  </a:cubicBezTo>
                  <a:cubicBezTo>
                    <a:pt x="697" y="941"/>
                    <a:pt x="697" y="941"/>
                    <a:pt x="697" y="941"/>
                  </a:cubicBezTo>
                  <a:cubicBezTo>
                    <a:pt x="702" y="942"/>
                    <a:pt x="702" y="942"/>
                    <a:pt x="702" y="942"/>
                  </a:cubicBezTo>
                  <a:cubicBezTo>
                    <a:pt x="712" y="941"/>
                    <a:pt x="712" y="941"/>
                    <a:pt x="712" y="941"/>
                  </a:cubicBezTo>
                  <a:cubicBezTo>
                    <a:pt x="712" y="940"/>
                    <a:pt x="712" y="940"/>
                    <a:pt x="712" y="940"/>
                  </a:cubicBezTo>
                  <a:cubicBezTo>
                    <a:pt x="706" y="941"/>
                    <a:pt x="711" y="948"/>
                    <a:pt x="720" y="934"/>
                  </a:cubicBezTo>
                  <a:cubicBezTo>
                    <a:pt x="720" y="933"/>
                    <a:pt x="720" y="933"/>
                    <a:pt x="720" y="933"/>
                  </a:cubicBezTo>
                  <a:cubicBezTo>
                    <a:pt x="722" y="933"/>
                    <a:pt x="722" y="933"/>
                    <a:pt x="722" y="933"/>
                  </a:cubicBezTo>
                  <a:cubicBezTo>
                    <a:pt x="723" y="931"/>
                    <a:pt x="723" y="931"/>
                    <a:pt x="723" y="931"/>
                  </a:cubicBezTo>
                  <a:cubicBezTo>
                    <a:pt x="726" y="934"/>
                    <a:pt x="726" y="934"/>
                    <a:pt x="726" y="934"/>
                  </a:cubicBezTo>
                  <a:cubicBezTo>
                    <a:pt x="726" y="932"/>
                    <a:pt x="736" y="935"/>
                    <a:pt x="725" y="930"/>
                  </a:cubicBezTo>
                  <a:cubicBezTo>
                    <a:pt x="726" y="931"/>
                    <a:pt x="727" y="930"/>
                    <a:pt x="728" y="930"/>
                  </a:cubicBezTo>
                  <a:cubicBezTo>
                    <a:pt x="728" y="936"/>
                    <a:pt x="728" y="936"/>
                    <a:pt x="728" y="936"/>
                  </a:cubicBezTo>
                  <a:cubicBezTo>
                    <a:pt x="723" y="937"/>
                    <a:pt x="723" y="937"/>
                    <a:pt x="723" y="937"/>
                  </a:cubicBezTo>
                  <a:cubicBezTo>
                    <a:pt x="723" y="938"/>
                    <a:pt x="723" y="938"/>
                    <a:pt x="723" y="938"/>
                  </a:cubicBezTo>
                  <a:cubicBezTo>
                    <a:pt x="747" y="937"/>
                    <a:pt x="747" y="937"/>
                    <a:pt x="747" y="937"/>
                  </a:cubicBezTo>
                  <a:cubicBezTo>
                    <a:pt x="750" y="935"/>
                    <a:pt x="750" y="935"/>
                    <a:pt x="750" y="935"/>
                  </a:cubicBezTo>
                  <a:cubicBezTo>
                    <a:pt x="748" y="933"/>
                    <a:pt x="748" y="933"/>
                    <a:pt x="748" y="933"/>
                  </a:cubicBezTo>
                  <a:cubicBezTo>
                    <a:pt x="744" y="933"/>
                    <a:pt x="744" y="933"/>
                    <a:pt x="744" y="933"/>
                  </a:cubicBezTo>
                  <a:cubicBezTo>
                    <a:pt x="746" y="931"/>
                    <a:pt x="746" y="931"/>
                    <a:pt x="746" y="931"/>
                  </a:cubicBezTo>
                  <a:cubicBezTo>
                    <a:pt x="751" y="932"/>
                    <a:pt x="751" y="932"/>
                    <a:pt x="751" y="932"/>
                  </a:cubicBezTo>
                  <a:cubicBezTo>
                    <a:pt x="752" y="931"/>
                    <a:pt x="752" y="931"/>
                    <a:pt x="752" y="931"/>
                  </a:cubicBezTo>
                  <a:cubicBezTo>
                    <a:pt x="751" y="930"/>
                    <a:pt x="751" y="930"/>
                    <a:pt x="751" y="930"/>
                  </a:cubicBezTo>
                  <a:cubicBezTo>
                    <a:pt x="751" y="927"/>
                    <a:pt x="751" y="927"/>
                    <a:pt x="751" y="927"/>
                  </a:cubicBezTo>
                  <a:cubicBezTo>
                    <a:pt x="756" y="925"/>
                    <a:pt x="756" y="925"/>
                    <a:pt x="756" y="925"/>
                  </a:cubicBezTo>
                  <a:cubicBezTo>
                    <a:pt x="761" y="924"/>
                    <a:pt x="752" y="927"/>
                    <a:pt x="760" y="926"/>
                  </a:cubicBezTo>
                  <a:cubicBezTo>
                    <a:pt x="760" y="925"/>
                    <a:pt x="760" y="925"/>
                    <a:pt x="760" y="925"/>
                  </a:cubicBezTo>
                  <a:cubicBezTo>
                    <a:pt x="762" y="927"/>
                    <a:pt x="764" y="922"/>
                    <a:pt x="764" y="929"/>
                  </a:cubicBezTo>
                  <a:cubicBezTo>
                    <a:pt x="764" y="926"/>
                    <a:pt x="764" y="926"/>
                    <a:pt x="764" y="926"/>
                  </a:cubicBezTo>
                  <a:cubicBezTo>
                    <a:pt x="765" y="926"/>
                    <a:pt x="765" y="926"/>
                    <a:pt x="765" y="926"/>
                  </a:cubicBezTo>
                  <a:cubicBezTo>
                    <a:pt x="766" y="927"/>
                    <a:pt x="766" y="927"/>
                    <a:pt x="766" y="927"/>
                  </a:cubicBezTo>
                  <a:cubicBezTo>
                    <a:pt x="761" y="931"/>
                    <a:pt x="761" y="931"/>
                    <a:pt x="761" y="931"/>
                  </a:cubicBezTo>
                  <a:cubicBezTo>
                    <a:pt x="762" y="933"/>
                    <a:pt x="762" y="933"/>
                    <a:pt x="762" y="933"/>
                  </a:cubicBezTo>
                  <a:cubicBezTo>
                    <a:pt x="765" y="933"/>
                    <a:pt x="765" y="933"/>
                    <a:pt x="765" y="933"/>
                  </a:cubicBezTo>
                  <a:cubicBezTo>
                    <a:pt x="765" y="934"/>
                    <a:pt x="765" y="934"/>
                    <a:pt x="765" y="934"/>
                  </a:cubicBezTo>
                  <a:cubicBezTo>
                    <a:pt x="770" y="934"/>
                    <a:pt x="770" y="934"/>
                    <a:pt x="770" y="934"/>
                  </a:cubicBezTo>
                  <a:cubicBezTo>
                    <a:pt x="771" y="934"/>
                    <a:pt x="771" y="934"/>
                    <a:pt x="771" y="934"/>
                  </a:cubicBezTo>
                  <a:cubicBezTo>
                    <a:pt x="767" y="932"/>
                    <a:pt x="767" y="932"/>
                    <a:pt x="767" y="932"/>
                  </a:cubicBezTo>
                  <a:cubicBezTo>
                    <a:pt x="769" y="930"/>
                    <a:pt x="769" y="930"/>
                    <a:pt x="769" y="930"/>
                  </a:cubicBezTo>
                  <a:cubicBezTo>
                    <a:pt x="770" y="930"/>
                    <a:pt x="762" y="929"/>
                    <a:pt x="772" y="930"/>
                  </a:cubicBezTo>
                  <a:cubicBezTo>
                    <a:pt x="768" y="924"/>
                    <a:pt x="770" y="940"/>
                    <a:pt x="769" y="925"/>
                  </a:cubicBezTo>
                  <a:cubicBezTo>
                    <a:pt x="766" y="926"/>
                    <a:pt x="770" y="928"/>
                    <a:pt x="772" y="923"/>
                  </a:cubicBezTo>
                  <a:cubicBezTo>
                    <a:pt x="775" y="926"/>
                    <a:pt x="770" y="924"/>
                    <a:pt x="770" y="927"/>
                  </a:cubicBezTo>
                  <a:cubicBezTo>
                    <a:pt x="772" y="927"/>
                    <a:pt x="772" y="927"/>
                    <a:pt x="772" y="927"/>
                  </a:cubicBezTo>
                  <a:cubicBezTo>
                    <a:pt x="773" y="929"/>
                    <a:pt x="773" y="929"/>
                    <a:pt x="773" y="929"/>
                  </a:cubicBezTo>
                  <a:cubicBezTo>
                    <a:pt x="780" y="926"/>
                    <a:pt x="780" y="926"/>
                    <a:pt x="780" y="926"/>
                  </a:cubicBezTo>
                  <a:cubicBezTo>
                    <a:pt x="780" y="926"/>
                    <a:pt x="773" y="930"/>
                    <a:pt x="783" y="927"/>
                  </a:cubicBezTo>
                  <a:cubicBezTo>
                    <a:pt x="783" y="925"/>
                    <a:pt x="783" y="925"/>
                    <a:pt x="783" y="925"/>
                  </a:cubicBezTo>
                  <a:cubicBezTo>
                    <a:pt x="785" y="926"/>
                    <a:pt x="785" y="926"/>
                    <a:pt x="785" y="926"/>
                  </a:cubicBezTo>
                  <a:cubicBezTo>
                    <a:pt x="792" y="923"/>
                    <a:pt x="792" y="923"/>
                    <a:pt x="792" y="923"/>
                  </a:cubicBezTo>
                  <a:cubicBezTo>
                    <a:pt x="793" y="922"/>
                    <a:pt x="793" y="922"/>
                    <a:pt x="793" y="922"/>
                  </a:cubicBezTo>
                  <a:cubicBezTo>
                    <a:pt x="797" y="923"/>
                    <a:pt x="797" y="923"/>
                    <a:pt x="797" y="923"/>
                  </a:cubicBezTo>
                  <a:cubicBezTo>
                    <a:pt x="792" y="926"/>
                    <a:pt x="792" y="926"/>
                    <a:pt x="792" y="926"/>
                  </a:cubicBezTo>
                  <a:cubicBezTo>
                    <a:pt x="796" y="930"/>
                    <a:pt x="796" y="930"/>
                    <a:pt x="796" y="930"/>
                  </a:cubicBezTo>
                  <a:cubicBezTo>
                    <a:pt x="807" y="929"/>
                    <a:pt x="807" y="929"/>
                    <a:pt x="807" y="929"/>
                  </a:cubicBezTo>
                  <a:cubicBezTo>
                    <a:pt x="808" y="928"/>
                    <a:pt x="808" y="928"/>
                    <a:pt x="808" y="928"/>
                  </a:cubicBezTo>
                  <a:cubicBezTo>
                    <a:pt x="808" y="927"/>
                    <a:pt x="808" y="927"/>
                    <a:pt x="808" y="927"/>
                  </a:cubicBezTo>
                  <a:cubicBezTo>
                    <a:pt x="813" y="929"/>
                    <a:pt x="813" y="929"/>
                    <a:pt x="813" y="929"/>
                  </a:cubicBezTo>
                  <a:cubicBezTo>
                    <a:pt x="814" y="929"/>
                    <a:pt x="808" y="931"/>
                    <a:pt x="815" y="926"/>
                  </a:cubicBezTo>
                  <a:cubicBezTo>
                    <a:pt x="817" y="927"/>
                    <a:pt x="817" y="927"/>
                    <a:pt x="817" y="927"/>
                  </a:cubicBezTo>
                  <a:cubicBezTo>
                    <a:pt x="823" y="925"/>
                    <a:pt x="823" y="925"/>
                    <a:pt x="823" y="925"/>
                  </a:cubicBezTo>
                  <a:cubicBezTo>
                    <a:pt x="824" y="925"/>
                    <a:pt x="826" y="927"/>
                    <a:pt x="827" y="925"/>
                  </a:cubicBezTo>
                  <a:cubicBezTo>
                    <a:pt x="827" y="921"/>
                    <a:pt x="830" y="929"/>
                    <a:pt x="830" y="922"/>
                  </a:cubicBezTo>
                  <a:cubicBezTo>
                    <a:pt x="831" y="925"/>
                    <a:pt x="831" y="925"/>
                    <a:pt x="831" y="925"/>
                  </a:cubicBezTo>
                  <a:cubicBezTo>
                    <a:pt x="834" y="925"/>
                    <a:pt x="832" y="922"/>
                    <a:pt x="834" y="922"/>
                  </a:cubicBezTo>
                  <a:cubicBezTo>
                    <a:pt x="837" y="921"/>
                    <a:pt x="837" y="921"/>
                    <a:pt x="837" y="921"/>
                  </a:cubicBezTo>
                  <a:cubicBezTo>
                    <a:pt x="839" y="917"/>
                    <a:pt x="839" y="917"/>
                    <a:pt x="839" y="917"/>
                  </a:cubicBezTo>
                  <a:cubicBezTo>
                    <a:pt x="845" y="918"/>
                    <a:pt x="845" y="918"/>
                    <a:pt x="845" y="918"/>
                  </a:cubicBezTo>
                  <a:cubicBezTo>
                    <a:pt x="850" y="912"/>
                    <a:pt x="850" y="912"/>
                    <a:pt x="850" y="912"/>
                  </a:cubicBezTo>
                  <a:cubicBezTo>
                    <a:pt x="850" y="916"/>
                    <a:pt x="850" y="916"/>
                    <a:pt x="850" y="916"/>
                  </a:cubicBezTo>
                  <a:cubicBezTo>
                    <a:pt x="853" y="918"/>
                    <a:pt x="853" y="918"/>
                    <a:pt x="853" y="918"/>
                  </a:cubicBezTo>
                  <a:cubicBezTo>
                    <a:pt x="856" y="914"/>
                    <a:pt x="856" y="914"/>
                    <a:pt x="856" y="914"/>
                  </a:cubicBezTo>
                  <a:cubicBezTo>
                    <a:pt x="858" y="915"/>
                    <a:pt x="858" y="915"/>
                    <a:pt x="858" y="915"/>
                  </a:cubicBezTo>
                  <a:cubicBezTo>
                    <a:pt x="853" y="919"/>
                    <a:pt x="853" y="919"/>
                    <a:pt x="853" y="919"/>
                  </a:cubicBezTo>
                  <a:cubicBezTo>
                    <a:pt x="857" y="919"/>
                    <a:pt x="857" y="919"/>
                    <a:pt x="857" y="919"/>
                  </a:cubicBezTo>
                  <a:cubicBezTo>
                    <a:pt x="856" y="921"/>
                    <a:pt x="853" y="919"/>
                    <a:pt x="853" y="921"/>
                  </a:cubicBezTo>
                  <a:cubicBezTo>
                    <a:pt x="854" y="923"/>
                    <a:pt x="854" y="923"/>
                    <a:pt x="854" y="923"/>
                  </a:cubicBezTo>
                  <a:cubicBezTo>
                    <a:pt x="855" y="922"/>
                    <a:pt x="855" y="922"/>
                    <a:pt x="855" y="922"/>
                  </a:cubicBezTo>
                  <a:cubicBezTo>
                    <a:pt x="858" y="923"/>
                    <a:pt x="847" y="926"/>
                    <a:pt x="859" y="922"/>
                  </a:cubicBezTo>
                  <a:cubicBezTo>
                    <a:pt x="859" y="917"/>
                    <a:pt x="859" y="917"/>
                    <a:pt x="859" y="917"/>
                  </a:cubicBezTo>
                  <a:cubicBezTo>
                    <a:pt x="858" y="917"/>
                    <a:pt x="858" y="917"/>
                    <a:pt x="858" y="917"/>
                  </a:cubicBezTo>
                  <a:cubicBezTo>
                    <a:pt x="862" y="916"/>
                    <a:pt x="862" y="916"/>
                    <a:pt x="862" y="916"/>
                  </a:cubicBezTo>
                  <a:cubicBezTo>
                    <a:pt x="863" y="914"/>
                    <a:pt x="863" y="914"/>
                    <a:pt x="863" y="914"/>
                  </a:cubicBezTo>
                  <a:cubicBezTo>
                    <a:pt x="869" y="914"/>
                    <a:pt x="869" y="914"/>
                    <a:pt x="869" y="914"/>
                  </a:cubicBezTo>
                  <a:cubicBezTo>
                    <a:pt x="869" y="912"/>
                    <a:pt x="869" y="912"/>
                    <a:pt x="869" y="912"/>
                  </a:cubicBezTo>
                  <a:cubicBezTo>
                    <a:pt x="872" y="912"/>
                    <a:pt x="872" y="912"/>
                    <a:pt x="872" y="912"/>
                  </a:cubicBezTo>
                  <a:cubicBezTo>
                    <a:pt x="873" y="914"/>
                    <a:pt x="873" y="914"/>
                    <a:pt x="873" y="914"/>
                  </a:cubicBezTo>
                  <a:cubicBezTo>
                    <a:pt x="877" y="911"/>
                    <a:pt x="877" y="911"/>
                    <a:pt x="877" y="911"/>
                  </a:cubicBezTo>
                  <a:cubicBezTo>
                    <a:pt x="888" y="910"/>
                    <a:pt x="888" y="910"/>
                    <a:pt x="888" y="910"/>
                  </a:cubicBezTo>
                  <a:cubicBezTo>
                    <a:pt x="884" y="914"/>
                    <a:pt x="884" y="914"/>
                    <a:pt x="884" y="914"/>
                  </a:cubicBezTo>
                  <a:cubicBezTo>
                    <a:pt x="885" y="916"/>
                    <a:pt x="885" y="916"/>
                    <a:pt x="885" y="916"/>
                  </a:cubicBezTo>
                  <a:cubicBezTo>
                    <a:pt x="880" y="916"/>
                    <a:pt x="880" y="916"/>
                    <a:pt x="880" y="916"/>
                  </a:cubicBezTo>
                  <a:cubicBezTo>
                    <a:pt x="879" y="917"/>
                    <a:pt x="879" y="917"/>
                    <a:pt x="879" y="917"/>
                  </a:cubicBezTo>
                  <a:cubicBezTo>
                    <a:pt x="880" y="917"/>
                    <a:pt x="880" y="917"/>
                    <a:pt x="880" y="917"/>
                  </a:cubicBezTo>
                  <a:cubicBezTo>
                    <a:pt x="882" y="920"/>
                    <a:pt x="882" y="920"/>
                    <a:pt x="882" y="920"/>
                  </a:cubicBezTo>
                  <a:cubicBezTo>
                    <a:pt x="884" y="920"/>
                    <a:pt x="873" y="922"/>
                    <a:pt x="886" y="917"/>
                  </a:cubicBezTo>
                  <a:cubicBezTo>
                    <a:pt x="887" y="918"/>
                    <a:pt x="887" y="918"/>
                    <a:pt x="887" y="918"/>
                  </a:cubicBezTo>
                  <a:cubicBezTo>
                    <a:pt x="893" y="909"/>
                    <a:pt x="893" y="909"/>
                    <a:pt x="893" y="909"/>
                  </a:cubicBezTo>
                  <a:cubicBezTo>
                    <a:pt x="896" y="909"/>
                    <a:pt x="896" y="905"/>
                    <a:pt x="899" y="906"/>
                  </a:cubicBezTo>
                  <a:cubicBezTo>
                    <a:pt x="900" y="909"/>
                    <a:pt x="900" y="909"/>
                    <a:pt x="900" y="909"/>
                  </a:cubicBezTo>
                  <a:cubicBezTo>
                    <a:pt x="902" y="908"/>
                    <a:pt x="902" y="908"/>
                    <a:pt x="902" y="908"/>
                  </a:cubicBezTo>
                  <a:cubicBezTo>
                    <a:pt x="905" y="911"/>
                    <a:pt x="905" y="911"/>
                    <a:pt x="905" y="911"/>
                  </a:cubicBezTo>
                  <a:cubicBezTo>
                    <a:pt x="905" y="911"/>
                    <a:pt x="906" y="911"/>
                    <a:pt x="907" y="910"/>
                  </a:cubicBezTo>
                  <a:cubicBezTo>
                    <a:pt x="903" y="912"/>
                    <a:pt x="903" y="912"/>
                    <a:pt x="903" y="912"/>
                  </a:cubicBezTo>
                  <a:cubicBezTo>
                    <a:pt x="900" y="910"/>
                    <a:pt x="896" y="909"/>
                    <a:pt x="893" y="913"/>
                  </a:cubicBezTo>
                  <a:cubicBezTo>
                    <a:pt x="892" y="914"/>
                    <a:pt x="892" y="914"/>
                    <a:pt x="892" y="914"/>
                  </a:cubicBezTo>
                  <a:cubicBezTo>
                    <a:pt x="894" y="915"/>
                    <a:pt x="894" y="915"/>
                    <a:pt x="894" y="915"/>
                  </a:cubicBezTo>
                  <a:cubicBezTo>
                    <a:pt x="896" y="914"/>
                    <a:pt x="896" y="914"/>
                    <a:pt x="896" y="914"/>
                  </a:cubicBezTo>
                  <a:cubicBezTo>
                    <a:pt x="896" y="914"/>
                    <a:pt x="896" y="914"/>
                    <a:pt x="896" y="914"/>
                  </a:cubicBezTo>
                  <a:cubicBezTo>
                    <a:pt x="899" y="914"/>
                    <a:pt x="899" y="914"/>
                    <a:pt x="899" y="914"/>
                  </a:cubicBezTo>
                  <a:cubicBezTo>
                    <a:pt x="904" y="918"/>
                    <a:pt x="904" y="918"/>
                    <a:pt x="904" y="918"/>
                  </a:cubicBezTo>
                  <a:cubicBezTo>
                    <a:pt x="909" y="915"/>
                    <a:pt x="909" y="915"/>
                    <a:pt x="909" y="915"/>
                  </a:cubicBezTo>
                  <a:cubicBezTo>
                    <a:pt x="910" y="916"/>
                    <a:pt x="910" y="916"/>
                    <a:pt x="910" y="916"/>
                  </a:cubicBezTo>
                  <a:cubicBezTo>
                    <a:pt x="924" y="911"/>
                    <a:pt x="924" y="911"/>
                    <a:pt x="924" y="911"/>
                  </a:cubicBezTo>
                  <a:cubicBezTo>
                    <a:pt x="931" y="910"/>
                    <a:pt x="931" y="910"/>
                    <a:pt x="931" y="910"/>
                  </a:cubicBezTo>
                  <a:cubicBezTo>
                    <a:pt x="932" y="909"/>
                    <a:pt x="932" y="909"/>
                    <a:pt x="932" y="909"/>
                  </a:cubicBezTo>
                  <a:cubicBezTo>
                    <a:pt x="933" y="909"/>
                    <a:pt x="927" y="912"/>
                    <a:pt x="932" y="906"/>
                  </a:cubicBezTo>
                  <a:cubicBezTo>
                    <a:pt x="932" y="909"/>
                    <a:pt x="932" y="909"/>
                    <a:pt x="932" y="909"/>
                  </a:cubicBezTo>
                  <a:cubicBezTo>
                    <a:pt x="933" y="909"/>
                    <a:pt x="928" y="910"/>
                    <a:pt x="934" y="909"/>
                  </a:cubicBezTo>
                  <a:cubicBezTo>
                    <a:pt x="932" y="913"/>
                    <a:pt x="932" y="913"/>
                    <a:pt x="932" y="913"/>
                  </a:cubicBezTo>
                  <a:cubicBezTo>
                    <a:pt x="927" y="911"/>
                    <a:pt x="921" y="923"/>
                    <a:pt x="921" y="912"/>
                  </a:cubicBezTo>
                  <a:cubicBezTo>
                    <a:pt x="919" y="912"/>
                    <a:pt x="920" y="916"/>
                    <a:pt x="919" y="914"/>
                  </a:cubicBezTo>
                  <a:cubicBezTo>
                    <a:pt x="914" y="919"/>
                    <a:pt x="911" y="907"/>
                    <a:pt x="914" y="922"/>
                  </a:cubicBezTo>
                  <a:cubicBezTo>
                    <a:pt x="914" y="924"/>
                    <a:pt x="911" y="921"/>
                    <a:pt x="913" y="924"/>
                  </a:cubicBezTo>
                  <a:cubicBezTo>
                    <a:pt x="909" y="921"/>
                    <a:pt x="909" y="921"/>
                    <a:pt x="909" y="921"/>
                  </a:cubicBezTo>
                  <a:cubicBezTo>
                    <a:pt x="911" y="918"/>
                    <a:pt x="899" y="922"/>
                    <a:pt x="912" y="918"/>
                  </a:cubicBezTo>
                  <a:cubicBezTo>
                    <a:pt x="909" y="917"/>
                    <a:pt x="909" y="917"/>
                    <a:pt x="909" y="917"/>
                  </a:cubicBezTo>
                  <a:cubicBezTo>
                    <a:pt x="907" y="919"/>
                    <a:pt x="907" y="919"/>
                    <a:pt x="907" y="919"/>
                  </a:cubicBezTo>
                  <a:cubicBezTo>
                    <a:pt x="905" y="918"/>
                    <a:pt x="905" y="918"/>
                    <a:pt x="905" y="918"/>
                  </a:cubicBezTo>
                  <a:cubicBezTo>
                    <a:pt x="902" y="919"/>
                    <a:pt x="902" y="919"/>
                    <a:pt x="902" y="919"/>
                  </a:cubicBezTo>
                  <a:cubicBezTo>
                    <a:pt x="896" y="918"/>
                    <a:pt x="896" y="918"/>
                    <a:pt x="896" y="918"/>
                  </a:cubicBezTo>
                  <a:cubicBezTo>
                    <a:pt x="895" y="921"/>
                    <a:pt x="895" y="921"/>
                    <a:pt x="895" y="921"/>
                  </a:cubicBezTo>
                  <a:cubicBezTo>
                    <a:pt x="894" y="919"/>
                    <a:pt x="894" y="919"/>
                    <a:pt x="894" y="919"/>
                  </a:cubicBezTo>
                  <a:cubicBezTo>
                    <a:pt x="885" y="920"/>
                    <a:pt x="885" y="920"/>
                    <a:pt x="885" y="920"/>
                  </a:cubicBezTo>
                  <a:cubicBezTo>
                    <a:pt x="881" y="920"/>
                    <a:pt x="881" y="920"/>
                    <a:pt x="881" y="920"/>
                  </a:cubicBezTo>
                  <a:cubicBezTo>
                    <a:pt x="880" y="922"/>
                    <a:pt x="880" y="922"/>
                    <a:pt x="880" y="922"/>
                  </a:cubicBezTo>
                  <a:cubicBezTo>
                    <a:pt x="879" y="921"/>
                    <a:pt x="879" y="921"/>
                    <a:pt x="879" y="921"/>
                  </a:cubicBezTo>
                  <a:cubicBezTo>
                    <a:pt x="877" y="922"/>
                    <a:pt x="875" y="925"/>
                    <a:pt x="873" y="921"/>
                  </a:cubicBezTo>
                  <a:cubicBezTo>
                    <a:pt x="872" y="924"/>
                    <a:pt x="872" y="924"/>
                    <a:pt x="872" y="924"/>
                  </a:cubicBezTo>
                  <a:cubicBezTo>
                    <a:pt x="861" y="924"/>
                    <a:pt x="861" y="924"/>
                    <a:pt x="861" y="924"/>
                  </a:cubicBezTo>
                  <a:cubicBezTo>
                    <a:pt x="849" y="926"/>
                    <a:pt x="849" y="926"/>
                    <a:pt x="849" y="926"/>
                  </a:cubicBezTo>
                  <a:cubicBezTo>
                    <a:pt x="841" y="926"/>
                    <a:pt x="841" y="926"/>
                    <a:pt x="841" y="926"/>
                  </a:cubicBezTo>
                  <a:cubicBezTo>
                    <a:pt x="839" y="928"/>
                    <a:pt x="839" y="928"/>
                    <a:pt x="839" y="928"/>
                  </a:cubicBezTo>
                  <a:cubicBezTo>
                    <a:pt x="823" y="929"/>
                    <a:pt x="823" y="929"/>
                    <a:pt x="823" y="929"/>
                  </a:cubicBezTo>
                  <a:cubicBezTo>
                    <a:pt x="819" y="932"/>
                    <a:pt x="819" y="932"/>
                    <a:pt x="819" y="932"/>
                  </a:cubicBezTo>
                  <a:cubicBezTo>
                    <a:pt x="820" y="933"/>
                    <a:pt x="820" y="933"/>
                    <a:pt x="820" y="933"/>
                  </a:cubicBezTo>
                  <a:cubicBezTo>
                    <a:pt x="826" y="931"/>
                    <a:pt x="826" y="931"/>
                    <a:pt x="826" y="931"/>
                  </a:cubicBezTo>
                  <a:cubicBezTo>
                    <a:pt x="826" y="935"/>
                    <a:pt x="826" y="935"/>
                    <a:pt x="826" y="935"/>
                  </a:cubicBezTo>
                  <a:cubicBezTo>
                    <a:pt x="816" y="933"/>
                    <a:pt x="816" y="933"/>
                    <a:pt x="816" y="933"/>
                  </a:cubicBezTo>
                  <a:cubicBezTo>
                    <a:pt x="815" y="929"/>
                    <a:pt x="815" y="929"/>
                    <a:pt x="815" y="929"/>
                  </a:cubicBezTo>
                  <a:cubicBezTo>
                    <a:pt x="807" y="931"/>
                    <a:pt x="807" y="931"/>
                    <a:pt x="807" y="931"/>
                  </a:cubicBezTo>
                  <a:cubicBezTo>
                    <a:pt x="801" y="931"/>
                    <a:pt x="801" y="931"/>
                    <a:pt x="801" y="931"/>
                  </a:cubicBezTo>
                  <a:cubicBezTo>
                    <a:pt x="797" y="934"/>
                    <a:pt x="797" y="934"/>
                    <a:pt x="797" y="934"/>
                  </a:cubicBezTo>
                  <a:cubicBezTo>
                    <a:pt x="793" y="931"/>
                    <a:pt x="793" y="931"/>
                    <a:pt x="793" y="931"/>
                  </a:cubicBezTo>
                  <a:cubicBezTo>
                    <a:pt x="792" y="933"/>
                    <a:pt x="791" y="934"/>
                    <a:pt x="785" y="933"/>
                  </a:cubicBezTo>
                  <a:cubicBezTo>
                    <a:pt x="783" y="934"/>
                    <a:pt x="783" y="934"/>
                    <a:pt x="783" y="934"/>
                  </a:cubicBezTo>
                  <a:cubicBezTo>
                    <a:pt x="783" y="934"/>
                    <a:pt x="783" y="934"/>
                    <a:pt x="783" y="934"/>
                  </a:cubicBezTo>
                  <a:cubicBezTo>
                    <a:pt x="777" y="934"/>
                    <a:pt x="777" y="934"/>
                    <a:pt x="777" y="934"/>
                  </a:cubicBezTo>
                  <a:cubicBezTo>
                    <a:pt x="776" y="935"/>
                    <a:pt x="776" y="935"/>
                    <a:pt x="776" y="935"/>
                  </a:cubicBezTo>
                  <a:cubicBezTo>
                    <a:pt x="774" y="935"/>
                    <a:pt x="774" y="935"/>
                    <a:pt x="774" y="935"/>
                  </a:cubicBezTo>
                  <a:cubicBezTo>
                    <a:pt x="774" y="933"/>
                    <a:pt x="774" y="933"/>
                    <a:pt x="774" y="933"/>
                  </a:cubicBezTo>
                  <a:cubicBezTo>
                    <a:pt x="769" y="937"/>
                    <a:pt x="769" y="937"/>
                    <a:pt x="769" y="937"/>
                  </a:cubicBezTo>
                  <a:cubicBezTo>
                    <a:pt x="766" y="938"/>
                    <a:pt x="766" y="938"/>
                    <a:pt x="766" y="938"/>
                  </a:cubicBezTo>
                  <a:cubicBezTo>
                    <a:pt x="762" y="935"/>
                    <a:pt x="762" y="935"/>
                    <a:pt x="762" y="935"/>
                  </a:cubicBezTo>
                  <a:cubicBezTo>
                    <a:pt x="757" y="936"/>
                    <a:pt x="757" y="936"/>
                    <a:pt x="757" y="936"/>
                  </a:cubicBezTo>
                  <a:cubicBezTo>
                    <a:pt x="757" y="939"/>
                    <a:pt x="757" y="939"/>
                    <a:pt x="757" y="939"/>
                  </a:cubicBezTo>
                  <a:cubicBezTo>
                    <a:pt x="755" y="938"/>
                    <a:pt x="755" y="938"/>
                    <a:pt x="755" y="938"/>
                  </a:cubicBezTo>
                  <a:cubicBezTo>
                    <a:pt x="753" y="938"/>
                    <a:pt x="753" y="938"/>
                    <a:pt x="753" y="938"/>
                  </a:cubicBezTo>
                  <a:cubicBezTo>
                    <a:pt x="752" y="939"/>
                    <a:pt x="752" y="939"/>
                    <a:pt x="752" y="939"/>
                  </a:cubicBezTo>
                  <a:cubicBezTo>
                    <a:pt x="750" y="938"/>
                    <a:pt x="750" y="938"/>
                    <a:pt x="750" y="938"/>
                  </a:cubicBezTo>
                  <a:cubicBezTo>
                    <a:pt x="740" y="940"/>
                    <a:pt x="740" y="940"/>
                    <a:pt x="740" y="940"/>
                  </a:cubicBezTo>
                  <a:cubicBezTo>
                    <a:pt x="736" y="941"/>
                    <a:pt x="736" y="941"/>
                    <a:pt x="736" y="941"/>
                  </a:cubicBezTo>
                  <a:cubicBezTo>
                    <a:pt x="729" y="940"/>
                    <a:pt x="729" y="940"/>
                    <a:pt x="729" y="940"/>
                  </a:cubicBezTo>
                  <a:cubicBezTo>
                    <a:pt x="729" y="941"/>
                    <a:pt x="727" y="937"/>
                    <a:pt x="729" y="942"/>
                  </a:cubicBezTo>
                  <a:cubicBezTo>
                    <a:pt x="728" y="942"/>
                    <a:pt x="728" y="942"/>
                    <a:pt x="728" y="942"/>
                  </a:cubicBezTo>
                  <a:cubicBezTo>
                    <a:pt x="728" y="941"/>
                    <a:pt x="728" y="941"/>
                    <a:pt x="728" y="941"/>
                  </a:cubicBezTo>
                  <a:cubicBezTo>
                    <a:pt x="727" y="940"/>
                    <a:pt x="727" y="940"/>
                    <a:pt x="727" y="940"/>
                  </a:cubicBezTo>
                  <a:cubicBezTo>
                    <a:pt x="722" y="942"/>
                    <a:pt x="722" y="942"/>
                    <a:pt x="722" y="942"/>
                  </a:cubicBezTo>
                  <a:cubicBezTo>
                    <a:pt x="721" y="941"/>
                    <a:pt x="731" y="942"/>
                    <a:pt x="720" y="940"/>
                  </a:cubicBezTo>
                  <a:cubicBezTo>
                    <a:pt x="719" y="945"/>
                    <a:pt x="719" y="945"/>
                    <a:pt x="719" y="945"/>
                  </a:cubicBezTo>
                  <a:cubicBezTo>
                    <a:pt x="716" y="946"/>
                    <a:pt x="716" y="946"/>
                    <a:pt x="716" y="946"/>
                  </a:cubicBezTo>
                  <a:cubicBezTo>
                    <a:pt x="704" y="943"/>
                    <a:pt x="704" y="943"/>
                    <a:pt x="704" y="943"/>
                  </a:cubicBezTo>
                  <a:cubicBezTo>
                    <a:pt x="704" y="944"/>
                    <a:pt x="704" y="944"/>
                    <a:pt x="704" y="944"/>
                  </a:cubicBezTo>
                  <a:cubicBezTo>
                    <a:pt x="706" y="945"/>
                    <a:pt x="706" y="945"/>
                    <a:pt x="706" y="945"/>
                  </a:cubicBezTo>
                  <a:cubicBezTo>
                    <a:pt x="698" y="948"/>
                    <a:pt x="698" y="948"/>
                    <a:pt x="698" y="948"/>
                  </a:cubicBezTo>
                  <a:cubicBezTo>
                    <a:pt x="696" y="947"/>
                    <a:pt x="696" y="947"/>
                    <a:pt x="696" y="947"/>
                  </a:cubicBezTo>
                  <a:cubicBezTo>
                    <a:pt x="694" y="948"/>
                    <a:pt x="694" y="948"/>
                    <a:pt x="694" y="948"/>
                  </a:cubicBezTo>
                  <a:cubicBezTo>
                    <a:pt x="690" y="946"/>
                    <a:pt x="690" y="946"/>
                    <a:pt x="690" y="946"/>
                  </a:cubicBezTo>
                  <a:cubicBezTo>
                    <a:pt x="684" y="949"/>
                    <a:pt x="684" y="949"/>
                    <a:pt x="684" y="949"/>
                  </a:cubicBezTo>
                  <a:cubicBezTo>
                    <a:pt x="679" y="948"/>
                    <a:pt x="679" y="948"/>
                    <a:pt x="679" y="948"/>
                  </a:cubicBezTo>
                  <a:cubicBezTo>
                    <a:pt x="677" y="948"/>
                    <a:pt x="687" y="940"/>
                    <a:pt x="676" y="950"/>
                  </a:cubicBezTo>
                  <a:cubicBezTo>
                    <a:pt x="670" y="951"/>
                    <a:pt x="670" y="951"/>
                    <a:pt x="670" y="951"/>
                  </a:cubicBezTo>
                  <a:cubicBezTo>
                    <a:pt x="666" y="952"/>
                    <a:pt x="666" y="952"/>
                    <a:pt x="666" y="952"/>
                  </a:cubicBezTo>
                  <a:cubicBezTo>
                    <a:pt x="668" y="950"/>
                    <a:pt x="668" y="950"/>
                    <a:pt x="668" y="950"/>
                  </a:cubicBezTo>
                  <a:cubicBezTo>
                    <a:pt x="664" y="949"/>
                    <a:pt x="664" y="949"/>
                    <a:pt x="664" y="949"/>
                  </a:cubicBezTo>
                  <a:cubicBezTo>
                    <a:pt x="663" y="948"/>
                    <a:pt x="669" y="957"/>
                    <a:pt x="658" y="951"/>
                  </a:cubicBezTo>
                  <a:cubicBezTo>
                    <a:pt x="653" y="953"/>
                    <a:pt x="653" y="953"/>
                    <a:pt x="653" y="953"/>
                  </a:cubicBezTo>
                  <a:cubicBezTo>
                    <a:pt x="651" y="953"/>
                    <a:pt x="651" y="953"/>
                    <a:pt x="651" y="953"/>
                  </a:cubicBezTo>
                  <a:cubicBezTo>
                    <a:pt x="652" y="953"/>
                    <a:pt x="653" y="952"/>
                    <a:pt x="652" y="951"/>
                  </a:cubicBezTo>
                  <a:cubicBezTo>
                    <a:pt x="640" y="955"/>
                    <a:pt x="640" y="955"/>
                    <a:pt x="640" y="955"/>
                  </a:cubicBezTo>
                  <a:cubicBezTo>
                    <a:pt x="633" y="956"/>
                    <a:pt x="633" y="956"/>
                    <a:pt x="633" y="956"/>
                  </a:cubicBezTo>
                  <a:cubicBezTo>
                    <a:pt x="632" y="955"/>
                    <a:pt x="632" y="955"/>
                    <a:pt x="632" y="955"/>
                  </a:cubicBezTo>
                  <a:cubicBezTo>
                    <a:pt x="627" y="957"/>
                    <a:pt x="627" y="957"/>
                    <a:pt x="627" y="957"/>
                  </a:cubicBezTo>
                  <a:cubicBezTo>
                    <a:pt x="623" y="956"/>
                    <a:pt x="623" y="956"/>
                    <a:pt x="623" y="956"/>
                  </a:cubicBezTo>
                  <a:cubicBezTo>
                    <a:pt x="621" y="958"/>
                    <a:pt x="621" y="958"/>
                    <a:pt x="621" y="958"/>
                  </a:cubicBezTo>
                  <a:cubicBezTo>
                    <a:pt x="621" y="957"/>
                    <a:pt x="628" y="958"/>
                    <a:pt x="619" y="957"/>
                  </a:cubicBezTo>
                  <a:cubicBezTo>
                    <a:pt x="619" y="956"/>
                    <a:pt x="619" y="956"/>
                    <a:pt x="619" y="956"/>
                  </a:cubicBezTo>
                  <a:cubicBezTo>
                    <a:pt x="615" y="958"/>
                    <a:pt x="615" y="958"/>
                    <a:pt x="615" y="958"/>
                  </a:cubicBezTo>
                  <a:cubicBezTo>
                    <a:pt x="615" y="958"/>
                    <a:pt x="616" y="959"/>
                    <a:pt x="615" y="957"/>
                  </a:cubicBezTo>
                  <a:cubicBezTo>
                    <a:pt x="614" y="959"/>
                    <a:pt x="628" y="955"/>
                    <a:pt x="609" y="957"/>
                  </a:cubicBezTo>
                  <a:cubicBezTo>
                    <a:pt x="611" y="958"/>
                    <a:pt x="611" y="958"/>
                    <a:pt x="611" y="958"/>
                  </a:cubicBezTo>
                  <a:cubicBezTo>
                    <a:pt x="610" y="960"/>
                    <a:pt x="610" y="960"/>
                    <a:pt x="610" y="960"/>
                  </a:cubicBezTo>
                  <a:cubicBezTo>
                    <a:pt x="608" y="959"/>
                    <a:pt x="608" y="959"/>
                    <a:pt x="608" y="959"/>
                  </a:cubicBezTo>
                  <a:cubicBezTo>
                    <a:pt x="604" y="960"/>
                    <a:pt x="604" y="960"/>
                    <a:pt x="604" y="960"/>
                  </a:cubicBezTo>
                  <a:cubicBezTo>
                    <a:pt x="607" y="960"/>
                    <a:pt x="601" y="959"/>
                    <a:pt x="607" y="958"/>
                  </a:cubicBezTo>
                  <a:cubicBezTo>
                    <a:pt x="604" y="957"/>
                    <a:pt x="604" y="957"/>
                    <a:pt x="604" y="957"/>
                  </a:cubicBezTo>
                  <a:cubicBezTo>
                    <a:pt x="599" y="959"/>
                    <a:pt x="599" y="959"/>
                    <a:pt x="599" y="959"/>
                  </a:cubicBezTo>
                  <a:cubicBezTo>
                    <a:pt x="600" y="959"/>
                    <a:pt x="598" y="956"/>
                    <a:pt x="600" y="959"/>
                  </a:cubicBezTo>
                  <a:cubicBezTo>
                    <a:pt x="599" y="961"/>
                    <a:pt x="599" y="961"/>
                    <a:pt x="599" y="961"/>
                  </a:cubicBezTo>
                  <a:cubicBezTo>
                    <a:pt x="591" y="961"/>
                    <a:pt x="591" y="961"/>
                    <a:pt x="591" y="961"/>
                  </a:cubicBezTo>
                  <a:cubicBezTo>
                    <a:pt x="591" y="960"/>
                    <a:pt x="590" y="963"/>
                    <a:pt x="590" y="959"/>
                  </a:cubicBezTo>
                  <a:cubicBezTo>
                    <a:pt x="586" y="962"/>
                    <a:pt x="597" y="952"/>
                    <a:pt x="585" y="963"/>
                  </a:cubicBezTo>
                  <a:cubicBezTo>
                    <a:pt x="583" y="965"/>
                    <a:pt x="583" y="965"/>
                    <a:pt x="583" y="965"/>
                  </a:cubicBezTo>
                  <a:cubicBezTo>
                    <a:pt x="590" y="965"/>
                    <a:pt x="590" y="965"/>
                    <a:pt x="590" y="965"/>
                  </a:cubicBezTo>
                  <a:cubicBezTo>
                    <a:pt x="591" y="963"/>
                    <a:pt x="591" y="963"/>
                    <a:pt x="591" y="963"/>
                  </a:cubicBezTo>
                  <a:cubicBezTo>
                    <a:pt x="593" y="967"/>
                    <a:pt x="593" y="967"/>
                    <a:pt x="593" y="967"/>
                  </a:cubicBezTo>
                  <a:cubicBezTo>
                    <a:pt x="593" y="966"/>
                    <a:pt x="593" y="966"/>
                    <a:pt x="594" y="966"/>
                  </a:cubicBezTo>
                  <a:cubicBezTo>
                    <a:pt x="594" y="967"/>
                    <a:pt x="594" y="967"/>
                    <a:pt x="594" y="967"/>
                  </a:cubicBezTo>
                  <a:cubicBezTo>
                    <a:pt x="591" y="967"/>
                    <a:pt x="591" y="967"/>
                    <a:pt x="591" y="967"/>
                  </a:cubicBezTo>
                  <a:cubicBezTo>
                    <a:pt x="591" y="967"/>
                    <a:pt x="591" y="967"/>
                    <a:pt x="591" y="967"/>
                  </a:cubicBezTo>
                  <a:cubicBezTo>
                    <a:pt x="590" y="966"/>
                    <a:pt x="590" y="966"/>
                    <a:pt x="590" y="966"/>
                  </a:cubicBezTo>
                  <a:cubicBezTo>
                    <a:pt x="587" y="967"/>
                    <a:pt x="587" y="967"/>
                    <a:pt x="587" y="967"/>
                  </a:cubicBezTo>
                  <a:cubicBezTo>
                    <a:pt x="590" y="969"/>
                    <a:pt x="590" y="969"/>
                    <a:pt x="590" y="969"/>
                  </a:cubicBezTo>
                  <a:cubicBezTo>
                    <a:pt x="589" y="970"/>
                    <a:pt x="589" y="970"/>
                    <a:pt x="589" y="970"/>
                  </a:cubicBezTo>
                  <a:cubicBezTo>
                    <a:pt x="584" y="969"/>
                    <a:pt x="584" y="969"/>
                    <a:pt x="584" y="969"/>
                  </a:cubicBezTo>
                  <a:cubicBezTo>
                    <a:pt x="586" y="967"/>
                    <a:pt x="586" y="967"/>
                    <a:pt x="586" y="967"/>
                  </a:cubicBezTo>
                  <a:cubicBezTo>
                    <a:pt x="583" y="965"/>
                    <a:pt x="583" y="965"/>
                    <a:pt x="583" y="965"/>
                  </a:cubicBezTo>
                  <a:cubicBezTo>
                    <a:pt x="583" y="965"/>
                    <a:pt x="583" y="965"/>
                    <a:pt x="583" y="965"/>
                  </a:cubicBezTo>
                  <a:cubicBezTo>
                    <a:pt x="583" y="960"/>
                    <a:pt x="583" y="960"/>
                    <a:pt x="583" y="960"/>
                  </a:cubicBezTo>
                  <a:cubicBezTo>
                    <a:pt x="566" y="963"/>
                    <a:pt x="566" y="963"/>
                    <a:pt x="566" y="963"/>
                  </a:cubicBezTo>
                  <a:cubicBezTo>
                    <a:pt x="565" y="965"/>
                    <a:pt x="565" y="965"/>
                    <a:pt x="565" y="965"/>
                  </a:cubicBezTo>
                  <a:cubicBezTo>
                    <a:pt x="563" y="965"/>
                    <a:pt x="576" y="963"/>
                    <a:pt x="559" y="965"/>
                  </a:cubicBezTo>
                  <a:cubicBezTo>
                    <a:pt x="564" y="967"/>
                    <a:pt x="564" y="967"/>
                    <a:pt x="564" y="967"/>
                  </a:cubicBezTo>
                  <a:cubicBezTo>
                    <a:pt x="560" y="967"/>
                    <a:pt x="560" y="967"/>
                    <a:pt x="560" y="967"/>
                  </a:cubicBezTo>
                  <a:cubicBezTo>
                    <a:pt x="556" y="968"/>
                    <a:pt x="556" y="968"/>
                    <a:pt x="556" y="968"/>
                  </a:cubicBezTo>
                  <a:cubicBezTo>
                    <a:pt x="553" y="965"/>
                    <a:pt x="553" y="965"/>
                    <a:pt x="553" y="965"/>
                  </a:cubicBezTo>
                  <a:cubicBezTo>
                    <a:pt x="554" y="962"/>
                    <a:pt x="554" y="962"/>
                    <a:pt x="554" y="962"/>
                  </a:cubicBezTo>
                  <a:cubicBezTo>
                    <a:pt x="550" y="962"/>
                    <a:pt x="550" y="962"/>
                    <a:pt x="550" y="962"/>
                  </a:cubicBezTo>
                  <a:cubicBezTo>
                    <a:pt x="550" y="963"/>
                    <a:pt x="550" y="963"/>
                    <a:pt x="550" y="963"/>
                  </a:cubicBezTo>
                  <a:cubicBezTo>
                    <a:pt x="552" y="965"/>
                    <a:pt x="552" y="965"/>
                    <a:pt x="552" y="965"/>
                  </a:cubicBezTo>
                  <a:cubicBezTo>
                    <a:pt x="545" y="967"/>
                    <a:pt x="545" y="967"/>
                    <a:pt x="545" y="967"/>
                  </a:cubicBezTo>
                  <a:cubicBezTo>
                    <a:pt x="545" y="967"/>
                    <a:pt x="542" y="968"/>
                    <a:pt x="547" y="967"/>
                  </a:cubicBezTo>
                  <a:cubicBezTo>
                    <a:pt x="546" y="968"/>
                    <a:pt x="549" y="968"/>
                    <a:pt x="545" y="969"/>
                  </a:cubicBezTo>
                  <a:cubicBezTo>
                    <a:pt x="545" y="967"/>
                    <a:pt x="545" y="967"/>
                    <a:pt x="545" y="967"/>
                  </a:cubicBezTo>
                  <a:cubicBezTo>
                    <a:pt x="544" y="967"/>
                    <a:pt x="543" y="966"/>
                    <a:pt x="542" y="969"/>
                  </a:cubicBezTo>
                  <a:cubicBezTo>
                    <a:pt x="543" y="970"/>
                    <a:pt x="543" y="970"/>
                    <a:pt x="543" y="970"/>
                  </a:cubicBezTo>
                  <a:cubicBezTo>
                    <a:pt x="546" y="970"/>
                    <a:pt x="546" y="970"/>
                    <a:pt x="546" y="970"/>
                  </a:cubicBezTo>
                  <a:cubicBezTo>
                    <a:pt x="543" y="972"/>
                    <a:pt x="543" y="972"/>
                    <a:pt x="543" y="972"/>
                  </a:cubicBezTo>
                  <a:cubicBezTo>
                    <a:pt x="536" y="970"/>
                    <a:pt x="536" y="970"/>
                    <a:pt x="536" y="970"/>
                  </a:cubicBezTo>
                  <a:cubicBezTo>
                    <a:pt x="535" y="972"/>
                    <a:pt x="535" y="972"/>
                    <a:pt x="535" y="972"/>
                  </a:cubicBezTo>
                  <a:cubicBezTo>
                    <a:pt x="533" y="972"/>
                    <a:pt x="531" y="976"/>
                    <a:pt x="529" y="972"/>
                  </a:cubicBezTo>
                  <a:cubicBezTo>
                    <a:pt x="527" y="974"/>
                    <a:pt x="527" y="974"/>
                    <a:pt x="527" y="974"/>
                  </a:cubicBezTo>
                  <a:cubicBezTo>
                    <a:pt x="529" y="976"/>
                    <a:pt x="529" y="976"/>
                    <a:pt x="529" y="976"/>
                  </a:cubicBezTo>
                  <a:cubicBezTo>
                    <a:pt x="523" y="974"/>
                    <a:pt x="523" y="974"/>
                    <a:pt x="523" y="974"/>
                  </a:cubicBezTo>
                  <a:cubicBezTo>
                    <a:pt x="522" y="974"/>
                    <a:pt x="520" y="973"/>
                    <a:pt x="519" y="975"/>
                  </a:cubicBezTo>
                  <a:cubicBezTo>
                    <a:pt x="520" y="977"/>
                    <a:pt x="520" y="977"/>
                    <a:pt x="520" y="977"/>
                  </a:cubicBezTo>
                  <a:cubicBezTo>
                    <a:pt x="516" y="974"/>
                    <a:pt x="516" y="974"/>
                    <a:pt x="516" y="974"/>
                  </a:cubicBezTo>
                  <a:cubicBezTo>
                    <a:pt x="511" y="977"/>
                    <a:pt x="511" y="977"/>
                    <a:pt x="511" y="977"/>
                  </a:cubicBezTo>
                  <a:cubicBezTo>
                    <a:pt x="511" y="974"/>
                    <a:pt x="511" y="974"/>
                    <a:pt x="511" y="974"/>
                  </a:cubicBezTo>
                  <a:cubicBezTo>
                    <a:pt x="508" y="975"/>
                    <a:pt x="508" y="975"/>
                    <a:pt x="508" y="975"/>
                  </a:cubicBezTo>
                  <a:cubicBezTo>
                    <a:pt x="508" y="975"/>
                    <a:pt x="509" y="975"/>
                    <a:pt x="508" y="974"/>
                  </a:cubicBezTo>
                  <a:cubicBezTo>
                    <a:pt x="508" y="973"/>
                    <a:pt x="508" y="973"/>
                    <a:pt x="508" y="973"/>
                  </a:cubicBezTo>
                  <a:cubicBezTo>
                    <a:pt x="503" y="977"/>
                    <a:pt x="503" y="977"/>
                    <a:pt x="503" y="977"/>
                  </a:cubicBezTo>
                  <a:cubicBezTo>
                    <a:pt x="498" y="977"/>
                    <a:pt x="498" y="977"/>
                    <a:pt x="498" y="977"/>
                  </a:cubicBezTo>
                  <a:cubicBezTo>
                    <a:pt x="499" y="979"/>
                    <a:pt x="499" y="979"/>
                    <a:pt x="499" y="979"/>
                  </a:cubicBezTo>
                  <a:cubicBezTo>
                    <a:pt x="498" y="979"/>
                    <a:pt x="498" y="979"/>
                    <a:pt x="498" y="979"/>
                  </a:cubicBezTo>
                  <a:cubicBezTo>
                    <a:pt x="499" y="982"/>
                    <a:pt x="499" y="982"/>
                    <a:pt x="499" y="982"/>
                  </a:cubicBezTo>
                  <a:cubicBezTo>
                    <a:pt x="485" y="983"/>
                    <a:pt x="485" y="983"/>
                    <a:pt x="485" y="983"/>
                  </a:cubicBezTo>
                  <a:cubicBezTo>
                    <a:pt x="474" y="984"/>
                    <a:pt x="474" y="984"/>
                    <a:pt x="474" y="984"/>
                  </a:cubicBezTo>
                  <a:cubicBezTo>
                    <a:pt x="473" y="983"/>
                    <a:pt x="473" y="983"/>
                    <a:pt x="473" y="983"/>
                  </a:cubicBezTo>
                  <a:cubicBezTo>
                    <a:pt x="486" y="980"/>
                    <a:pt x="486" y="980"/>
                    <a:pt x="486" y="980"/>
                  </a:cubicBezTo>
                  <a:cubicBezTo>
                    <a:pt x="489" y="979"/>
                    <a:pt x="489" y="979"/>
                    <a:pt x="489" y="979"/>
                  </a:cubicBezTo>
                  <a:cubicBezTo>
                    <a:pt x="490" y="978"/>
                    <a:pt x="490" y="978"/>
                    <a:pt x="490" y="978"/>
                  </a:cubicBezTo>
                  <a:cubicBezTo>
                    <a:pt x="485" y="978"/>
                    <a:pt x="485" y="978"/>
                    <a:pt x="485" y="978"/>
                  </a:cubicBezTo>
                  <a:cubicBezTo>
                    <a:pt x="484" y="976"/>
                    <a:pt x="484" y="976"/>
                    <a:pt x="484" y="976"/>
                  </a:cubicBezTo>
                  <a:cubicBezTo>
                    <a:pt x="477" y="978"/>
                    <a:pt x="477" y="978"/>
                    <a:pt x="477" y="978"/>
                  </a:cubicBezTo>
                  <a:cubicBezTo>
                    <a:pt x="475" y="978"/>
                    <a:pt x="475" y="978"/>
                    <a:pt x="475" y="978"/>
                  </a:cubicBezTo>
                  <a:cubicBezTo>
                    <a:pt x="470" y="981"/>
                    <a:pt x="470" y="981"/>
                    <a:pt x="470" y="981"/>
                  </a:cubicBezTo>
                  <a:cubicBezTo>
                    <a:pt x="469" y="980"/>
                    <a:pt x="469" y="980"/>
                    <a:pt x="469" y="980"/>
                  </a:cubicBezTo>
                  <a:cubicBezTo>
                    <a:pt x="465" y="981"/>
                    <a:pt x="465" y="981"/>
                    <a:pt x="465" y="981"/>
                  </a:cubicBezTo>
                  <a:cubicBezTo>
                    <a:pt x="465" y="981"/>
                    <a:pt x="469" y="978"/>
                    <a:pt x="463" y="980"/>
                  </a:cubicBezTo>
                  <a:cubicBezTo>
                    <a:pt x="466" y="975"/>
                    <a:pt x="466" y="975"/>
                    <a:pt x="466" y="975"/>
                  </a:cubicBezTo>
                  <a:cubicBezTo>
                    <a:pt x="462" y="976"/>
                    <a:pt x="462" y="976"/>
                    <a:pt x="462" y="976"/>
                  </a:cubicBezTo>
                  <a:cubicBezTo>
                    <a:pt x="460" y="981"/>
                    <a:pt x="460" y="981"/>
                    <a:pt x="460" y="981"/>
                  </a:cubicBezTo>
                  <a:cubicBezTo>
                    <a:pt x="453" y="978"/>
                    <a:pt x="473" y="980"/>
                    <a:pt x="453" y="981"/>
                  </a:cubicBezTo>
                  <a:cubicBezTo>
                    <a:pt x="448" y="979"/>
                    <a:pt x="448" y="979"/>
                    <a:pt x="448" y="979"/>
                  </a:cubicBezTo>
                  <a:cubicBezTo>
                    <a:pt x="447" y="977"/>
                    <a:pt x="447" y="977"/>
                    <a:pt x="447" y="977"/>
                  </a:cubicBezTo>
                  <a:cubicBezTo>
                    <a:pt x="438" y="978"/>
                    <a:pt x="438" y="978"/>
                    <a:pt x="438" y="978"/>
                  </a:cubicBezTo>
                  <a:cubicBezTo>
                    <a:pt x="440" y="979"/>
                    <a:pt x="440" y="979"/>
                    <a:pt x="440" y="979"/>
                  </a:cubicBezTo>
                  <a:cubicBezTo>
                    <a:pt x="447" y="979"/>
                    <a:pt x="447" y="979"/>
                    <a:pt x="447" y="979"/>
                  </a:cubicBezTo>
                  <a:cubicBezTo>
                    <a:pt x="443" y="983"/>
                    <a:pt x="443" y="983"/>
                    <a:pt x="443" y="983"/>
                  </a:cubicBezTo>
                  <a:cubicBezTo>
                    <a:pt x="436" y="984"/>
                    <a:pt x="436" y="984"/>
                    <a:pt x="436" y="984"/>
                  </a:cubicBezTo>
                  <a:cubicBezTo>
                    <a:pt x="437" y="983"/>
                    <a:pt x="437" y="983"/>
                    <a:pt x="437" y="983"/>
                  </a:cubicBezTo>
                  <a:cubicBezTo>
                    <a:pt x="434" y="982"/>
                    <a:pt x="434" y="982"/>
                    <a:pt x="434" y="982"/>
                  </a:cubicBezTo>
                  <a:cubicBezTo>
                    <a:pt x="428" y="983"/>
                    <a:pt x="428" y="983"/>
                    <a:pt x="428" y="983"/>
                  </a:cubicBezTo>
                  <a:cubicBezTo>
                    <a:pt x="420" y="983"/>
                    <a:pt x="420" y="983"/>
                    <a:pt x="420" y="983"/>
                  </a:cubicBezTo>
                  <a:cubicBezTo>
                    <a:pt x="412" y="982"/>
                    <a:pt x="412" y="982"/>
                    <a:pt x="412" y="982"/>
                  </a:cubicBezTo>
                  <a:cubicBezTo>
                    <a:pt x="402" y="984"/>
                    <a:pt x="402" y="984"/>
                    <a:pt x="402" y="984"/>
                  </a:cubicBezTo>
                  <a:cubicBezTo>
                    <a:pt x="399" y="983"/>
                    <a:pt x="399" y="983"/>
                    <a:pt x="399" y="983"/>
                  </a:cubicBezTo>
                  <a:cubicBezTo>
                    <a:pt x="397" y="984"/>
                    <a:pt x="397" y="984"/>
                    <a:pt x="397" y="984"/>
                  </a:cubicBezTo>
                  <a:cubicBezTo>
                    <a:pt x="389" y="984"/>
                    <a:pt x="389" y="984"/>
                    <a:pt x="389" y="984"/>
                  </a:cubicBezTo>
                  <a:cubicBezTo>
                    <a:pt x="391" y="985"/>
                    <a:pt x="393" y="984"/>
                    <a:pt x="394" y="983"/>
                  </a:cubicBezTo>
                  <a:cubicBezTo>
                    <a:pt x="392" y="982"/>
                    <a:pt x="400" y="981"/>
                    <a:pt x="391" y="981"/>
                  </a:cubicBezTo>
                  <a:cubicBezTo>
                    <a:pt x="391" y="982"/>
                    <a:pt x="391" y="982"/>
                    <a:pt x="391" y="982"/>
                  </a:cubicBezTo>
                  <a:cubicBezTo>
                    <a:pt x="390" y="981"/>
                    <a:pt x="398" y="978"/>
                    <a:pt x="384" y="982"/>
                  </a:cubicBezTo>
                  <a:cubicBezTo>
                    <a:pt x="379" y="981"/>
                    <a:pt x="379" y="981"/>
                    <a:pt x="379" y="981"/>
                  </a:cubicBezTo>
                  <a:cubicBezTo>
                    <a:pt x="378" y="981"/>
                    <a:pt x="383" y="979"/>
                    <a:pt x="377" y="982"/>
                  </a:cubicBezTo>
                  <a:cubicBezTo>
                    <a:pt x="379" y="985"/>
                    <a:pt x="379" y="985"/>
                    <a:pt x="379" y="985"/>
                  </a:cubicBezTo>
                  <a:cubicBezTo>
                    <a:pt x="377" y="986"/>
                    <a:pt x="377" y="986"/>
                    <a:pt x="377" y="986"/>
                  </a:cubicBezTo>
                  <a:cubicBezTo>
                    <a:pt x="375" y="986"/>
                    <a:pt x="375" y="986"/>
                    <a:pt x="375" y="986"/>
                  </a:cubicBezTo>
                  <a:cubicBezTo>
                    <a:pt x="374" y="984"/>
                    <a:pt x="374" y="984"/>
                    <a:pt x="374" y="984"/>
                  </a:cubicBezTo>
                  <a:cubicBezTo>
                    <a:pt x="376" y="981"/>
                    <a:pt x="385" y="985"/>
                    <a:pt x="367" y="987"/>
                  </a:cubicBezTo>
                  <a:cubicBezTo>
                    <a:pt x="364" y="988"/>
                    <a:pt x="364" y="988"/>
                    <a:pt x="364" y="988"/>
                  </a:cubicBezTo>
                  <a:cubicBezTo>
                    <a:pt x="361" y="988"/>
                    <a:pt x="361" y="988"/>
                    <a:pt x="361" y="988"/>
                  </a:cubicBezTo>
                  <a:cubicBezTo>
                    <a:pt x="363" y="987"/>
                    <a:pt x="363" y="987"/>
                    <a:pt x="363" y="987"/>
                  </a:cubicBezTo>
                  <a:cubicBezTo>
                    <a:pt x="356" y="984"/>
                    <a:pt x="356" y="984"/>
                    <a:pt x="356" y="984"/>
                  </a:cubicBezTo>
                  <a:cubicBezTo>
                    <a:pt x="353" y="984"/>
                    <a:pt x="353" y="984"/>
                    <a:pt x="353" y="984"/>
                  </a:cubicBezTo>
                  <a:cubicBezTo>
                    <a:pt x="353" y="983"/>
                    <a:pt x="353" y="983"/>
                    <a:pt x="353" y="983"/>
                  </a:cubicBezTo>
                  <a:cubicBezTo>
                    <a:pt x="355" y="982"/>
                    <a:pt x="355" y="982"/>
                    <a:pt x="355" y="982"/>
                  </a:cubicBezTo>
                  <a:cubicBezTo>
                    <a:pt x="352" y="981"/>
                    <a:pt x="352" y="981"/>
                    <a:pt x="352" y="981"/>
                  </a:cubicBezTo>
                  <a:cubicBezTo>
                    <a:pt x="351" y="984"/>
                    <a:pt x="351" y="984"/>
                    <a:pt x="351" y="984"/>
                  </a:cubicBezTo>
                  <a:cubicBezTo>
                    <a:pt x="350" y="984"/>
                    <a:pt x="353" y="983"/>
                    <a:pt x="349" y="983"/>
                  </a:cubicBezTo>
                  <a:cubicBezTo>
                    <a:pt x="350" y="982"/>
                    <a:pt x="350" y="982"/>
                    <a:pt x="350" y="982"/>
                  </a:cubicBezTo>
                  <a:cubicBezTo>
                    <a:pt x="350" y="981"/>
                    <a:pt x="350" y="981"/>
                    <a:pt x="350" y="981"/>
                  </a:cubicBezTo>
                  <a:cubicBezTo>
                    <a:pt x="346" y="983"/>
                    <a:pt x="346" y="983"/>
                    <a:pt x="346" y="983"/>
                  </a:cubicBezTo>
                  <a:cubicBezTo>
                    <a:pt x="347" y="981"/>
                    <a:pt x="347" y="981"/>
                    <a:pt x="347" y="981"/>
                  </a:cubicBezTo>
                  <a:cubicBezTo>
                    <a:pt x="342" y="982"/>
                    <a:pt x="342" y="982"/>
                    <a:pt x="342" y="982"/>
                  </a:cubicBezTo>
                  <a:cubicBezTo>
                    <a:pt x="341" y="984"/>
                    <a:pt x="341" y="984"/>
                    <a:pt x="341" y="984"/>
                  </a:cubicBezTo>
                  <a:cubicBezTo>
                    <a:pt x="338" y="983"/>
                    <a:pt x="346" y="980"/>
                    <a:pt x="339" y="982"/>
                  </a:cubicBezTo>
                  <a:cubicBezTo>
                    <a:pt x="337" y="985"/>
                    <a:pt x="337" y="985"/>
                    <a:pt x="337" y="985"/>
                  </a:cubicBezTo>
                  <a:cubicBezTo>
                    <a:pt x="337" y="984"/>
                    <a:pt x="337" y="984"/>
                    <a:pt x="337" y="984"/>
                  </a:cubicBezTo>
                  <a:cubicBezTo>
                    <a:pt x="335" y="986"/>
                    <a:pt x="335" y="986"/>
                    <a:pt x="335" y="986"/>
                  </a:cubicBezTo>
                  <a:cubicBezTo>
                    <a:pt x="337" y="983"/>
                    <a:pt x="337" y="983"/>
                    <a:pt x="337" y="983"/>
                  </a:cubicBezTo>
                  <a:cubicBezTo>
                    <a:pt x="334" y="980"/>
                    <a:pt x="334" y="980"/>
                    <a:pt x="334" y="980"/>
                  </a:cubicBezTo>
                  <a:cubicBezTo>
                    <a:pt x="331" y="982"/>
                    <a:pt x="331" y="982"/>
                    <a:pt x="331" y="982"/>
                  </a:cubicBezTo>
                  <a:cubicBezTo>
                    <a:pt x="330" y="983"/>
                    <a:pt x="330" y="983"/>
                    <a:pt x="332" y="983"/>
                  </a:cubicBezTo>
                  <a:cubicBezTo>
                    <a:pt x="332" y="984"/>
                    <a:pt x="332" y="984"/>
                    <a:pt x="331" y="984"/>
                  </a:cubicBezTo>
                  <a:cubicBezTo>
                    <a:pt x="329" y="983"/>
                    <a:pt x="329" y="983"/>
                    <a:pt x="329" y="983"/>
                  </a:cubicBezTo>
                  <a:cubicBezTo>
                    <a:pt x="327" y="984"/>
                    <a:pt x="327" y="984"/>
                    <a:pt x="327" y="984"/>
                  </a:cubicBezTo>
                  <a:cubicBezTo>
                    <a:pt x="327" y="986"/>
                    <a:pt x="327" y="986"/>
                    <a:pt x="327" y="986"/>
                  </a:cubicBezTo>
                  <a:cubicBezTo>
                    <a:pt x="327" y="987"/>
                    <a:pt x="327" y="987"/>
                    <a:pt x="327" y="987"/>
                  </a:cubicBezTo>
                  <a:cubicBezTo>
                    <a:pt x="325" y="987"/>
                    <a:pt x="325" y="987"/>
                    <a:pt x="325" y="987"/>
                  </a:cubicBezTo>
                  <a:cubicBezTo>
                    <a:pt x="325" y="983"/>
                    <a:pt x="325" y="983"/>
                    <a:pt x="325" y="983"/>
                  </a:cubicBezTo>
                  <a:cubicBezTo>
                    <a:pt x="321" y="982"/>
                    <a:pt x="321" y="982"/>
                    <a:pt x="321" y="982"/>
                  </a:cubicBezTo>
                  <a:cubicBezTo>
                    <a:pt x="327" y="981"/>
                    <a:pt x="327" y="981"/>
                    <a:pt x="327" y="981"/>
                  </a:cubicBezTo>
                  <a:cubicBezTo>
                    <a:pt x="327" y="978"/>
                    <a:pt x="319" y="986"/>
                    <a:pt x="328" y="978"/>
                  </a:cubicBezTo>
                  <a:cubicBezTo>
                    <a:pt x="327" y="978"/>
                    <a:pt x="327" y="978"/>
                    <a:pt x="327" y="978"/>
                  </a:cubicBezTo>
                  <a:cubicBezTo>
                    <a:pt x="325" y="975"/>
                    <a:pt x="325" y="975"/>
                    <a:pt x="325" y="975"/>
                  </a:cubicBezTo>
                  <a:cubicBezTo>
                    <a:pt x="325" y="973"/>
                    <a:pt x="325" y="973"/>
                    <a:pt x="325" y="973"/>
                  </a:cubicBezTo>
                  <a:cubicBezTo>
                    <a:pt x="323" y="972"/>
                    <a:pt x="323" y="972"/>
                    <a:pt x="323" y="972"/>
                  </a:cubicBezTo>
                  <a:cubicBezTo>
                    <a:pt x="319" y="975"/>
                    <a:pt x="319" y="975"/>
                    <a:pt x="319" y="975"/>
                  </a:cubicBezTo>
                  <a:cubicBezTo>
                    <a:pt x="314" y="976"/>
                    <a:pt x="314" y="976"/>
                    <a:pt x="314" y="976"/>
                  </a:cubicBezTo>
                  <a:cubicBezTo>
                    <a:pt x="314" y="973"/>
                    <a:pt x="314" y="973"/>
                    <a:pt x="314" y="973"/>
                  </a:cubicBezTo>
                  <a:cubicBezTo>
                    <a:pt x="312" y="970"/>
                    <a:pt x="312" y="970"/>
                    <a:pt x="312" y="970"/>
                  </a:cubicBezTo>
                  <a:cubicBezTo>
                    <a:pt x="313" y="968"/>
                    <a:pt x="313" y="968"/>
                    <a:pt x="313" y="968"/>
                  </a:cubicBezTo>
                  <a:cubicBezTo>
                    <a:pt x="317" y="967"/>
                    <a:pt x="317" y="967"/>
                    <a:pt x="317" y="967"/>
                  </a:cubicBezTo>
                  <a:cubicBezTo>
                    <a:pt x="315" y="965"/>
                    <a:pt x="315" y="965"/>
                    <a:pt x="315" y="965"/>
                  </a:cubicBezTo>
                  <a:cubicBezTo>
                    <a:pt x="314" y="966"/>
                    <a:pt x="314" y="966"/>
                    <a:pt x="314" y="966"/>
                  </a:cubicBezTo>
                  <a:cubicBezTo>
                    <a:pt x="314" y="962"/>
                    <a:pt x="314" y="962"/>
                    <a:pt x="314" y="962"/>
                  </a:cubicBezTo>
                  <a:cubicBezTo>
                    <a:pt x="312" y="963"/>
                    <a:pt x="312" y="963"/>
                    <a:pt x="312" y="963"/>
                  </a:cubicBezTo>
                  <a:cubicBezTo>
                    <a:pt x="311" y="961"/>
                    <a:pt x="323" y="976"/>
                    <a:pt x="314" y="955"/>
                  </a:cubicBezTo>
                  <a:cubicBezTo>
                    <a:pt x="313" y="955"/>
                    <a:pt x="313" y="955"/>
                    <a:pt x="313" y="955"/>
                  </a:cubicBezTo>
                  <a:cubicBezTo>
                    <a:pt x="310" y="957"/>
                    <a:pt x="310" y="957"/>
                    <a:pt x="310" y="957"/>
                  </a:cubicBezTo>
                  <a:cubicBezTo>
                    <a:pt x="307" y="954"/>
                    <a:pt x="307" y="954"/>
                    <a:pt x="307" y="954"/>
                  </a:cubicBezTo>
                  <a:cubicBezTo>
                    <a:pt x="304" y="955"/>
                    <a:pt x="304" y="955"/>
                    <a:pt x="304" y="955"/>
                  </a:cubicBezTo>
                  <a:cubicBezTo>
                    <a:pt x="301" y="958"/>
                    <a:pt x="301" y="958"/>
                    <a:pt x="301" y="958"/>
                  </a:cubicBezTo>
                  <a:cubicBezTo>
                    <a:pt x="301" y="959"/>
                    <a:pt x="297" y="958"/>
                    <a:pt x="302" y="960"/>
                  </a:cubicBezTo>
                  <a:cubicBezTo>
                    <a:pt x="300" y="960"/>
                    <a:pt x="300" y="960"/>
                    <a:pt x="300" y="960"/>
                  </a:cubicBezTo>
                  <a:cubicBezTo>
                    <a:pt x="301" y="962"/>
                    <a:pt x="301" y="962"/>
                    <a:pt x="301" y="962"/>
                  </a:cubicBezTo>
                  <a:cubicBezTo>
                    <a:pt x="300" y="965"/>
                    <a:pt x="300" y="965"/>
                    <a:pt x="300" y="965"/>
                  </a:cubicBezTo>
                  <a:cubicBezTo>
                    <a:pt x="297" y="964"/>
                    <a:pt x="297" y="964"/>
                    <a:pt x="297" y="964"/>
                  </a:cubicBezTo>
                  <a:cubicBezTo>
                    <a:pt x="296" y="961"/>
                    <a:pt x="296" y="961"/>
                    <a:pt x="296" y="961"/>
                  </a:cubicBezTo>
                  <a:cubicBezTo>
                    <a:pt x="297" y="958"/>
                    <a:pt x="297" y="958"/>
                    <a:pt x="297" y="958"/>
                  </a:cubicBezTo>
                  <a:cubicBezTo>
                    <a:pt x="296" y="955"/>
                    <a:pt x="296" y="955"/>
                    <a:pt x="296" y="955"/>
                  </a:cubicBezTo>
                  <a:cubicBezTo>
                    <a:pt x="294" y="953"/>
                    <a:pt x="294" y="953"/>
                    <a:pt x="294" y="953"/>
                  </a:cubicBezTo>
                  <a:cubicBezTo>
                    <a:pt x="288" y="954"/>
                    <a:pt x="288" y="954"/>
                    <a:pt x="288" y="954"/>
                  </a:cubicBezTo>
                  <a:cubicBezTo>
                    <a:pt x="285" y="956"/>
                    <a:pt x="285" y="956"/>
                    <a:pt x="285" y="956"/>
                  </a:cubicBezTo>
                  <a:cubicBezTo>
                    <a:pt x="282" y="951"/>
                    <a:pt x="282" y="951"/>
                    <a:pt x="282" y="951"/>
                  </a:cubicBezTo>
                  <a:cubicBezTo>
                    <a:pt x="284" y="952"/>
                    <a:pt x="278" y="954"/>
                    <a:pt x="285" y="950"/>
                  </a:cubicBezTo>
                  <a:cubicBezTo>
                    <a:pt x="285" y="952"/>
                    <a:pt x="285" y="952"/>
                    <a:pt x="285" y="952"/>
                  </a:cubicBezTo>
                  <a:cubicBezTo>
                    <a:pt x="287" y="954"/>
                    <a:pt x="287" y="954"/>
                    <a:pt x="287" y="954"/>
                  </a:cubicBezTo>
                  <a:cubicBezTo>
                    <a:pt x="289" y="952"/>
                    <a:pt x="289" y="952"/>
                    <a:pt x="289" y="952"/>
                  </a:cubicBezTo>
                  <a:cubicBezTo>
                    <a:pt x="289" y="950"/>
                    <a:pt x="280" y="957"/>
                    <a:pt x="294" y="952"/>
                  </a:cubicBezTo>
                  <a:cubicBezTo>
                    <a:pt x="292" y="950"/>
                    <a:pt x="292" y="950"/>
                    <a:pt x="292" y="950"/>
                  </a:cubicBezTo>
                  <a:cubicBezTo>
                    <a:pt x="295" y="951"/>
                    <a:pt x="278" y="953"/>
                    <a:pt x="298" y="950"/>
                  </a:cubicBezTo>
                  <a:cubicBezTo>
                    <a:pt x="301" y="946"/>
                    <a:pt x="301" y="946"/>
                    <a:pt x="301" y="946"/>
                  </a:cubicBezTo>
                  <a:cubicBezTo>
                    <a:pt x="305" y="946"/>
                    <a:pt x="305" y="946"/>
                    <a:pt x="305" y="946"/>
                  </a:cubicBezTo>
                  <a:cubicBezTo>
                    <a:pt x="306" y="945"/>
                    <a:pt x="306" y="945"/>
                    <a:pt x="306" y="945"/>
                  </a:cubicBezTo>
                  <a:cubicBezTo>
                    <a:pt x="301" y="944"/>
                    <a:pt x="301" y="944"/>
                    <a:pt x="301" y="944"/>
                  </a:cubicBezTo>
                  <a:cubicBezTo>
                    <a:pt x="305" y="942"/>
                    <a:pt x="305" y="942"/>
                    <a:pt x="305" y="942"/>
                  </a:cubicBezTo>
                  <a:cubicBezTo>
                    <a:pt x="315" y="938"/>
                    <a:pt x="315" y="938"/>
                    <a:pt x="315" y="938"/>
                  </a:cubicBezTo>
                  <a:cubicBezTo>
                    <a:pt x="310" y="937"/>
                    <a:pt x="310" y="937"/>
                    <a:pt x="310" y="937"/>
                  </a:cubicBezTo>
                  <a:cubicBezTo>
                    <a:pt x="311" y="934"/>
                    <a:pt x="311" y="934"/>
                    <a:pt x="311" y="934"/>
                  </a:cubicBezTo>
                  <a:cubicBezTo>
                    <a:pt x="314" y="933"/>
                    <a:pt x="314" y="933"/>
                    <a:pt x="314" y="933"/>
                  </a:cubicBezTo>
                  <a:cubicBezTo>
                    <a:pt x="319" y="931"/>
                    <a:pt x="319" y="931"/>
                    <a:pt x="319" y="931"/>
                  </a:cubicBezTo>
                  <a:cubicBezTo>
                    <a:pt x="318" y="927"/>
                    <a:pt x="318" y="927"/>
                    <a:pt x="318" y="927"/>
                  </a:cubicBezTo>
                  <a:cubicBezTo>
                    <a:pt x="321" y="926"/>
                    <a:pt x="321" y="926"/>
                    <a:pt x="321" y="926"/>
                  </a:cubicBezTo>
                  <a:cubicBezTo>
                    <a:pt x="323" y="928"/>
                    <a:pt x="323" y="928"/>
                    <a:pt x="323" y="928"/>
                  </a:cubicBezTo>
                  <a:cubicBezTo>
                    <a:pt x="331" y="925"/>
                    <a:pt x="331" y="925"/>
                    <a:pt x="331" y="925"/>
                  </a:cubicBezTo>
                  <a:cubicBezTo>
                    <a:pt x="331" y="926"/>
                    <a:pt x="319" y="928"/>
                    <a:pt x="337" y="926"/>
                  </a:cubicBezTo>
                  <a:cubicBezTo>
                    <a:pt x="336" y="924"/>
                    <a:pt x="336" y="924"/>
                    <a:pt x="336" y="924"/>
                  </a:cubicBezTo>
                  <a:cubicBezTo>
                    <a:pt x="337" y="924"/>
                    <a:pt x="335" y="928"/>
                    <a:pt x="337" y="923"/>
                  </a:cubicBezTo>
                  <a:cubicBezTo>
                    <a:pt x="332" y="924"/>
                    <a:pt x="332" y="924"/>
                    <a:pt x="332" y="924"/>
                  </a:cubicBezTo>
                  <a:cubicBezTo>
                    <a:pt x="332" y="921"/>
                    <a:pt x="332" y="921"/>
                    <a:pt x="332" y="921"/>
                  </a:cubicBezTo>
                  <a:cubicBezTo>
                    <a:pt x="335" y="921"/>
                    <a:pt x="335" y="921"/>
                    <a:pt x="335" y="921"/>
                  </a:cubicBezTo>
                  <a:cubicBezTo>
                    <a:pt x="335" y="919"/>
                    <a:pt x="335" y="919"/>
                    <a:pt x="335" y="919"/>
                  </a:cubicBezTo>
                  <a:cubicBezTo>
                    <a:pt x="336" y="918"/>
                    <a:pt x="336" y="918"/>
                    <a:pt x="336" y="918"/>
                  </a:cubicBezTo>
                  <a:cubicBezTo>
                    <a:pt x="335" y="916"/>
                    <a:pt x="335" y="916"/>
                    <a:pt x="335" y="916"/>
                  </a:cubicBezTo>
                  <a:cubicBezTo>
                    <a:pt x="331" y="916"/>
                    <a:pt x="331" y="916"/>
                    <a:pt x="331" y="916"/>
                  </a:cubicBezTo>
                  <a:cubicBezTo>
                    <a:pt x="332" y="914"/>
                    <a:pt x="332" y="914"/>
                    <a:pt x="332" y="914"/>
                  </a:cubicBezTo>
                  <a:cubicBezTo>
                    <a:pt x="326" y="908"/>
                    <a:pt x="326" y="908"/>
                    <a:pt x="326" y="908"/>
                  </a:cubicBezTo>
                  <a:cubicBezTo>
                    <a:pt x="325" y="908"/>
                    <a:pt x="331" y="908"/>
                    <a:pt x="324" y="910"/>
                  </a:cubicBezTo>
                  <a:cubicBezTo>
                    <a:pt x="325" y="908"/>
                    <a:pt x="325" y="908"/>
                    <a:pt x="325" y="908"/>
                  </a:cubicBezTo>
                  <a:cubicBezTo>
                    <a:pt x="318" y="906"/>
                    <a:pt x="318" y="906"/>
                    <a:pt x="318" y="906"/>
                  </a:cubicBezTo>
                  <a:cubicBezTo>
                    <a:pt x="316" y="909"/>
                    <a:pt x="316" y="909"/>
                    <a:pt x="316" y="909"/>
                  </a:cubicBezTo>
                  <a:cubicBezTo>
                    <a:pt x="314" y="907"/>
                    <a:pt x="314" y="907"/>
                    <a:pt x="314" y="907"/>
                  </a:cubicBezTo>
                  <a:cubicBezTo>
                    <a:pt x="315" y="907"/>
                    <a:pt x="315" y="910"/>
                    <a:pt x="316" y="906"/>
                  </a:cubicBezTo>
                  <a:cubicBezTo>
                    <a:pt x="313" y="906"/>
                    <a:pt x="313" y="906"/>
                    <a:pt x="313" y="906"/>
                  </a:cubicBezTo>
                  <a:cubicBezTo>
                    <a:pt x="313" y="907"/>
                    <a:pt x="310" y="907"/>
                    <a:pt x="311" y="908"/>
                  </a:cubicBezTo>
                  <a:cubicBezTo>
                    <a:pt x="310" y="910"/>
                    <a:pt x="310" y="910"/>
                    <a:pt x="310" y="910"/>
                  </a:cubicBezTo>
                  <a:cubicBezTo>
                    <a:pt x="310" y="907"/>
                    <a:pt x="310" y="907"/>
                    <a:pt x="310" y="907"/>
                  </a:cubicBezTo>
                  <a:cubicBezTo>
                    <a:pt x="304" y="905"/>
                    <a:pt x="304" y="905"/>
                    <a:pt x="304" y="905"/>
                  </a:cubicBezTo>
                  <a:cubicBezTo>
                    <a:pt x="303" y="909"/>
                    <a:pt x="300" y="903"/>
                    <a:pt x="297" y="909"/>
                  </a:cubicBezTo>
                  <a:cubicBezTo>
                    <a:pt x="295" y="908"/>
                    <a:pt x="295" y="908"/>
                    <a:pt x="295" y="908"/>
                  </a:cubicBezTo>
                  <a:cubicBezTo>
                    <a:pt x="291" y="912"/>
                    <a:pt x="291" y="912"/>
                    <a:pt x="291" y="912"/>
                  </a:cubicBezTo>
                  <a:cubicBezTo>
                    <a:pt x="285" y="911"/>
                    <a:pt x="285" y="911"/>
                    <a:pt x="285" y="911"/>
                  </a:cubicBezTo>
                  <a:cubicBezTo>
                    <a:pt x="287" y="911"/>
                    <a:pt x="287" y="911"/>
                    <a:pt x="287" y="911"/>
                  </a:cubicBezTo>
                  <a:cubicBezTo>
                    <a:pt x="287" y="909"/>
                    <a:pt x="287" y="909"/>
                    <a:pt x="287" y="909"/>
                  </a:cubicBezTo>
                  <a:cubicBezTo>
                    <a:pt x="288" y="907"/>
                    <a:pt x="275" y="916"/>
                    <a:pt x="293" y="908"/>
                  </a:cubicBezTo>
                  <a:cubicBezTo>
                    <a:pt x="291" y="906"/>
                    <a:pt x="291" y="906"/>
                    <a:pt x="291" y="906"/>
                  </a:cubicBezTo>
                  <a:cubicBezTo>
                    <a:pt x="287" y="910"/>
                    <a:pt x="290" y="901"/>
                    <a:pt x="282" y="909"/>
                  </a:cubicBezTo>
                  <a:cubicBezTo>
                    <a:pt x="282" y="908"/>
                    <a:pt x="282" y="908"/>
                    <a:pt x="282" y="908"/>
                  </a:cubicBezTo>
                  <a:cubicBezTo>
                    <a:pt x="286" y="905"/>
                    <a:pt x="286" y="905"/>
                    <a:pt x="286" y="905"/>
                  </a:cubicBezTo>
                  <a:cubicBezTo>
                    <a:pt x="286" y="905"/>
                    <a:pt x="286" y="905"/>
                    <a:pt x="286" y="905"/>
                  </a:cubicBezTo>
                  <a:cubicBezTo>
                    <a:pt x="290" y="906"/>
                    <a:pt x="290" y="906"/>
                    <a:pt x="290" y="906"/>
                  </a:cubicBezTo>
                  <a:cubicBezTo>
                    <a:pt x="295" y="903"/>
                    <a:pt x="295" y="903"/>
                    <a:pt x="295" y="903"/>
                  </a:cubicBezTo>
                  <a:cubicBezTo>
                    <a:pt x="292" y="899"/>
                    <a:pt x="292" y="899"/>
                    <a:pt x="292" y="899"/>
                  </a:cubicBezTo>
                  <a:cubicBezTo>
                    <a:pt x="294" y="897"/>
                    <a:pt x="294" y="897"/>
                    <a:pt x="294" y="897"/>
                  </a:cubicBezTo>
                  <a:cubicBezTo>
                    <a:pt x="293" y="899"/>
                    <a:pt x="293" y="899"/>
                    <a:pt x="293" y="899"/>
                  </a:cubicBezTo>
                  <a:cubicBezTo>
                    <a:pt x="294" y="900"/>
                    <a:pt x="294" y="900"/>
                    <a:pt x="294" y="900"/>
                  </a:cubicBezTo>
                  <a:cubicBezTo>
                    <a:pt x="301" y="897"/>
                    <a:pt x="301" y="897"/>
                    <a:pt x="301" y="897"/>
                  </a:cubicBezTo>
                  <a:cubicBezTo>
                    <a:pt x="304" y="898"/>
                    <a:pt x="304" y="898"/>
                    <a:pt x="304" y="898"/>
                  </a:cubicBezTo>
                  <a:cubicBezTo>
                    <a:pt x="312" y="894"/>
                    <a:pt x="312" y="894"/>
                    <a:pt x="312" y="894"/>
                  </a:cubicBezTo>
                  <a:cubicBezTo>
                    <a:pt x="311" y="894"/>
                    <a:pt x="311" y="894"/>
                    <a:pt x="311" y="894"/>
                  </a:cubicBezTo>
                  <a:cubicBezTo>
                    <a:pt x="309" y="892"/>
                    <a:pt x="309" y="892"/>
                    <a:pt x="309" y="892"/>
                  </a:cubicBezTo>
                  <a:cubicBezTo>
                    <a:pt x="309" y="893"/>
                    <a:pt x="311" y="889"/>
                    <a:pt x="308" y="893"/>
                  </a:cubicBezTo>
                  <a:cubicBezTo>
                    <a:pt x="307" y="893"/>
                    <a:pt x="307" y="893"/>
                    <a:pt x="307" y="893"/>
                  </a:cubicBezTo>
                  <a:cubicBezTo>
                    <a:pt x="306" y="891"/>
                    <a:pt x="320" y="898"/>
                    <a:pt x="303" y="889"/>
                  </a:cubicBezTo>
                  <a:cubicBezTo>
                    <a:pt x="303" y="887"/>
                    <a:pt x="303" y="887"/>
                    <a:pt x="303" y="887"/>
                  </a:cubicBezTo>
                  <a:cubicBezTo>
                    <a:pt x="303" y="887"/>
                    <a:pt x="302" y="886"/>
                    <a:pt x="304" y="886"/>
                  </a:cubicBezTo>
                  <a:cubicBezTo>
                    <a:pt x="300" y="885"/>
                    <a:pt x="300" y="885"/>
                    <a:pt x="300" y="885"/>
                  </a:cubicBezTo>
                  <a:cubicBezTo>
                    <a:pt x="300" y="884"/>
                    <a:pt x="300" y="884"/>
                    <a:pt x="300" y="884"/>
                  </a:cubicBezTo>
                  <a:cubicBezTo>
                    <a:pt x="298" y="883"/>
                    <a:pt x="298" y="883"/>
                    <a:pt x="298" y="883"/>
                  </a:cubicBezTo>
                  <a:cubicBezTo>
                    <a:pt x="297" y="883"/>
                    <a:pt x="303" y="880"/>
                    <a:pt x="296" y="884"/>
                  </a:cubicBezTo>
                  <a:cubicBezTo>
                    <a:pt x="297" y="885"/>
                    <a:pt x="297" y="883"/>
                    <a:pt x="298" y="885"/>
                  </a:cubicBezTo>
                  <a:cubicBezTo>
                    <a:pt x="295" y="886"/>
                    <a:pt x="295" y="886"/>
                    <a:pt x="295" y="886"/>
                  </a:cubicBezTo>
                  <a:cubicBezTo>
                    <a:pt x="298" y="887"/>
                    <a:pt x="298" y="887"/>
                    <a:pt x="298" y="887"/>
                  </a:cubicBezTo>
                  <a:cubicBezTo>
                    <a:pt x="294" y="892"/>
                    <a:pt x="294" y="892"/>
                    <a:pt x="294" y="892"/>
                  </a:cubicBezTo>
                  <a:cubicBezTo>
                    <a:pt x="291" y="892"/>
                    <a:pt x="291" y="892"/>
                    <a:pt x="291" y="892"/>
                  </a:cubicBezTo>
                  <a:cubicBezTo>
                    <a:pt x="291" y="892"/>
                    <a:pt x="295" y="889"/>
                    <a:pt x="291" y="894"/>
                  </a:cubicBezTo>
                  <a:cubicBezTo>
                    <a:pt x="289" y="893"/>
                    <a:pt x="289" y="893"/>
                    <a:pt x="289" y="893"/>
                  </a:cubicBezTo>
                  <a:cubicBezTo>
                    <a:pt x="294" y="887"/>
                    <a:pt x="294" y="887"/>
                    <a:pt x="294" y="887"/>
                  </a:cubicBezTo>
                  <a:cubicBezTo>
                    <a:pt x="292" y="887"/>
                    <a:pt x="297" y="885"/>
                    <a:pt x="291" y="886"/>
                  </a:cubicBezTo>
                  <a:cubicBezTo>
                    <a:pt x="291" y="888"/>
                    <a:pt x="291" y="888"/>
                    <a:pt x="291" y="888"/>
                  </a:cubicBezTo>
                  <a:cubicBezTo>
                    <a:pt x="289" y="885"/>
                    <a:pt x="289" y="885"/>
                    <a:pt x="289" y="885"/>
                  </a:cubicBezTo>
                  <a:cubicBezTo>
                    <a:pt x="286" y="885"/>
                    <a:pt x="299" y="879"/>
                    <a:pt x="285" y="888"/>
                  </a:cubicBezTo>
                  <a:cubicBezTo>
                    <a:pt x="285" y="889"/>
                    <a:pt x="285" y="889"/>
                    <a:pt x="285" y="889"/>
                  </a:cubicBezTo>
                  <a:cubicBezTo>
                    <a:pt x="287" y="889"/>
                    <a:pt x="287" y="889"/>
                    <a:pt x="287" y="889"/>
                  </a:cubicBezTo>
                  <a:cubicBezTo>
                    <a:pt x="279" y="895"/>
                    <a:pt x="279" y="895"/>
                    <a:pt x="279" y="895"/>
                  </a:cubicBezTo>
                  <a:cubicBezTo>
                    <a:pt x="284" y="889"/>
                    <a:pt x="284" y="889"/>
                    <a:pt x="284" y="889"/>
                  </a:cubicBezTo>
                  <a:cubicBezTo>
                    <a:pt x="281" y="889"/>
                    <a:pt x="281" y="889"/>
                    <a:pt x="281" y="889"/>
                  </a:cubicBezTo>
                  <a:cubicBezTo>
                    <a:pt x="286" y="890"/>
                    <a:pt x="279" y="887"/>
                    <a:pt x="285" y="885"/>
                  </a:cubicBezTo>
                  <a:cubicBezTo>
                    <a:pt x="283" y="884"/>
                    <a:pt x="283" y="884"/>
                    <a:pt x="283" y="884"/>
                  </a:cubicBezTo>
                  <a:cubicBezTo>
                    <a:pt x="287" y="883"/>
                    <a:pt x="287" y="883"/>
                    <a:pt x="287" y="883"/>
                  </a:cubicBezTo>
                  <a:cubicBezTo>
                    <a:pt x="288" y="883"/>
                    <a:pt x="289" y="882"/>
                    <a:pt x="288" y="884"/>
                  </a:cubicBezTo>
                  <a:cubicBezTo>
                    <a:pt x="289" y="883"/>
                    <a:pt x="289" y="883"/>
                    <a:pt x="289" y="883"/>
                  </a:cubicBezTo>
                  <a:cubicBezTo>
                    <a:pt x="293" y="878"/>
                    <a:pt x="287" y="886"/>
                    <a:pt x="296" y="878"/>
                  </a:cubicBezTo>
                  <a:cubicBezTo>
                    <a:pt x="299" y="876"/>
                    <a:pt x="299" y="876"/>
                    <a:pt x="299" y="876"/>
                  </a:cubicBezTo>
                  <a:cubicBezTo>
                    <a:pt x="293" y="875"/>
                    <a:pt x="293" y="875"/>
                    <a:pt x="293" y="875"/>
                  </a:cubicBezTo>
                  <a:cubicBezTo>
                    <a:pt x="291" y="877"/>
                    <a:pt x="291" y="877"/>
                    <a:pt x="291" y="877"/>
                  </a:cubicBezTo>
                  <a:cubicBezTo>
                    <a:pt x="289" y="877"/>
                    <a:pt x="289" y="877"/>
                    <a:pt x="289" y="877"/>
                  </a:cubicBezTo>
                  <a:cubicBezTo>
                    <a:pt x="287" y="875"/>
                    <a:pt x="304" y="875"/>
                    <a:pt x="285" y="873"/>
                  </a:cubicBezTo>
                  <a:cubicBezTo>
                    <a:pt x="289" y="871"/>
                    <a:pt x="289" y="871"/>
                    <a:pt x="289" y="871"/>
                  </a:cubicBezTo>
                  <a:cubicBezTo>
                    <a:pt x="287" y="873"/>
                    <a:pt x="287" y="873"/>
                    <a:pt x="287" y="873"/>
                  </a:cubicBezTo>
                  <a:cubicBezTo>
                    <a:pt x="292" y="874"/>
                    <a:pt x="292" y="874"/>
                    <a:pt x="292" y="874"/>
                  </a:cubicBezTo>
                  <a:cubicBezTo>
                    <a:pt x="297" y="872"/>
                    <a:pt x="297" y="872"/>
                    <a:pt x="297" y="872"/>
                  </a:cubicBezTo>
                  <a:cubicBezTo>
                    <a:pt x="298" y="871"/>
                    <a:pt x="301" y="870"/>
                    <a:pt x="299" y="868"/>
                  </a:cubicBezTo>
                  <a:cubicBezTo>
                    <a:pt x="295" y="869"/>
                    <a:pt x="295" y="869"/>
                    <a:pt x="295" y="869"/>
                  </a:cubicBezTo>
                  <a:cubicBezTo>
                    <a:pt x="296" y="866"/>
                    <a:pt x="300" y="866"/>
                    <a:pt x="302" y="864"/>
                  </a:cubicBezTo>
                  <a:cubicBezTo>
                    <a:pt x="302" y="865"/>
                    <a:pt x="302" y="865"/>
                    <a:pt x="302" y="865"/>
                  </a:cubicBezTo>
                  <a:cubicBezTo>
                    <a:pt x="299" y="866"/>
                    <a:pt x="299" y="866"/>
                    <a:pt x="299" y="866"/>
                  </a:cubicBezTo>
                  <a:cubicBezTo>
                    <a:pt x="301" y="869"/>
                    <a:pt x="301" y="869"/>
                    <a:pt x="301" y="869"/>
                  </a:cubicBezTo>
                  <a:cubicBezTo>
                    <a:pt x="304" y="869"/>
                    <a:pt x="304" y="869"/>
                    <a:pt x="304" y="869"/>
                  </a:cubicBezTo>
                  <a:cubicBezTo>
                    <a:pt x="303" y="869"/>
                    <a:pt x="307" y="869"/>
                    <a:pt x="304" y="866"/>
                  </a:cubicBezTo>
                  <a:cubicBezTo>
                    <a:pt x="305" y="867"/>
                    <a:pt x="305" y="867"/>
                    <a:pt x="305" y="867"/>
                  </a:cubicBezTo>
                  <a:cubicBezTo>
                    <a:pt x="307" y="866"/>
                    <a:pt x="307" y="865"/>
                    <a:pt x="310" y="865"/>
                  </a:cubicBezTo>
                  <a:cubicBezTo>
                    <a:pt x="310" y="865"/>
                    <a:pt x="310" y="865"/>
                    <a:pt x="310" y="865"/>
                  </a:cubicBezTo>
                  <a:cubicBezTo>
                    <a:pt x="311" y="865"/>
                    <a:pt x="311" y="865"/>
                    <a:pt x="311" y="865"/>
                  </a:cubicBezTo>
                  <a:cubicBezTo>
                    <a:pt x="308" y="863"/>
                    <a:pt x="308" y="863"/>
                    <a:pt x="308" y="863"/>
                  </a:cubicBezTo>
                  <a:cubicBezTo>
                    <a:pt x="309" y="860"/>
                    <a:pt x="309" y="860"/>
                    <a:pt x="309" y="860"/>
                  </a:cubicBezTo>
                  <a:cubicBezTo>
                    <a:pt x="312" y="863"/>
                    <a:pt x="316" y="853"/>
                    <a:pt x="315" y="863"/>
                  </a:cubicBezTo>
                  <a:cubicBezTo>
                    <a:pt x="318" y="862"/>
                    <a:pt x="318" y="862"/>
                    <a:pt x="318" y="862"/>
                  </a:cubicBezTo>
                  <a:cubicBezTo>
                    <a:pt x="318" y="861"/>
                    <a:pt x="320" y="862"/>
                    <a:pt x="319" y="860"/>
                  </a:cubicBezTo>
                  <a:cubicBezTo>
                    <a:pt x="317" y="860"/>
                    <a:pt x="317" y="860"/>
                    <a:pt x="317" y="860"/>
                  </a:cubicBezTo>
                  <a:cubicBezTo>
                    <a:pt x="316" y="859"/>
                    <a:pt x="325" y="864"/>
                    <a:pt x="314" y="859"/>
                  </a:cubicBezTo>
                  <a:cubicBezTo>
                    <a:pt x="316" y="856"/>
                    <a:pt x="297" y="870"/>
                    <a:pt x="321" y="854"/>
                  </a:cubicBezTo>
                  <a:cubicBezTo>
                    <a:pt x="320" y="854"/>
                    <a:pt x="322" y="854"/>
                    <a:pt x="320" y="855"/>
                  </a:cubicBezTo>
                  <a:cubicBezTo>
                    <a:pt x="322" y="852"/>
                    <a:pt x="325" y="855"/>
                    <a:pt x="326" y="852"/>
                  </a:cubicBezTo>
                  <a:cubicBezTo>
                    <a:pt x="327" y="853"/>
                    <a:pt x="330" y="854"/>
                    <a:pt x="331" y="852"/>
                  </a:cubicBezTo>
                  <a:cubicBezTo>
                    <a:pt x="332" y="851"/>
                    <a:pt x="332" y="851"/>
                    <a:pt x="332" y="851"/>
                  </a:cubicBezTo>
                  <a:cubicBezTo>
                    <a:pt x="325" y="850"/>
                    <a:pt x="325" y="850"/>
                    <a:pt x="325" y="850"/>
                  </a:cubicBezTo>
                  <a:cubicBezTo>
                    <a:pt x="319" y="847"/>
                    <a:pt x="319" y="847"/>
                    <a:pt x="319" y="847"/>
                  </a:cubicBezTo>
                  <a:cubicBezTo>
                    <a:pt x="313" y="847"/>
                    <a:pt x="313" y="847"/>
                    <a:pt x="313" y="847"/>
                  </a:cubicBezTo>
                  <a:cubicBezTo>
                    <a:pt x="308" y="852"/>
                    <a:pt x="308" y="852"/>
                    <a:pt x="308" y="852"/>
                  </a:cubicBezTo>
                  <a:cubicBezTo>
                    <a:pt x="310" y="848"/>
                    <a:pt x="310" y="848"/>
                    <a:pt x="310" y="848"/>
                  </a:cubicBezTo>
                  <a:cubicBezTo>
                    <a:pt x="307" y="848"/>
                    <a:pt x="307" y="848"/>
                    <a:pt x="307" y="848"/>
                  </a:cubicBezTo>
                  <a:cubicBezTo>
                    <a:pt x="303" y="851"/>
                    <a:pt x="303" y="851"/>
                    <a:pt x="303" y="851"/>
                  </a:cubicBezTo>
                  <a:cubicBezTo>
                    <a:pt x="305" y="852"/>
                    <a:pt x="305" y="852"/>
                    <a:pt x="305" y="852"/>
                  </a:cubicBezTo>
                  <a:cubicBezTo>
                    <a:pt x="305" y="854"/>
                    <a:pt x="305" y="854"/>
                    <a:pt x="305" y="854"/>
                  </a:cubicBezTo>
                  <a:cubicBezTo>
                    <a:pt x="305" y="854"/>
                    <a:pt x="304" y="855"/>
                    <a:pt x="303" y="854"/>
                  </a:cubicBezTo>
                  <a:cubicBezTo>
                    <a:pt x="303" y="851"/>
                    <a:pt x="303" y="851"/>
                    <a:pt x="303" y="851"/>
                  </a:cubicBezTo>
                  <a:cubicBezTo>
                    <a:pt x="297" y="853"/>
                    <a:pt x="297" y="853"/>
                    <a:pt x="297" y="853"/>
                  </a:cubicBezTo>
                  <a:cubicBezTo>
                    <a:pt x="296" y="854"/>
                    <a:pt x="296" y="854"/>
                    <a:pt x="296" y="854"/>
                  </a:cubicBezTo>
                  <a:cubicBezTo>
                    <a:pt x="299" y="856"/>
                    <a:pt x="299" y="856"/>
                    <a:pt x="299" y="856"/>
                  </a:cubicBezTo>
                  <a:cubicBezTo>
                    <a:pt x="297" y="856"/>
                    <a:pt x="297" y="856"/>
                    <a:pt x="297" y="856"/>
                  </a:cubicBezTo>
                  <a:cubicBezTo>
                    <a:pt x="296" y="854"/>
                    <a:pt x="296" y="854"/>
                    <a:pt x="296" y="854"/>
                  </a:cubicBezTo>
                  <a:cubicBezTo>
                    <a:pt x="295" y="856"/>
                    <a:pt x="295" y="856"/>
                    <a:pt x="295" y="856"/>
                  </a:cubicBezTo>
                  <a:cubicBezTo>
                    <a:pt x="294" y="855"/>
                    <a:pt x="294" y="855"/>
                    <a:pt x="294" y="855"/>
                  </a:cubicBezTo>
                  <a:cubicBezTo>
                    <a:pt x="298" y="856"/>
                    <a:pt x="299" y="854"/>
                    <a:pt x="292" y="860"/>
                  </a:cubicBezTo>
                  <a:cubicBezTo>
                    <a:pt x="293" y="860"/>
                    <a:pt x="293" y="860"/>
                    <a:pt x="293" y="860"/>
                  </a:cubicBezTo>
                  <a:cubicBezTo>
                    <a:pt x="292" y="858"/>
                    <a:pt x="292" y="858"/>
                    <a:pt x="292" y="858"/>
                  </a:cubicBezTo>
                  <a:cubicBezTo>
                    <a:pt x="290" y="861"/>
                    <a:pt x="295" y="853"/>
                    <a:pt x="287" y="859"/>
                  </a:cubicBezTo>
                  <a:cubicBezTo>
                    <a:pt x="290" y="861"/>
                    <a:pt x="290" y="861"/>
                    <a:pt x="290" y="861"/>
                  </a:cubicBezTo>
                  <a:cubicBezTo>
                    <a:pt x="291" y="862"/>
                    <a:pt x="291" y="862"/>
                    <a:pt x="291" y="862"/>
                  </a:cubicBezTo>
                  <a:cubicBezTo>
                    <a:pt x="291" y="863"/>
                    <a:pt x="291" y="863"/>
                    <a:pt x="291" y="863"/>
                  </a:cubicBezTo>
                  <a:cubicBezTo>
                    <a:pt x="285" y="864"/>
                    <a:pt x="285" y="864"/>
                    <a:pt x="285" y="864"/>
                  </a:cubicBezTo>
                  <a:cubicBezTo>
                    <a:pt x="285" y="865"/>
                    <a:pt x="290" y="866"/>
                    <a:pt x="287" y="866"/>
                  </a:cubicBezTo>
                  <a:cubicBezTo>
                    <a:pt x="287" y="867"/>
                    <a:pt x="287" y="867"/>
                    <a:pt x="287" y="867"/>
                  </a:cubicBezTo>
                  <a:cubicBezTo>
                    <a:pt x="283" y="866"/>
                    <a:pt x="283" y="866"/>
                    <a:pt x="283" y="866"/>
                  </a:cubicBezTo>
                  <a:cubicBezTo>
                    <a:pt x="282" y="866"/>
                    <a:pt x="282" y="866"/>
                    <a:pt x="282" y="866"/>
                  </a:cubicBezTo>
                  <a:cubicBezTo>
                    <a:pt x="281" y="870"/>
                    <a:pt x="281" y="870"/>
                    <a:pt x="281" y="870"/>
                  </a:cubicBezTo>
                  <a:cubicBezTo>
                    <a:pt x="277" y="872"/>
                    <a:pt x="277" y="872"/>
                    <a:pt x="277" y="872"/>
                  </a:cubicBezTo>
                  <a:cubicBezTo>
                    <a:pt x="275" y="872"/>
                    <a:pt x="275" y="872"/>
                    <a:pt x="275" y="872"/>
                  </a:cubicBezTo>
                  <a:cubicBezTo>
                    <a:pt x="275" y="872"/>
                    <a:pt x="275" y="872"/>
                    <a:pt x="275" y="872"/>
                  </a:cubicBezTo>
                  <a:cubicBezTo>
                    <a:pt x="276" y="870"/>
                    <a:pt x="276" y="870"/>
                    <a:pt x="276" y="870"/>
                  </a:cubicBezTo>
                  <a:cubicBezTo>
                    <a:pt x="277" y="870"/>
                    <a:pt x="270" y="875"/>
                    <a:pt x="276" y="867"/>
                  </a:cubicBezTo>
                  <a:cubicBezTo>
                    <a:pt x="272" y="868"/>
                    <a:pt x="272" y="868"/>
                    <a:pt x="272" y="868"/>
                  </a:cubicBezTo>
                  <a:cubicBezTo>
                    <a:pt x="272" y="868"/>
                    <a:pt x="271" y="871"/>
                    <a:pt x="272" y="867"/>
                  </a:cubicBezTo>
                  <a:cubicBezTo>
                    <a:pt x="275" y="866"/>
                    <a:pt x="275" y="866"/>
                    <a:pt x="275" y="866"/>
                  </a:cubicBezTo>
                  <a:cubicBezTo>
                    <a:pt x="277" y="861"/>
                    <a:pt x="277" y="861"/>
                    <a:pt x="277" y="861"/>
                  </a:cubicBezTo>
                  <a:cubicBezTo>
                    <a:pt x="275" y="860"/>
                    <a:pt x="275" y="860"/>
                    <a:pt x="275" y="860"/>
                  </a:cubicBezTo>
                  <a:cubicBezTo>
                    <a:pt x="277" y="858"/>
                    <a:pt x="277" y="858"/>
                    <a:pt x="277" y="858"/>
                  </a:cubicBezTo>
                  <a:cubicBezTo>
                    <a:pt x="277" y="858"/>
                    <a:pt x="277" y="858"/>
                    <a:pt x="277" y="858"/>
                  </a:cubicBezTo>
                  <a:cubicBezTo>
                    <a:pt x="285" y="854"/>
                    <a:pt x="285" y="854"/>
                    <a:pt x="285" y="854"/>
                  </a:cubicBezTo>
                  <a:cubicBezTo>
                    <a:pt x="286" y="854"/>
                    <a:pt x="286" y="854"/>
                    <a:pt x="286" y="854"/>
                  </a:cubicBezTo>
                  <a:cubicBezTo>
                    <a:pt x="293" y="853"/>
                    <a:pt x="293" y="853"/>
                    <a:pt x="293" y="853"/>
                  </a:cubicBezTo>
                  <a:cubicBezTo>
                    <a:pt x="293" y="854"/>
                    <a:pt x="293" y="854"/>
                    <a:pt x="292" y="854"/>
                  </a:cubicBezTo>
                  <a:cubicBezTo>
                    <a:pt x="293" y="855"/>
                    <a:pt x="293" y="855"/>
                    <a:pt x="293" y="855"/>
                  </a:cubicBezTo>
                  <a:cubicBezTo>
                    <a:pt x="295" y="853"/>
                    <a:pt x="295" y="853"/>
                    <a:pt x="295" y="853"/>
                  </a:cubicBezTo>
                  <a:cubicBezTo>
                    <a:pt x="293" y="851"/>
                    <a:pt x="293" y="851"/>
                    <a:pt x="293" y="851"/>
                  </a:cubicBezTo>
                  <a:cubicBezTo>
                    <a:pt x="295" y="848"/>
                    <a:pt x="293" y="857"/>
                    <a:pt x="295" y="848"/>
                  </a:cubicBezTo>
                  <a:cubicBezTo>
                    <a:pt x="292" y="847"/>
                    <a:pt x="292" y="847"/>
                    <a:pt x="292" y="847"/>
                  </a:cubicBezTo>
                  <a:cubicBezTo>
                    <a:pt x="295" y="847"/>
                    <a:pt x="288" y="849"/>
                    <a:pt x="295" y="845"/>
                  </a:cubicBezTo>
                  <a:cubicBezTo>
                    <a:pt x="296" y="847"/>
                    <a:pt x="296" y="847"/>
                    <a:pt x="296" y="847"/>
                  </a:cubicBezTo>
                  <a:cubicBezTo>
                    <a:pt x="298" y="841"/>
                    <a:pt x="298" y="841"/>
                    <a:pt x="298" y="841"/>
                  </a:cubicBezTo>
                  <a:cubicBezTo>
                    <a:pt x="297" y="840"/>
                    <a:pt x="297" y="840"/>
                    <a:pt x="297" y="840"/>
                  </a:cubicBezTo>
                  <a:cubicBezTo>
                    <a:pt x="297" y="837"/>
                    <a:pt x="297" y="837"/>
                    <a:pt x="297" y="837"/>
                  </a:cubicBezTo>
                  <a:cubicBezTo>
                    <a:pt x="300" y="840"/>
                    <a:pt x="300" y="840"/>
                    <a:pt x="300" y="840"/>
                  </a:cubicBezTo>
                  <a:cubicBezTo>
                    <a:pt x="301" y="840"/>
                    <a:pt x="301" y="840"/>
                    <a:pt x="301" y="840"/>
                  </a:cubicBezTo>
                  <a:cubicBezTo>
                    <a:pt x="302" y="837"/>
                    <a:pt x="302" y="837"/>
                    <a:pt x="302" y="837"/>
                  </a:cubicBezTo>
                  <a:cubicBezTo>
                    <a:pt x="302" y="838"/>
                    <a:pt x="302" y="838"/>
                    <a:pt x="302" y="838"/>
                  </a:cubicBezTo>
                  <a:cubicBezTo>
                    <a:pt x="304" y="838"/>
                    <a:pt x="300" y="844"/>
                    <a:pt x="305" y="837"/>
                  </a:cubicBezTo>
                  <a:cubicBezTo>
                    <a:pt x="301" y="835"/>
                    <a:pt x="301" y="835"/>
                    <a:pt x="301" y="835"/>
                  </a:cubicBezTo>
                  <a:cubicBezTo>
                    <a:pt x="302" y="836"/>
                    <a:pt x="292" y="839"/>
                    <a:pt x="305" y="837"/>
                  </a:cubicBezTo>
                  <a:cubicBezTo>
                    <a:pt x="306" y="837"/>
                    <a:pt x="306" y="837"/>
                    <a:pt x="306" y="837"/>
                  </a:cubicBezTo>
                  <a:cubicBezTo>
                    <a:pt x="308" y="835"/>
                    <a:pt x="308" y="835"/>
                    <a:pt x="308" y="835"/>
                  </a:cubicBezTo>
                  <a:cubicBezTo>
                    <a:pt x="311" y="835"/>
                    <a:pt x="311" y="835"/>
                    <a:pt x="311" y="835"/>
                  </a:cubicBezTo>
                  <a:cubicBezTo>
                    <a:pt x="309" y="833"/>
                    <a:pt x="309" y="833"/>
                    <a:pt x="309" y="833"/>
                  </a:cubicBezTo>
                  <a:cubicBezTo>
                    <a:pt x="308" y="833"/>
                    <a:pt x="308" y="832"/>
                    <a:pt x="307" y="833"/>
                  </a:cubicBezTo>
                  <a:cubicBezTo>
                    <a:pt x="309" y="832"/>
                    <a:pt x="309" y="832"/>
                    <a:pt x="309" y="832"/>
                  </a:cubicBezTo>
                  <a:cubicBezTo>
                    <a:pt x="310" y="832"/>
                    <a:pt x="306" y="835"/>
                    <a:pt x="312" y="832"/>
                  </a:cubicBezTo>
                  <a:cubicBezTo>
                    <a:pt x="313" y="831"/>
                    <a:pt x="313" y="831"/>
                    <a:pt x="313" y="831"/>
                  </a:cubicBezTo>
                  <a:cubicBezTo>
                    <a:pt x="311" y="830"/>
                    <a:pt x="311" y="830"/>
                    <a:pt x="311" y="830"/>
                  </a:cubicBezTo>
                  <a:cubicBezTo>
                    <a:pt x="315" y="825"/>
                    <a:pt x="315" y="825"/>
                    <a:pt x="315" y="825"/>
                  </a:cubicBezTo>
                  <a:cubicBezTo>
                    <a:pt x="312" y="822"/>
                    <a:pt x="312" y="822"/>
                    <a:pt x="312" y="822"/>
                  </a:cubicBezTo>
                  <a:cubicBezTo>
                    <a:pt x="315" y="821"/>
                    <a:pt x="315" y="821"/>
                    <a:pt x="315" y="821"/>
                  </a:cubicBezTo>
                  <a:cubicBezTo>
                    <a:pt x="316" y="821"/>
                    <a:pt x="310" y="819"/>
                    <a:pt x="318" y="822"/>
                  </a:cubicBezTo>
                  <a:cubicBezTo>
                    <a:pt x="315" y="825"/>
                    <a:pt x="315" y="825"/>
                    <a:pt x="315" y="825"/>
                  </a:cubicBezTo>
                  <a:cubicBezTo>
                    <a:pt x="314" y="824"/>
                    <a:pt x="312" y="824"/>
                    <a:pt x="314" y="828"/>
                  </a:cubicBezTo>
                  <a:cubicBezTo>
                    <a:pt x="314" y="828"/>
                    <a:pt x="314" y="828"/>
                    <a:pt x="314" y="828"/>
                  </a:cubicBezTo>
                  <a:cubicBezTo>
                    <a:pt x="314" y="828"/>
                    <a:pt x="311" y="827"/>
                    <a:pt x="313" y="829"/>
                  </a:cubicBezTo>
                  <a:cubicBezTo>
                    <a:pt x="317" y="832"/>
                    <a:pt x="298" y="835"/>
                    <a:pt x="322" y="827"/>
                  </a:cubicBezTo>
                  <a:cubicBezTo>
                    <a:pt x="324" y="827"/>
                    <a:pt x="324" y="827"/>
                    <a:pt x="324" y="827"/>
                  </a:cubicBezTo>
                  <a:cubicBezTo>
                    <a:pt x="323" y="828"/>
                    <a:pt x="323" y="828"/>
                    <a:pt x="323" y="828"/>
                  </a:cubicBezTo>
                  <a:cubicBezTo>
                    <a:pt x="325" y="829"/>
                    <a:pt x="325" y="829"/>
                    <a:pt x="325" y="829"/>
                  </a:cubicBezTo>
                  <a:cubicBezTo>
                    <a:pt x="324" y="830"/>
                    <a:pt x="324" y="830"/>
                    <a:pt x="324" y="830"/>
                  </a:cubicBezTo>
                  <a:cubicBezTo>
                    <a:pt x="328" y="833"/>
                    <a:pt x="328" y="833"/>
                    <a:pt x="328" y="833"/>
                  </a:cubicBezTo>
                  <a:cubicBezTo>
                    <a:pt x="327" y="833"/>
                    <a:pt x="330" y="836"/>
                    <a:pt x="325" y="834"/>
                  </a:cubicBezTo>
                  <a:cubicBezTo>
                    <a:pt x="329" y="837"/>
                    <a:pt x="317" y="835"/>
                    <a:pt x="329" y="835"/>
                  </a:cubicBezTo>
                  <a:cubicBezTo>
                    <a:pt x="329" y="832"/>
                    <a:pt x="329" y="832"/>
                    <a:pt x="329" y="832"/>
                  </a:cubicBezTo>
                  <a:cubicBezTo>
                    <a:pt x="332" y="834"/>
                    <a:pt x="332" y="829"/>
                    <a:pt x="332" y="830"/>
                  </a:cubicBezTo>
                  <a:cubicBezTo>
                    <a:pt x="341" y="829"/>
                    <a:pt x="341" y="829"/>
                    <a:pt x="341" y="829"/>
                  </a:cubicBezTo>
                  <a:cubicBezTo>
                    <a:pt x="340" y="829"/>
                    <a:pt x="341" y="828"/>
                    <a:pt x="341" y="827"/>
                  </a:cubicBezTo>
                  <a:cubicBezTo>
                    <a:pt x="336" y="827"/>
                    <a:pt x="336" y="827"/>
                    <a:pt x="336" y="827"/>
                  </a:cubicBezTo>
                  <a:cubicBezTo>
                    <a:pt x="328" y="825"/>
                    <a:pt x="328" y="825"/>
                    <a:pt x="328" y="825"/>
                  </a:cubicBezTo>
                  <a:cubicBezTo>
                    <a:pt x="327" y="826"/>
                    <a:pt x="331" y="826"/>
                    <a:pt x="328" y="822"/>
                  </a:cubicBezTo>
                  <a:cubicBezTo>
                    <a:pt x="322" y="824"/>
                    <a:pt x="322" y="824"/>
                    <a:pt x="322" y="824"/>
                  </a:cubicBezTo>
                  <a:cubicBezTo>
                    <a:pt x="319" y="822"/>
                    <a:pt x="319" y="822"/>
                    <a:pt x="319" y="822"/>
                  </a:cubicBezTo>
                  <a:cubicBezTo>
                    <a:pt x="322" y="822"/>
                    <a:pt x="322" y="822"/>
                    <a:pt x="322" y="822"/>
                  </a:cubicBezTo>
                  <a:cubicBezTo>
                    <a:pt x="323" y="822"/>
                    <a:pt x="323" y="822"/>
                    <a:pt x="323" y="822"/>
                  </a:cubicBezTo>
                  <a:cubicBezTo>
                    <a:pt x="322" y="820"/>
                    <a:pt x="322" y="820"/>
                    <a:pt x="322" y="820"/>
                  </a:cubicBezTo>
                  <a:cubicBezTo>
                    <a:pt x="327" y="822"/>
                    <a:pt x="327" y="822"/>
                    <a:pt x="327" y="822"/>
                  </a:cubicBezTo>
                  <a:cubicBezTo>
                    <a:pt x="326" y="819"/>
                    <a:pt x="326" y="819"/>
                    <a:pt x="326" y="819"/>
                  </a:cubicBezTo>
                  <a:cubicBezTo>
                    <a:pt x="319" y="818"/>
                    <a:pt x="319" y="818"/>
                    <a:pt x="319" y="818"/>
                  </a:cubicBezTo>
                  <a:cubicBezTo>
                    <a:pt x="318" y="817"/>
                    <a:pt x="318" y="817"/>
                    <a:pt x="318" y="817"/>
                  </a:cubicBezTo>
                  <a:cubicBezTo>
                    <a:pt x="314" y="816"/>
                    <a:pt x="314" y="816"/>
                    <a:pt x="314" y="816"/>
                  </a:cubicBezTo>
                  <a:cubicBezTo>
                    <a:pt x="311" y="818"/>
                    <a:pt x="311" y="818"/>
                    <a:pt x="311" y="818"/>
                  </a:cubicBezTo>
                  <a:cubicBezTo>
                    <a:pt x="309" y="816"/>
                    <a:pt x="309" y="816"/>
                    <a:pt x="309" y="816"/>
                  </a:cubicBezTo>
                  <a:cubicBezTo>
                    <a:pt x="304" y="817"/>
                    <a:pt x="304" y="817"/>
                    <a:pt x="304" y="817"/>
                  </a:cubicBezTo>
                  <a:cubicBezTo>
                    <a:pt x="307" y="819"/>
                    <a:pt x="307" y="819"/>
                    <a:pt x="307" y="819"/>
                  </a:cubicBezTo>
                  <a:cubicBezTo>
                    <a:pt x="310" y="817"/>
                    <a:pt x="310" y="817"/>
                    <a:pt x="310" y="817"/>
                  </a:cubicBezTo>
                  <a:cubicBezTo>
                    <a:pt x="310" y="817"/>
                    <a:pt x="314" y="814"/>
                    <a:pt x="310" y="820"/>
                  </a:cubicBezTo>
                  <a:cubicBezTo>
                    <a:pt x="307" y="820"/>
                    <a:pt x="307" y="820"/>
                    <a:pt x="307" y="820"/>
                  </a:cubicBezTo>
                  <a:cubicBezTo>
                    <a:pt x="306" y="819"/>
                    <a:pt x="307" y="819"/>
                    <a:pt x="307" y="819"/>
                  </a:cubicBezTo>
                  <a:cubicBezTo>
                    <a:pt x="304" y="819"/>
                    <a:pt x="304" y="819"/>
                    <a:pt x="304" y="819"/>
                  </a:cubicBezTo>
                  <a:cubicBezTo>
                    <a:pt x="302" y="817"/>
                    <a:pt x="302" y="817"/>
                    <a:pt x="302" y="817"/>
                  </a:cubicBezTo>
                  <a:cubicBezTo>
                    <a:pt x="296" y="818"/>
                    <a:pt x="296" y="818"/>
                    <a:pt x="296" y="818"/>
                  </a:cubicBezTo>
                  <a:cubicBezTo>
                    <a:pt x="293" y="822"/>
                    <a:pt x="293" y="822"/>
                    <a:pt x="293" y="822"/>
                  </a:cubicBezTo>
                  <a:cubicBezTo>
                    <a:pt x="291" y="820"/>
                    <a:pt x="291" y="820"/>
                    <a:pt x="291" y="820"/>
                  </a:cubicBezTo>
                  <a:cubicBezTo>
                    <a:pt x="293" y="819"/>
                    <a:pt x="293" y="819"/>
                    <a:pt x="293" y="819"/>
                  </a:cubicBezTo>
                  <a:cubicBezTo>
                    <a:pt x="285" y="818"/>
                    <a:pt x="285" y="818"/>
                    <a:pt x="285" y="818"/>
                  </a:cubicBezTo>
                  <a:cubicBezTo>
                    <a:pt x="284" y="818"/>
                    <a:pt x="293" y="815"/>
                    <a:pt x="282" y="820"/>
                  </a:cubicBezTo>
                  <a:cubicBezTo>
                    <a:pt x="286" y="820"/>
                    <a:pt x="281" y="818"/>
                    <a:pt x="285" y="816"/>
                  </a:cubicBezTo>
                  <a:cubicBezTo>
                    <a:pt x="286" y="818"/>
                    <a:pt x="286" y="818"/>
                    <a:pt x="286" y="818"/>
                  </a:cubicBezTo>
                  <a:cubicBezTo>
                    <a:pt x="289" y="819"/>
                    <a:pt x="291" y="812"/>
                    <a:pt x="292" y="818"/>
                  </a:cubicBezTo>
                  <a:cubicBezTo>
                    <a:pt x="293" y="817"/>
                    <a:pt x="298" y="821"/>
                    <a:pt x="292" y="815"/>
                  </a:cubicBezTo>
                  <a:cubicBezTo>
                    <a:pt x="291" y="812"/>
                    <a:pt x="291" y="816"/>
                    <a:pt x="296" y="813"/>
                  </a:cubicBezTo>
                  <a:cubicBezTo>
                    <a:pt x="295" y="812"/>
                    <a:pt x="299" y="810"/>
                    <a:pt x="293" y="811"/>
                  </a:cubicBezTo>
                  <a:cubicBezTo>
                    <a:pt x="292" y="812"/>
                    <a:pt x="292" y="812"/>
                    <a:pt x="292" y="812"/>
                  </a:cubicBezTo>
                  <a:cubicBezTo>
                    <a:pt x="291" y="811"/>
                    <a:pt x="291" y="811"/>
                    <a:pt x="291" y="811"/>
                  </a:cubicBezTo>
                  <a:cubicBezTo>
                    <a:pt x="288" y="814"/>
                    <a:pt x="288" y="814"/>
                    <a:pt x="288" y="814"/>
                  </a:cubicBezTo>
                  <a:cubicBezTo>
                    <a:pt x="289" y="812"/>
                    <a:pt x="289" y="812"/>
                    <a:pt x="289" y="812"/>
                  </a:cubicBezTo>
                  <a:cubicBezTo>
                    <a:pt x="288" y="812"/>
                    <a:pt x="297" y="808"/>
                    <a:pt x="286" y="811"/>
                  </a:cubicBezTo>
                  <a:cubicBezTo>
                    <a:pt x="292" y="810"/>
                    <a:pt x="292" y="810"/>
                    <a:pt x="292" y="810"/>
                  </a:cubicBezTo>
                  <a:cubicBezTo>
                    <a:pt x="290" y="808"/>
                    <a:pt x="290" y="808"/>
                    <a:pt x="290" y="808"/>
                  </a:cubicBezTo>
                  <a:cubicBezTo>
                    <a:pt x="286" y="809"/>
                    <a:pt x="286" y="809"/>
                    <a:pt x="286" y="809"/>
                  </a:cubicBezTo>
                  <a:cubicBezTo>
                    <a:pt x="286" y="809"/>
                    <a:pt x="286" y="809"/>
                    <a:pt x="286" y="809"/>
                  </a:cubicBezTo>
                  <a:cubicBezTo>
                    <a:pt x="282" y="804"/>
                    <a:pt x="294" y="809"/>
                    <a:pt x="286" y="802"/>
                  </a:cubicBezTo>
                  <a:cubicBezTo>
                    <a:pt x="289" y="802"/>
                    <a:pt x="289" y="802"/>
                    <a:pt x="289" y="802"/>
                  </a:cubicBezTo>
                  <a:cubicBezTo>
                    <a:pt x="290" y="800"/>
                    <a:pt x="290" y="800"/>
                    <a:pt x="290" y="800"/>
                  </a:cubicBezTo>
                  <a:cubicBezTo>
                    <a:pt x="294" y="800"/>
                    <a:pt x="294" y="800"/>
                    <a:pt x="294" y="800"/>
                  </a:cubicBezTo>
                  <a:cubicBezTo>
                    <a:pt x="294" y="799"/>
                    <a:pt x="294" y="799"/>
                    <a:pt x="294" y="799"/>
                  </a:cubicBezTo>
                  <a:cubicBezTo>
                    <a:pt x="299" y="798"/>
                    <a:pt x="299" y="798"/>
                    <a:pt x="299" y="798"/>
                  </a:cubicBezTo>
                  <a:cubicBezTo>
                    <a:pt x="297" y="797"/>
                    <a:pt x="297" y="797"/>
                    <a:pt x="297" y="797"/>
                  </a:cubicBezTo>
                  <a:cubicBezTo>
                    <a:pt x="299" y="797"/>
                    <a:pt x="299" y="796"/>
                    <a:pt x="300" y="795"/>
                  </a:cubicBezTo>
                  <a:cubicBezTo>
                    <a:pt x="295" y="793"/>
                    <a:pt x="295" y="793"/>
                    <a:pt x="295" y="793"/>
                  </a:cubicBezTo>
                  <a:cubicBezTo>
                    <a:pt x="291" y="794"/>
                    <a:pt x="310" y="803"/>
                    <a:pt x="287" y="793"/>
                  </a:cubicBezTo>
                  <a:cubicBezTo>
                    <a:pt x="284" y="790"/>
                    <a:pt x="284" y="790"/>
                    <a:pt x="284" y="790"/>
                  </a:cubicBezTo>
                  <a:cubicBezTo>
                    <a:pt x="283" y="791"/>
                    <a:pt x="283" y="791"/>
                    <a:pt x="283" y="791"/>
                  </a:cubicBezTo>
                  <a:cubicBezTo>
                    <a:pt x="287" y="787"/>
                    <a:pt x="287" y="787"/>
                    <a:pt x="287" y="787"/>
                  </a:cubicBezTo>
                  <a:cubicBezTo>
                    <a:pt x="291" y="788"/>
                    <a:pt x="291" y="788"/>
                    <a:pt x="291" y="788"/>
                  </a:cubicBezTo>
                  <a:cubicBezTo>
                    <a:pt x="292" y="787"/>
                    <a:pt x="292" y="787"/>
                    <a:pt x="292" y="787"/>
                  </a:cubicBezTo>
                  <a:cubicBezTo>
                    <a:pt x="291" y="786"/>
                    <a:pt x="291" y="786"/>
                    <a:pt x="291" y="786"/>
                  </a:cubicBezTo>
                  <a:cubicBezTo>
                    <a:pt x="295" y="784"/>
                    <a:pt x="295" y="784"/>
                    <a:pt x="295" y="784"/>
                  </a:cubicBezTo>
                  <a:cubicBezTo>
                    <a:pt x="292" y="783"/>
                    <a:pt x="292" y="783"/>
                    <a:pt x="292" y="783"/>
                  </a:cubicBezTo>
                  <a:cubicBezTo>
                    <a:pt x="294" y="781"/>
                    <a:pt x="294" y="781"/>
                    <a:pt x="294" y="781"/>
                  </a:cubicBezTo>
                  <a:cubicBezTo>
                    <a:pt x="294" y="778"/>
                    <a:pt x="294" y="778"/>
                    <a:pt x="294" y="778"/>
                  </a:cubicBezTo>
                  <a:cubicBezTo>
                    <a:pt x="290" y="776"/>
                    <a:pt x="290" y="776"/>
                    <a:pt x="290" y="776"/>
                  </a:cubicBezTo>
                  <a:cubicBezTo>
                    <a:pt x="292" y="774"/>
                    <a:pt x="292" y="774"/>
                    <a:pt x="292" y="774"/>
                  </a:cubicBezTo>
                  <a:cubicBezTo>
                    <a:pt x="286" y="770"/>
                    <a:pt x="286" y="770"/>
                    <a:pt x="286" y="770"/>
                  </a:cubicBezTo>
                  <a:cubicBezTo>
                    <a:pt x="286" y="765"/>
                    <a:pt x="286" y="765"/>
                    <a:pt x="286" y="765"/>
                  </a:cubicBezTo>
                  <a:cubicBezTo>
                    <a:pt x="289" y="764"/>
                    <a:pt x="289" y="764"/>
                    <a:pt x="289" y="764"/>
                  </a:cubicBezTo>
                  <a:cubicBezTo>
                    <a:pt x="289" y="760"/>
                    <a:pt x="289" y="760"/>
                    <a:pt x="289" y="760"/>
                  </a:cubicBezTo>
                  <a:cubicBezTo>
                    <a:pt x="289" y="760"/>
                    <a:pt x="286" y="761"/>
                    <a:pt x="290" y="760"/>
                  </a:cubicBezTo>
                  <a:cubicBezTo>
                    <a:pt x="286" y="758"/>
                    <a:pt x="286" y="758"/>
                    <a:pt x="286" y="758"/>
                  </a:cubicBezTo>
                  <a:cubicBezTo>
                    <a:pt x="288" y="757"/>
                    <a:pt x="288" y="757"/>
                    <a:pt x="288" y="757"/>
                  </a:cubicBezTo>
                  <a:cubicBezTo>
                    <a:pt x="295" y="758"/>
                    <a:pt x="295" y="758"/>
                    <a:pt x="295" y="758"/>
                  </a:cubicBezTo>
                  <a:cubicBezTo>
                    <a:pt x="296" y="758"/>
                    <a:pt x="296" y="758"/>
                    <a:pt x="296" y="758"/>
                  </a:cubicBezTo>
                  <a:cubicBezTo>
                    <a:pt x="296" y="756"/>
                    <a:pt x="296" y="756"/>
                    <a:pt x="296" y="756"/>
                  </a:cubicBezTo>
                  <a:cubicBezTo>
                    <a:pt x="297" y="755"/>
                    <a:pt x="297" y="755"/>
                    <a:pt x="297" y="755"/>
                  </a:cubicBezTo>
                  <a:cubicBezTo>
                    <a:pt x="293" y="752"/>
                    <a:pt x="293" y="752"/>
                    <a:pt x="293" y="752"/>
                  </a:cubicBezTo>
                  <a:cubicBezTo>
                    <a:pt x="292" y="752"/>
                    <a:pt x="292" y="752"/>
                    <a:pt x="292" y="752"/>
                  </a:cubicBezTo>
                  <a:cubicBezTo>
                    <a:pt x="298" y="750"/>
                    <a:pt x="298" y="750"/>
                    <a:pt x="298" y="750"/>
                  </a:cubicBezTo>
                  <a:cubicBezTo>
                    <a:pt x="299" y="750"/>
                    <a:pt x="299" y="750"/>
                    <a:pt x="299" y="750"/>
                  </a:cubicBezTo>
                  <a:cubicBezTo>
                    <a:pt x="300" y="750"/>
                    <a:pt x="296" y="753"/>
                    <a:pt x="297" y="751"/>
                  </a:cubicBezTo>
                  <a:cubicBezTo>
                    <a:pt x="301" y="752"/>
                    <a:pt x="301" y="752"/>
                    <a:pt x="301" y="752"/>
                  </a:cubicBezTo>
                  <a:cubicBezTo>
                    <a:pt x="305" y="751"/>
                    <a:pt x="305" y="751"/>
                    <a:pt x="305" y="751"/>
                  </a:cubicBezTo>
                  <a:cubicBezTo>
                    <a:pt x="305" y="747"/>
                    <a:pt x="305" y="747"/>
                    <a:pt x="305" y="747"/>
                  </a:cubicBezTo>
                  <a:cubicBezTo>
                    <a:pt x="310" y="747"/>
                    <a:pt x="310" y="747"/>
                    <a:pt x="310" y="747"/>
                  </a:cubicBezTo>
                  <a:cubicBezTo>
                    <a:pt x="310" y="746"/>
                    <a:pt x="310" y="746"/>
                    <a:pt x="310" y="746"/>
                  </a:cubicBezTo>
                  <a:cubicBezTo>
                    <a:pt x="315" y="745"/>
                    <a:pt x="315" y="745"/>
                    <a:pt x="315" y="745"/>
                  </a:cubicBezTo>
                  <a:cubicBezTo>
                    <a:pt x="318" y="745"/>
                    <a:pt x="318" y="745"/>
                    <a:pt x="318" y="745"/>
                  </a:cubicBezTo>
                  <a:cubicBezTo>
                    <a:pt x="321" y="741"/>
                    <a:pt x="321" y="741"/>
                    <a:pt x="321" y="741"/>
                  </a:cubicBezTo>
                  <a:cubicBezTo>
                    <a:pt x="319" y="738"/>
                    <a:pt x="319" y="738"/>
                    <a:pt x="319" y="738"/>
                  </a:cubicBezTo>
                  <a:cubicBezTo>
                    <a:pt x="317" y="737"/>
                    <a:pt x="319" y="743"/>
                    <a:pt x="315" y="738"/>
                  </a:cubicBezTo>
                  <a:cubicBezTo>
                    <a:pt x="313" y="740"/>
                    <a:pt x="313" y="740"/>
                    <a:pt x="313" y="740"/>
                  </a:cubicBezTo>
                  <a:cubicBezTo>
                    <a:pt x="312" y="736"/>
                    <a:pt x="312" y="736"/>
                    <a:pt x="312" y="736"/>
                  </a:cubicBezTo>
                  <a:cubicBezTo>
                    <a:pt x="309" y="736"/>
                    <a:pt x="309" y="736"/>
                    <a:pt x="309" y="736"/>
                  </a:cubicBezTo>
                  <a:cubicBezTo>
                    <a:pt x="309" y="737"/>
                    <a:pt x="304" y="738"/>
                    <a:pt x="309" y="739"/>
                  </a:cubicBezTo>
                  <a:cubicBezTo>
                    <a:pt x="303" y="742"/>
                    <a:pt x="303" y="742"/>
                    <a:pt x="303" y="742"/>
                  </a:cubicBezTo>
                  <a:cubicBezTo>
                    <a:pt x="300" y="742"/>
                    <a:pt x="300" y="742"/>
                    <a:pt x="300" y="742"/>
                  </a:cubicBezTo>
                  <a:cubicBezTo>
                    <a:pt x="299" y="739"/>
                    <a:pt x="299" y="739"/>
                    <a:pt x="299" y="739"/>
                  </a:cubicBezTo>
                  <a:cubicBezTo>
                    <a:pt x="296" y="738"/>
                    <a:pt x="296" y="738"/>
                    <a:pt x="296" y="738"/>
                  </a:cubicBezTo>
                  <a:cubicBezTo>
                    <a:pt x="300" y="736"/>
                    <a:pt x="300" y="736"/>
                    <a:pt x="300" y="736"/>
                  </a:cubicBezTo>
                  <a:cubicBezTo>
                    <a:pt x="304" y="739"/>
                    <a:pt x="304" y="739"/>
                    <a:pt x="304" y="739"/>
                  </a:cubicBezTo>
                  <a:cubicBezTo>
                    <a:pt x="306" y="736"/>
                    <a:pt x="306" y="736"/>
                    <a:pt x="306" y="736"/>
                  </a:cubicBezTo>
                  <a:cubicBezTo>
                    <a:pt x="305" y="735"/>
                    <a:pt x="305" y="735"/>
                    <a:pt x="305" y="735"/>
                  </a:cubicBezTo>
                  <a:cubicBezTo>
                    <a:pt x="302" y="736"/>
                    <a:pt x="302" y="736"/>
                    <a:pt x="302" y="736"/>
                  </a:cubicBezTo>
                  <a:cubicBezTo>
                    <a:pt x="301" y="733"/>
                    <a:pt x="301" y="733"/>
                    <a:pt x="301" y="733"/>
                  </a:cubicBezTo>
                  <a:cubicBezTo>
                    <a:pt x="301" y="732"/>
                    <a:pt x="301" y="732"/>
                    <a:pt x="301" y="732"/>
                  </a:cubicBezTo>
                  <a:cubicBezTo>
                    <a:pt x="303" y="731"/>
                    <a:pt x="303" y="731"/>
                    <a:pt x="303" y="731"/>
                  </a:cubicBezTo>
                  <a:cubicBezTo>
                    <a:pt x="304" y="732"/>
                    <a:pt x="304" y="732"/>
                    <a:pt x="304" y="732"/>
                  </a:cubicBezTo>
                  <a:cubicBezTo>
                    <a:pt x="307" y="731"/>
                    <a:pt x="307" y="731"/>
                    <a:pt x="307" y="731"/>
                  </a:cubicBezTo>
                  <a:cubicBezTo>
                    <a:pt x="305" y="729"/>
                    <a:pt x="305" y="729"/>
                    <a:pt x="305" y="729"/>
                  </a:cubicBezTo>
                  <a:cubicBezTo>
                    <a:pt x="307" y="728"/>
                    <a:pt x="307" y="728"/>
                    <a:pt x="307" y="728"/>
                  </a:cubicBezTo>
                  <a:cubicBezTo>
                    <a:pt x="305" y="727"/>
                    <a:pt x="305" y="727"/>
                    <a:pt x="305" y="727"/>
                  </a:cubicBezTo>
                  <a:cubicBezTo>
                    <a:pt x="289" y="736"/>
                    <a:pt x="289" y="736"/>
                    <a:pt x="289" y="736"/>
                  </a:cubicBezTo>
                  <a:cubicBezTo>
                    <a:pt x="291" y="738"/>
                    <a:pt x="291" y="738"/>
                    <a:pt x="291" y="738"/>
                  </a:cubicBezTo>
                  <a:cubicBezTo>
                    <a:pt x="289" y="739"/>
                    <a:pt x="289" y="739"/>
                    <a:pt x="289" y="739"/>
                  </a:cubicBezTo>
                  <a:cubicBezTo>
                    <a:pt x="286" y="736"/>
                    <a:pt x="286" y="736"/>
                    <a:pt x="286" y="736"/>
                  </a:cubicBezTo>
                  <a:cubicBezTo>
                    <a:pt x="286" y="736"/>
                    <a:pt x="291" y="733"/>
                    <a:pt x="285" y="738"/>
                  </a:cubicBezTo>
                  <a:cubicBezTo>
                    <a:pt x="285" y="740"/>
                    <a:pt x="285" y="740"/>
                    <a:pt x="285" y="740"/>
                  </a:cubicBezTo>
                  <a:cubicBezTo>
                    <a:pt x="278" y="743"/>
                    <a:pt x="278" y="743"/>
                    <a:pt x="278" y="743"/>
                  </a:cubicBezTo>
                  <a:cubicBezTo>
                    <a:pt x="276" y="741"/>
                    <a:pt x="276" y="741"/>
                    <a:pt x="276" y="741"/>
                  </a:cubicBezTo>
                  <a:cubicBezTo>
                    <a:pt x="272" y="740"/>
                    <a:pt x="272" y="740"/>
                    <a:pt x="272" y="740"/>
                  </a:cubicBezTo>
                  <a:cubicBezTo>
                    <a:pt x="272" y="738"/>
                    <a:pt x="272" y="738"/>
                    <a:pt x="272" y="738"/>
                  </a:cubicBezTo>
                  <a:cubicBezTo>
                    <a:pt x="267" y="738"/>
                    <a:pt x="267" y="738"/>
                    <a:pt x="267" y="738"/>
                  </a:cubicBezTo>
                  <a:cubicBezTo>
                    <a:pt x="269" y="734"/>
                    <a:pt x="269" y="734"/>
                    <a:pt x="269" y="734"/>
                  </a:cubicBezTo>
                  <a:cubicBezTo>
                    <a:pt x="261" y="734"/>
                    <a:pt x="261" y="734"/>
                    <a:pt x="261" y="734"/>
                  </a:cubicBezTo>
                  <a:cubicBezTo>
                    <a:pt x="260" y="734"/>
                    <a:pt x="260" y="735"/>
                    <a:pt x="260" y="736"/>
                  </a:cubicBezTo>
                  <a:cubicBezTo>
                    <a:pt x="262" y="736"/>
                    <a:pt x="262" y="736"/>
                    <a:pt x="262" y="736"/>
                  </a:cubicBezTo>
                  <a:cubicBezTo>
                    <a:pt x="261" y="736"/>
                    <a:pt x="259" y="736"/>
                    <a:pt x="259" y="739"/>
                  </a:cubicBezTo>
                  <a:cubicBezTo>
                    <a:pt x="264" y="743"/>
                    <a:pt x="264" y="743"/>
                    <a:pt x="264" y="743"/>
                  </a:cubicBezTo>
                  <a:cubicBezTo>
                    <a:pt x="258" y="742"/>
                    <a:pt x="258" y="742"/>
                    <a:pt x="258" y="742"/>
                  </a:cubicBezTo>
                  <a:cubicBezTo>
                    <a:pt x="258" y="743"/>
                    <a:pt x="258" y="743"/>
                    <a:pt x="258" y="743"/>
                  </a:cubicBezTo>
                  <a:cubicBezTo>
                    <a:pt x="255" y="743"/>
                    <a:pt x="255" y="743"/>
                    <a:pt x="255" y="743"/>
                  </a:cubicBezTo>
                  <a:cubicBezTo>
                    <a:pt x="258" y="742"/>
                    <a:pt x="258" y="742"/>
                    <a:pt x="258" y="742"/>
                  </a:cubicBezTo>
                  <a:cubicBezTo>
                    <a:pt x="259" y="741"/>
                    <a:pt x="259" y="741"/>
                    <a:pt x="259" y="741"/>
                  </a:cubicBezTo>
                  <a:cubicBezTo>
                    <a:pt x="256" y="738"/>
                    <a:pt x="256" y="738"/>
                    <a:pt x="256" y="738"/>
                  </a:cubicBezTo>
                  <a:cubicBezTo>
                    <a:pt x="255" y="739"/>
                    <a:pt x="251" y="741"/>
                    <a:pt x="253" y="742"/>
                  </a:cubicBezTo>
                  <a:cubicBezTo>
                    <a:pt x="248" y="743"/>
                    <a:pt x="248" y="743"/>
                    <a:pt x="248" y="743"/>
                  </a:cubicBezTo>
                  <a:cubicBezTo>
                    <a:pt x="246" y="745"/>
                    <a:pt x="246" y="745"/>
                    <a:pt x="246" y="745"/>
                  </a:cubicBezTo>
                  <a:cubicBezTo>
                    <a:pt x="245" y="746"/>
                    <a:pt x="245" y="746"/>
                    <a:pt x="245" y="746"/>
                  </a:cubicBezTo>
                  <a:cubicBezTo>
                    <a:pt x="240" y="743"/>
                    <a:pt x="240" y="743"/>
                    <a:pt x="240" y="743"/>
                  </a:cubicBezTo>
                  <a:cubicBezTo>
                    <a:pt x="240" y="742"/>
                    <a:pt x="240" y="742"/>
                    <a:pt x="240" y="742"/>
                  </a:cubicBezTo>
                  <a:cubicBezTo>
                    <a:pt x="236" y="746"/>
                    <a:pt x="236" y="746"/>
                    <a:pt x="236" y="746"/>
                  </a:cubicBezTo>
                  <a:cubicBezTo>
                    <a:pt x="239" y="748"/>
                    <a:pt x="239" y="748"/>
                    <a:pt x="239" y="748"/>
                  </a:cubicBezTo>
                  <a:cubicBezTo>
                    <a:pt x="237" y="750"/>
                    <a:pt x="237" y="750"/>
                    <a:pt x="237" y="750"/>
                  </a:cubicBezTo>
                  <a:cubicBezTo>
                    <a:pt x="239" y="751"/>
                    <a:pt x="239" y="751"/>
                    <a:pt x="239" y="751"/>
                  </a:cubicBezTo>
                  <a:cubicBezTo>
                    <a:pt x="234" y="751"/>
                    <a:pt x="234" y="751"/>
                    <a:pt x="234" y="751"/>
                  </a:cubicBezTo>
                  <a:cubicBezTo>
                    <a:pt x="234" y="750"/>
                    <a:pt x="234" y="750"/>
                    <a:pt x="234" y="750"/>
                  </a:cubicBezTo>
                  <a:cubicBezTo>
                    <a:pt x="231" y="748"/>
                    <a:pt x="231" y="748"/>
                    <a:pt x="231" y="748"/>
                  </a:cubicBezTo>
                  <a:cubicBezTo>
                    <a:pt x="230" y="748"/>
                    <a:pt x="230" y="748"/>
                    <a:pt x="230" y="748"/>
                  </a:cubicBezTo>
                  <a:cubicBezTo>
                    <a:pt x="237" y="744"/>
                    <a:pt x="237" y="744"/>
                    <a:pt x="237" y="744"/>
                  </a:cubicBezTo>
                  <a:cubicBezTo>
                    <a:pt x="236" y="744"/>
                    <a:pt x="236" y="744"/>
                    <a:pt x="236" y="744"/>
                  </a:cubicBezTo>
                  <a:cubicBezTo>
                    <a:pt x="239" y="741"/>
                    <a:pt x="239" y="741"/>
                    <a:pt x="239" y="741"/>
                  </a:cubicBezTo>
                  <a:cubicBezTo>
                    <a:pt x="242" y="741"/>
                    <a:pt x="242" y="741"/>
                    <a:pt x="242" y="741"/>
                  </a:cubicBezTo>
                  <a:cubicBezTo>
                    <a:pt x="243" y="738"/>
                    <a:pt x="243" y="738"/>
                    <a:pt x="243" y="738"/>
                  </a:cubicBezTo>
                  <a:cubicBezTo>
                    <a:pt x="245" y="739"/>
                    <a:pt x="245" y="739"/>
                    <a:pt x="245" y="739"/>
                  </a:cubicBezTo>
                  <a:cubicBezTo>
                    <a:pt x="246" y="741"/>
                    <a:pt x="239" y="739"/>
                    <a:pt x="246" y="742"/>
                  </a:cubicBezTo>
                  <a:cubicBezTo>
                    <a:pt x="250" y="741"/>
                    <a:pt x="250" y="741"/>
                    <a:pt x="250" y="741"/>
                  </a:cubicBezTo>
                  <a:cubicBezTo>
                    <a:pt x="255" y="737"/>
                    <a:pt x="255" y="737"/>
                    <a:pt x="255" y="737"/>
                  </a:cubicBezTo>
                  <a:cubicBezTo>
                    <a:pt x="258" y="733"/>
                    <a:pt x="258" y="733"/>
                    <a:pt x="258" y="733"/>
                  </a:cubicBezTo>
                  <a:cubicBezTo>
                    <a:pt x="257" y="732"/>
                    <a:pt x="257" y="732"/>
                    <a:pt x="257" y="732"/>
                  </a:cubicBezTo>
                  <a:cubicBezTo>
                    <a:pt x="258" y="731"/>
                    <a:pt x="258" y="731"/>
                    <a:pt x="258" y="731"/>
                  </a:cubicBezTo>
                  <a:cubicBezTo>
                    <a:pt x="258" y="730"/>
                    <a:pt x="258" y="730"/>
                    <a:pt x="258" y="730"/>
                  </a:cubicBezTo>
                  <a:cubicBezTo>
                    <a:pt x="260" y="732"/>
                    <a:pt x="260" y="732"/>
                    <a:pt x="260" y="732"/>
                  </a:cubicBezTo>
                  <a:cubicBezTo>
                    <a:pt x="263" y="730"/>
                    <a:pt x="263" y="730"/>
                    <a:pt x="263" y="730"/>
                  </a:cubicBezTo>
                  <a:cubicBezTo>
                    <a:pt x="258" y="729"/>
                    <a:pt x="258" y="729"/>
                    <a:pt x="258" y="729"/>
                  </a:cubicBezTo>
                  <a:cubicBezTo>
                    <a:pt x="246" y="734"/>
                    <a:pt x="246" y="734"/>
                    <a:pt x="246" y="734"/>
                  </a:cubicBezTo>
                  <a:cubicBezTo>
                    <a:pt x="224" y="748"/>
                    <a:pt x="224" y="748"/>
                    <a:pt x="224" y="748"/>
                  </a:cubicBezTo>
                  <a:cubicBezTo>
                    <a:pt x="223" y="750"/>
                    <a:pt x="223" y="750"/>
                    <a:pt x="223" y="750"/>
                  </a:cubicBezTo>
                  <a:cubicBezTo>
                    <a:pt x="227" y="750"/>
                    <a:pt x="227" y="750"/>
                    <a:pt x="227" y="750"/>
                  </a:cubicBezTo>
                  <a:cubicBezTo>
                    <a:pt x="231" y="751"/>
                    <a:pt x="231" y="751"/>
                    <a:pt x="231" y="751"/>
                  </a:cubicBezTo>
                  <a:cubicBezTo>
                    <a:pt x="232" y="752"/>
                    <a:pt x="232" y="752"/>
                    <a:pt x="232" y="752"/>
                  </a:cubicBezTo>
                  <a:cubicBezTo>
                    <a:pt x="220" y="759"/>
                    <a:pt x="220" y="759"/>
                    <a:pt x="220" y="759"/>
                  </a:cubicBezTo>
                  <a:cubicBezTo>
                    <a:pt x="214" y="762"/>
                    <a:pt x="214" y="762"/>
                    <a:pt x="214" y="762"/>
                  </a:cubicBezTo>
                  <a:cubicBezTo>
                    <a:pt x="210" y="766"/>
                    <a:pt x="210" y="766"/>
                    <a:pt x="210" y="766"/>
                  </a:cubicBezTo>
                  <a:cubicBezTo>
                    <a:pt x="207" y="764"/>
                    <a:pt x="207" y="764"/>
                    <a:pt x="207" y="764"/>
                  </a:cubicBezTo>
                  <a:cubicBezTo>
                    <a:pt x="190" y="776"/>
                    <a:pt x="190" y="776"/>
                    <a:pt x="190" y="776"/>
                  </a:cubicBezTo>
                  <a:cubicBezTo>
                    <a:pt x="190" y="778"/>
                    <a:pt x="190" y="778"/>
                    <a:pt x="190" y="778"/>
                  </a:cubicBezTo>
                  <a:cubicBezTo>
                    <a:pt x="186" y="779"/>
                    <a:pt x="186" y="779"/>
                    <a:pt x="186" y="779"/>
                  </a:cubicBezTo>
                  <a:cubicBezTo>
                    <a:pt x="185" y="780"/>
                    <a:pt x="185" y="780"/>
                    <a:pt x="185" y="780"/>
                  </a:cubicBezTo>
                  <a:cubicBezTo>
                    <a:pt x="180" y="783"/>
                    <a:pt x="180" y="783"/>
                    <a:pt x="180" y="783"/>
                  </a:cubicBezTo>
                  <a:cubicBezTo>
                    <a:pt x="179" y="785"/>
                    <a:pt x="189" y="777"/>
                    <a:pt x="176" y="786"/>
                  </a:cubicBezTo>
                  <a:cubicBezTo>
                    <a:pt x="181" y="779"/>
                    <a:pt x="181" y="779"/>
                    <a:pt x="181" y="779"/>
                  </a:cubicBezTo>
                  <a:cubicBezTo>
                    <a:pt x="185" y="778"/>
                    <a:pt x="185" y="778"/>
                    <a:pt x="185" y="778"/>
                  </a:cubicBezTo>
                  <a:cubicBezTo>
                    <a:pt x="182" y="775"/>
                    <a:pt x="182" y="775"/>
                    <a:pt x="182" y="775"/>
                  </a:cubicBezTo>
                  <a:cubicBezTo>
                    <a:pt x="179" y="779"/>
                    <a:pt x="179" y="779"/>
                    <a:pt x="179" y="779"/>
                  </a:cubicBezTo>
                  <a:cubicBezTo>
                    <a:pt x="175" y="779"/>
                    <a:pt x="175" y="779"/>
                    <a:pt x="175" y="779"/>
                  </a:cubicBezTo>
                  <a:cubicBezTo>
                    <a:pt x="177" y="778"/>
                    <a:pt x="177" y="775"/>
                    <a:pt x="176" y="774"/>
                  </a:cubicBezTo>
                  <a:cubicBezTo>
                    <a:pt x="172" y="774"/>
                    <a:pt x="172" y="774"/>
                    <a:pt x="172" y="774"/>
                  </a:cubicBezTo>
                  <a:cubicBezTo>
                    <a:pt x="170" y="779"/>
                    <a:pt x="170" y="779"/>
                    <a:pt x="170" y="779"/>
                  </a:cubicBezTo>
                  <a:cubicBezTo>
                    <a:pt x="172" y="778"/>
                    <a:pt x="169" y="783"/>
                    <a:pt x="174" y="780"/>
                  </a:cubicBezTo>
                  <a:cubicBezTo>
                    <a:pt x="172" y="783"/>
                    <a:pt x="172" y="783"/>
                    <a:pt x="172" y="783"/>
                  </a:cubicBezTo>
                  <a:cubicBezTo>
                    <a:pt x="167" y="784"/>
                    <a:pt x="167" y="784"/>
                    <a:pt x="167" y="784"/>
                  </a:cubicBezTo>
                  <a:cubicBezTo>
                    <a:pt x="165" y="782"/>
                    <a:pt x="165" y="782"/>
                    <a:pt x="165" y="782"/>
                  </a:cubicBezTo>
                  <a:cubicBezTo>
                    <a:pt x="161" y="776"/>
                    <a:pt x="161" y="776"/>
                    <a:pt x="161" y="776"/>
                  </a:cubicBezTo>
                  <a:cubicBezTo>
                    <a:pt x="160" y="776"/>
                    <a:pt x="160" y="776"/>
                    <a:pt x="160" y="776"/>
                  </a:cubicBezTo>
                  <a:cubicBezTo>
                    <a:pt x="161" y="773"/>
                    <a:pt x="169" y="774"/>
                    <a:pt x="170" y="768"/>
                  </a:cubicBezTo>
                  <a:cubicBezTo>
                    <a:pt x="173" y="768"/>
                    <a:pt x="173" y="768"/>
                    <a:pt x="173" y="768"/>
                  </a:cubicBezTo>
                  <a:cubicBezTo>
                    <a:pt x="178" y="761"/>
                    <a:pt x="178" y="761"/>
                    <a:pt x="178" y="761"/>
                  </a:cubicBezTo>
                  <a:cubicBezTo>
                    <a:pt x="176" y="760"/>
                    <a:pt x="176" y="760"/>
                    <a:pt x="176" y="760"/>
                  </a:cubicBezTo>
                  <a:cubicBezTo>
                    <a:pt x="179" y="756"/>
                    <a:pt x="179" y="756"/>
                    <a:pt x="179" y="756"/>
                  </a:cubicBezTo>
                  <a:cubicBezTo>
                    <a:pt x="170" y="754"/>
                    <a:pt x="170" y="754"/>
                    <a:pt x="170" y="754"/>
                  </a:cubicBezTo>
                  <a:cubicBezTo>
                    <a:pt x="169" y="752"/>
                    <a:pt x="169" y="752"/>
                    <a:pt x="169" y="752"/>
                  </a:cubicBezTo>
                  <a:cubicBezTo>
                    <a:pt x="166" y="754"/>
                    <a:pt x="166" y="754"/>
                    <a:pt x="166" y="754"/>
                  </a:cubicBezTo>
                  <a:cubicBezTo>
                    <a:pt x="167" y="755"/>
                    <a:pt x="167" y="755"/>
                    <a:pt x="167" y="755"/>
                  </a:cubicBezTo>
                  <a:cubicBezTo>
                    <a:pt x="158" y="757"/>
                    <a:pt x="158" y="757"/>
                    <a:pt x="158" y="757"/>
                  </a:cubicBezTo>
                  <a:cubicBezTo>
                    <a:pt x="153" y="760"/>
                    <a:pt x="153" y="760"/>
                    <a:pt x="153" y="760"/>
                  </a:cubicBezTo>
                  <a:cubicBezTo>
                    <a:pt x="152" y="764"/>
                    <a:pt x="167" y="751"/>
                    <a:pt x="146" y="763"/>
                  </a:cubicBezTo>
                  <a:cubicBezTo>
                    <a:pt x="144" y="763"/>
                    <a:pt x="144" y="763"/>
                    <a:pt x="144" y="763"/>
                  </a:cubicBezTo>
                  <a:cubicBezTo>
                    <a:pt x="143" y="762"/>
                    <a:pt x="143" y="762"/>
                    <a:pt x="143" y="762"/>
                  </a:cubicBezTo>
                  <a:cubicBezTo>
                    <a:pt x="147" y="761"/>
                    <a:pt x="147" y="761"/>
                    <a:pt x="147" y="761"/>
                  </a:cubicBezTo>
                  <a:cubicBezTo>
                    <a:pt x="151" y="757"/>
                    <a:pt x="151" y="757"/>
                    <a:pt x="151" y="757"/>
                  </a:cubicBezTo>
                  <a:cubicBezTo>
                    <a:pt x="151" y="753"/>
                    <a:pt x="151" y="753"/>
                    <a:pt x="151" y="753"/>
                  </a:cubicBezTo>
                  <a:cubicBezTo>
                    <a:pt x="153" y="754"/>
                    <a:pt x="153" y="754"/>
                    <a:pt x="153" y="754"/>
                  </a:cubicBezTo>
                  <a:cubicBezTo>
                    <a:pt x="156" y="751"/>
                    <a:pt x="156" y="751"/>
                    <a:pt x="156" y="751"/>
                  </a:cubicBezTo>
                  <a:cubicBezTo>
                    <a:pt x="154" y="750"/>
                    <a:pt x="154" y="750"/>
                    <a:pt x="154" y="750"/>
                  </a:cubicBezTo>
                  <a:cubicBezTo>
                    <a:pt x="150" y="748"/>
                    <a:pt x="150" y="748"/>
                    <a:pt x="150" y="748"/>
                  </a:cubicBezTo>
                  <a:cubicBezTo>
                    <a:pt x="142" y="751"/>
                    <a:pt x="142" y="751"/>
                    <a:pt x="142" y="751"/>
                  </a:cubicBezTo>
                  <a:cubicBezTo>
                    <a:pt x="139" y="755"/>
                    <a:pt x="139" y="755"/>
                    <a:pt x="139" y="755"/>
                  </a:cubicBezTo>
                  <a:cubicBezTo>
                    <a:pt x="136" y="754"/>
                    <a:pt x="145" y="749"/>
                    <a:pt x="135" y="755"/>
                  </a:cubicBezTo>
                  <a:cubicBezTo>
                    <a:pt x="138" y="752"/>
                    <a:pt x="138" y="752"/>
                    <a:pt x="138" y="752"/>
                  </a:cubicBezTo>
                  <a:cubicBezTo>
                    <a:pt x="142" y="750"/>
                    <a:pt x="142" y="750"/>
                    <a:pt x="142" y="750"/>
                  </a:cubicBezTo>
                  <a:cubicBezTo>
                    <a:pt x="142" y="748"/>
                    <a:pt x="142" y="748"/>
                    <a:pt x="142" y="748"/>
                  </a:cubicBezTo>
                  <a:cubicBezTo>
                    <a:pt x="137" y="749"/>
                    <a:pt x="137" y="749"/>
                    <a:pt x="137" y="749"/>
                  </a:cubicBezTo>
                  <a:cubicBezTo>
                    <a:pt x="130" y="757"/>
                    <a:pt x="130" y="757"/>
                    <a:pt x="130" y="757"/>
                  </a:cubicBezTo>
                  <a:cubicBezTo>
                    <a:pt x="135" y="756"/>
                    <a:pt x="135" y="756"/>
                    <a:pt x="135" y="756"/>
                  </a:cubicBezTo>
                  <a:cubicBezTo>
                    <a:pt x="130" y="760"/>
                    <a:pt x="130" y="760"/>
                    <a:pt x="130" y="760"/>
                  </a:cubicBezTo>
                  <a:cubicBezTo>
                    <a:pt x="130" y="758"/>
                    <a:pt x="130" y="758"/>
                    <a:pt x="130" y="758"/>
                  </a:cubicBezTo>
                  <a:cubicBezTo>
                    <a:pt x="128" y="760"/>
                    <a:pt x="128" y="760"/>
                    <a:pt x="128" y="760"/>
                  </a:cubicBezTo>
                  <a:cubicBezTo>
                    <a:pt x="123" y="760"/>
                    <a:pt x="123" y="760"/>
                    <a:pt x="123" y="760"/>
                  </a:cubicBezTo>
                  <a:cubicBezTo>
                    <a:pt x="119" y="764"/>
                    <a:pt x="119" y="764"/>
                    <a:pt x="119" y="764"/>
                  </a:cubicBezTo>
                  <a:cubicBezTo>
                    <a:pt x="113" y="763"/>
                    <a:pt x="113" y="763"/>
                    <a:pt x="113" y="763"/>
                  </a:cubicBezTo>
                  <a:cubicBezTo>
                    <a:pt x="111" y="761"/>
                    <a:pt x="111" y="761"/>
                    <a:pt x="111" y="761"/>
                  </a:cubicBezTo>
                  <a:cubicBezTo>
                    <a:pt x="112" y="759"/>
                    <a:pt x="112" y="759"/>
                    <a:pt x="112" y="759"/>
                  </a:cubicBezTo>
                  <a:cubicBezTo>
                    <a:pt x="110" y="756"/>
                    <a:pt x="110" y="756"/>
                    <a:pt x="110" y="756"/>
                  </a:cubicBezTo>
                  <a:cubicBezTo>
                    <a:pt x="112" y="756"/>
                    <a:pt x="114" y="754"/>
                    <a:pt x="115" y="754"/>
                  </a:cubicBezTo>
                  <a:cubicBezTo>
                    <a:pt x="112" y="754"/>
                    <a:pt x="112" y="754"/>
                    <a:pt x="112" y="754"/>
                  </a:cubicBezTo>
                  <a:cubicBezTo>
                    <a:pt x="120" y="744"/>
                    <a:pt x="120" y="744"/>
                    <a:pt x="120" y="744"/>
                  </a:cubicBezTo>
                  <a:cubicBezTo>
                    <a:pt x="117" y="744"/>
                    <a:pt x="117" y="744"/>
                    <a:pt x="117" y="744"/>
                  </a:cubicBezTo>
                  <a:cubicBezTo>
                    <a:pt x="118" y="744"/>
                    <a:pt x="114" y="747"/>
                    <a:pt x="117" y="743"/>
                  </a:cubicBezTo>
                  <a:cubicBezTo>
                    <a:pt x="115" y="743"/>
                    <a:pt x="115" y="743"/>
                    <a:pt x="115" y="743"/>
                  </a:cubicBezTo>
                  <a:cubicBezTo>
                    <a:pt x="119" y="739"/>
                    <a:pt x="120" y="747"/>
                    <a:pt x="122" y="739"/>
                  </a:cubicBezTo>
                  <a:cubicBezTo>
                    <a:pt x="117" y="739"/>
                    <a:pt x="117" y="739"/>
                    <a:pt x="117" y="739"/>
                  </a:cubicBezTo>
                  <a:cubicBezTo>
                    <a:pt x="105" y="750"/>
                    <a:pt x="105" y="750"/>
                    <a:pt x="105" y="750"/>
                  </a:cubicBezTo>
                  <a:cubicBezTo>
                    <a:pt x="99" y="755"/>
                    <a:pt x="99" y="755"/>
                    <a:pt x="99" y="755"/>
                  </a:cubicBezTo>
                  <a:cubicBezTo>
                    <a:pt x="99" y="755"/>
                    <a:pt x="99" y="755"/>
                    <a:pt x="99" y="756"/>
                  </a:cubicBezTo>
                  <a:cubicBezTo>
                    <a:pt x="96" y="755"/>
                    <a:pt x="96" y="755"/>
                    <a:pt x="96" y="755"/>
                  </a:cubicBezTo>
                  <a:cubicBezTo>
                    <a:pt x="102" y="750"/>
                    <a:pt x="102" y="750"/>
                    <a:pt x="102" y="750"/>
                  </a:cubicBezTo>
                  <a:cubicBezTo>
                    <a:pt x="101" y="749"/>
                    <a:pt x="101" y="749"/>
                    <a:pt x="101" y="749"/>
                  </a:cubicBezTo>
                  <a:cubicBezTo>
                    <a:pt x="105" y="745"/>
                    <a:pt x="105" y="745"/>
                    <a:pt x="105" y="745"/>
                  </a:cubicBezTo>
                  <a:cubicBezTo>
                    <a:pt x="103" y="744"/>
                    <a:pt x="103" y="744"/>
                    <a:pt x="103" y="744"/>
                  </a:cubicBezTo>
                  <a:cubicBezTo>
                    <a:pt x="104" y="747"/>
                    <a:pt x="99" y="743"/>
                    <a:pt x="99" y="749"/>
                  </a:cubicBezTo>
                  <a:cubicBezTo>
                    <a:pt x="98" y="750"/>
                    <a:pt x="98" y="750"/>
                    <a:pt x="98" y="750"/>
                  </a:cubicBezTo>
                  <a:cubicBezTo>
                    <a:pt x="96" y="748"/>
                    <a:pt x="96" y="748"/>
                    <a:pt x="96" y="748"/>
                  </a:cubicBezTo>
                  <a:cubicBezTo>
                    <a:pt x="91" y="750"/>
                    <a:pt x="91" y="750"/>
                    <a:pt x="91" y="750"/>
                  </a:cubicBezTo>
                  <a:cubicBezTo>
                    <a:pt x="86" y="745"/>
                    <a:pt x="86" y="745"/>
                    <a:pt x="86" y="745"/>
                  </a:cubicBezTo>
                  <a:cubicBezTo>
                    <a:pt x="89" y="740"/>
                    <a:pt x="89" y="740"/>
                    <a:pt x="89" y="740"/>
                  </a:cubicBezTo>
                  <a:cubicBezTo>
                    <a:pt x="85" y="737"/>
                    <a:pt x="85" y="737"/>
                    <a:pt x="85" y="737"/>
                  </a:cubicBezTo>
                  <a:cubicBezTo>
                    <a:pt x="91" y="735"/>
                    <a:pt x="91" y="735"/>
                    <a:pt x="91" y="735"/>
                  </a:cubicBezTo>
                  <a:cubicBezTo>
                    <a:pt x="89" y="733"/>
                    <a:pt x="89" y="733"/>
                    <a:pt x="89" y="733"/>
                  </a:cubicBezTo>
                  <a:cubicBezTo>
                    <a:pt x="92" y="733"/>
                    <a:pt x="92" y="733"/>
                    <a:pt x="92" y="733"/>
                  </a:cubicBezTo>
                  <a:cubicBezTo>
                    <a:pt x="91" y="729"/>
                    <a:pt x="91" y="729"/>
                    <a:pt x="91" y="729"/>
                  </a:cubicBezTo>
                  <a:cubicBezTo>
                    <a:pt x="95" y="726"/>
                    <a:pt x="95" y="726"/>
                    <a:pt x="95" y="726"/>
                  </a:cubicBezTo>
                  <a:cubicBezTo>
                    <a:pt x="94" y="728"/>
                    <a:pt x="99" y="720"/>
                    <a:pt x="89" y="725"/>
                  </a:cubicBezTo>
                  <a:cubicBezTo>
                    <a:pt x="85" y="726"/>
                    <a:pt x="85" y="726"/>
                    <a:pt x="85" y="726"/>
                  </a:cubicBezTo>
                  <a:cubicBezTo>
                    <a:pt x="81" y="730"/>
                    <a:pt x="81" y="730"/>
                    <a:pt x="81" y="730"/>
                  </a:cubicBezTo>
                  <a:cubicBezTo>
                    <a:pt x="78" y="731"/>
                    <a:pt x="78" y="731"/>
                    <a:pt x="78" y="731"/>
                  </a:cubicBezTo>
                  <a:cubicBezTo>
                    <a:pt x="81" y="728"/>
                    <a:pt x="81" y="728"/>
                    <a:pt x="81" y="728"/>
                  </a:cubicBezTo>
                  <a:cubicBezTo>
                    <a:pt x="81" y="726"/>
                    <a:pt x="81" y="726"/>
                    <a:pt x="81" y="726"/>
                  </a:cubicBezTo>
                  <a:cubicBezTo>
                    <a:pt x="81" y="723"/>
                    <a:pt x="82" y="729"/>
                    <a:pt x="81" y="723"/>
                  </a:cubicBezTo>
                  <a:cubicBezTo>
                    <a:pt x="83" y="724"/>
                    <a:pt x="73" y="727"/>
                    <a:pt x="85" y="723"/>
                  </a:cubicBezTo>
                  <a:cubicBezTo>
                    <a:pt x="87" y="722"/>
                    <a:pt x="87" y="722"/>
                    <a:pt x="87" y="722"/>
                  </a:cubicBezTo>
                  <a:cubicBezTo>
                    <a:pt x="87" y="717"/>
                    <a:pt x="87" y="717"/>
                    <a:pt x="87" y="717"/>
                  </a:cubicBezTo>
                  <a:cubicBezTo>
                    <a:pt x="86" y="717"/>
                    <a:pt x="86" y="717"/>
                    <a:pt x="86" y="717"/>
                  </a:cubicBezTo>
                  <a:cubicBezTo>
                    <a:pt x="78" y="723"/>
                    <a:pt x="78" y="723"/>
                    <a:pt x="78" y="723"/>
                  </a:cubicBezTo>
                  <a:cubicBezTo>
                    <a:pt x="77" y="723"/>
                    <a:pt x="77" y="723"/>
                    <a:pt x="77" y="723"/>
                  </a:cubicBezTo>
                  <a:cubicBezTo>
                    <a:pt x="77" y="722"/>
                    <a:pt x="77" y="722"/>
                    <a:pt x="77" y="722"/>
                  </a:cubicBezTo>
                  <a:cubicBezTo>
                    <a:pt x="79" y="721"/>
                    <a:pt x="79" y="721"/>
                    <a:pt x="79" y="721"/>
                  </a:cubicBezTo>
                  <a:cubicBezTo>
                    <a:pt x="81" y="717"/>
                    <a:pt x="81" y="717"/>
                    <a:pt x="81" y="717"/>
                  </a:cubicBezTo>
                  <a:cubicBezTo>
                    <a:pt x="84" y="715"/>
                    <a:pt x="84" y="715"/>
                    <a:pt x="84" y="715"/>
                  </a:cubicBezTo>
                  <a:cubicBezTo>
                    <a:pt x="82" y="710"/>
                    <a:pt x="82" y="710"/>
                    <a:pt x="82" y="710"/>
                  </a:cubicBezTo>
                  <a:cubicBezTo>
                    <a:pt x="84" y="707"/>
                    <a:pt x="84" y="707"/>
                    <a:pt x="84" y="707"/>
                  </a:cubicBezTo>
                  <a:cubicBezTo>
                    <a:pt x="84" y="707"/>
                    <a:pt x="81" y="708"/>
                    <a:pt x="85" y="708"/>
                  </a:cubicBezTo>
                  <a:cubicBezTo>
                    <a:pt x="86" y="707"/>
                    <a:pt x="86" y="707"/>
                    <a:pt x="86" y="707"/>
                  </a:cubicBezTo>
                  <a:cubicBezTo>
                    <a:pt x="84" y="706"/>
                    <a:pt x="84" y="706"/>
                    <a:pt x="84" y="706"/>
                  </a:cubicBezTo>
                  <a:cubicBezTo>
                    <a:pt x="83" y="704"/>
                    <a:pt x="83" y="704"/>
                    <a:pt x="83" y="704"/>
                  </a:cubicBezTo>
                  <a:cubicBezTo>
                    <a:pt x="77" y="708"/>
                    <a:pt x="77" y="708"/>
                    <a:pt x="77" y="708"/>
                  </a:cubicBezTo>
                  <a:cubicBezTo>
                    <a:pt x="79" y="711"/>
                    <a:pt x="73" y="708"/>
                    <a:pt x="73" y="715"/>
                  </a:cubicBezTo>
                  <a:cubicBezTo>
                    <a:pt x="71" y="715"/>
                    <a:pt x="71" y="715"/>
                    <a:pt x="71" y="715"/>
                  </a:cubicBezTo>
                  <a:cubicBezTo>
                    <a:pt x="73" y="719"/>
                    <a:pt x="73" y="719"/>
                    <a:pt x="73" y="719"/>
                  </a:cubicBezTo>
                  <a:cubicBezTo>
                    <a:pt x="72" y="723"/>
                    <a:pt x="72" y="723"/>
                    <a:pt x="72" y="723"/>
                  </a:cubicBezTo>
                  <a:cubicBezTo>
                    <a:pt x="74" y="723"/>
                    <a:pt x="74" y="723"/>
                    <a:pt x="74" y="723"/>
                  </a:cubicBezTo>
                  <a:cubicBezTo>
                    <a:pt x="71" y="728"/>
                    <a:pt x="82" y="720"/>
                    <a:pt x="70" y="725"/>
                  </a:cubicBezTo>
                  <a:cubicBezTo>
                    <a:pt x="70" y="726"/>
                    <a:pt x="70" y="726"/>
                    <a:pt x="70" y="726"/>
                  </a:cubicBezTo>
                  <a:cubicBezTo>
                    <a:pt x="69" y="725"/>
                    <a:pt x="77" y="727"/>
                    <a:pt x="68" y="725"/>
                  </a:cubicBezTo>
                  <a:cubicBezTo>
                    <a:pt x="71" y="721"/>
                    <a:pt x="71" y="721"/>
                    <a:pt x="71" y="721"/>
                  </a:cubicBezTo>
                  <a:cubicBezTo>
                    <a:pt x="70" y="720"/>
                    <a:pt x="70" y="720"/>
                    <a:pt x="70" y="720"/>
                  </a:cubicBezTo>
                  <a:cubicBezTo>
                    <a:pt x="67" y="723"/>
                    <a:pt x="67" y="723"/>
                    <a:pt x="67" y="723"/>
                  </a:cubicBezTo>
                  <a:cubicBezTo>
                    <a:pt x="67" y="717"/>
                    <a:pt x="67" y="717"/>
                    <a:pt x="67" y="717"/>
                  </a:cubicBezTo>
                  <a:cubicBezTo>
                    <a:pt x="70" y="716"/>
                    <a:pt x="70" y="716"/>
                    <a:pt x="70" y="716"/>
                  </a:cubicBezTo>
                  <a:cubicBezTo>
                    <a:pt x="69" y="714"/>
                    <a:pt x="69" y="714"/>
                    <a:pt x="69" y="714"/>
                  </a:cubicBezTo>
                  <a:cubicBezTo>
                    <a:pt x="69" y="710"/>
                    <a:pt x="69" y="710"/>
                    <a:pt x="69" y="710"/>
                  </a:cubicBezTo>
                  <a:cubicBezTo>
                    <a:pt x="59" y="714"/>
                    <a:pt x="59" y="714"/>
                    <a:pt x="59" y="714"/>
                  </a:cubicBezTo>
                  <a:cubicBezTo>
                    <a:pt x="54" y="718"/>
                    <a:pt x="54" y="718"/>
                    <a:pt x="54" y="718"/>
                  </a:cubicBezTo>
                  <a:cubicBezTo>
                    <a:pt x="53" y="718"/>
                    <a:pt x="53" y="718"/>
                    <a:pt x="53" y="718"/>
                  </a:cubicBezTo>
                  <a:cubicBezTo>
                    <a:pt x="52" y="719"/>
                    <a:pt x="52" y="719"/>
                    <a:pt x="52" y="719"/>
                  </a:cubicBezTo>
                  <a:cubicBezTo>
                    <a:pt x="52" y="721"/>
                    <a:pt x="52" y="721"/>
                    <a:pt x="52" y="721"/>
                  </a:cubicBezTo>
                  <a:cubicBezTo>
                    <a:pt x="53" y="722"/>
                    <a:pt x="53" y="722"/>
                    <a:pt x="53" y="722"/>
                  </a:cubicBezTo>
                  <a:cubicBezTo>
                    <a:pt x="54" y="721"/>
                    <a:pt x="56" y="721"/>
                    <a:pt x="58" y="721"/>
                  </a:cubicBezTo>
                  <a:cubicBezTo>
                    <a:pt x="52" y="724"/>
                    <a:pt x="52" y="724"/>
                    <a:pt x="52" y="724"/>
                  </a:cubicBezTo>
                  <a:cubicBezTo>
                    <a:pt x="52" y="723"/>
                    <a:pt x="52" y="723"/>
                    <a:pt x="52" y="723"/>
                  </a:cubicBezTo>
                  <a:cubicBezTo>
                    <a:pt x="45" y="725"/>
                    <a:pt x="45" y="725"/>
                    <a:pt x="45" y="725"/>
                  </a:cubicBezTo>
                  <a:cubicBezTo>
                    <a:pt x="47" y="721"/>
                    <a:pt x="47" y="721"/>
                    <a:pt x="47" y="721"/>
                  </a:cubicBezTo>
                  <a:cubicBezTo>
                    <a:pt x="49" y="719"/>
                    <a:pt x="49" y="719"/>
                    <a:pt x="49" y="719"/>
                  </a:cubicBezTo>
                  <a:cubicBezTo>
                    <a:pt x="47" y="718"/>
                    <a:pt x="47" y="718"/>
                    <a:pt x="47" y="718"/>
                  </a:cubicBezTo>
                  <a:cubicBezTo>
                    <a:pt x="51" y="713"/>
                    <a:pt x="51" y="713"/>
                    <a:pt x="51" y="713"/>
                  </a:cubicBezTo>
                  <a:cubicBezTo>
                    <a:pt x="54" y="712"/>
                    <a:pt x="49" y="718"/>
                    <a:pt x="47" y="710"/>
                  </a:cubicBezTo>
                  <a:cubicBezTo>
                    <a:pt x="49" y="709"/>
                    <a:pt x="49" y="709"/>
                    <a:pt x="49" y="709"/>
                  </a:cubicBezTo>
                  <a:cubicBezTo>
                    <a:pt x="49" y="708"/>
                    <a:pt x="49" y="708"/>
                    <a:pt x="49" y="708"/>
                  </a:cubicBezTo>
                  <a:cubicBezTo>
                    <a:pt x="44" y="704"/>
                    <a:pt x="48" y="715"/>
                    <a:pt x="44" y="705"/>
                  </a:cubicBezTo>
                  <a:cubicBezTo>
                    <a:pt x="49" y="705"/>
                    <a:pt x="49" y="705"/>
                    <a:pt x="49" y="705"/>
                  </a:cubicBezTo>
                  <a:cubicBezTo>
                    <a:pt x="49" y="703"/>
                    <a:pt x="49" y="703"/>
                    <a:pt x="49" y="703"/>
                  </a:cubicBezTo>
                  <a:cubicBezTo>
                    <a:pt x="47" y="701"/>
                    <a:pt x="42" y="711"/>
                    <a:pt x="47" y="699"/>
                  </a:cubicBezTo>
                  <a:cubicBezTo>
                    <a:pt x="50" y="695"/>
                    <a:pt x="50" y="695"/>
                    <a:pt x="50" y="695"/>
                  </a:cubicBezTo>
                  <a:cubicBezTo>
                    <a:pt x="49" y="697"/>
                    <a:pt x="48" y="697"/>
                    <a:pt x="47" y="691"/>
                  </a:cubicBezTo>
                  <a:cubicBezTo>
                    <a:pt x="49" y="690"/>
                    <a:pt x="49" y="690"/>
                    <a:pt x="49" y="690"/>
                  </a:cubicBezTo>
                  <a:cubicBezTo>
                    <a:pt x="44" y="689"/>
                    <a:pt x="44" y="689"/>
                    <a:pt x="44" y="689"/>
                  </a:cubicBezTo>
                  <a:cubicBezTo>
                    <a:pt x="50" y="688"/>
                    <a:pt x="50" y="688"/>
                    <a:pt x="50" y="688"/>
                  </a:cubicBezTo>
                  <a:cubicBezTo>
                    <a:pt x="51" y="688"/>
                    <a:pt x="51" y="688"/>
                    <a:pt x="51" y="688"/>
                  </a:cubicBezTo>
                  <a:cubicBezTo>
                    <a:pt x="50" y="686"/>
                    <a:pt x="50" y="686"/>
                    <a:pt x="50" y="686"/>
                  </a:cubicBezTo>
                  <a:cubicBezTo>
                    <a:pt x="50" y="686"/>
                    <a:pt x="48" y="689"/>
                    <a:pt x="50" y="685"/>
                  </a:cubicBezTo>
                  <a:cubicBezTo>
                    <a:pt x="47" y="685"/>
                    <a:pt x="47" y="685"/>
                    <a:pt x="47" y="685"/>
                  </a:cubicBezTo>
                  <a:cubicBezTo>
                    <a:pt x="49" y="683"/>
                    <a:pt x="49" y="683"/>
                    <a:pt x="49" y="683"/>
                  </a:cubicBezTo>
                  <a:cubicBezTo>
                    <a:pt x="51" y="684"/>
                    <a:pt x="51" y="684"/>
                    <a:pt x="51" y="684"/>
                  </a:cubicBezTo>
                  <a:cubicBezTo>
                    <a:pt x="59" y="678"/>
                    <a:pt x="59" y="678"/>
                    <a:pt x="59" y="678"/>
                  </a:cubicBezTo>
                  <a:cubicBezTo>
                    <a:pt x="51" y="677"/>
                    <a:pt x="51" y="677"/>
                    <a:pt x="51" y="677"/>
                  </a:cubicBezTo>
                  <a:cubicBezTo>
                    <a:pt x="51" y="676"/>
                    <a:pt x="51" y="676"/>
                    <a:pt x="51" y="676"/>
                  </a:cubicBezTo>
                  <a:cubicBezTo>
                    <a:pt x="55" y="676"/>
                    <a:pt x="55" y="676"/>
                    <a:pt x="55" y="676"/>
                  </a:cubicBezTo>
                  <a:cubicBezTo>
                    <a:pt x="55" y="670"/>
                    <a:pt x="55" y="670"/>
                    <a:pt x="55" y="670"/>
                  </a:cubicBezTo>
                  <a:cubicBezTo>
                    <a:pt x="59" y="669"/>
                    <a:pt x="59" y="669"/>
                    <a:pt x="59" y="669"/>
                  </a:cubicBezTo>
                  <a:cubicBezTo>
                    <a:pt x="59" y="668"/>
                    <a:pt x="60" y="671"/>
                    <a:pt x="59" y="667"/>
                  </a:cubicBezTo>
                  <a:cubicBezTo>
                    <a:pt x="49" y="668"/>
                    <a:pt x="49" y="668"/>
                    <a:pt x="49" y="668"/>
                  </a:cubicBezTo>
                  <a:cubicBezTo>
                    <a:pt x="49" y="671"/>
                    <a:pt x="46" y="670"/>
                    <a:pt x="45" y="670"/>
                  </a:cubicBezTo>
                  <a:cubicBezTo>
                    <a:pt x="43" y="672"/>
                    <a:pt x="43" y="672"/>
                    <a:pt x="43" y="672"/>
                  </a:cubicBezTo>
                  <a:cubicBezTo>
                    <a:pt x="38" y="671"/>
                    <a:pt x="38" y="671"/>
                    <a:pt x="38" y="671"/>
                  </a:cubicBezTo>
                  <a:cubicBezTo>
                    <a:pt x="34" y="675"/>
                    <a:pt x="34" y="675"/>
                    <a:pt x="34" y="675"/>
                  </a:cubicBezTo>
                  <a:cubicBezTo>
                    <a:pt x="33" y="674"/>
                    <a:pt x="33" y="674"/>
                    <a:pt x="33" y="674"/>
                  </a:cubicBezTo>
                  <a:cubicBezTo>
                    <a:pt x="31" y="677"/>
                    <a:pt x="31" y="677"/>
                    <a:pt x="31" y="677"/>
                  </a:cubicBezTo>
                  <a:cubicBezTo>
                    <a:pt x="23" y="680"/>
                    <a:pt x="23" y="680"/>
                    <a:pt x="23" y="680"/>
                  </a:cubicBezTo>
                  <a:cubicBezTo>
                    <a:pt x="22" y="682"/>
                    <a:pt x="38" y="669"/>
                    <a:pt x="19" y="685"/>
                  </a:cubicBezTo>
                  <a:cubicBezTo>
                    <a:pt x="18" y="682"/>
                    <a:pt x="18" y="682"/>
                    <a:pt x="18" y="682"/>
                  </a:cubicBezTo>
                  <a:cubicBezTo>
                    <a:pt x="19" y="680"/>
                    <a:pt x="19" y="680"/>
                    <a:pt x="19" y="680"/>
                  </a:cubicBezTo>
                  <a:cubicBezTo>
                    <a:pt x="17" y="680"/>
                    <a:pt x="17" y="680"/>
                    <a:pt x="17" y="680"/>
                  </a:cubicBezTo>
                  <a:cubicBezTo>
                    <a:pt x="18" y="679"/>
                    <a:pt x="22" y="676"/>
                    <a:pt x="23" y="678"/>
                  </a:cubicBezTo>
                  <a:cubicBezTo>
                    <a:pt x="30" y="676"/>
                    <a:pt x="30" y="676"/>
                    <a:pt x="30" y="676"/>
                  </a:cubicBezTo>
                  <a:cubicBezTo>
                    <a:pt x="27" y="673"/>
                    <a:pt x="27" y="673"/>
                    <a:pt x="27" y="673"/>
                  </a:cubicBezTo>
                  <a:cubicBezTo>
                    <a:pt x="27" y="667"/>
                    <a:pt x="27" y="667"/>
                    <a:pt x="27" y="667"/>
                  </a:cubicBezTo>
                  <a:cubicBezTo>
                    <a:pt x="31" y="667"/>
                    <a:pt x="31" y="667"/>
                    <a:pt x="31" y="667"/>
                  </a:cubicBezTo>
                  <a:cubicBezTo>
                    <a:pt x="32" y="666"/>
                    <a:pt x="32" y="666"/>
                    <a:pt x="32" y="666"/>
                  </a:cubicBezTo>
                  <a:cubicBezTo>
                    <a:pt x="32" y="664"/>
                    <a:pt x="32" y="664"/>
                    <a:pt x="32" y="664"/>
                  </a:cubicBezTo>
                  <a:cubicBezTo>
                    <a:pt x="29" y="663"/>
                    <a:pt x="45" y="656"/>
                    <a:pt x="25" y="664"/>
                  </a:cubicBezTo>
                  <a:cubicBezTo>
                    <a:pt x="25" y="666"/>
                    <a:pt x="25" y="666"/>
                    <a:pt x="25" y="666"/>
                  </a:cubicBezTo>
                  <a:cubicBezTo>
                    <a:pt x="24" y="666"/>
                    <a:pt x="24" y="666"/>
                    <a:pt x="24" y="666"/>
                  </a:cubicBezTo>
                  <a:cubicBezTo>
                    <a:pt x="25" y="662"/>
                    <a:pt x="25" y="662"/>
                    <a:pt x="25" y="662"/>
                  </a:cubicBezTo>
                  <a:cubicBezTo>
                    <a:pt x="33" y="661"/>
                    <a:pt x="33" y="661"/>
                    <a:pt x="33" y="661"/>
                  </a:cubicBezTo>
                  <a:cubicBezTo>
                    <a:pt x="34" y="660"/>
                    <a:pt x="34" y="660"/>
                    <a:pt x="34" y="660"/>
                  </a:cubicBezTo>
                  <a:cubicBezTo>
                    <a:pt x="34" y="657"/>
                    <a:pt x="34" y="657"/>
                    <a:pt x="34" y="657"/>
                  </a:cubicBezTo>
                  <a:cubicBezTo>
                    <a:pt x="35" y="655"/>
                    <a:pt x="39" y="658"/>
                    <a:pt x="37" y="653"/>
                  </a:cubicBezTo>
                  <a:cubicBezTo>
                    <a:pt x="37" y="652"/>
                    <a:pt x="37" y="652"/>
                    <a:pt x="37" y="652"/>
                  </a:cubicBezTo>
                  <a:cubicBezTo>
                    <a:pt x="33" y="652"/>
                    <a:pt x="33" y="652"/>
                    <a:pt x="33" y="652"/>
                  </a:cubicBezTo>
                  <a:cubicBezTo>
                    <a:pt x="38" y="648"/>
                    <a:pt x="38" y="648"/>
                    <a:pt x="38" y="648"/>
                  </a:cubicBezTo>
                  <a:cubicBezTo>
                    <a:pt x="37" y="647"/>
                    <a:pt x="37" y="647"/>
                    <a:pt x="37" y="647"/>
                  </a:cubicBezTo>
                  <a:cubicBezTo>
                    <a:pt x="39" y="645"/>
                    <a:pt x="39" y="645"/>
                    <a:pt x="39" y="645"/>
                  </a:cubicBezTo>
                  <a:cubicBezTo>
                    <a:pt x="39" y="644"/>
                    <a:pt x="32" y="654"/>
                    <a:pt x="39" y="641"/>
                  </a:cubicBezTo>
                  <a:cubicBezTo>
                    <a:pt x="39" y="636"/>
                    <a:pt x="39" y="636"/>
                    <a:pt x="39" y="636"/>
                  </a:cubicBezTo>
                  <a:cubicBezTo>
                    <a:pt x="33" y="637"/>
                    <a:pt x="33" y="637"/>
                    <a:pt x="33" y="637"/>
                  </a:cubicBezTo>
                  <a:cubicBezTo>
                    <a:pt x="36" y="641"/>
                    <a:pt x="36" y="641"/>
                    <a:pt x="36" y="641"/>
                  </a:cubicBezTo>
                  <a:cubicBezTo>
                    <a:pt x="35" y="642"/>
                    <a:pt x="35" y="642"/>
                    <a:pt x="35" y="642"/>
                  </a:cubicBezTo>
                  <a:cubicBezTo>
                    <a:pt x="30" y="640"/>
                    <a:pt x="30" y="640"/>
                    <a:pt x="30" y="640"/>
                  </a:cubicBezTo>
                  <a:cubicBezTo>
                    <a:pt x="29" y="641"/>
                    <a:pt x="29" y="641"/>
                    <a:pt x="29" y="641"/>
                  </a:cubicBezTo>
                  <a:cubicBezTo>
                    <a:pt x="29" y="638"/>
                    <a:pt x="29" y="638"/>
                    <a:pt x="29" y="638"/>
                  </a:cubicBezTo>
                  <a:cubicBezTo>
                    <a:pt x="30" y="638"/>
                    <a:pt x="30" y="642"/>
                    <a:pt x="31" y="637"/>
                  </a:cubicBezTo>
                  <a:cubicBezTo>
                    <a:pt x="25" y="635"/>
                    <a:pt x="25" y="635"/>
                    <a:pt x="25" y="635"/>
                  </a:cubicBezTo>
                  <a:cubicBezTo>
                    <a:pt x="25" y="636"/>
                    <a:pt x="25" y="636"/>
                    <a:pt x="25" y="636"/>
                  </a:cubicBezTo>
                  <a:cubicBezTo>
                    <a:pt x="28" y="636"/>
                    <a:pt x="24" y="630"/>
                    <a:pt x="23" y="640"/>
                  </a:cubicBezTo>
                  <a:cubicBezTo>
                    <a:pt x="19" y="641"/>
                    <a:pt x="19" y="641"/>
                    <a:pt x="19" y="641"/>
                  </a:cubicBezTo>
                  <a:cubicBezTo>
                    <a:pt x="22" y="642"/>
                    <a:pt x="22" y="642"/>
                    <a:pt x="22" y="642"/>
                  </a:cubicBezTo>
                  <a:cubicBezTo>
                    <a:pt x="20" y="649"/>
                    <a:pt x="20" y="649"/>
                    <a:pt x="20" y="649"/>
                  </a:cubicBezTo>
                  <a:cubicBezTo>
                    <a:pt x="24" y="648"/>
                    <a:pt x="14" y="646"/>
                    <a:pt x="24" y="648"/>
                  </a:cubicBezTo>
                  <a:cubicBezTo>
                    <a:pt x="20" y="652"/>
                    <a:pt x="27" y="645"/>
                    <a:pt x="20" y="649"/>
                  </a:cubicBezTo>
                  <a:cubicBezTo>
                    <a:pt x="19" y="651"/>
                    <a:pt x="19" y="651"/>
                    <a:pt x="19" y="651"/>
                  </a:cubicBezTo>
                  <a:cubicBezTo>
                    <a:pt x="15" y="655"/>
                    <a:pt x="15" y="655"/>
                    <a:pt x="15" y="655"/>
                  </a:cubicBezTo>
                  <a:cubicBezTo>
                    <a:pt x="15" y="657"/>
                    <a:pt x="15" y="657"/>
                    <a:pt x="15" y="657"/>
                  </a:cubicBezTo>
                  <a:cubicBezTo>
                    <a:pt x="13" y="658"/>
                    <a:pt x="13" y="658"/>
                    <a:pt x="13" y="658"/>
                  </a:cubicBezTo>
                  <a:cubicBezTo>
                    <a:pt x="13" y="659"/>
                    <a:pt x="13" y="659"/>
                    <a:pt x="13" y="659"/>
                  </a:cubicBezTo>
                  <a:cubicBezTo>
                    <a:pt x="11" y="661"/>
                    <a:pt x="11" y="661"/>
                    <a:pt x="11" y="661"/>
                  </a:cubicBezTo>
                  <a:cubicBezTo>
                    <a:pt x="9" y="660"/>
                    <a:pt x="9" y="660"/>
                    <a:pt x="9" y="660"/>
                  </a:cubicBezTo>
                  <a:cubicBezTo>
                    <a:pt x="8" y="659"/>
                    <a:pt x="8" y="659"/>
                    <a:pt x="8" y="659"/>
                  </a:cubicBezTo>
                  <a:cubicBezTo>
                    <a:pt x="8" y="658"/>
                    <a:pt x="8" y="658"/>
                    <a:pt x="8" y="658"/>
                  </a:cubicBezTo>
                  <a:cubicBezTo>
                    <a:pt x="10" y="657"/>
                    <a:pt x="10" y="657"/>
                    <a:pt x="10" y="657"/>
                  </a:cubicBezTo>
                  <a:cubicBezTo>
                    <a:pt x="5" y="654"/>
                    <a:pt x="5" y="654"/>
                    <a:pt x="5" y="654"/>
                  </a:cubicBezTo>
                  <a:cubicBezTo>
                    <a:pt x="4" y="651"/>
                    <a:pt x="4" y="651"/>
                    <a:pt x="4" y="651"/>
                  </a:cubicBezTo>
                  <a:cubicBezTo>
                    <a:pt x="9" y="652"/>
                    <a:pt x="2" y="646"/>
                    <a:pt x="9" y="650"/>
                  </a:cubicBezTo>
                  <a:cubicBezTo>
                    <a:pt x="14" y="650"/>
                    <a:pt x="14" y="650"/>
                    <a:pt x="14" y="650"/>
                  </a:cubicBezTo>
                  <a:cubicBezTo>
                    <a:pt x="14" y="645"/>
                    <a:pt x="14" y="645"/>
                    <a:pt x="14" y="645"/>
                  </a:cubicBezTo>
                  <a:cubicBezTo>
                    <a:pt x="16" y="642"/>
                    <a:pt x="16" y="642"/>
                    <a:pt x="16" y="642"/>
                  </a:cubicBezTo>
                  <a:cubicBezTo>
                    <a:pt x="11" y="638"/>
                    <a:pt x="11" y="638"/>
                    <a:pt x="11" y="638"/>
                  </a:cubicBezTo>
                  <a:cubicBezTo>
                    <a:pt x="15" y="635"/>
                    <a:pt x="15" y="635"/>
                    <a:pt x="15" y="635"/>
                  </a:cubicBezTo>
                  <a:cubicBezTo>
                    <a:pt x="16" y="637"/>
                    <a:pt x="16" y="637"/>
                    <a:pt x="16" y="637"/>
                  </a:cubicBezTo>
                  <a:cubicBezTo>
                    <a:pt x="23" y="633"/>
                    <a:pt x="23" y="633"/>
                    <a:pt x="23" y="633"/>
                  </a:cubicBezTo>
                  <a:cubicBezTo>
                    <a:pt x="23" y="633"/>
                    <a:pt x="23" y="633"/>
                    <a:pt x="23" y="633"/>
                  </a:cubicBezTo>
                  <a:cubicBezTo>
                    <a:pt x="23" y="630"/>
                    <a:pt x="23" y="630"/>
                    <a:pt x="23" y="630"/>
                  </a:cubicBezTo>
                  <a:cubicBezTo>
                    <a:pt x="24" y="630"/>
                    <a:pt x="24" y="628"/>
                    <a:pt x="25" y="631"/>
                  </a:cubicBezTo>
                  <a:cubicBezTo>
                    <a:pt x="27" y="628"/>
                    <a:pt x="27" y="628"/>
                    <a:pt x="27" y="628"/>
                  </a:cubicBezTo>
                  <a:cubicBezTo>
                    <a:pt x="28" y="628"/>
                    <a:pt x="28" y="628"/>
                    <a:pt x="28" y="628"/>
                  </a:cubicBezTo>
                  <a:cubicBezTo>
                    <a:pt x="28" y="626"/>
                    <a:pt x="28" y="626"/>
                    <a:pt x="28" y="626"/>
                  </a:cubicBezTo>
                  <a:cubicBezTo>
                    <a:pt x="23" y="627"/>
                    <a:pt x="23" y="627"/>
                    <a:pt x="23" y="627"/>
                  </a:cubicBezTo>
                  <a:cubicBezTo>
                    <a:pt x="22" y="628"/>
                    <a:pt x="22" y="628"/>
                    <a:pt x="22" y="628"/>
                  </a:cubicBezTo>
                  <a:cubicBezTo>
                    <a:pt x="19" y="628"/>
                    <a:pt x="19" y="628"/>
                    <a:pt x="19" y="628"/>
                  </a:cubicBezTo>
                  <a:cubicBezTo>
                    <a:pt x="15" y="634"/>
                    <a:pt x="15" y="634"/>
                    <a:pt x="15" y="634"/>
                  </a:cubicBezTo>
                  <a:cubicBezTo>
                    <a:pt x="8" y="635"/>
                    <a:pt x="8" y="635"/>
                    <a:pt x="8" y="635"/>
                  </a:cubicBezTo>
                  <a:cubicBezTo>
                    <a:pt x="11" y="633"/>
                    <a:pt x="17" y="640"/>
                    <a:pt x="15" y="627"/>
                  </a:cubicBezTo>
                  <a:cubicBezTo>
                    <a:pt x="23" y="625"/>
                    <a:pt x="23" y="625"/>
                    <a:pt x="23" y="625"/>
                  </a:cubicBezTo>
                  <a:cubicBezTo>
                    <a:pt x="28" y="621"/>
                    <a:pt x="28" y="621"/>
                    <a:pt x="28" y="621"/>
                  </a:cubicBezTo>
                  <a:cubicBezTo>
                    <a:pt x="31" y="621"/>
                    <a:pt x="31" y="621"/>
                    <a:pt x="31" y="621"/>
                  </a:cubicBezTo>
                  <a:cubicBezTo>
                    <a:pt x="30" y="620"/>
                    <a:pt x="35" y="621"/>
                    <a:pt x="31" y="618"/>
                  </a:cubicBezTo>
                  <a:cubicBezTo>
                    <a:pt x="29" y="617"/>
                    <a:pt x="29" y="617"/>
                    <a:pt x="29" y="617"/>
                  </a:cubicBezTo>
                  <a:cubicBezTo>
                    <a:pt x="27" y="617"/>
                    <a:pt x="38" y="614"/>
                    <a:pt x="25" y="618"/>
                  </a:cubicBezTo>
                  <a:cubicBezTo>
                    <a:pt x="30" y="615"/>
                    <a:pt x="30" y="615"/>
                    <a:pt x="30" y="615"/>
                  </a:cubicBezTo>
                  <a:cubicBezTo>
                    <a:pt x="31" y="615"/>
                    <a:pt x="31" y="616"/>
                    <a:pt x="32" y="615"/>
                  </a:cubicBezTo>
                  <a:cubicBezTo>
                    <a:pt x="32" y="614"/>
                    <a:pt x="32" y="614"/>
                    <a:pt x="32" y="614"/>
                  </a:cubicBezTo>
                  <a:cubicBezTo>
                    <a:pt x="27" y="612"/>
                    <a:pt x="27" y="612"/>
                    <a:pt x="27" y="612"/>
                  </a:cubicBezTo>
                  <a:cubicBezTo>
                    <a:pt x="32" y="610"/>
                    <a:pt x="32" y="610"/>
                    <a:pt x="32" y="610"/>
                  </a:cubicBezTo>
                  <a:cubicBezTo>
                    <a:pt x="35" y="606"/>
                    <a:pt x="40" y="614"/>
                    <a:pt x="39" y="604"/>
                  </a:cubicBezTo>
                  <a:cubicBezTo>
                    <a:pt x="37" y="600"/>
                    <a:pt x="37" y="600"/>
                    <a:pt x="37" y="600"/>
                  </a:cubicBezTo>
                  <a:cubicBezTo>
                    <a:pt x="40" y="600"/>
                    <a:pt x="40" y="600"/>
                    <a:pt x="40" y="600"/>
                  </a:cubicBezTo>
                  <a:cubicBezTo>
                    <a:pt x="39" y="598"/>
                    <a:pt x="39" y="598"/>
                    <a:pt x="39" y="598"/>
                  </a:cubicBezTo>
                  <a:cubicBezTo>
                    <a:pt x="41" y="598"/>
                    <a:pt x="41" y="598"/>
                    <a:pt x="41" y="598"/>
                  </a:cubicBezTo>
                  <a:cubicBezTo>
                    <a:pt x="42" y="600"/>
                    <a:pt x="42" y="600"/>
                    <a:pt x="42" y="600"/>
                  </a:cubicBezTo>
                  <a:cubicBezTo>
                    <a:pt x="43" y="600"/>
                    <a:pt x="43" y="600"/>
                    <a:pt x="43" y="600"/>
                  </a:cubicBezTo>
                  <a:cubicBezTo>
                    <a:pt x="43" y="602"/>
                    <a:pt x="43" y="602"/>
                    <a:pt x="43" y="602"/>
                  </a:cubicBezTo>
                  <a:cubicBezTo>
                    <a:pt x="47" y="602"/>
                    <a:pt x="47" y="602"/>
                    <a:pt x="47" y="602"/>
                  </a:cubicBezTo>
                  <a:cubicBezTo>
                    <a:pt x="39" y="606"/>
                    <a:pt x="39" y="606"/>
                    <a:pt x="39" y="606"/>
                  </a:cubicBezTo>
                  <a:cubicBezTo>
                    <a:pt x="38" y="610"/>
                    <a:pt x="38" y="610"/>
                    <a:pt x="38" y="610"/>
                  </a:cubicBezTo>
                  <a:cubicBezTo>
                    <a:pt x="42" y="610"/>
                    <a:pt x="42" y="610"/>
                    <a:pt x="42" y="610"/>
                  </a:cubicBezTo>
                  <a:cubicBezTo>
                    <a:pt x="47" y="608"/>
                    <a:pt x="47" y="608"/>
                    <a:pt x="47" y="608"/>
                  </a:cubicBezTo>
                  <a:cubicBezTo>
                    <a:pt x="51" y="603"/>
                    <a:pt x="51" y="603"/>
                    <a:pt x="51" y="603"/>
                  </a:cubicBezTo>
                  <a:cubicBezTo>
                    <a:pt x="56" y="600"/>
                    <a:pt x="56" y="600"/>
                    <a:pt x="56" y="600"/>
                  </a:cubicBezTo>
                  <a:cubicBezTo>
                    <a:pt x="60" y="595"/>
                    <a:pt x="60" y="595"/>
                    <a:pt x="60" y="595"/>
                  </a:cubicBezTo>
                  <a:cubicBezTo>
                    <a:pt x="59" y="595"/>
                    <a:pt x="59" y="595"/>
                    <a:pt x="59" y="595"/>
                  </a:cubicBezTo>
                  <a:cubicBezTo>
                    <a:pt x="62" y="595"/>
                    <a:pt x="63" y="592"/>
                    <a:pt x="64" y="594"/>
                  </a:cubicBezTo>
                  <a:cubicBezTo>
                    <a:pt x="66" y="592"/>
                    <a:pt x="66" y="592"/>
                    <a:pt x="66" y="592"/>
                  </a:cubicBezTo>
                  <a:cubicBezTo>
                    <a:pt x="63" y="589"/>
                    <a:pt x="63" y="589"/>
                    <a:pt x="63" y="589"/>
                  </a:cubicBezTo>
                  <a:cubicBezTo>
                    <a:pt x="55" y="591"/>
                    <a:pt x="55" y="591"/>
                    <a:pt x="55" y="591"/>
                  </a:cubicBezTo>
                  <a:cubicBezTo>
                    <a:pt x="56" y="595"/>
                    <a:pt x="56" y="595"/>
                    <a:pt x="56" y="595"/>
                  </a:cubicBezTo>
                  <a:cubicBezTo>
                    <a:pt x="55" y="594"/>
                    <a:pt x="55" y="594"/>
                    <a:pt x="55" y="594"/>
                  </a:cubicBezTo>
                  <a:cubicBezTo>
                    <a:pt x="50" y="597"/>
                    <a:pt x="50" y="597"/>
                    <a:pt x="50" y="597"/>
                  </a:cubicBezTo>
                  <a:cubicBezTo>
                    <a:pt x="47" y="593"/>
                    <a:pt x="62" y="600"/>
                    <a:pt x="45" y="595"/>
                  </a:cubicBezTo>
                  <a:cubicBezTo>
                    <a:pt x="50" y="593"/>
                    <a:pt x="50" y="593"/>
                    <a:pt x="50" y="593"/>
                  </a:cubicBezTo>
                  <a:cubicBezTo>
                    <a:pt x="43" y="594"/>
                    <a:pt x="52" y="586"/>
                    <a:pt x="41" y="588"/>
                  </a:cubicBezTo>
                  <a:cubicBezTo>
                    <a:pt x="42" y="588"/>
                    <a:pt x="47" y="587"/>
                    <a:pt x="41" y="585"/>
                  </a:cubicBezTo>
                  <a:cubicBezTo>
                    <a:pt x="39" y="585"/>
                    <a:pt x="39" y="585"/>
                    <a:pt x="39" y="585"/>
                  </a:cubicBezTo>
                  <a:cubicBezTo>
                    <a:pt x="43" y="581"/>
                    <a:pt x="43" y="581"/>
                    <a:pt x="43" y="581"/>
                  </a:cubicBezTo>
                  <a:cubicBezTo>
                    <a:pt x="44" y="580"/>
                    <a:pt x="45" y="579"/>
                    <a:pt x="45" y="581"/>
                  </a:cubicBezTo>
                  <a:cubicBezTo>
                    <a:pt x="44" y="589"/>
                    <a:pt x="44" y="589"/>
                    <a:pt x="44" y="589"/>
                  </a:cubicBezTo>
                  <a:cubicBezTo>
                    <a:pt x="49" y="591"/>
                    <a:pt x="49" y="591"/>
                    <a:pt x="49" y="591"/>
                  </a:cubicBezTo>
                  <a:cubicBezTo>
                    <a:pt x="49" y="589"/>
                    <a:pt x="49" y="589"/>
                    <a:pt x="49" y="589"/>
                  </a:cubicBezTo>
                  <a:cubicBezTo>
                    <a:pt x="55" y="589"/>
                    <a:pt x="55" y="589"/>
                    <a:pt x="55" y="589"/>
                  </a:cubicBezTo>
                  <a:cubicBezTo>
                    <a:pt x="56" y="590"/>
                    <a:pt x="56" y="590"/>
                    <a:pt x="56" y="590"/>
                  </a:cubicBezTo>
                  <a:cubicBezTo>
                    <a:pt x="56" y="590"/>
                    <a:pt x="59" y="597"/>
                    <a:pt x="57" y="587"/>
                  </a:cubicBezTo>
                  <a:cubicBezTo>
                    <a:pt x="50" y="585"/>
                    <a:pt x="50" y="585"/>
                    <a:pt x="50" y="585"/>
                  </a:cubicBezTo>
                  <a:cubicBezTo>
                    <a:pt x="52" y="582"/>
                    <a:pt x="52" y="582"/>
                    <a:pt x="52" y="582"/>
                  </a:cubicBezTo>
                  <a:cubicBezTo>
                    <a:pt x="51" y="581"/>
                    <a:pt x="51" y="581"/>
                    <a:pt x="51" y="581"/>
                  </a:cubicBezTo>
                  <a:cubicBezTo>
                    <a:pt x="50" y="580"/>
                    <a:pt x="50" y="580"/>
                    <a:pt x="50" y="580"/>
                  </a:cubicBezTo>
                  <a:cubicBezTo>
                    <a:pt x="47" y="580"/>
                    <a:pt x="47" y="580"/>
                    <a:pt x="47" y="580"/>
                  </a:cubicBezTo>
                  <a:cubicBezTo>
                    <a:pt x="45" y="580"/>
                    <a:pt x="45" y="580"/>
                    <a:pt x="45" y="580"/>
                  </a:cubicBezTo>
                  <a:cubicBezTo>
                    <a:pt x="51" y="573"/>
                    <a:pt x="51" y="573"/>
                    <a:pt x="51" y="573"/>
                  </a:cubicBezTo>
                  <a:cubicBezTo>
                    <a:pt x="49" y="571"/>
                    <a:pt x="49" y="571"/>
                    <a:pt x="49" y="571"/>
                  </a:cubicBezTo>
                  <a:cubicBezTo>
                    <a:pt x="49" y="570"/>
                    <a:pt x="57" y="574"/>
                    <a:pt x="43" y="572"/>
                  </a:cubicBezTo>
                  <a:cubicBezTo>
                    <a:pt x="43" y="570"/>
                    <a:pt x="43" y="570"/>
                    <a:pt x="43" y="570"/>
                  </a:cubicBezTo>
                  <a:cubicBezTo>
                    <a:pt x="39" y="569"/>
                    <a:pt x="39" y="569"/>
                    <a:pt x="39" y="569"/>
                  </a:cubicBezTo>
                  <a:cubicBezTo>
                    <a:pt x="37" y="569"/>
                    <a:pt x="37" y="569"/>
                    <a:pt x="37" y="569"/>
                  </a:cubicBezTo>
                  <a:cubicBezTo>
                    <a:pt x="35" y="570"/>
                    <a:pt x="41" y="562"/>
                    <a:pt x="34" y="571"/>
                  </a:cubicBezTo>
                  <a:cubicBezTo>
                    <a:pt x="33" y="570"/>
                    <a:pt x="33" y="570"/>
                    <a:pt x="33" y="570"/>
                  </a:cubicBezTo>
                  <a:cubicBezTo>
                    <a:pt x="39" y="565"/>
                    <a:pt x="39" y="565"/>
                    <a:pt x="39" y="565"/>
                  </a:cubicBezTo>
                  <a:cubicBezTo>
                    <a:pt x="41" y="567"/>
                    <a:pt x="41" y="567"/>
                    <a:pt x="41" y="567"/>
                  </a:cubicBezTo>
                  <a:cubicBezTo>
                    <a:pt x="45" y="567"/>
                    <a:pt x="45" y="567"/>
                    <a:pt x="45" y="567"/>
                  </a:cubicBezTo>
                  <a:cubicBezTo>
                    <a:pt x="49" y="560"/>
                    <a:pt x="49" y="560"/>
                    <a:pt x="49" y="560"/>
                  </a:cubicBezTo>
                  <a:cubicBezTo>
                    <a:pt x="60" y="553"/>
                    <a:pt x="60" y="553"/>
                    <a:pt x="60" y="553"/>
                  </a:cubicBezTo>
                  <a:cubicBezTo>
                    <a:pt x="60" y="553"/>
                    <a:pt x="62" y="552"/>
                    <a:pt x="59" y="552"/>
                  </a:cubicBezTo>
                  <a:cubicBezTo>
                    <a:pt x="56" y="553"/>
                    <a:pt x="56" y="553"/>
                    <a:pt x="56" y="553"/>
                  </a:cubicBezTo>
                  <a:cubicBezTo>
                    <a:pt x="54" y="552"/>
                    <a:pt x="54" y="552"/>
                    <a:pt x="54" y="552"/>
                  </a:cubicBezTo>
                  <a:cubicBezTo>
                    <a:pt x="56" y="550"/>
                    <a:pt x="56" y="550"/>
                    <a:pt x="56" y="550"/>
                  </a:cubicBezTo>
                  <a:cubicBezTo>
                    <a:pt x="53" y="544"/>
                    <a:pt x="53" y="544"/>
                    <a:pt x="53" y="544"/>
                  </a:cubicBezTo>
                  <a:cubicBezTo>
                    <a:pt x="51" y="543"/>
                    <a:pt x="51" y="543"/>
                    <a:pt x="51" y="543"/>
                  </a:cubicBezTo>
                  <a:cubicBezTo>
                    <a:pt x="50" y="544"/>
                    <a:pt x="50" y="544"/>
                    <a:pt x="50" y="544"/>
                  </a:cubicBezTo>
                  <a:cubicBezTo>
                    <a:pt x="49" y="543"/>
                    <a:pt x="49" y="543"/>
                    <a:pt x="49" y="543"/>
                  </a:cubicBezTo>
                  <a:cubicBezTo>
                    <a:pt x="50" y="541"/>
                    <a:pt x="50" y="541"/>
                    <a:pt x="50" y="541"/>
                  </a:cubicBezTo>
                  <a:cubicBezTo>
                    <a:pt x="45" y="542"/>
                    <a:pt x="45" y="542"/>
                    <a:pt x="45" y="542"/>
                  </a:cubicBezTo>
                  <a:cubicBezTo>
                    <a:pt x="43" y="544"/>
                    <a:pt x="43" y="544"/>
                    <a:pt x="43" y="544"/>
                  </a:cubicBezTo>
                  <a:cubicBezTo>
                    <a:pt x="42" y="548"/>
                    <a:pt x="42" y="548"/>
                    <a:pt x="42" y="548"/>
                  </a:cubicBezTo>
                  <a:cubicBezTo>
                    <a:pt x="44" y="549"/>
                    <a:pt x="44" y="549"/>
                    <a:pt x="44" y="549"/>
                  </a:cubicBezTo>
                  <a:cubicBezTo>
                    <a:pt x="43" y="551"/>
                    <a:pt x="43" y="551"/>
                    <a:pt x="43" y="551"/>
                  </a:cubicBezTo>
                  <a:cubicBezTo>
                    <a:pt x="44" y="552"/>
                    <a:pt x="44" y="552"/>
                    <a:pt x="44" y="552"/>
                  </a:cubicBezTo>
                  <a:cubicBezTo>
                    <a:pt x="43" y="551"/>
                    <a:pt x="38" y="553"/>
                    <a:pt x="39" y="549"/>
                  </a:cubicBezTo>
                  <a:cubicBezTo>
                    <a:pt x="36" y="546"/>
                    <a:pt x="46" y="549"/>
                    <a:pt x="38" y="545"/>
                  </a:cubicBezTo>
                  <a:cubicBezTo>
                    <a:pt x="38" y="543"/>
                    <a:pt x="38" y="543"/>
                    <a:pt x="38" y="543"/>
                  </a:cubicBezTo>
                  <a:cubicBezTo>
                    <a:pt x="40" y="540"/>
                    <a:pt x="43" y="544"/>
                    <a:pt x="42" y="540"/>
                  </a:cubicBezTo>
                  <a:cubicBezTo>
                    <a:pt x="40" y="540"/>
                    <a:pt x="40" y="540"/>
                    <a:pt x="40" y="540"/>
                  </a:cubicBezTo>
                  <a:cubicBezTo>
                    <a:pt x="39" y="538"/>
                    <a:pt x="39" y="538"/>
                    <a:pt x="39" y="538"/>
                  </a:cubicBezTo>
                  <a:cubicBezTo>
                    <a:pt x="45" y="536"/>
                    <a:pt x="45" y="536"/>
                    <a:pt x="45" y="536"/>
                  </a:cubicBezTo>
                  <a:cubicBezTo>
                    <a:pt x="47" y="530"/>
                    <a:pt x="49" y="528"/>
                    <a:pt x="57" y="527"/>
                  </a:cubicBezTo>
                  <a:cubicBezTo>
                    <a:pt x="60" y="524"/>
                    <a:pt x="60" y="524"/>
                    <a:pt x="60" y="524"/>
                  </a:cubicBezTo>
                  <a:cubicBezTo>
                    <a:pt x="63" y="524"/>
                    <a:pt x="63" y="524"/>
                    <a:pt x="63" y="524"/>
                  </a:cubicBezTo>
                  <a:cubicBezTo>
                    <a:pt x="64" y="522"/>
                    <a:pt x="64" y="522"/>
                    <a:pt x="64" y="522"/>
                  </a:cubicBezTo>
                  <a:cubicBezTo>
                    <a:pt x="70" y="519"/>
                    <a:pt x="70" y="519"/>
                    <a:pt x="70" y="519"/>
                  </a:cubicBezTo>
                  <a:cubicBezTo>
                    <a:pt x="83" y="511"/>
                    <a:pt x="83" y="511"/>
                    <a:pt x="83" y="511"/>
                  </a:cubicBezTo>
                  <a:cubicBezTo>
                    <a:pt x="84" y="508"/>
                    <a:pt x="84" y="508"/>
                    <a:pt x="84" y="508"/>
                  </a:cubicBezTo>
                  <a:cubicBezTo>
                    <a:pt x="87" y="509"/>
                    <a:pt x="87" y="509"/>
                    <a:pt x="87" y="509"/>
                  </a:cubicBezTo>
                  <a:cubicBezTo>
                    <a:pt x="88" y="509"/>
                    <a:pt x="88" y="512"/>
                    <a:pt x="89" y="508"/>
                  </a:cubicBezTo>
                  <a:cubicBezTo>
                    <a:pt x="88" y="508"/>
                    <a:pt x="88" y="508"/>
                    <a:pt x="88" y="508"/>
                  </a:cubicBezTo>
                  <a:cubicBezTo>
                    <a:pt x="95" y="505"/>
                    <a:pt x="95" y="505"/>
                    <a:pt x="95" y="505"/>
                  </a:cubicBezTo>
                  <a:cubicBezTo>
                    <a:pt x="93" y="503"/>
                    <a:pt x="93" y="503"/>
                    <a:pt x="93" y="503"/>
                  </a:cubicBezTo>
                  <a:cubicBezTo>
                    <a:pt x="97" y="503"/>
                    <a:pt x="97" y="503"/>
                    <a:pt x="97" y="503"/>
                  </a:cubicBezTo>
                  <a:cubicBezTo>
                    <a:pt x="95" y="500"/>
                    <a:pt x="95" y="500"/>
                    <a:pt x="95" y="500"/>
                  </a:cubicBezTo>
                  <a:cubicBezTo>
                    <a:pt x="98" y="498"/>
                    <a:pt x="98" y="498"/>
                    <a:pt x="98" y="498"/>
                  </a:cubicBezTo>
                  <a:cubicBezTo>
                    <a:pt x="101" y="500"/>
                    <a:pt x="101" y="500"/>
                    <a:pt x="101" y="500"/>
                  </a:cubicBezTo>
                  <a:cubicBezTo>
                    <a:pt x="101" y="496"/>
                    <a:pt x="101" y="496"/>
                    <a:pt x="101" y="496"/>
                  </a:cubicBezTo>
                  <a:cubicBezTo>
                    <a:pt x="101" y="498"/>
                    <a:pt x="101" y="498"/>
                    <a:pt x="101" y="498"/>
                  </a:cubicBezTo>
                  <a:cubicBezTo>
                    <a:pt x="103" y="498"/>
                    <a:pt x="103" y="498"/>
                    <a:pt x="103" y="498"/>
                  </a:cubicBezTo>
                  <a:cubicBezTo>
                    <a:pt x="112" y="495"/>
                    <a:pt x="112" y="495"/>
                    <a:pt x="112" y="495"/>
                  </a:cubicBezTo>
                  <a:cubicBezTo>
                    <a:pt x="115" y="493"/>
                    <a:pt x="115" y="493"/>
                    <a:pt x="115" y="493"/>
                  </a:cubicBezTo>
                  <a:cubicBezTo>
                    <a:pt x="123" y="489"/>
                    <a:pt x="123" y="489"/>
                    <a:pt x="123" y="489"/>
                  </a:cubicBezTo>
                  <a:cubicBezTo>
                    <a:pt x="123" y="487"/>
                    <a:pt x="123" y="487"/>
                    <a:pt x="123" y="487"/>
                  </a:cubicBezTo>
                  <a:cubicBezTo>
                    <a:pt x="125" y="488"/>
                    <a:pt x="125" y="488"/>
                    <a:pt x="125" y="488"/>
                  </a:cubicBezTo>
                  <a:cubicBezTo>
                    <a:pt x="129" y="483"/>
                    <a:pt x="127" y="493"/>
                    <a:pt x="132" y="484"/>
                  </a:cubicBezTo>
                  <a:cubicBezTo>
                    <a:pt x="124" y="484"/>
                    <a:pt x="124" y="484"/>
                    <a:pt x="124" y="484"/>
                  </a:cubicBezTo>
                  <a:cubicBezTo>
                    <a:pt x="125" y="483"/>
                    <a:pt x="125" y="483"/>
                    <a:pt x="125" y="483"/>
                  </a:cubicBezTo>
                  <a:cubicBezTo>
                    <a:pt x="130" y="482"/>
                    <a:pt x="130" y="482"/>
                    <a:pt x="130" y="482"/>
                  </a:cubicBezTo>
                  <a:cubicBezTo>
                    <a:pt x="135" y="482"/>
                    <a:pt x="135" y="482"/>
                    <a:pt x="135" y="482"/>
                  </a:cubicBezTo>
                  <a:cubicBezTo>
                    <a:pt x="146" y="478"/>
                    <a:pt x="146" y="478"/>
                    <a:pt x="146" y="478"/>
                  </a:cubicBezTo>
                  <a:cubicBezTo>
                    <a:pt x="153" y="475"/>
                    <a:pt x="153" y="475"/>
                    <a:pt x="153" y="475"/>
                  </a:cubicBezTo>
                  <a:cubicBezTo>
                    <a:pt x="155" y="473"/>
                    <a:pt x="155" y="473"/>
                    <a:pt x="155" y="473"/>
                  </a:cubicBezTo>
                  <a:cubicBezTo>
                    <a:pt x="154" y="468"/>
                    <a:pt x="154" y="468"/>
                    <a:pt x="154" y="468"/>
                  </a:cubicBezTo>
                  <a:cubicBezTo>
                    <a:pt x="157" y="468"/>
                    <a:pt x="157" y="468"/>
                    <a:pt x="157" y="468"/>
                  </a:cubicBezTo>
                  <a:cubicBezTo>
                    <a:pt x="156" y="470"/>
                    <a:pt x="156" y="470"/>
                    <a:pt x="156" y="470"/>
                  </a:cubicBezTo>
                  <a:cubicBezTo>
                    <a:pt x="158" y="471"/>
                    <a:pt x="158" y="471"/>
                    <a:pt x="158" y="471"/>
                  </a:cubicBezTo>
                  <a:cubicBezTo>
                    <a:pt x="160" y="472"/>
                    <a:pt x="161" y="470"/>
                    <a:pt x="161" y="470"/>
                  </a:cubicBezTo>
                  <a:cubicBezTo>
                    <a:pt x="156" y="466"/>
                    <a:pt x="170" y="468"/>
                    <a:pt x="158" y="466"/>
                  </a:cubicBezTo>
                  <a:cubicBezTo>
                    <a:pt x="163" y="467"/>
                    <a:pt x="163" y="467"/>
                    <a:pt x="163" y="467"/>
                  </a:cubicBezTo>
                  <a:cubicBezTo>
                    <a:pt x="162" y="465"/>
                    <a:pt x="162" y="465"/>
                    <a:pt x="162" y="465"/>
                  </a:cubicBezTo>
                  <a:cubicBezTo>
                    <a:pt x="167" y="467"/>
                    <a:pt x="167" y="467"/>
                    <a:pt x="167" y="467"/>
                  </a:cubicBezTo>
                  <a:cubicBezTo>
                    <a:pt x="169" y="468"/>
                    <a:pt x="168" y="465"/>
                    <a:pt x="171" y="466"/>
                  </a:cubicBezTo>
                  <a:cubicBezTo>
                    <a:pt x="167" y="464"/>
                    <a:pt x="167" y="464"/>
                    <a:pt x="167" y="464"/>
                  </a:cubicBezTo>
                  <a:cubicBezTo>
                    <a:pt x="157" y="463"/>
                    <a:pt x="157" y="463"/>
                    <a:pt x="157" y="463"/>
                  </a:cubicBezTo>
                  <a:cubicBezTo>
                    <a:pt x="152" y="461"/>
                    <a:pt x="152" y="461"/>
                    <a:pt x="152" y="461"/>
                  </a:cubicBezTo>
                  <a:cubicBezTo>
                    <a:pt x="143" y="462"/>
                    <a:pt x="143" y="462"/>
                    <a:pt x="143" y="462"/>
                  </a:cubicBezTo>
                  <a:cubicBezTo>
                    <a:pt x="140" y="460"/>
                    <a:pt x="140" y="460"/>
                    <a:pt x="140" y="460"/>
                  </a:cubicBezTo>
                  <a:cubicBezTo>
                    <a:pt x="139" y="462"/>
                    <a:pt x="139" y="462"/>
                    <a:pt x="139" y="462"/>
                  </a:cubicBezTo>
                  <a:cubicBezTo>
                    <a:pt x="139" y="461"/>
                    <a:pt x="139" y="461"/>
                    <a:pt x="139" y="461"/>
                  </a:cubicBezTo>
                  <a:cubicBezTo>
                    <a:pt x="136" y="461"/>
                    <a:pt x="136" y="461"/>
                    <a:pt x="136" y="461"/>
                  </a:cubicBezTo>
                  <a:cubicBezTo>
                    <a:pt x="138" y="459"/>
                    <a:pt x="138" y="459"/>
                    <a:pt x="138" y="459"/>
                  </a:cubicBezTo>
                  <a:cubicBezTo>
                    <a:pt x="130" y="457"/>
                    <a:pt x="130" y="457"/>
                    <a:pt x="130" y="457"/>
                  </a:cubicBezTo>
                  <a:cubicBezTo>
                    <a:pt x="121" y="461"/>
                    <a:pt x="121" y="461"/>
                    <a:pt x="121" y="461"/>
                  </a:cubicBezTo>
                  <a:cubicBezTo>
                    <a:pt x="119" y="459"/>
                    <a:pt x="119" y="459"/>
                    <a:pt x="119" y="459"/>
                  </a:cubicBezTo>
                  <a:cubicBezTo>
                    <a:pt x="116" y="462"/>
                    <a:pt x="116" y="462"/>
                    <a:pt x="116" y="462"/>
                  </a:cubicBezTo>
                  <a:cubicBezTo>
                    <a:pt x="111" y="462"/>
                    <a:pt x="111" y="462"/>
                    <a:pt x="111" y="462"/>
                  </a:cubicBezTo>
                  <a:cubicBezTo>
                    <a:pt x="103" y="470"/>
                    <a:pt x="103" y="470"/>
                    <a:pt x="103" y="470"/>
                  </a:cubicBezTo>
                  <a:cubicBezTo>
                    <a:pt x="105" y="470"/>
                    <a:pt x="105" y="470"/>
                    <a:pt x="105" y="470"/>
                  </a:cubicBezTo>
                  <a:cubicBezTo>
                    <a:pt x="109" y="470"/>
                    <a:pt x="109" y="470"/>
                    <a:pt x="109" y="470"/>
                  </a:cubicBezTo>
                  <a:cubicBezTo>
                    <a:pt x="110" y="472"/>
                    <a:pt x="110" y="472"/>
                    <a:pt x="110" y="472"/>
                  </a:cubicBezTo>
                  <a:cubicBezTo>
                    <a:pt x="115" y="475"/>
                    <a:pt x="115" y="475"/>
                    <a:pt x="115" y="475"/>
                  </a:cubicBezTo>
                  <a:cubicBezTo>
                    <a:pt x="113" y="475"/>
                    <a:pt x="113" y="475"/>
                    <a:pt x="113" y="475"/>
                  </a:cubicBezTo>
                  <a:cubicBezTo>
                    <a:pt x="108" y="472"/>
                    <a:pt x="108" y="472"/>
                    <a:pt x="108" y="472"/>
                  </a:cubicBezTo>
                  <a:cubicBezTo>
                    <a:pt x="107" y="473"/>
                    <a:pt x="107" y="473"/>
                    <a:pt x="107" y="473"/>
                  </a:cubicBezTo>
                  <a:cubicBezTo>
                    <a:pt x="107" y="474"/>
                    <a:pt x="107" y="474"/>
                    <a:pt x="107" y="474"/>
                  </a:cubicBezTo>
                  <a:cubicBezTo>
                    <a:pt x="106" y="472"/>
                    <a:pt x="106" y="472"/>
                    <a:pt x="106" y="472"/>
                  </a:cubicBezTo>
                  <a:cubicBezTo>
                    <a:pt x="104" y="472"/>
                    <a:pt x="104" y="472"/>
                    <a:pt x="104" y="472"/>
                  </a:cubicBezTo>
                  <a:cubicBezTo>
                    <a:pt x="105" y="472"/>
                    <a:pt x="105" y="472"/>
                    <a:pt x="105" y="472"/>
                  </a:cubicBezTo>
                  <a:cubicBezTo>
                    <a:pt x="103" y="470"/>
                    <a:pt x="103" y="470"/>
                    <a:pt x="103" y="470"/>
                  </a:cubicBezTo>
                  <a:cubicBezTo>
                    <a:pt x="96" y="471"/>
                    <a:pt x="96" y="471"/>
                    <a:pt x="96" y="471"/>
                  </a:cubicBezTo>
                  <a:cubicBezTo>
                    <a:pt x="91" y="474"/>
                    <a:pt x="91" y="474"/>
                    <a:pt x="91" y="474"/>
                  </a:cubicBezTo>
                  <a:cubicBezTo>
                    <a:pt x="90" y="473"/>
                    <a:pt x="99" y="474"/>
                    <a:pt x="88" y="474"/>
                  </a:cubicBezTo>
                  <a:cubicBezTo>
                    <a:pt x="87" y="478"/>
                    <a:pt x="95" y="471"/>
                    <a:pt x="89" y="478"/>
                  </a:cubicBezTo>
                  <a:cubicBezTo>
                    <a:pt x="84" y="476"/>
                    <a:pt x="84" y="476"/>
                    <a:pt x="84" y="476"/>
                  </a:cubicBezTo>
                  <a:cubicBezTo>
                    <a:pt x="84" y="475"/>
                    <a:pt x="84" y="475"/>
                    <a:pt x="84" y="475"/>
                  </a:cubicBezTo>
                  <a:cubicBezTo>
                    <a:pt x="74" y="479"/>
                    <a:pt x="74" y="479"/>
                    <a:pt x="74" y="479"/>
                  </a:cubicBezTo>
                  <a:cubicBezTo>
                    <a:pt x="76" y="480"/>
                    <a:pt x="76" y="480"/>
                    <a:pt x="76" y="480"/>
                  </a:cubicBezTo>
                  <a:cubicBezTo>
                    <a:pt x="73" y="481"/>
                    <a:pt x="73" y="481"/>
                    <a:pt x="73" y="481"/>
                  </a:cubicBezTo>
                  <a:cubicBezTo>
                    <a:pt x="73" y="482"/>
                    <a:pt x="73" y="482"/>
                    <a:pt x="73" y="482"/>
                  </a:cubicBezTo>
                  <a:cubicBezTo>
                    <a:pt x="68" y="484"/>
                    <a:pt x="68" y="484"/>
                    <a:pt x="68" y="484"/>
                  </a:cubicBezTo>
                  <a:cubicBezTo>
                    <a:pt x="67" y="485"/>
                    <a:pt x="66" y="490"/>
                    <a:pt x="63" y="488"/>
                  </a:cubicBezTo>
                  <a:cubicBezTo>
                    <a:pt x="63" y="489"/>
                    <a:pt x="67" y="488"/>
                    <a:pt x="63" y="491"/>
                  </a:cubicBezTo>
                  <a:cubicBezTo>
                    <a:pt x="65" y="491"/>
                    <a:pt x="65" y="491"/>
                    <a:pt x="65" y="491"/>
                  </a:cubicBezTo>
                  <a:cubicBezTo>
                    <a:pt x="65" y="491"/>
                    <a:pt x="67" y="489"/>
                    <a:pt x="64" y="492"/>
                  </a:cubicBezTo>
                  <a:cubicBezTo>
                    <a:pt x="62" y="491"/>
                    <a:pt x="62" y="491"/>
                    <a:pt x="62" y="491"/>
                  </a:cubicBezTo>
                  <a:cubicBezTo>
                    <a:pt x="57" y="491"/>
                    <a:pt x="57" y="491"/>
                    <a:pt x="57" y="491"/>
                  </a:cubicBezTo>
                  <a:cubicBezTo>
                    <a:pt x="56" y="489"/>
                    <a:pt x="72" y="489"/>
                    <a:pt x="52" y="495"/>
                  </a:cubicBezTo>
                  <a:cubicBezTo>
                    <a:pt x="48" y="495"/>
                    <a:pt x="48" y="495"/>
                    <a:pt x="48" y="495"/>
                  </a:cubicBezTo>
                  <a:cubicBezTo>
                    <a:pt x="49" y="494"/>
                    <a:pt x="49" y="494"/>
                    <a:pt x="49" y="494"/>
                  </a:cubicBezTo>
                  <a:cubicBezTo>
                    <a:pt x="46" y="491"/>
                    <a:pt x="46" y="491"/>
                    <a:pt x="46" y="491"/>
                  </a:cubicBezTo>
                  <a:cubicBezTo>
                    <a:pt x="50" y="491"/>
                    <a:pt x="50" y="491"/>
                    <a:pt x="50" y="491"/>
                  </a:cubicBezTo>
                  <a:cubicBezTo>
                    <a:pt x="54" y="487"/>
                    <a:pt x="54" y="487"/>
                    <a:pt x="54" y="487"/>
                  </a:cubicBezTo>
                  <a:cubicBezTo>
                    <a:pt x="48" y="483"/>
                    <a:pt x="48" y="483"/>
                    <a:pt x="48" y="483"/>
                  </a:cubicBezTo>
                  <a:cubicBezTo>
                    <a:pt x="44" y="483"/>
                    <a:pt x="44" y="483"/>
                    <a:pt x="44" y="483"/>
                  </a:cubicBezTo>
                  <a:cubicBezTo>
                    <a:pt x="45" y="481"/>
                    <a:pt x="45" y="481"/>
                    <a:pt x="45" y="481"/>
                  </a:cubicBezTo>
                  <a:cubicBezTo>
                    <a:pt x="50" y="483"/>
                    <a:pt x="50" y="483"/>
                    <a:pt x="50" y="483"/>
                  </a:cubicBezTo>
                  <a:cubicBezTo>
                    <a:pt x="49" y="478"/>
                    <a:pt x="49" y="478"/>
                    <a:pt x="49" y="478"/>
                  </a:cubicBezTo>
                  <a:cubicBezTo>
                    <a:pt x="56" y="475"/>
                    <a:pt x="56" y="475"/>
                    <a:pt x="56" y="475"/>
                  </a:cubicBezTo>
                  <a:cubicBezTo>
                    <a:pt x="56" y="477"/>
                    <a:pt x="56" y="477"/>
                    <a:pt x="56" y="477"/>
                  </a:cubicBezTo>
                  <a:cubicBezTo>
                    <a:pt x="58" y="477"/>
                    <a:pt x="58" y="477"/>
                    <a:pt x="58" y="477"/>
                  </a:cubicBezTo>
                  <a:cubicBezTo>
                    <a:pt x="56" y="479"/>
                    <a:pt x="56" y="479"/>
                    <a:pt x="56" y="479"/>
                  </a:cubicBezTo>
                  <a:cubicBezTo>
                    <a:pt x="58" y="479"/>
                    <a:pt x="58" y="479"/>
                    <a:pt x="58" y="479"/>
                  </a:cubicBezTo>
                  <a:cubicBezTo>
                    <a:pt x="60" y="479"/>
                    <a:pt x="60" y="479"/>
                    <a:pt x="60" y="479"/>
                  </a:cubicBezTo>
                  <a:cubicBezTo>
                    <a:pt x="60" y="478"/>
                    <a:pt x="60" y="478"/>
                    <a:pt x="60" y="478"/>
                  </a:cubicBezTo>
                  <a:cubicBezTo>
                    <a:pt x="64" y="481"/>
                    <a:pt x="64" y="481"/>
                    <a:pt x="64" y="481"/>
                  </a:cubicBezTo>
                  <a:cubicBezTo>
                    <a:pt x="70" y="478"/>
                    <a:pt x="70" y="478"/>
                    <a:pt x="70" y="478"/>
                  </a:cubicBezTo>
                  <a:cubicBezTo>
                    <a:pt x="67" y="473"/>
                    <a:pt x="67" y="473"/>
                    <a:pt x="67" y="473"/>
                  </a:cubicBezTo>
                  <a:cubicBezTo>
                    <a:pt x="70" y="471"/>
                    <a:pt x="70" y="471"/>
                    <a:pt x="70" y="471"/>
                  </a:cubicBezTo>
                  <a:cubicBezTo>
                    <a:pt x="72" y="470"/>
                    <a:pt x="63" y="476"/>
                    <a:pt x="74" y="472"/>
                  </a:cubicBezTo>
                  <a:cubicBezTo>
                    <a:pt x="72" y="470"/>
                    <a:pt x="72" y="470"/>
                    <a:pt x="72" y="470"/>
                  </a:cubicBezTo>
                  <a:cubicBezTo>
                    <a:pt x="77" y="469"/>
                    <a:pt x="77" y="469"/>
                    <a:pt x="77" y="469"/>
                  </a:cubicBezTo>
                  <a:cubicBezTo>
                    <a:pt x="75" y="467"/>
                    <a:pt x="75" y="467"/>
                    <a:pt x="75" y="467"/>
                  </a:cubicBezTo>
                  <a:cubicBezTo>
                    <a:pt x="70" y="468"/>
                    <a:pt x="70" y="468"/>
                    <a:pt x="70" y="468"/>
                  </a:cubicBezTo>
                  <a:cubicBezTo>
                    <a:pt x="71" y="466"/>
                    <a:pt x="71" y="466"/>
                    <a:pt x="71" y="466"/>
                  </a:cubicBezTo>
                  <a:cubicBezTo>
                    <a:pt x="74" y="466"/>
                    <a:pt x="74" y="466"/>
                    <a:pt x="74" y="466"/>
                  </a:cubicBezTo>
                  <a:cubicBezTo>
                    <a:pt x="73" y="464"/>
                    <a:pt x="69" y="475"/>
                    <a:pt x="74" y="462"/>
                  </a:cubicBezTo>
                  <a:cubicBezTo>
                    <a:pt x="77" y="461"/>
                    <a:pt x="77" y="461"/>
                    <a:pt x="77" y="461"/>
                  </a:cubicBezTo>
                  <a:cubicBezTo>
                    <a:pt x="78" y="463"/>
                    <a:pt x="69" y="465"/>
                    <a:pt x="77" y="465"/>
                  </a:cubicBezTo>
                  <a:cubicBezTo>
                    <a:pt x="77" y="464"/>
                    <a:pt x="77" y="464"/>
                    <a:pt x="77" y="464"/>
                  </a:cubicBezTo>
                  <a:cubicBezTo>
                    <a:pt x="78" y="464"/>
                    <a:pt x="70" y="470"/>
                    <a:pt x="81" y="465"/>
                  </a:cubicBezTo>
                  <a:cubicBezTo>
                    <a:pt x="83" y="464"/>
                    <a:pt x="83" y="464"/>
                    <a:pt x="83" y="464"/>
                  </a:cubicBezTo>
                  <a:cubicBezTo>
                    <a:pt x="81" y="462"/>
                    <a:pt x="81" y="462"/>
                    <a:pt x="81" y="462"/>
                  </a:cubicBezTo>
                  <a:cubicBezTo>
                    <a:pt x="87" y="460"/>
                    <a:pt x="87" y="460"/>
                    <a:pt x="87" y="460"/>
                  </a:cubicBezTo>
                  <a:cubicBezTo>
                    <a:pt x="88" y="460"/>
                    <a:pt x="84" y="462"/>
                    <a:pt x="88" y="459"/>
                  </a:cubicBezTo>
                  <a:cubicBezTo>
                    <a:pt x="91" y="464"/>
                    <a:pt x="74" y="458"/>
                    <a:pt x="94" y="461"/>
                  </a:cubicBezTo>
                  <a:cubicBezTo>
                    <a:pt x="95" y="459"/>
                    <a:pt x="95" y="459"/>
                    <a:pt x="95" y="459"/>
                  </a:cubicBezTo>
                  <a:cubicBezTo>
                    <a:pt x="88" y="456"/>
                    <a:pt x="88" y="456"/>
                    <a:pt x="88" y="456"/>
                  </a:cubicBezTo>
                  <a:cubicBezTo>
                    <a:pt x="88" y="454"/>
                    <a:pt x="88" y="454"/>
                    <a:pt x="88" y="454"/>
                  </a:cubicBezTo>
                  <a:cubicBezTo>
                    <a:pt x="87" y="453"/>
                    <a:pt x="87" y="453"/>
                    <a:pt x="87" y="453"/>
                  </a:cubicBezTo>
                  <a:cubicBezTo>
                    <a:pt x="91" y="451"/>
                    <a:pt x="91" y="451"/>
                    <a:pt x="91" y="451"/>
                  </a:cubicBezTo>
                  <a:cubicBezTo>
                    <a:pt x="92" y="455"/>
                    <a:pt x="92" y="455"/>
                    <a:pt x="92" y="455"/>
                  </a:cubicBezTo>
                  <a:cubicBezTo>
                    <a:pt x="95" y="456"/>
                    <a:pt x="82" y="462"/>
                    <a:pt x="97" y="453"/>
                  </a:cubicBezTo>
                  <a:cubicBezTo>
                    <a:pt x="93" y="451"/>
                    <a:pt x="93" y="451"/>
                    <a:pt x="93" y="451"/>
                  </a:cubicBezTo>
                  <a:cubicBezTo>
                    <a:pt x="95" y="450"/>
                    <a:pt x="95" y="450"/>
                    <a:pt x="95" y="450"/>
                  </a:cubicBezTo>
                  <a:cubicBezTo>
                    <a:pt x="96" y="451"/>
                    <a:pt x="88" y="453"/>
                    <a:pt x="98" y="451"/>
                  </a:cubicBezTo>
                  <a:cubicBezTo>
                    <a:pt x="96" y="449"/>
                    <a:pt x="96" y="449"/>
                    <a:pt x="96" y="449"/>
                  </a:cubicBezTo>
                  <a:cubicBezTo>
                    <a:pt x="92" y="448"/>
                    <a:pt x="92" y="448"/>
                    <a:pt x="92" y="448"/>
                  </a:cubicBezTo>
                  <a:cubicBezTo>
                    <a:pt x="95" y="444"/>
                    <a:pt x="95" y="444"/>
                    <a:pt x="95" y="444"/>
                  </a:cubicBezTo>
                  <a:cubicBezTo>
                    <a:pt x="98" y="443"/>
                    <a:pt x="98" y="443"/>
                    <a:pt x="98" y="443"/>
                  </a:cubicBezTo>
                  <a:cubicBezTo>
                    <a:pt x="99" y="443"/>
                    <a:pt x="99" y="443"/>
                    <a:pt x="99" y="443"/>
                  </a:cubicBezTo>
                  <a:cubicBezTo>
                    <a:pt x="100" y="439"/>
                    <a:pt x="94" y="447"/>
                    <a:pt x="101" y="439"/>
                  </a:cubicBezTo>
                  <a:cubicBezTo>
                    <a:pt x="106" y="437"/>
                    <a:pt x="100" y="447"/>
                    <a:pt x="106" y="438"/>
                  </a:cubicBezTo>
                  <a:cubicBezTo>
                    <a:pt x="109" y="439"/>
                    <a:pt x="109" y="439"/>
                    <a:pt x="109" y="439"/>
                  </a:cubicBezTo>
                  <a:cubicBezTo>
                    <a:pt x="113" y="438"/>
                    <a:pt x="113" y="438"/>
                    <a:pt x="113" y="438"/>
                  </a:cubicBezTo>
                  <a:cubicBezTo>
                    <a:pt x="115" y="437"/>
                    <a:pt x="102" y="445"/>
                    <a:pt x="119" y="437"/>
                  </a:cubicBezTo>
                  <a:cubicBezTo>
                    <a:pt x="119" y="437"/>
                    <a:pt x="114" y="436"/>
                    <a:pt x="120" y="437"/>
                  </a:cubicBezTo>
                  <a:cubicBezTo>
                    <a:pt x="124" y="433"/>
                    <a:pt x="124" y="433"/>
                    <a:pt x="124" y="433"/>
                  </a:cubicBezTo>
                  <a:cubicBezTo>
                    <a:pt x="122" y="431"/>
                    <a:pt x="122" y="431"/>
                    <a:pt x="122" y="431"/>
                  </a:cubicBezTo>
                  <a:cubicBezTo>
                    <a:pt x="119" y="431"/>
                    <a:pt x="122" y="436"/>
                    <a:pt x="117" y="433"/>
                  </a:cubicBezTo>
                  <a:cubicBezTo>
                    <a:pt x="117" y="430"/>
                    <a:pt x="117" y="430"/>
                    <a:pt x="117" y="430"/>
                  </a:cubicBezTo>
                  <a:cubicBezTo>
                    <a:pt x="121" y="430"/>
                    <a:pt x="121" y="430"/>
                    <a:pt x="121" y="430"/>
                  </a:cubicBezTo>
                  <a:cubicBezTo>
                    <a:pt x="121" y="429"/>
                    <a:pt x="121" y="429"/>
                    <a:pt x="121" y="429"/>
                  </a:cubicBezTo>
                  <a:cubicBezTo>
                    <a:pt x="122" y="428"/>
                    <a:pt x="122" y="428"/>
                    <a:pt x="122" y="428"/>
                  </a:cubicBezTo>
                  <a:cubicBezTo>
                    <a:pt x="129" y="430"/>
                    <a:pt x="129" y="430"/>
                    <a:pt x="129" y="430"/>
                  </a:cubicBezTo>
                  <a:cubicBezTo>
                    <a:pt x="129" y="428"/>
                    <a:pt x="129" y="428"/>
                    <a:pt x="129" y="428"/>
                  </a:cubicBezTo>
                  <a:cubicBezTo>
                    <a:pt x="130" y="428"/>
                    <a:pt x="130" y="428"/>
                    <a:pt x="130" y="428"/>
                  </a:cubicBezTo>
                  <a:cubicBezTo>
                    <a:pt x="144" y="423"/>
                    <a:pt x="144" y="423"/>
                    <a:pt x="144" y="423"/>
                  </a:cubicBezTo>
                  <a:cubicBezTo>
                    <a:pt x="146" y="423"/>
                    <a:pt x="146" y="423"/>
                    <a:pt x="146" y="423"/>
                  </a:cubicBezTo>
                  <a:cubicBezTo>
                    <a:pt x="147" y="421"/>
                    <a:pt x="147" y="421"/>
                    <a:pt x="147" y="421"/>
                  </a:cubicBezTo>
                  <a:cubicBezTo>
                    <a:pt x="136" y="420"/>
                    <a:pt x="136" y="420"/>
                    <a:pt x="136" y="420"/>
                  </a:cubicBezTo>
                  <a:cubicBezTo>
                    <a:pt x="139" y="419"/>
                    <a:pt x="139" y="419"/>
                    <a:pt x="139" y="419"/>
                  </a:cubicBezTo>
                  <a:cubicBezTo>
                    <a:pt x="135" y="418"/>
                    <a:pt x="135" y="418"/>
                    <a:pt x="135" y="418"/>
                  </a:cubicBezTo>
                  <a:cubicBezTo>
                    <a:pt x="137" y="416"/>
                    <a:pt x="137" y="416"/>
                    <a:pt x="137" y="416"/>
                  </a:cubicBezTo>
                  <a:cubicBezTo>
                    <a:pt x="146" y="413"/>
                    <a:pt x="146" y="413"/>
                    <a:pt x="146" y="413"/>
                  </a:cubicBezTo>
                  <a:cubicBezTo>
                    <a:pt x="146" y="409"/>
                    <a:pt x="146" y="409"/>
                    <a:pt x="146" y="409"/>
                  </a:cubicBezTo>
                  <a:cubicBezTo>
                    <a:pt x="146" y="408"/>
                    <a:pt x="142" y="411"/>
                    <a:pt x="147" y="409"/>
                  </a:cubicBezTo>
                  <a:cubicBezTo>
                    <a:pt x="146" y="408"/>
                    <a:pt x="146" y="408"/>
                    <a:pt x="146" y="408"/>
                  </a:cubicBezTo>
                  <a:cubicBezTo>
                    <a:pt x="138" y="411"/>
                    <a:pt x="144" y="416"/>
                    <a:pt x="126" y="417"/>
                  </a:cubicBezTo>
                  <a:cubicBezTo>
                    <a:pt x="124" y="419"/>
                    <a:pt x="125" y="423"/>
                    <a:pt x="120" y="421"/>
                  </a:cubicBezTo>
                  <a:cubicBezTo>
                    <a:pt x="121" y="422"/>
                    <a:pt x="121" y="422"/>
                    <a:pt x="121" y="422"/>
                  </a:cubicBezTo>
                  <a:cubicBezTo>
                    <a:pt x="124" y="420"/>
                    <a:pt x="124" y="420"/>
                    <a:pt x="124" y="420"/>
                  </a:cubicBezTo>
                  <a:cubicBezTo>
                    <a:pt x="128" y="422"/>
                    <a:pt x="128" y="422"/>
                    <a:pt x="128" y="422"/>
                  </a:cubicBezTo>
                  <a:cubicBezTo>
                    <a:pt x="129" y="421"/>
                    <a:pt x="129" y="421"/>
                    <a:pt x="129" y="421"/>
                  </a:cubicBezTo>
                  <a:cubicBezTo>
                    <a:pt x="130" y="421"/>
                    <a:pt x="126" y="427"/>
                    <a:pt x="134" y="421"/>
                  </a:cubicBezTo>
                  <a:cubicBezTo>
                    <a:pt x="135" y="421"/>
                    <a:pt x="135" y="421"/>
                    <a:pt x="135" y="421"/>
                  </a:cubicBezTo>
                  <a:cubicBezTo>
                    <a:pt x="126" y="424"/>
                    <a:pt x="126" y="424"/>
                    <a:pt x="126" y="424"/>
                  </a:cubicBezTo>
                  <a:cubicBezTo>
                    <a:pt x="124" y="424"/>
                    <a:pt x="124" y="424"/>
                    <a:pt x="124" y="424"/>
                  </a:cubicBezTo>
                  <a:cubicBezTo>
                    <a:pt x="126" y="426"/>
                    <a:pt x="126" y="426"/>
                    <a:pt x="126" y="426"/>
                  </a:cubicBezTo>
                  <a:cubicBezTo>
                    <a:pt x="125" y="425"/>
                    <a:pt x="123" y="433"/>
                    <a:pt x="123" y="424"/>
                  </a:cubicBezTo>
                  <a:cubicBezTo>
                    <a:pt x="114" y="427"/>
                    <a:pt x="114" y="427"/>
                    <a:pt x="114" y="427"/>
                  </a:cubicBezTo>
                  <a:cubicBezTo>
                    <a:pt x="114" y="427"/>
                    <a:pt x="112" y="430"/>
                    <a:pt x="115" y="426"/>
                  </a:cubicBezTo>
                  <a:cubicBezTo>
                    <a:pt x="113" y="425"/>
                    <a:pt x="113" y="425"/>
                    <a:pt x="113" y="425"/>
                  </a:cubicBezTo>
                  <a:cubicBezTo>
                    <a:pt x="111" y="428"/>
                    <a:pt x="111" y="428"/>
                    <a:pt x="111" y="428"/>
                  </a:cubicBezTo>
                  <a:cubicBezTo>
                    <a:pt x="112" y="429"/>
                    <a:pt x="112" y="429"/>
                    <a:pt x="112" y="429"/>
                  </a:cubicBezTo>
                  <a:cubicBezTo>
                    <a:pt x="110" y="431"/>
                    <a:pt x="110" y="431"/>
                    <a:pt x="110" y="431"/>
                  </a:cubicBezTo>
                  <a:cubicBezTo>
                    <a:pt x="106" y="431"/>
                    <a:pt x="106" y="431"/>
                    <a:pt x="106" y="431"/>
                  </a:cubicBezTo>
                  <a:cubicBezTo>
                    <a:pt x="106" y="432"/>
                    <a:pt x="106" y="432"/>
                    <a:pt x="106" y="432"/>
                  </a:cubicBezTo>
                  <a:cubicBezTo>
                    <a:pt x="105" y="431"/>
                    <a:pt x="105" y="431"/>
                    <a:pt x="105" y="431"/>
                  </a:cubicBezTo>
                  <a:cubicBezTo>
                    <a:pt x="100" y="433"/>
                    <a:pt x="100" y="433"/>
                    <a:pt x="100" y="433"/>
                  </a:cubicBezTo>
                  <a:cubicBezTo>
                    <a:pt x="100" y="434"/>
                    <a:pt x="100" y="434"/>
                    <a:pt x="100" y="434"/>
                  </a:cubicBezTo>
                  <a:cubicBezTo>
                    <a:pt x="98" y="434"/>
                    <a:pt x="98" y="434"/>
                    <a:pt x="98" y="434"/>
                  </a:cubicBezTo>
                  <a:cubicBezTo>
                    <a:pt x="87" y="439"/>
                    <a:pt x="87" y="439"/>
                    <a:pt x="87" y="439"/>
                  </a:cubicBezTo>
                  <a:cubicBezTo>
                    <a:pt x="84" y="439"/>
                    <a:pt x="84" y="439"/>
                    <a:pt x="84" y="439"/>
                  </a:cubicBezTo>
                  <a:cubicBezTo>
                    <a:pt x="81" y="440"/>
                    <a:pt x="81" y="440"/>
                    <a:pt x="81" y="440"/>
                  </a:cubicBezTo>
                  <a:cubicBezTo>
                    <a:pt x="87" y="437"/>
                    <a:pt x="87" y="437"/>
                    <a:pt x="87" y="437"/>
                  </a:cubicBezTo>
                  <a:cubicBezTo>
                    <a:pt x="79" y="437"/>
                    <a:pt x="79" y="437"/>
                    <a:pt x="79" y="437"/>
                  </a:cubicBezTo>
                  <a:cubicBezTo>
                    <a:pt x="79" y="441"/>
                    <a:pt x="79" y="441"/>
                    <a:pt x="79" y="441"/>
                  </a:cubicBezTo>
                  <a:cubicBezTo>
                    <a:pt x="73" y="440"/>
                    <a:pt x="73" y="440"/>
                    <a:pt x="73" y="440"/>
                  </a:cubicBezTo>
                  <a:cubicBezTo>
                    <a:pt x="75" y="441"/>
                    <a:pt x="72" y="442"/>
                    <a:pt x="73" y="443"/>
                  </a:cubicBezTo>
                  <a:cubicBezTo>
                    <a:pt x="77" y="442"/>
                    <a:pt x="77" y="442"/>
                    <a:pt x="77" y="442"/>
                  </a:cubicBezTo>
                  <a:cubicBezTo>
                    <a:pt x="70" y="445"/>
                    <a:pt x="70" y="445"/>
                    <a:pt x="70" y="445"/>
                  </a:cubicBezTo>
                  <a:cubicBezTo>
                    <a:pt x="73" y="447"/>
                    <a:pt x="73" y="447"/>
                    <a:pt x="73" y="447"/>
                  </a:cubicBezTo>
                  <a:cubicBezTo>
                    <a:pt x="75" y="445"/>
                    <a:pt x="75" y="445"/>
                    <a:pt x="75" y="445"/>
                  </a:cubicBezTo>
                  <a:cubicBezTo>
                    <a:pt x="79" y="445"/>
                    <a:pt x="79" y="445"/>
                    <a:pt x="79" y="445"/>
                  </a:cubicBezTo>
                  <a:cubicBezTo>
                    <a:pt x="74" y="448"/>
                    <a:pt x="74" y="448"/>
                    <a:pt x="74" y="448"/>
                  </a:cubicBezTo>
                  <a:cubicBezTo>
                    <a:pt x="73" y="450"/>
                    <a:pt x="73" y="450"/>
                    <a:pt x="73" y="450"/>
                  </a:cubicBezTo>
                  <a:cubicBezTo>
                    <a:pt x="78" y="451"/>
                    <a:pt x="78" y="451"/>
                    <a:pt x="78" y="451"/>
                  </a:cubicBezTo>
                  <a:cubicBezTo>
                    <a:pt x="86" y="448"/>
                    <a:pt x="86" y="448"/>
                    <a:pt x="86" y="448"/>
                  </a:cubicBezTo>
                  <a:cubicBezTo>
                    <a:pt x="76" y="454"/>
                    <a:pt x="76" y="454"/>
                    <a:pt x="76" y="454"/>
                  </a:cubicBezTo>
                  <a:cubicBezTo>
                    <a:pt x="74" y="452"/>
                    <a:pt x="74" y="452"/>
                    <a:pt x="74" y="452"/>
                  </a:cubicBezTo>
                  <a:cubicBezTo>
                    <a:pt x="69" y="450"/>
                    <a:pt x="69" y="450"/>
                    <a:pt x="69" y="450"/>
                  </a:cubicBezTo>
                  <a:cubicBezTo>
                    <a:pt x="65" y="453"/>
                    <a:pt x="65" y="453"/>
                    <a:pt x="65" y="453"/>
                  </a:cubicBezTo>
                  <a:cubicBezTo>
                    <a:pt x="66" y="454"/>
                    <a:pt x="63" y="455"/>
                    <a:pt x="67" y="454"/>
                  </a:cubicBezTo>
                  <a:cubicBezTo>
                    <a:pt x="67" y="454"/>
                    <a:pt x="67" y="454"/>
                    <a:pt x="67" y="454"/>
                  </a:cubicBezTo>
                  <a:cubicBezTo>
                    <a:pt x="60" y="454"/>
                    <a:pt x="60" y="454"/>
                    <a:pt x="60" y="454"/>
                  </a:cubicBezTo>
                  <a:cubicBezTo>
                    <a:pt x="55" y="453"/>
                    <a:pt x="55" y="453"/>
                    <a:pt x="55" y="453"/>
                  </a:cubicBezTo>
                  <a:cubicBezTo>
                    <a:pt x="53" y="452"/>
                    <a:pt x="53" y="452"/>
                    <a:pt x="53" y="452"/>
                  </a:cubicBezTo>
                  <a:cubicBezTo>
                    <a:pt x="50" y="454"/>
                    <a:pt x="50" y="454"/>
                    <a:pt x="50" y="454"/>
                  </a:cubicBezTo>
                  <a:cubicBezTo>
                    <a:pt x="51" y="455"/>
                    <a:pt x="51" y="455"/>
                    <a:pt x="51" y="455"/>
                  </a:cubicBezTo>
                  <a:cubicBezTo>
                    <a:pt x="47" y="458"/>
                    <a:pt x="47" y="458"/>
                    <a:pt x="47" y="458"/>
                  </a:cubicBezTo>
                  <a:cubicBezTo>
                    <a:pt x="45" y="455"/>
                    <a:pt x="45" y="455"/>
                    <a:pt x="45" y="455"/>
                  </a:cubicBezTo>
                  <a:cubicBezTo>
                    <a:pt x="44" y="462"/>
                    <a:pt x="39" y="449"/>
                    <a:pt x="44" y="462"/>
                  </a:cubicBezTo>
                  <a:cubicBezTo>
                    <a:pt x="37" y="465"/>
                    <a:pt x="37" y="465"/>
                    <a:pt x="37" y="465"/>
                  </a:cubicBezTo>
                  <a:cubicBezTo>
                    <a:pt x="33" y="465"/>
                    <a:pt x="33" y="465"/>
                    <a:pt x="33" y="465"/>
                  </a:cubicBezTo>
                  <a:cubicBezTo>
                    <a:pt x="29" y="470"/>
                    <a:pt x="29" y="470"/>
                    <a:pt x="29" y="470"/>
                  </a:cubicBezTo>
                  <a:cubicBezTo>
                    <a:pt x="34" y="468"/>
                    <a:pt x="34" y="468"/>
                    <a:pt x="34" y="468"/>
                  </a:cubicBezTo>
                  <a:cubicBezTo>
                    <a:pt x="37" y="468"/>
                    <a:pt x="37" y="468"/>
                    <a:pt x="37" y="468"/>
                  </a:cubicBezTo>
                  <a:cubicBezTo>
                    <a:pt x="37" y="467"/>
                    <a:pt x="37" y="467"/>
                    <a:pt x="37" y="467"/>
                  </a:cubicBezTo>
                  <a:cubicBezTo>
                    <a:pt x="37" y="468"/>
                    <a:pt x="37" y="468"/>
                    <a:pt x="37" y="468"/>
                  </a:cubicBezTo>
                  <a:cubicBezTo>
                    <a:pt x="30" y="475"/>
                    <a:pt x="30" y="475"/>
                    <a:pt x="30" y="475"/>
                  </a:cubicBezTo>
                  <a:cubicBezTo>
                    <a:pt x="30" y="478"/>
                    <a:pt x="30" y="478"/>
                    <a:pt x="30" y="478"/>
                  </a:cubicBezTo>
                  <a:cubicBezTo>
                    <a:pt x="31" y="478"/>
                    <a:pt x="34" y="476"/>
                    <a:pt x="33" y="480"/>
                  </a:cubicBezTo>
                  <a:cubicBezTo>
                    <a:pt x="28" y="483"/>
                    <a:pt x="28" y="483"/>
                    <a:pt x="28" y="483"/>
                  </a:cubicBezTo>
                  <a:cubicBezTo>
                    <a:pt x="27" y="482"/>
                    <a:pt x="27" y="482"/>
                    <a:pt x="27" y="482"/>
                  </a:cubicBezTo>
                  <a:cubicBezTo>
                    <a:pt x="24" y="483"/>
                    <a:pt x="24" y="483"/>
                    <a:pt x="24" y="483"/>
                  </a:cubicBezTo>
                  <a:cubicBezTo>
                    <a:pt x="18" y="481"/>
                    <a:pt x="18" y="481"/>
                    <a:pt x="18" y="481"/>
                  </a:cubicBezTo>
                  <a:cubicBezTo>
                    <a:pt x="18" y="480"/>
                    <a:pt x="18" y="480"/>
                    <a:pt x="18" y="480"/>
                  </a:cubicBezTo>
                  <a:cubicBezTo>
                    <a:pt x="20" y="481"/>
                    <a:pt x="20" y="481"/>
                    <a:pt x="20" y="481"/>
                  </a:cubicBezTo>
                  <a:cubicBezTo>
                    <a:pt x="19" y="478"/>
                    <a:pt x="19" y="478"/>
                    <a:pt x="19" y="478"/>
                  </a:cubicBezTo>
                  <a:cubicBezTo>
                    <a:pt x="11" y="475"/>
                    <a:pt x="11" y="475"/>
                    <a:pt x="11" y="475"/>
                  </a:cubicBezTo>
                  <a:cubicBezTo>
                    <a:pt x="8" y="477"/>
                    <a:pt x="8" y="477"/>
                    <a:pt x="8" y="477"/>
                  </a:cubicBezTo>
                  <a:cubicBezTo>
                    <a:pt x="6" y="473"/>
                    <a:pt x="6" y="473"/>
                    <a:pt x="6" y="473"/>
                  </a:cubicBezTo>
                  <a:cubicBezTo>
                    <a:pt x="4" y="473"/>
                    <a:pt x="4" y="473"/>
                    <a:pt x="4" y="473"/>
                  </a:cubicBezTo>
                  <a:cubicBezTo>
                    <a:pt x="3" y="471"/>
                    <a:pt x="0" y="474"/>
                    <a:pt x="2" y="470"/>
                  </a:cubicBezTo>
                  <a:cubicBezTo>
                    <a:pt x="2" y="469"/>
                    <a:pt x="2" y="469"/>
                    <a:pt x="2" y="469"/>
                  </a:cubicBezTo>
                  <a:cubicBezTo>
                    <a:pt x="6" y="473"/>
                    <a:pt x="6" y="473"/>
                    <a:pt x="6" y="473"/>
                  </a:cubicBezTo>
                  <a:cubicBezTo>
                    <a:pt x="7" y="473"/>
                    <a:pt x="7" y="473"/>
                    <a:pt x="7" y="473"/>
                  </a:cubicBezTo>
                  <a:cubicBezTo>
                    <a:pt x="7" y="470"/>
                    <a:pt x="7" y="470"/>
                    <a:pt x="7" y="470"/>
                  </a:cubicBezTo>
                  <a:cubicBezTo>
                    <a:pt x="11" y="473"/>
                    <a:pt x="11" y="473"/>
                    <a:pt x="11" y="473"/>
                  </a:cubicBezTo>
                  <a:cubicBezTo>
                    <a:pt x="18" y="467"/>
                    <a:pt x="18" y="467"/>
                    <a:pt x="18" y="467"/>
                  </a:cubicBezTo>
                  <a:cubicBezTo>
                    <a:pt x="24" y="468"/>
                    <a:pt x="24" y="468"/>
                    <a:pt x="24" y="468"/>
                  </a:cubicBezTo>
                  <a:cubicBezTo>
                    <a:pt x="27" y="465"/>
                    <a:pt x="27" y="465"/>
                    <a:pt x="27" y="465"/>
                  </a:cubicBezTo>
                  <a:cubicBezTo>
                    <a:pt x="27" y="466"/>
                    <a:pt x="25" y="462"/>
                    <a:pt x="29" y="466"/>
                  </a:cubicBezTo>
                  <a:cubicBezTo>
                    <a:pt x="30" y="465"/>
                    <a:pt x="30" y="465"/>
                    <a:pt x="30" y="465"/>
                  </a:cubicBezTo>
                  <a:cubicBezTo>
                    <a:pt x="28" y="464"/>
                    <a:pt x="28" y="464"/>
                    <a:pt x="28" y="464"/>
                  </a:cubicBezTo>
                  <a:cubicBezTo>
                    <a:pt x="34" y="461"/>
                    <a:pt x="34" y="461"/>
                    <a:pt x="34" y="461"/>
                  </a:cubicBezTo>
                  <a:cubicBezTo>
                    <a:pt x="36" y="462"/>
                    <a:pt x="36" y="462"/>
                    <a:pt x="36" y="462"/>
                  </a:cubicBezTo>
                  <a:cubicBezTo>
                    <a:pt x="36" y="461"/>
                    <a:pt x="32" y="463"/>
                    <a:pt x="36" y="461"/>
                  </a:cubicBezTo>
                  <a:cubicBezTo>
                    <a:pt x="38" y="461"/>
                    <a:pt x="38" y="461"/>
                    <a:pt x="38" y="461"/>
                  </a:cubicBezTo>
                  <a:cubicBezTo>
                    <a:pt x="37" y="462"/>
                    <a:pt x="37" y="462"/>
                    <a:pt x="37" y="462"/>
                  </a:cubicBezTo>
                  <a:cubicBezTo>
                    <a:pt x="37" y="460"/>
                    <a:pt x="40" y="474"/>
                    <a:pt x="43" y="456"/>
                  </a:cubicBezTo>
                  <a:cubicBezTo>
                    <a:pt x="38" y="455"/>
                    <a:pt x="38" y="455"/>
                    <a:pt x="38" y="455"/>
                  </a:cubicBezTo>
                  <a:cubicBezTo>
                    <a:pt x="39" y="453"/>
                    <a:pt x="39" y="453"/>
                    <a:pt x="39" y="453"/>
                  </a:cubicBezTo>
                  <a:cubicBezTo>
                    <a:pt x="42" y="453"/>
                    <a:pt x="42" y="453"/>
                    <a:pt x="42" y="453"/>
                  </a:cubicBezTo>
                  <a:cubicBezTo>
                    <a:pt x="42" y="452"/>
                    <a:pt x="42" y="452"/>
                    <a:pt x="42" y="452"/>
                  </a:cubicBezTo>
                  <a:cubicBezTo>
                    <a:pt x="44" y="451"/>
                    <a:pt x="44" y="451"/>
                    <a:pt x="44" y="451"/>
                  </a:cubicBezTo>
                  <a:cubicBezTo>
                    <a:pt x="42" y="448"/>
                    <a:pt x="42" y="448"/>
                    <a:pt x="42" y="448"/>
                  </a:cubicBezTo>
                  <a:cubicBezTo>
                    <a:pt x="43" y="446"/>
                    <a:pt x="43" y="446"/>
                    <a:pt x="43" y="446"/>
                  </a:cubicBezTo>
                  <a:cubicBezTo>
                    <a:pt x="41" y="444"/>
                    <a:pt x="41" y="444"/>
                    <a:pt x="41" y="444"/>
                  </a:cubicBezTo>
                  <a:cubicBezTo>
                    <a:pt x="38" y="446"/>
                    <a:pt x="38" y="446"/>
                    <a:pt x="38" y="446"/>
                  </a:cubicBezTo>
                  <a:cubicBezTo>
                    <a:pt x="38" y="440"/>
                    <a:pt x="38" y="440"/>
                    <a:pt x="38" y="440"/>
                  </a:cubicBezTo>
                  <a:cubicBezTo>
                    <a:pt x="36" y="441"/>
                    <a:pt x="36" y="441"/>
                    <a:pt x="36" y="441"/>
                  </a:cubicBezTo>
                  <a:cubicBezTo>
                    <a:pt x="34" y="439"/>
                    <a:pt x="43" y="441"/>
                    <a:pt x="33" y="439"/>
                  </a:cubicBezTo>
                  <a:cubicBezTo>
                    <a:pt x="32" y="439"/>
                    <a:pt x="32" y="439"/>
                    <a:pt x="32" y="439"/>
                  </a:cubicBezTo>
                  <a:cubicBezTo>
                    <a:pt x="33" y="437"/>
                    <a:pt x="33" y="437"/>
                    <a:pt x="33" y="437"/>
                  </a:cubicBezTo>
                  <a:cubicBezTo>
                    <a:pt x="32" y="437"/>
                    <a:pt x="32" y="437"/>
                    <a:pt x="32" y="437"/>
                  </a:cubicBezTo>
                  <a:cubicBezTo>
                    <a:pt x="29" y="437"/>
                    <a:pt x="29" y="437"/>
                    <a:pt x="29" y="437"/>
                  </a:cubicBezTo>
                  <a:cubicBezTo>
                    <a:pt x="31" y="434"/>
                    <a:pt x="28" y="436"/>
                    <a:pt x="26" y="433"/>
                  </a:cubicBezTo>
                  <a:cubicBezTo>
                    <a:pt x="30" y="432"/>
                    <a:pt x="30" y="432"/>
                    <a:pt x="30" y="432"/>
                  </a:cubicBezTo>
                  <a:cubicBezTo>
                    <a:pt x="28" y="434"/>
                    <a:pt x="30" y="426"/>
                    <a:pt x="23" y="432"/>
                  </a:cubicBezTo>
                  <a:cubicBezTo>
                    <a:pt x="24" y="432"/>
                    <a:pt x="24" y="432"/>
                    <a:pt x="24" y="432"/>
                  </a:cubicBezTo>
                  <a:cubicBezTo>
                    <a:pt x="17" y="426"/>
                    <a:pt x="17" y="426"/>
                    <a:pt x="17" y="426"/>
                  </a:cubicBezTo>
                  <a:cubicBezTo>
                    <a:pt x="13" y="429"/>
                    <a:pt x="13" y="429"/>
                    <a:pt x="13" y="429"/>
                  </a:cubicBezTo>
                  <a:cubicBezTo>
                    <a:pt x="12" y="432"/>
                    <a:pt x="12" y="432"/>
                    <a:pt x="12" y="432"/>
                  </a:cubicBezTo>
                  <a:cubicBezTo>
                    <a:pt x="10" y="432"/>
                    <a:pt x="10" y="432"/>
                    <a:pt x="10" y="432"/>
                  </a:cubicBezTo>
                  <a:cubicBezTo>
                    <a:pt x="13" y="427"/>
                    <a:pt x="13" y="427"/>
                    <a:pt x="13" y="427"/>
                  </a:cubicBezTo>
                  <a:cubicBezTo>
                    <a:pt x="6" y="425"/>
                    <a:pt x="6" y="425"/>
                    <a:pt x="6" y="425"/>
                  </a:cubicBezTo>
                  <a:cubicBezTo>
                    <a:pt x="6" y="419"/>
                    <a:pt x="6" y="419"/>
                    <a:pt x="6" y="419"/>
                  </a:cubicBezTo>
                  <a:cubicBezTo>
                    <a:pt x="8" y="419"/>
                    <a:pt x="8" y="419"/>
                    <a:pt x="8" y="419"/>
                  </a:cubicBezTo>
                  <a:cubicBezTo>
                    <a:pt x="6" y="420"/>
                    <a:pt x="6" y="420"/>
                    <a:pt x="6" y="420"/>
                  </a:cubicBezTo>
                  <a:cubicBezTo>
                    <a:pt x="9" y="422"/>
                    <a:pt x="9" y="422"/>
                    <a:pt x="9" y="422"/>
                  </a:cubicBezTo>
                  <a:cubicBezTo>
                    <a:pt x="13" y="422"/>
                    <a:pt x="13" y="422"/>
                    <a:pt x="13" y="422"/>
                  </a:cubicBezTo>
                  <a:cubicBezTo>
                    <a:pt x="15" y="419"/>
                    <a:pt x="15" y="419"/>
                    <a:pt x="15" y="419"/>
                  </a:cubicBezTo>
                  <a:cubicBezTo>
                    <a:pt x="5" y="413"/>
                    <a:pt x="5" y="413"/>
                    <a:pt x="5" y="413"/>
                  </a:cubicBezTo>
                  <a:cubicBezTo>
                    <a:pt x="5" y="405"/>
                    <a:pt x="5" y="405"/>
                    <a:pt x="5" y="405"/>
                  </a:cubicBezTo>
                  <a:cubicBezTo>
                    <a:pt x="7" y="404"/>
                    <a:pt x="7" y="404"/>
                    <a:pt x="7" y="404"/>
                  </a:cubicBezTo>
                  <a:cubicBezTo>
                    <a:pt x="8" y="406"/>
                    <a:pt x="8" y="406"/>
                    <a:pt x="8" y="406"/>
                  </a:cubicBezTo>
                  <a:cubicBezTo>
                    <a:pt x="10" y="406"/>
                    <a:pt x="10" y="406"/>
                    <a:pt x="10" y="406"/>
                  </a:cubicBezTo>
                  <a:cubicBezTo>
                    <a:pt x="11" y="404"/>
                    <a:pt x="11" y="404"/>
                    <a:pt x="11" y="404"/>
                  </a:cubicBezTo>
                  <a:cubicBezTo>
                    <a:pt x="11" y="402"/>
                    <a:pt x="11" y="402"/>
                    <a:pt x="11" y="402"/>
                  </a:cubicBezTo>
                  <a:cubicBezTo>
                    <a:pt x="13" y="403"/>
                    <a:pt x="13" y="403"/>
                    <a:pt x="13" y="403"/>
                  </a:cubicBezTo>
                  <a:cubicBezTo>
                    <a:pt x="12" y="407"/>
                    <a:pt x="12" y="407"/>
                    <a:pt x="12" y="407"/>
                  </a:cubicBezTo>
                  <a:cubicBezTo>
                    <a:pt x="15" y="413"/>
                    <a:pt x="15" y="413"/>
                    <a:pt x="15" y="413"/>
                  </a:cubicBezTo>
                  <a:cubicBezTo>
                    <a:pt x="15" y="419"/>
                    <a:pt x="15" y="419"/>
                    <a:pt x="15" y="419"/>
                  </a:cubicBezTo>
                  <a:cubicBezTo>
                    <a:pt x="17" y="420"/>
                    <a:pt x="17" y="420"/>
                    <a:pt x="17" y="420"/>
                  </a:cubicBezTo>
                  <a:cubicBezTo>
                    <a:pt x="23" y="414"/>
                    <a:pt x="23" y="414"/>
                    <a:pt x="23" y="414"/>
                  </a:cubicBezTo>
                  <a:cubicBezTo>
                    <a:pt x="23" y="413"/>
                    <a:pt x="20" y="414"/>
                    <a:pt x="22" y="412"/>
                  </a:cubicBezTo>
                  <a:cubicBezTo>
                    <a:pt x="31" y="409"/>
                    <a:pt x="31" y="409"/>
                    <a:pt x="31" y="409"/>
                  </a:cubicBezTo>
                  <a:cubicBezTo>
                    <a:pt x="33" y="407"/>
                    <a:pt x="33" y="407"/>
                    <a:pt x="33" y="407"/>
                  </a:cubicBezTo>
                  <a:cubicBezTo>
                    <a:pt x="33" y="406"/>
                    <a:pt x="33" y="406"/>
                    <a:pt x="33" y="406"/>
                  </a:cubicBezTo>
                  <a:cubicBezTo>
                    <a:pt x="38" y="403"/>
                    <a:pt x="38" y="403"/>
                    <a:pt x="38" y="403"/>
                  </a:cubicBezTo>
                  <a:cubicBezTo>
                    <a:pt x="41" y="405"/>
                    <a:pt x="41" y="405"/>
                    <a:pt x="41" y="405"/>
                  </a:cubicBezTo>
                  <a:cubicBezTo>
                    <a:pt x="42" y="405"/>
                    <a:pt x="42" y="405"/>
                    <a:pt x="42" y="405"/>
                  </a:cubicBezTo>
                  <a:cubicBezTo>
                    <a:pt x="42" y="402"/>
                    <a:pt x="42" y="402"/>
                    <a:pt x="42" y="402"/>
                  </a:cubicBezTo>
                  <a:cubicBezTo>
                    <a:pt x="49" y="400"/>
                    <a:pt x="49" y="400"/>
                    <a:pt x="49" y="400"/>
                  </a:cubicBezTo>
                  <a:cubicBezTo>
                    <a:pt x="47" y="399"/>
                    <a:pt x="47" y="399"/>
                    <a:pt x="47" y="399"/>
                  </a:cubicBezTo>
                  <a:cubicBezTo>
                    <a:pt x="52" y="399"/>
                    <a:pt x="42" y="394"/>
                    <a:pt x="52" y="399"/>
                  </a:cubicBezTo>
                  <a:cubicBezTo>
                    <a:pt x="55" y="402"/>
                    <a:pt x="55" y="402"/>
                    <a:pt x="55" y="402"/>
                  </a:cubicBezTo>
                  <a:cubicBezTo>
                    <a:pt x="56" y="401"/>
                    <a:pt x="56" y="401"/>
                    <a:pt x="56" y="401"/>
                  </a:cubicBezTo>
                  <a:cubicBezTo>
                    <a:pt x="60" y="404"/>
                    <a:pt x="60" y="404"/>
                    <a:pt x="60" y="404"/>
                  </a:cubicBezTo>
                  <a:cubicBezTo>
                    <a:pt x="61" y="402"/>
                    <a:pt x="61" y="402"/>
                    <a:pt x="61" y="402"/>
                  </a:cubicBezTo>
                  <a:cubicBezTo>
                    <a:pt x="59" y="400"/>
                    <a:pt x="59" y="400"/>
                    <a:pt x="59" y="400"/>
                  </a:cubicBezTo>
                  <a:cubicBezTo>
                    <a:pt x="62" y="397"/>
                    <a:pt x="62" y="397"/>
                    <a:pt x="62" y="397"/>
                  </a:cubicBezTo>
                  <a:cubicBezTo>
                    <a:pt x="64" y="401"/>
                    <a:pt x="64" y="401"/>
                    <a:pt x="64" y="401"/>
                  </a:cubicBezTo>
                  <a:cubicBezTo>
                    <a:pt x="65" y="400"/>
                    <a:pt x="65" y="400"/>
                    <a:pt x="65" y="400"/>
                  </a:cubicBezTo>
                  <a:cubicBezTo>
                    <a:pt x="69" y="402"/>
                    <a:pt x="69" y="402"/>
                    <a:pt x="69" y="402"/>
                  </a:cubicBezTo>
                  <a:cubicBezTo>
                    <a:pt x="70" y="400"/>
                    <a:pt x="71" y="404"/>
                    <a:pt x="72" y="400"/>
                  </a:cubicBezTo>
                  <a:cubicBezTo>
                    <a:pt x="67" y="398"/>
                    <a:pt x="67" y="398"/>
                    <a:pt x="67" y="398"/>
                  </a:cubicBezTo>
                  <a:cubicBezTo>
                    <a:pt x="61" y="394"/>
                    <a:pt x="61" y="394"/>
                    <a:pt x="61" y="394"/>
                  </a:cubicBezTo>
                  <a:cubicBezTo>
                    <a:pt x="61" y="394"/>
                    <a:pt x="64" y="394"/>
                    <a:pt x="60" y="394"/>
                  </a:cubicBezTo>
                  <a:cubicBezTo>
                    <a:pt x="61" y="393"/>
                    <a:pt x="61" y="393"/>
                    <a:pt x="61" y="393"/>
                  </a:cubicBezTo>
                  <a:cubicBezTo>
                    <a:pt x="67" y="394"/>
                    <a:pt x="67" y="394"/>
                    <a:pt x="67" y="394"/>
                  </a:cubicBezTo>
                  <a:cubicBezTo>
                    <a:pt x="73" y="395"/>
                    <a:pt x="73" y="395"/>
                    <a:pt x="73" y="395"/>
                  </a:cubicBezTo>
                  <a:cubicBezTo>
                    <a:pt x="74" y="395"/>
                    <a:pt x="74" y="395"/>
                    <a:pt x="74" y="395"/>
                  </a:cubicBezTo>
                  <a:cubicBezTo>
                    <a:pt x="74" y="393"/>
                    <a:pt x="74" y="393"/>
                    <a:pt x="74" y="393"/>
                  </a:cubicBezTo>
                  <a:cubicBezTo>
                    <a:pt x="75" y="394"/>
                    <a:pt x="75" y="394"/>
                    <a:pt x="75" y="394"/>
                  </a:cubicBezTo>
                  <a:cubicBezTo>
                    <a:pt x="78" y="393"/>
                    <a:pt x="78" y="393"/>
                    <a:pt x="78" y="393"/>
                  </a:cubicBezTo>
                  <a:cubicBezTo>
                    <a:pt x="78" y="389"/>
                    <a:pt x="78" y="389"/>
                    <a:pt x="78" y="389"/>
                  </a:cubicBezTo>
                  <a:cubicBezTo>
                    <a:pt x="78" y="388"/>
                    <a:pt x="78" y="388"/>
                    <a:pt x="78" y="388"/>
                  </a:cubicBezTo>
                  <a:cubicBezTo>
                    <a:pt x="75" y="386"/>
                    <a:pt x="75" y="386"/>
                    <a:pt x="75" y="386"/>
                  </a:cubicBezTo>
                  <a:cubicBezTo>
                    <a:pt x="74" y="389"/>
                    <a:pt x="74" y="389"/>
                    <a:pt x="74" y="389"/>
                  </a:cubicBezTo>
                  <a:cubicBezTo>
                    <a:pt x="69" y="388"/>
                    <a:pt x="69" y="388"/>
                    <a:pt x="69" y="388"/>
                  </a:cubicBezTo>
                  <a:cubicBezTo>
                    <a:pt x="70" y="385"/>
                    <a:pt x="70" y="385"/>
                    <a:pt x="70" y="385"/>
                  </a:cubicBezTo>
                  <a:cubicBezTo>
                    <a:pt x="74" y="385"/>
                    <a:pt x="79" y="382"/>
                    <a:pt x="81" y="385"/>
                  </a:cubicBezTo>
                  <a:cubicBezTo>
                    <a:pt x="80" y="386"/>
                    <a:pt x="80" y="386"/>
                    <a:pt x="80" y="386"/>
                  </a:cubicBezTo>
                  <a:cubicBezTo>
                    <a:pt x="81" y="386"/>
                    <a:pt x="81" y="386"/>
                    <a:pt x="81" y="386"/>
                  </a:cubicBezTo>
                  <a:cubicBezTo>
                    <a:pt x="83" y="386"/>
                    <a:pt x="83" y="386"/>
                    <a:pt x="83" y="386"/>
                  </a:cubicBezTo>
                  <a:cubicBezTo>
                    <a:pt x="80" y="388"/>
                    <a:pt x="80" y="388"/>
                    <a:pt x="80" y="388"/>
                  </a:cubicBezTo>
                  <a:cubicBezTo>
                    <a:pt x="85" y="388"/>
                    <a:pt x="85" y="388"/>
                    <a:pt x="85" y="388"/>
                  </a:cubicBezTo>
                  <a:cubicBezTo>
                    <a:pt x="86" y="385"/>
                    <a:pt x="86" y="385"/>
                    <a:pt x="86" y="385"/>
                  </a:cubicBezTo>
                  <a:cubicBezTo>
                    <a:pt x="97" y="383"/>
                    <a:pt x="97" y="383"/>
                    <a:pt x="97" y="383"/>
                  </a:cubicBezTo>
                  <a:cubicBezTo>
                    <a:pt x="101" y="381"/>
                    <a:pt x="101" y="381"/>
                    <a:pt x="101" y="381"/>
                  </a:cubicBezTo>
                  <a:cubicBezTo>
                    <a:pt x="107" y="379"/>
                    <a:pt x="107" y="379"/>
                    <a:pt x="107" y="379"/>
                  </a:cubicBezTo>
                  <a:cubicBezTo>
                    <a:pt x="112" y="379"/>
                    <a:pt x="112" y="379"/>
                    <a:pt x="112" y="379"/>
                  </a:cubicBezTo>
                  <a:cubicBezTo>
                    <a:pt x="113" y="379"/>
                    <a:pt x="106" y="380"/>
                    <a:pt x="114" y="378"/>
                  </a:cubicBezTo>
                  <a:cubicBezTo>
                    <a:pt x="113" y="380"/>
                    <a:pt x="113" y="380"/>
                    <a:pt x="113" y="380"/>
                  </a:cubicBezTo>
                  <a:cubicBezTo>
                    <a:pt x="118" y="381"/>
                    <a:pt x="118" y="381"/>
                    <a:pt x="118" y="381"/>
                  </a:cubicBezTo>
                  <a:cubicBezTo>
                    <a:pt x="118" y="381"/>
                    <a:pt x="119" y="382"/>
                    <a:pt x="119" y="381"/>
                  </a:cubicBezTo>
                  <a:cubicBezTo>
                    <a:pt x="120" y="381"/>
                    <a:pt x="120" y="381"/>
                    <a:pt x="120" y="381"/>
                  </a:cubicBezTo>
                  <a:cubicBezTo>
                    <a:pt x="121" y="382"/>
                    <a:pt x="122" y="374"/>
                    <a:pt x="118" y="383"/>
                  </a:cubicBezTo>
                  <a:cubicBezTo>
                    <a:pt x="124" y="381"/>
                    <a:pt x="124" y="381"/>
                    <a:pt x="124" y="381"/>
                  </a:cubicBezTo>
                  <a:cubicBezTo>
                    <a:pt x="125" y="382"/>
                    <a:pt x="128" y="381"/>
                    <a:pt x="125" y="378"/>
                  </a:cubicBezTo>
                  <a:cubicBezTo>
                    <a:pt x="118" y="378"/>
                    <a:pt x="118" y="378"/>
                    <a:pt x="118" y="378"/>
                  </a:cubicBezTo>
                  <a:cubicBezTo>
                    <a:pt x="112" y="373"/>
                    <a:pt x="112" y="373"/>
                    <a:pt x="112" y="373"/>
                  </a:cubicBezTo>
                  <a:cubicBezTo>
                    <a:pt x="110" y="373"/>
                    <a:pt x="110" y="373"/>
                    <a:pt x="110" y="373"/>
                  </a:cubicBezTo>
                  <a:cubicBezTo>
                    <a:pt x="108" y="377"/>
                    <a:pt x="108" y="377"/>
                    <a:pt x="108" y="377"/>
                  </a:cubicBezTo>
                  <a:cubicBezTo>
                    <a:pt x="103" y="374"/>
                    <a:pt x="103" y="374"/>
                    <a:pt x="103" y="374"/>
                  </a:cubicBezTo>
                  <a:cubicBezTo>
                    <a:pt x="99" y="377"/>
                    <a:pt x="99" y="377"/>
                    <a:pt x="99" y="377"/>
                  </a:cubicBezTo>
                  <a:cubicBezTo>
                    <a:pt x="97" y="376"/>
                    <a:pt x="97" y="376"/>
                    <a:pt x="97" y="376"/>
                  </a:cubicBezTo>
                  <a:cubicBezTo>
                    <a:pt x="95" y="380"/>
                    <a:pt x="104" y="374"/>
                    <a:pt x="93" y="376"/>
                  </a:cubicBezTo>
                  <a:cubicBezTo>
                    <a:pt x="93" y="380"/>
                    <a:pt x="93" y="380"/>
                    <a:pt x="93" y="380"/>
                  </a:cubicBezTo>
                  <a:cubicBezTo>
                    <a:pt x="91" y="378"/>
                    <a:pt x="91" y="378"/>
                    <a:pt x="91" y="378"/>
                  </a:cubicBezTo>
                  <a:cubicBezTo>
                    <a:pt x="89" y="380"/>
                    <a:pt x="89" y="380"/>
                    <a:pt x="89" y="380"/>
                  </a:cubicBezTo>
                  <a:cubicBezTo>
                    <a:pt x="88" y="383"/>
                    <a:pt x="88" y="383"/>
                    <a:pt x="88" y="383"/>
                  </a:cubicBezTo>
                  <a:cubicBezTo>
                    <a:pt x="85" y="383"/>
                    <a:pt x="85" y="383"/>
                    <a:pt x="85" y="383"/>
                  </a:cubicBezTo>
                  <a:cubicBezTo>
                    <a:pt x="87" y="381"/>
                    <a:pt x="87" y="381"/>
                    <a:pt x="87" y="381"/>
                  </a:cubicBezTo>
                  <a:cubicBezTo>
                    <a:pt x="85" y="380"/>
                    <a:pt x="94" y="378"/>
                    <a:pt x="84" y="381"/>
                  </a:cubicBezTo>
                  <a:cubicBezTo>
                    <a:pt x="88" y="377"/>
                    <a:pt x="88" y="377"/>
                    <a:pt x="88" y="377"/>
                  </a:cubicBezTo>
                  <a:cubicBezTo>
                    <a:pt x="87" y="377"/>
                    <a:pt x="87" y="377"/>
                    <a:pt x="87" y="377"/>
                  </a:cubicBezTo>
                  <a:cubicBezTo>
                    <a:pt x="93" y="374"/>
                    <a:pt x="93" y="374"/>
                    <a:pt x="93" y="374"/>
                  </a:cubicBezTo>
                  <a:cubicBezTo>
                    <a:pt x="97" y="371"/>
                    <a:pt x="97" y="371"/>
                    <a:pt x="97" y="371"/>
                  </a:cubicBezTo>
                  <a:cubicBezTo>
                    <a:pt x="109" y="370"/>
                    <a:pt x="80" y="380"/>
                    <a:pt x="107" y="366"/>
                  </a:cubicBezTo>
                  <a:cubicBezTo>
                    <a:pt x="111" y="366"/>
                    <a:pt x="111" y="366"/>
                    <a:pt x="111" y="366"/>
                  </a:cubicBezTo>
                  <a:cubicBezTo>
                    <a:pt x="112" y="365"/>
                    <a:pt x="112" y="365"/>
                    <a:pt x="112" y="365"/>
                  </a:cubicBezTo>
                  <a:cubicBezTo>
                    <a:pt x="112" y="365"/>
                    <a:pt x="108" y="366"/>
                    <a:pt x="113" y="366"/>
                  </a:cubicBezTo>
                  <a:cubicBezTo>
                    <a:pt x="113" y="363"/>
                    <a:pt x="113" y="363"/>
                    <a:pt x="113" y="363"/>
                  </a:cubicBezTo>
                  <a:cubicBezTo>
                    <a:pt x="116" y="364"/>
                    <a:pt x="113" y="357"/>
                    <a:pt x="119" y="361"/>
                  </a:cubicBezTo>
                  <a:cubicBezTo>
                    <a:pt x="123" y="359"/>
                    <a:pt x="123" y="359"/>
                    <a:pt x="123" y="359"/>
                  </a:cubicBezTo>
                  <a:cubicBezTo>
                    <a:pt x="125" y="355"/>
                    <a:pt x="125" y="355"/>
                    <a:pt x="125" y="355"/>
                  </a:cubicBezTo>
                  <a:cubicBezTo>
                    <a:pt x="127" y="357"/>
                    <a:pt x="127" y="357"/>
                    <a:pt x="127" y="357"/>
                  </a:cubicBezTo>
                  <a:cubicBezTo>
                    <a:pt x="130" y="356"/>
                    <a:pt x="135" y="352"/>
                    <a:pt x="137" y="357"/>
                  </a:cubicBezTo>
                  <a:cubicBezTo>
                    <a:pt x="138" y="356"/>
                    <a:pt x="131" y="359"/>
                    <a:pt x="139" y="355"/>
                  </a:cubicBezTo>
                  <a:cubicBezTo>
                    <a:pt x="140" y="356"/>
                    <a:pt x="140" y="356"/>
                    <a:pt x="140" y="356"/>
                  </a:cubicBezTo>
                  <a:cubicBezTo>
                    <a:pt x="145" y="353"/>
                    <a:pt x="145" y="353"/>
                    <a:pt x="145" y="353"/>
                  </a:cubicBezTo>
                  <a:cubicBezTo>
                    <a:pt x="140" y="353"/>
                    <a:pt x="140" y="353"/>
                    <a:pt x="140" y="353"/>
                  </a:cubicBezTo>
                  <a:cubicBezTo>
                    <a:pt x="135" y="354"/>
                    <a:pt x="135" y="354"/>
                    <a:pt x="135" y="354"/>
                  </a:cubicBezTo>
                  <a:cubicBezTo>
                    <a:pt x="138" y="352"/>
                    <a:pt x="138" y="352"/>
                    <a:pt x="138" y="352"/>
                  </a:cubicBezTo>
                  <a:cubicBezTo>
                    <a:pt x="137" y="351"/>
                    <a:pt x="137" y="351"/>
                    <a:pt x="137" y="351"/>
                  </a:cubicBezTo>
                  <a:cubicBezTo>
                    <a:pt x="140" y="347"/>
                    <a:pt x="140" y="347"/>
                    <a:pt x="140" y="347"/>
                  </a:cubicBezTo>
                  <a:cubicBezTo>
                    <a:pt x="140" y="348"/>
                    <a:pt x="140" y="348"/>
                    <a:pt x="140" y="348"/>
                  </a:cubicBezTo>
                  <a:cubicBezTo>
                    <a:pt x="143" y="347"/>
                    <a:pt x="143" y="347"/>
                    <a:pt x="143" y="347"/>
                  </a:cubicBezTo>
                  <a:cubicBezTo>
                    <a:pt x="144" y="346"/>
                    <a:pt x="136" y="349"/>
                    <a:pt x="147" y="348"/>
                  </a:cubicBezTo>
                  <a:cubicBezTo>
                    <a:pt x="146" y="344"/>
                    <a:pt x="146" y="344"/>
                    <a:pt x="146" y="344"/>
                  </a:cubicBezTo>
                  <a:cubicBezTo>
                    <a:pt x="152" y="342"/>
                    <a:pt x="152" y="342"/>
                    <a:pt x="152" y="342"/>
                  </a:cubicBezTo>
                  <a:cubicBezTo>
                    <a:pt x="153" y="342"/>
                    <a:pt x="144" y="346"/>
                    <a:pt x="156" y="340"/>
                  </a:cubicBezTo>
                  <a:cubicBezTo>
                    <a:pt x="158" y="340"/>
                    <a:pt x="158" y="340"/>
                    <a:pt x="158" y="340"/>
                  </a:cubicBezTo>
                  <a:cubicBezTo>
                    <a:pt x="162" y="335"/>
                    <a:pt x="162" y="335"/>
                    <a:pt x="162" y="335"/>
                  </a:cubicBezTo>
                  <a:cubicBezTo>
                    <a:pt x="162" y="334"/>
                    <a:pt x="162" y="334"/>
                    <a:pt x="162" y="334"/>
                  </a:cubicBezTo>
                  <a:cubicBezTo>
                    <a:pt x="160" y="334"/>
                    <a:pt x="160" y="334"/>
                    <a:pt x="160" y="334"/>
                  </a:cubicBezTo>
                  <a:cubicBezTo>
                    <a:pt x="161" y="334"/>
                    <a:pt x="157" y="339"/>
                    <a:pt x="161" y="333"/>
                  </a:cubicBezTo>
                  <a:cubicBezTo>
                    <a:pt x="156" y="334"/>
                    <a:pt x="156" y="334"/>
                    <a:pt x="156" y="334"/>
                  </a:cubicBezTo>
                  <a:cubicBezTo>
                    <a:pt x="153" y="336"/>
                    <a:pt x="153" y="336"/>
                    <a:pt x="153" y="336"/>
                  </a:cubicBezTo>
                  <a:cubicBezTo>
                    <a:pt x="152" y="336"/>
                    <a:pt x="152" y="336"/>
                    <a:pt x="152" y="336"/>
                  </a:cubicBezTo>
                  <a:cubicBezTo>
                    <a:pt x="151" y="335"/>
                    <a:pt x="151" y="335"/>
                    <a:pt x="151" y="335"/>
                  </a:cubicBezTo>
                  <a:cubicBezTo>
                    <a:pt x="156" y="332"/>
                    <a:pt x="156" y="332"/>
                    <a:pt x="156" y="332"/>
                  </a:cubicBezTo>
                  <a:cubicBezTo>
                    <a:pt x="163" y="331"/>
                    <a:pt x="163" y="331"/>
                    <a:pt x="163" y="331"/>
                  </a:cubicBezTo>
                  <a:cubicBezTo>
                    <a:pt x="167" y="328"/>
                    <a:pt x="167" y="328"/>
                    <a:pt x="167" y="328"/>
                  </a:cubicBezTo>
                  <a:cubicBezTo>
                    <a:pt x="171" y="327"/>
                    <a:pt x="171" y="327"/>
                    <a:pt x="171" y="327"/>
                  </a:cubicBezTo>
                  <a:cubicBezTo>
                    <a:pt x="172" y="326"/>
                    <a:pt x="172" y="326"/>
                    <a:pt x="172" y="326"/>
                  </a:cubicBezTo>
                  <a:cubicBezTo>
                    <a:pt x="170" y="325"/>
                    <a:pt x="170" y="325"/>
                    <a:pt x="170" y="325"/>
                  </a:cubicBezTo>
                  <a:cubicBezTo>
                    <a:pt x="176" y="320"/>
                    <a:pt x="176" y="320"/>
                    <a:pt x="176" y="320"/>
                  </a:cubicBezTo>
                  <a:cubicBezTo>
                    <a:pt x="179" y="320"/>
                    <a:pt x="179" y="320"/>
                    <a:pt x="179" y="320"/>
                  </a:cubicBezTo>
                  <a:cubicBezTo>
                    <a:pt x="179" y="319"/>
                    <a:pt x="179" y="319"/>
                    <a:pt x="179" y="319"/>
                  </a:cubicBezTo>
                  <a:cubicBezTo>
                    <a:pt x="180" y="319"/>
                    <a:pt x="172" y="325"/>
                    <a:pt x="185" y="317"/>
                  </a:cubicBezTo>
                  <a:cubicBezTo>
                    <a:pt x="183" y="316"/>
                    <a:pt x="183" y="316"/>
                    <a:pt x="183" y="316"/>
                  </a:cubicBezTo>
                  <a:cubicBezTo>
                    <a:pt x="180" y="315"/>
                    <a:pt x="185" y="325"/>
                    <a:pt x="174" y="317"/>
                  </a:cubicBezTo>
                  <a:cubicBezTo>
                    <a:pt x="173" y="318"/>
                    <a:pt x="169" y="320"/>
                    <a:pt x="165" y="321"/>
                  </a:cubicBezTo>
                  <a:cubicBezTo>
                    <a:pt x="165" y="321"/>
                    <a:pt x="167" y="325"/>
                    <a:pt x="165" y="320"/>
                  </a:cubicBezTo>
                  <a:cubicBezTo>
                    <a:pt x="163" y="322"/>
                    <a:pt x="163" y="322"/>
                    <a:pt x="163" y="322"/>
                  </a:cubicBezTo>
                  <a:cubicBezTo>
                    <a:pt x="156" y="325"/>
                    <a:pt x="156" y="325"/>
                    <a:pt x="156" y="325"/>
                  </a:cubicBezTo>
                  <a:cubicBezTo>
                    <a:pt x="154" y="327"/>
                    <a:pt x="154" y="327"/>
                    <a:pt x="154" y="327"/>
                  </a:cubicBezTo>
                  <a:cubicBezTo>
                    <a:pt x="154" y="325"/>
                    <a:pt x="154" y="325"/>
                    <a:pt x="154" y="325"/>
                  </a:cubicBezTo>
                  <a:cubicBezTo>
                    <a:pt x="151" y="323"/>
                    <a:pt x="151" y="323"/>
                    <a:pt x="151" y="323"/>
                  </a:cubicBezTo>
                  <a:cubicBezTo>
                    <a:pt x="151" y="320"/>
                    <a:pt x="151" y="320"/>
                    <a:pt x="151" y="320"/>
                  </a:cubicBezTo>
                  <a:cubicBezTo>
                    <a:pt x="143" y="316"/>
                    <a:pt x="143" y="316"/>
                    <a:pt x="143" y="316"/>
                  </a:cubicBezTo>
                  <a:cubicBezTo>
                    <a:pt x="141" y="316"/>
                    <a:pt x="141" y="316"/>
                    <a:pt x="141" y="316"/>
                  </a:cubicBezTo>
                  <a:cubicBezTo>
                    <a:pt x="142" y="319"/>
                    <a:pt x="142" y="319"/>
                    <a:pt x="142" y="319"/>
                  </a:cubicBezTo>
                  <a:cubicBezTo>
                    <a:pt x="137" y="319"/>
                    <a:pt x="137" y="319"/>
                    <a:pt x="137" y="319"/>
                  </a:cubicBezTo>
                  <a:cubicBezTo>
                    <a:pt x="139" y="315"/>
                    <a:pt x="139" y="315"/>
                    <a:pt x="139" y="315"/>
                  </a:cubicBezTo>
                  <a:cubicBezTo>
                    <a:pt x="139" y="313"/>
                    <a:pt x="132" y="326"/>
                    <a:pt x="140" y="311"/>
                  </a:cubicBezTo>
                  <a:cubicBezTo>
                    <a:pt x="135" y="311"/>
                    <a:pt x="135" y="311"/>
                    <a:pt x="135" y="311"/>
                  </a:cubicBezTo>
                  <a:cubicBezTo>
                    <a:pt x="137" y="313"/>
                    <a:pt x="137" y="313"/>
                    <a:pt x="137" y="313"/>
                  </a:cubicBezTo>
                  <a:cubicBezTo>
                    <a:pt x="135" y="319"/>
                    <a:pt x="135" y="319"/>
                    <a:pt x="135" y="319"/>
                  </a:cubicBezTo>
                  <a:cubicBezTo>
                    <a:pt x="128" y="318"/>
                    <a:pt x="128" y="318"/>
                    <a:pt x="128" y="318"/>
                  </a:cubicBezTo>
                  <a:cubicBezTo>
                    <a:pt x="129" y="316"/>
                    <a:pt x="129" y="316"/>
                    <a:pt x="129" y="316"/>
                  </a:cubicBezTo>
                  <a:cubicBezTo>
                    <a:pt x="134" y="313"/>
                    <a:pt x="134" y="313"/>
                    <a:pt x="134" y="313"/>
                  </a:cubicBezTo>
                  <a:cubicBezTo>
                    <a:pt x="135" y="312"/>
                    <a:pt x="135" y="312"/>
                    <a:pt x="135" y="312"/>
                  </a:cubicBezTo>
                  <a:cubicBezTo>
                    <a:pt x="134" y="310"/>
                    <a:pt x="134" y="310"/>
                    <a:pt x="134" y="310"/>
                  </a:cubicBezTo>
                  <a:cubicBezTo>
                    <a:pt x="132" y="313"/>
                    <a:pt x="129" y="312"/>
                    <a:pt x="128" y="312"/>
                  </a:cubicBezTo>
                  <a:cubicBezTo>
                    <a:pt x="133" y="310"/>
                    <a:pt x="133" y="310"/>
                    <a:pt x="133" y="310"/>
                  </a:cubicBezTo>
                  <a:cubicBezTo>
                    <a:pt x="130" y="308"/>
                    <a:pt x="130" y="308"/>
                    <a:pt x="130" y="308"/>
                  </a:cubicBezTo>
                  <a:cubicBezTo>
                    <a:pt x="135" y="306"/>
                    <a:pt x="135" y="306"/>
                    <a:pt x="135" y="306"/>
                  </a:cubicBezTo>
                  <a:cubicBezTo>
                    <a:pt x="137" y="305"/>
                    <a:pt x="137" y="305"/>
                    <a:pt x="137" y="305"/>
                  </a:cubicBezTo>
                  <a:cubicBezTo>
                    <a:pt x="131" y="304"/>
                    <a:pt x="131" y="304"/>
                    <a:pt x="131" y="304"/>
                  </a:cubicBezTo>
                  <a:cubicBezTo>
                    <a:pt x="137" y="302"/>
                    <a:pt x="137" y="302"/>
                    <a:pt x="137" y="302"/>
                  </a:cubicBezTo>
                  <a:cubicBezTo>
                    <a:pt x="142" y="299"/>
                    <a:pt x="142" y="299"/>
                    <a:pt x="142" y="299"/>
                  </a:cubicBezTo>
                  <a:cubicBezTo>
                    <a:pt x="144" y="299"/>
                    <a:pt x="144" y="299"/>
                    <a:pt x="144" y="299"/>
                  </a:cubicBezTo>
                  <a:cubicBezTo>
                    <a:pt x="147" y="297"/>
                    <a:pt x="147" y="297"/>
                    <a:pt x="147" y="297"/>
                  </a:cubicBezTo>
                  <a:cubicBezTo>
                    <a:pt x="146" y="295"/>
                    <a:pt x="145" y="302"/>
                    <a:pt x="146" y="295"/>
                  </a:cubicBezTo>
                  <a:cubicBezTo>
                    <a:pt x="154" y="291"/>
                    <a:pt x="154" y="291"/>
                    <a:pt x="154" y="291"/>
                  </a:cubicBezTo>
                  <a:cubicBezTo>
                    <a:pt x="159" y="293"/>
                    <a:pt x="159" y="293"/>
                    <a:pt x="159" y="293"/>
                  </a:cubicBezTo>
                  <a:cubicBezTo>
                    <a:pt x="165" y="293"/>
                    <a:pt x="165" y="293"/>
                    <a:pt x="165" y="293"/>
                  </a:cubicBezTo>
                  <a:cubicBezTo>
                    <a:pt x="166" y="291"/>
                    <a:pt x="166" y="291"/>
                    <a:pt x="166" y="291"/>
                  </a:cubicBezTo>
                  <a:cubicBezTo>
                    <a:pt x="169" y="291"/>
                    <a:pt x="169" y="291"/>
                    <a:pt x="169" y="291"/>
                  </a:cubicBezTo>
                  <a:cubicBezTo>
                    <a:pt x="168" y="288"/>
                    <a:pt x="168" y="288"/>
                    <a:pt x="168" y="288"/>
                  </a:cubicBezTo>
                  <a:cubicBezTo>
                    <a:pt x="167" y="286"/>
                    <a:pt x="167" y="286"/>
                    <a:pt x="167" y="286"/>
                  </a:cubicBezTo>
                  <a:cubicBezTo>
                    <a:pt x="162" y="286"/>
                    <a:pt x="162" y="286"/>
                    <a:pt x="162" y="286"/>
                  </a:cubicBezTo>
                  <a:cubicBezTo>
                    <a:pt x="162" y="287"/>
                    <a:pt x="162" y="287"/>
                    <a:pt x="162" y="287"/>
                  </a:cubicBezTo>
                  <a:cubicBezTo>
                    <a:pt x="160" y="287"/>
                    <a:pt x="160" y="287"/>
                    <a:pt x="160" y="287"/>
                  </a:cubicBezTo>
                  <a:cubicBezTo>
                    <a:pt x="159" y="288"/>
                    <a:pt x="159" y="288"/>
                    <a:pt x="159" y="288"/>
                  </a:cubicBezTo>
                  <a:cubicBezTo>
                    <a:pt x="153" y="290"/>
                    <a:pt x="153" y="290"/>
                    <a:pt x="153" y="290"/>
                  </a:cubicBezTo>
                  <a:cubicBezTo>
                    <a:pt x="153" y="289"/>
                    <a:pt x="155" y="290"/>
                    <a:pt x="152" y="289"/>
                  </a:cubicBezTo>
                  <a:cubicBezTo>
                    <a:pt x="158" y="285"/>
                    <a:pt x="158" y="285"/>
                    <a:pt x="158" y="285"/>
                  </a:cubicBezTo>
                  <a:cubicBezTo>
                    <a:pt x="154" y="284"/>
                    <a:pt x="154" y="284"/>
                    <a:pt x="154" y="284"/>
                  </a:cubicBezTo>
                  <a:cubicBezTo>
                    <a:pt x="154" y="284"/>
                    <a:pt x="161" y="280"/>
                    <a:pt x="152" y="285"/>
                  </a:cubicBezTo>
                  <a:cubicBezTo>
                    <a:pt x="149" y="283"/>
                    <a:pt x="149" y="283"/>
                    <a:pt x="149" y="283"/>
                  </a:cubicBezTo>
                  <a:cubicBezTo>
                    <a:pt x="147" y="283"/>
                    <a:pt x="147" y="283"/>
                    <a:pt x="147" y="283"/>
                  </a:cubicBezTo>
                  <a:cubicBezTo>
                    <a:pt x="146" y="286"/>
                    <a:pt x="146" y="286"/>
                    <a:pt x="146" y="286"/>
                  </a:cubicBezTo>
                  <a:cubicBezTo>
                    <a:pt x="142" y="287"/>
                    <a:pt x="142" y="287"/>
                    <a:pt x="142" y="287"/>
                  </a:cubicBezTo>
                  <a:cubicBezTo>
                    <a:pt x="143" y="288"/>
                    <a:pt x="143" y="288"/>
                    <a:pt x="143" y="288"/>
                  </a:cubicBezTo>
                  <a:cubicBezTo>
                    <a:pt x="139" y="286"/>
                    <a:pt x="139" y="286"/>
                    <a:pt x="139" y="286"/>
                  </a:cubicBezTo>
                  <a:cubicBezTo>
                    <a:pt x="138" y="287"/>
                    <a:pt x="138" y="287"/>
                    <a:pt x="138" y="287"/>
                  </a:cubicBezTo>
                  <a:cubicBezTo>
                    <a:pt x="133" y="284"/>
                    <a:pt x="133" y="284"/>
                    <a:pt x="133" y="284"/>
                  </a:cubicBezTo>
                  <a:cubicBezTo>
                    <a:pt x="133" y="286"/>
                    <a:pt x="133" y="286"/>
                    <a:pt x="133" y="286"/>
                  </a:cubicBezTo>
                  <a:cubicBezTo>
                    <a:pt x="129" y="284"/>
                    <a:pt x="139" y="281"/>
                    <a:pt x="128" y="284"/>
                  </a:cubicBezTo>
                  <a:cubicBezTo>
                    <a:pt x="127" y="281"/>
                    <a:pt x="127" y="281"/>
                    <a:pt x="127" y="281"/>
                  </a:cubicBezTo>
                  <a:cubicBezTo>
                    <a:pt x="119" y="280"/>
                    <a:pt x="119" y="280"/>
                    <a:pt x="119" y="280"/>
                  </a:cubicBezTo>
                  <a:cubicBezTo>
                    <a:pt x="116" y="281"/>
                    <a:pt x="116" y="281"/>
                    <a:pt x="116" y="281"/>
                  </a:cubicBezTo>
                  <a:cubicBezTo>
                    <a:pt x="114" y="281"/>
                    <a:pt x="114" y="281"/>
                    <a:pt x="114" y="281"/>
                  </a:cubicBezTo>
                  <a:cubicBezTo>
                    <a:pt x="121" y="279"/>
                    <a:pt x="103" y="278"/>
                    <a:pt x="121" y="278"/>
                  </a:cubicBezTo>
                  <a:cubicBezTo>
                    <a:pt x="121" y="276"/>
                    <a:pt x="121" y="276"/>
                    <a:pt x="121" y="276"/>
                  </a:cubicBezTo>
                  <a:cubicBezTo>
                    <a:pt x="125" y="273"/>
                    <a:pt x="125" y="273"/>
                    <a:pt x="125" y="273"/>
                  </a:cubicBezTo>
                  <a:cubicBezTo>
                    <a:pt x="119" y="271"/>
                    <a:pt x="119" y="271"/>
                    <a:pt x="119" y="271"/>
                  </a:cubicBezTo>
                  <a:cubicBezTo>
                    <a:pt x="124" y="271"/>
                    <a:pt x="124" y="271"/>
                    <a:pt x="124" y="271"/>
                  </a:cubicBezTo>
                  <a:cubicBezTo>
                    <a:pt x="126" y="274"/>
                    <a:pt x="126" y="274"/>
                    <a:pt x="126" y="274"/>
                  </a:cubicBezTo>
                  <a:cubicBezTo>
                    <a:pt x="128" y="272"/>
                    <a:pt x="128" y="272"/>
                    <a:pt x="128" y="272"/>
                  </a:cubicBezTo>
                  <a:cubicBezTo>
                    <a:pt x="132" y="274"/>
                    <a:pt x="132" y="274"/>
                    <a:pt x="132" y="274"/>
                  </a:cubicBezTo>
                  <a:cubicBezTo>
                    <a:pt x="134" y="271"/>
                    <a:pt x="134" y="271"/>
                    <a:pt x="134" y="271"/>
                  </a:cubicBezTo>
                  <a:cubicBezTo>
                    <a:pt x="139" y="271"/>
                    <a:pt x="139" y="271"/>
                    <a:pt x="139" y="271"/>
                  </a:cubicBezTo>
                  <a:cubicBezTo>
                    <a:pt x="140" y="272"/>
                    <a:pt x="140" y="272"/>
                    <a:pt x="140" y="272"/>
                  </a:cubicBezTo>
                  <a:cubicBezTo>
                    <a:pt x="139" y="269"/>
                    <a:pt x="144" y="271"/>
                    <a:pt x="143" y="270"/>
                  </a:cubicBezTo>
                  <a:cubicBezTo>
                    <a:pt x="144" y="266"/>
                    <a:pt x="144" y="266"/>
                    <a:pt x="144" y="266"/>
                  </a:cubicBezTo>
                  <a:cubicBezTo>
                    <a:pt x="140" y="266"/>
                    <a:pt x="140" y="266"/>
                    <a:pt x="140" y="266"/>
                  </a:cubicBezTo>
                  <a:cubicBezTo>
                    <a:pt x="140" y="264"/>
                    <a:pt x="140" y="264"/>
                    <a:pt x="140" y="264"/>
                  </a:cubicBezTo>
                  <a:cubicBezTo>
                    <a:pt x="146" y="266"/>
                    <a:pt x="143" y="263"/>
                    <a:pt x="148" y="259"/>
                  </a:cubicBezTo>
                  <a:cubicBezTo>
                    <a:pt x="151" y="260"/>
                    <a:pt x="151" y="260"/>
                    <a:pt x="151" y="260"/>
                  </a:cubicBezTo>
                  <a:cubicBezTo>
                    <a:pt x="150" y="257"/>
                    <a:pt x="157" y="258"/>
                    <a:pt x="156" y="255"/>
                  </a:cubicBezTo>
                  <a:cubicBezTo>
                    <a:pt x="155" y="251"/>
                    <a:pt x="155" y="251"/>
                    <a:pt x="155" y="251"/>
                  </a:cubicBezTo>
                  <a:cubicBezTo>
                    <a:pt x="159" y="249"/>
                    <a:pt x="159" y="249"/>
                    <a:pt x="159" y="249"/>
                  </a:cubicBezTo>
                  <a:cubicBezTo>
                    <a:pt x="159" y="252"/>
                    <a:pt x="159" y="252"/>
                    <a:pt x="159" y="252"/>
                  </a:cubicBezTo>
                  <a:cubicBezTo>
                    <a:pt x="158" y="252"/>
                    <a:pt x="158" y="252"/>
                    <a:pt x="158" y="252"/>
                  </a:cubicBezTo>
                  <a:cubicBezTo>
                    <a:pt x="158" y="253"/>
                    <a:pt x="158" y="253"/>
                    <a:pt x="158" y="253"/>
                  </a:cubicBezTo>
                  <a:cubicBezTo>
                    <a:pt x="160" y="254"/>
                    <a:pt x="160" y="254"/>
                    <a:pt x="160" y="254"/>
                  </a:cubicBezTo>
                  <a:cubicBezTo>
                    <a:pt x="162" y="254"/>
                    <a:pt x="161" y="252"/>
                    <a:pt x="163" y="251"/>
                  </a:cubicBezTo>
                  <a:cubicBezTo>
                    <a:pt x="164" y="252"/>
                    <a:pt x="164" y="252"/>
                    <a:pt x="164" y="252"/>
                  </a:cubicBezTo>
                  <a:cubicBezTo>
                    <a:pt x="159" y="256"/>
                    <a:pt x="159" y="256"/>
                    <a:pt x="159" y="256"/>
                  </a:cubicBezTo>
                  <a:cubicBezTo>
                    <a:pt x="157" y="256"/>
                    <a:pt x="157" y="256"/>
                    <a:pt x="157" y="256"/>
                  </a:cubicBezTo>
                  <a:cubicBezTo>
                    <a:pt x="154" y="259"/>
                    <a:pt x="154" y="259"/>
                    <a:pt x="154" y="259"/>
                  </a:cubicBezTo>
                  <a:cubicBezTo>
                    <a:pt x="155" y="260"/>
                    <a:pt x="155" y="254"/>
                    <a:pt x="157" y="261"/>
                  </a:cubicBezTo>
                  <a:cubicBezTo>
                    <a:pt x="157" y="262"/>
                    <a:pt x="157" y="262"/>
                    <a:pt x="157" y="262"/>
                  </a:cubicBezTo>
                  <a:cubicBezTo>
                    <a:pt x="155" y="262"/>
                    <a:pt x="155" y="262"/>
                    <a:pt x="155" y="262"/>
                  </a:cubicBezTo>
                  <a:cubicBezTo>
                    <a:pt x="154" y="265"/>
                    <a:pt x="154" y="265"/>
                    <a:pt x="154" y="265"/>
                  </a:cubicBezTo>
                  <a:cubicBezTo>
                    <a:pt x="157" y="267"/>
                    <a:pt x="157" y="267"/>
                    <a:pt x="157" y="267"/>
                  </a:cubicBezTo>
                  <a:cubicBezTo>
                    <a:pt x="154" y="268"/>
                    <a:pt x="154" y="268"/>
                    <a:pt x="154" y="268"/>
                  </a:cubicBezTo>
                  <a:cubicBezTo>
                    <a:pt x="156" y="268"/>
                    <a:pt x="156" y="268"/>
                    <a:pt x="156" y="268"/>
                  </a:cubicBezTo>
                  <a:cubicBezTo>
                    <a:pt x="164" y="264"/>
                    <a:pt x="164" y="264"/>
                    <a:pt x="164" y="264"/>
                  </a:cubicBezTo>
                  <a:cubicBezTo>
                    <a:pt x="167" y="260"/>
                    <a:pt x="167" y="260"/>
                    <a:pt x="167" y="260"/>
                  </a:cubicBezTo>
                  <a:cubicBezTo>
                    <a:pt x="168" y="260"/>
                    <a:pt x="168" y="261"/>
                    <a:pt x="168" y="261"/>
                  </a:cubicBezTo>
                  <a:cubicBezTo>
                    <a:pt x="165" y="265"/>
                    <a:pt x="165" y="265"/>
                    <a:pt x="165" y="265"/>
                  </a:cubicBezTo>
                  <a:cubicBezTo>
                    <a:pt x="168" y="267"/>
                    <a:pt x="168" y="267"/>
                    <a:pt x="168" y="267"/>
                  </a:cubicBezTo>
                  <a:cubicBezTo>
                    <a:pt x="172" y="266"/>
                    <a:pt x="172" y="266"/>
                    <a:pt x="172" y="266"/>
                  </a:cubicBezTo>
                  <a:cubicBezTo>
                    <a:pt x="172" y="270"/>
                    <a:pt x="172" y="270"/>
                    <a:pt x="172" y="270"/>
                  </a:cubicBezTo>
                  <a:cubicBezTo>
                    <a:pt x="172" y="260"/>
                    <a:pt x="171" y="277"/>
                    <a:pt x="178" y="264"/>
                  </a:cubicBezTo>
                  <a:cubicBezTo>
                    <a:pt x="182" y="261"/>
                    <a:pt x="182" y="261"/>
                    <a:pt x="182" y="261"/>
                  </a:cubicBezTo>
                  <a:cubicBezTo>
                    <a:pt x="185" y="262"/>
                    <a:pt x="185" y="262"/>
                    <a:pt x="185" y="262"/>
                  </a:cubicBezTo>
                  <a:cubicBezTo>
                    <a:pt x="186" y="259"/>
                    <a:pt x="186" y="262"/>
                    <a:pt x="191" y="259"/>
                  </a:cubicBezTo>
                  <a:cubicBezTo>
                    <a:pt x="189" y="258"/>
                    <a:pt x="189" y="258"/>
                    <a:pt x="189" y="258"/>
                  </a:cubicBezTo>
                  <a:cubicBezTo>
                    <a:pt x="183" y="260"/>
                    <a:pt x="183" y="260"/>
                    <a:pt x="183" y="260"/>
                  </a:cubicBezTo>
                  <a:cubicBezTo>
                    <a:pt x="182" y="260"/>
                    <a:pt x="193" y="255"/>
                    <a:pt x="179" y="258"/>
                  </a:cubicBezTo>
                  <a:cubicBezTo>
                    <a:pt x="179" y="258"/>
                    <a:pt x="179" y="258"/>
                    <a:pt x="179" y="258"/>
                  </a:cubicBezTo>
                  <a:cubicBezTo>
                    <a:pt x="178" y="256"/>
                    <a:pt x="178" y="256"/>
                    <a:pt x="178" y="256"/>
                  </a:cubicBezTo>
                  <a:cubicBezTo>
                    <a:pt x="174" y="259"/>
                    <a:pt x="174" y="259"/>
                    <a:pt x="174" y="259"/>
                  </a:cubicBezTo>
                  <a:cubicBezTo>
                    <a:pt x="173" y="258"/>
                    <a:pt x="173" y="258"/>
                    <a:pt x="173" y="258"/>
                  </a:cubicBezTo>
                  <a:cubicBezTo>
                    <a:pt x="170" y="260"/>
                    <a:pt x="170" y="260"/>
                    <a:pt x="170" y="260"/>
                  </a:cubicBezTo>
                  <a:cubicBezTo>
                    <a:pt x="178" y="253"/>
                    <a:pt x="178" y="253"/>
                    <a:pt x="178" y="253"/>
                  </a:cubicBezTo>
                  <a:cubicBezTo>
                    <a:pt x="176" y="255"/>
                    <a:pt x="176" y="255"/>
                    <a:pt x="176" y="255"/>
                  </a:cubicBezTo>
                  <a:cubicBezTo>
                    <a:pt x="177" y="256"/>
                    <a:pt x="177" y="256"/>
                    <a:pt x="177" y="256"/>
                  </a:cubicBezTo>
                  <a:cubicBezTo>
                    <a:pt x="182" y="258"/>
                    <a:pt x="182" y="258"/>
                    <a:pt x="182" y="258"/>
                  </a:cubicBezTo>
                  <a:cubicBezTo>
                    <a:pt x="184" y="259"/>
                    <a:pt x="184" y="259"/>
                    <a:pt x="184" y="259"/>
                  </a:cubicBezTo>
                  <a:cubicBezTo>
                    <a:pt x="186" y="256"/>
                    <a:pt x="186" y="256"/>
                    <a:pt x="186" y="256"/>
                  </a:cubicBezTo>
                  <a:cubicBezTo>
                    <a:pt x="187" y="257"/>
                    <a:pt x="187" y="254"/>
                    <a:pt x="187" y="258"/>
                  </a:cubicBezTo>
                  <a:cubicBezTo>
                    <a:pt x="190" y="256"/>
                    <a:pt x="190" y="256"/>
                    <a:pt x="190" y="256"/>
                  </a:cubicBezTo>
                  <a:cubicBezTo>
                    <a:pt x="200" y="254"/>
                    <a:pt x="200" y="254"/>
                    <a:pt x="200" y="254"/>
                  </a:cubicBezTo>
                  <a:cubicBezTo>
                    <a:pt x="200" y="252"/>
                    <a:pt x="200" y="252"/>
                    <a:pt x="200" y="252"/>
                  </a:cubicBezTo>
                  <a:cubicBezTo>
                    <a:pt x="203" y="253"/>
                    <a:pt x="203" y="253"/>
                    <a:pt x="203" y="253"/>
                  </a:cubicBezTo>
                  <a:cubicBezTo>
                    <a:pt x="203" y="253"/>
                    <a:pt x="206" y="250"/>
                    <a:pt x="207" y="249"/>
                  </a:cubicBezTo>
                  <a:cubicBezTo>
                    <a:pt x="202" y="247"/>
                    <a:pt x="202" y="247"/>
                    <a:pt x="202" y="247"/>
                  </a:cubicBezTo>
                  <a:cubicBezTo>
                    <a:pt x="196" y="248"/>
                    <a:pt x="196" y="248"/>
                    <a:pt x="196" y="248"/>
                  </a:cubicBezTo>
                  <a:cubicBezTo>
                    <a:pt x="196" y="249"/>
                    <a:pt x="196" y="249"/>
                    <a:pt x="196" y="249"/>
                  </a:cubicBezTo>
                  <a:cubicBezTo>
                    <a:pt x="196" y="249"/>
                    <a:pt x="196" y="249"/>
                    <a:pt x="196" y="249"/>
                  </a:cubicBezTo>
                  <a:cubicBezTo>
                    <a:pt x="195" y="252"/>
                    <a:pt x="195" y="252"/>
                    <a:pt x="195" y="252"/>
                  </a:cubicBezTo>
                  <a:cubicBezTo>
                    <a:pt x="195" y="252"/>
                    <a:pt x="198" y="250"/>
                    <a:pt x="193" y="251"/>
                  </a:cubicBezTo>
                  <a:cubicBezTo>
                    <a:pt x="193" y="250"/>
                    <a:pt x="194" y="250"/>
                    <a:pt x="194" y="249"/>
                  </a:cubicBezTo>
                  <a:cubicBezTo>
                    <a:pt x="186" y="248"/>
                    <a:pt x="186" y="248"/>
                    <a:pt x="186" y="248"/>
                  </a:cubicBezTo>
                  <a:cubicBezTo>
                    <a:pt x="184" y="248"/>
                    <a:pt x="184" y="248"/>
                    <a:pt x="184" y="248"/>
                  </a:cubicBezTo>
                  <a:cubicBezTo>
                    <a:pt x="183" y="250"/>
                    <a:pt x="183" y="250"/>
                    <a:pt x="183" y="250"/>
                  </a:cubicBezTo>
                  <a:cubicBezTo>
                    <a:pt x="167" y="252"/>
                    <a:pt x="167" y="252"/>
                    <a:pt x="167" y="252"/>
                  </a:cubicBezTo>
                  <a:cubicBezTo>
                    <a:pt x="165" y="249"/>
                    <a:pt x="165" y="249"/>
                    <a:pt x="165" y="249"/>
                  </a:cubicBezTo>
                  <a:cubicBezTo>
                    <a:pt x="163" y="250"/>
                    <a:pt x="163" y="250"/>
                    <a:pt x="163" y="250"/>
                  </a:cubicBezTo>
                  <a:cubicBezTo>
                    <a:pt x="163" y="249"/>
                    <a:pt x="163" y="249"/>
                    <a:pt x="163" y="249"/>
                  </a:cubicBezTo>
                  <a:cubicBezTo>
                    <a:pt x="158" y="247"/>
                    <a:pt x="158" y="247"/>
                    <a:pt x="158" y="247"/>
                  </a:cubicBezTo>
                  <a:cubicBezTo>
                    <a:pt x="152" y="247"/>
                    <a:pt x="152" y="247"/>
                    <a:pt x="152" y="247"/>
                  </a:cubicBezTo>
                  <a:cubicBezTo>
                    <a:pt x="153" y="250"/>
                    <a:pt x="153" y="250"/>
                    <a:pt x="153" y="250"/>
                  </a:cubicBezTo>
                  <a:cubicBezTo>
                    <a:pt x="146" y="248"/>
                    <a:pt x="146" y="248"/>
                    <a:pt x="146" y="248"/>
                  </a:cubicBezTo>
                  <a:cubicBezTo>
                    <a:pt x="144" y="247"/>
                    <a:pt x="144" y="247"/>
                    <a:pt x="144" y="247"/>
                  </a:cubicBezTo>
                  <a:cubicBezTo>
                    <a:pt x="148" y="243"/>
                    <a:pt x="148" y="243"/>
                    <a:pt x="148" y="243"/>
                  </a:cubicBezTo>
                  <a:cubicBezTo>
                    <a:pt x="146" y="242"/>
                    <a:pt x="146" y="242"/>
                    <a:pt x="146" y="242"/>
                  </a:cubicBezTo>
                  <a:cubicBezTo>
                    <a:pt x="144" y="243"/>
                    <a:pt x="144" y="243"/>
                    <a:pt x="144" y="243"/>
                  </a:cubicBezTo>
                  <a:cubicBezTo>
                    <a:pt x="143" y="247"/>
                    <a:pt x="143" y="247"/>
                    <a:pt x="143" y="247"/>
                  </a:cubicBezTo>
                  <a:cubicBezTo>
                    <a:pt x="137" y="253"/>
                    <a:pt x="148" y="244"/>
                    <a:pt x="147" y="254"/>
                  </a:cubicBezTo>
                  <a:cubicBezTo>
                    <a:pt x="141" y="250"/>
                    <a:pt x="141" y="250"/>
                    <a:pt x="141" y="250"/>
                  </a:cubicBezTo>
                  <a:cubicBezTo>
                    <a:pt x="140" y="252"/>
                    <a:pt x="140" y="252"/>
                    <a:pt x="140" y="252"/>
                  </a:cubicBezTo>
                  <a:cubicBezTo>
                    <a:pt x="139" y="250"/>
                    <a:pt x="139" y="250"/>
                    <a:pt x="139" y="250"/>
                  </a:cubicBezTo>
                  <a:cubicBezTo>
                    <a:pt x="136" y="252"/>
                    <a:pt x="136" y="252"/>
                    <a:pt x="136" y="252"/>
                  </a:cubicBezTo>
                  <a:cubicBezTo>
                    <a:pt x="130" y="250"/>
                    <a:pt x="130" y="250"/>
                    <a:pt x="130" y="250"/>
                  </a:cubicBezTo>
                  <a:cubicBezTo>
                    <a:pt x="126" y="253"/>
                    <a:pt x="126" y="253"/>
                    <a:pt x="126" y="253"/>
                  </a:cubicBezTo>
                  <a:cubicBezTo>
                    <a:pt x="124" y="252"/>
                    <a:pt x="124" y="252"/>
                    <a:pt x="124" y="252"/>
                  </a:cubicBezTo>
                  <a:cubicBezTo>
                    <a:pt x="122" y="254"/>
                    <a:pt x="122" y="254"/>
                    <a:pt x="122" y="254"/>
                  </a:cubicBezTo>
                  <a:cubicBezTo>
                    <a:pt x="119" y="256"/>
                    <a:pt x="124" y="254"/>
                    <a:pt x="120" y="251"/>
                  </a:cubicBezTo>
                  <a:cubicBezTo>
                    <a:pt x="120" y="249"/>
                    <a:pt x="120" y="249"/>
                    <a:pt x="120" y="249"/>
                  </a:cubicBezTo>
                  <a:cubicBezTo>
                    <a:pt x="125" y="249"/>
                    <a:pt x="125" y="249"/>
                    <a:pt x="125" y="249"/>
                  </a:cubicBezTo>
                  <a:cubicBezTo>
                    <a:pt x="124" y="249"/>
                    <a:pt x="128" y="250"/>
                    <a:pt x="124" y="248"/>
                  </a:cubicBezTo>
                  <a:cubicBezTo>
                    <a:pt x="128" y="244"/>
                    <a:pt x="128" y="244"/>
                    <a:pt x="128" y="244"/>
                  </a:cubicBezTo>
                  <a:cubicBezTo>
                    <a:pt x="124" y="240"/>
                    <a:pt x="124" y="240"/>
                    <a:pt x="124" y="240"/>
                  </a:cubicBezTo>
                  <a:cubicBezTo>
                    <a:pt x="124" y="238"/>
                    <a:pt x="124" y="238"/>
                    <a:pt x="124" y="238"/>
                  </a:cubicBezTo>
                  <a:cubicBezTo>
                    <a:pt x="119" y="236"/>
                    <a:pt x="119" y="236"/>
                    <a:pt x="119" y="236"/>
                  </a:cubicBezTo>
                  <a:cubicBezTo>
                    <a:pt x="122" y="234"/>
                    <a:pt x="122" y="234"/>
                    <a:pt x="122" y="234"/>
                  </a:cubicBezTo>
                  <a:cubicBezTo>
                    <a:pt x="117" y="233"/>
                    <a:pt x="117" y="233"/>
                    <a:pt x="117" y="233"/>
                  </a:cubicBezTo>
                  <a:cubicBezTo>
                    <a:pt x="119" y="231"/>
                    <a:pt x="119" y="231"/>
                    <a:pt x="119" y="231"/>
                  </a:cubicBezTo>
                  <a:cubicBezTo>
                    <a:pt x="121" y="231"/>
                    <a:pt x="108" y="239"/>
                    <a:pt x="124" y="229"/>
                  </a:cubicBezTo>
                  <a:cubicBezTo>
                    <a:pt x="123" y="227"/>
                    <a:pt x="123" y="227"/>
                    <a:pt x="123" y="227"/>
                  </a:cubicBezTo>
                  <a:cubicBezTo>
                    <a:pt x="120" y="228"/>
                    <a:pt x="120" y="228"/>
                    <a:pt x="120" y="228"/>
                  </a:cubicBezTo>
                  <a:cubicBezTo>
                    <a:pt x="118" y="226"/>
                    <a:pt x="118" y="226"/>
                    <a:pt x="118" y="226"/>
                  </a:cubicBezTo>
                  <a:cubicBezTo>
                    <a:pt x="105" y="227"/>
                    <a:pt x="105" y="227"/>
                    <a:pt x="105" y="227"/>
                  </a:cubicBezTo>
                  <a:cubicBezTo>
                    <a:pt x="113" y="224"/>
                    <a:pt x="113" y="224"/>
                    <a:pt x="113" y="224"/>
                  </a:cubicBezTo>
                  <a:cubicBezTo>
                    <a:pt x="112" y="224"/>
                    <a:pt x="114" y="230"/>
                    <a:pt x="114" y="222"/>
                  </a:cubicBezTo>
                  <a:cubicBezTo>
                    <a:pt x="117" y="225"/>
                    <a:pt x="117" y="225"/>
                    <a:pt x="117" y="225"/>
                  </a:cubicBezTo>
                  <a:cubicBezTo>
                    <a:pt x="126" y="224"/>
                    <a:pt x="126" y="224"/>
                    <a:pt x="126" y="224"/>
                  </a:cubicBezTo>
                  <a:cubicBezTo>
                    <a:pt x="125" y="221"/>
                    <a:pt x="125" y="221"/>
                    <a:pt x="125" y="221"/>
                  </a:cubicBezTo>
                  <a:cubicBezTo>
                    <a:pt x="122" y="220"/>
                    <a:pt x="122" y="220"/>
                    <a:pt x="122" y="220"/>
                  </a:cubicBezTo>
                  <a:cubicBezTo>
                    <a:pt x="125" y="219"/>
                    <a:pt x="125" y="219"/>
                    <a:pt x="125" y="219"/>
                  </a:cubicBezTo>
                  <a:cubicBezTo>
                    <a:pt x="124" y="215"/>
                    <a:pt x="124" y="215"/>
                    <a:pt x="124" y="215"/>
                  </a:cubicBezTo>
                  <a:cubicBezTo>
                    <a:pt x="123" y="214"/>
                    <a:pt x="121" y="216"/>
                    <a:pt x="120" y="215"/>
                  </a:cubicBezTo>
                  <a:cubicBezTo>
                    <a:pt x="120" y="212"/>
                    <a:pt x="120" y="212"/>
                    <a:pt x="120" y="212"/>
                  </a:cubicBezTo>
                  <a:cubicBezTo>
                    <a:pt x="122" y="209"/>
                    <a:pt x="122" y="209"/>
                    <a:pt x="122" y="209"/>
                  </a:cubicBezTo>
                  <a:cubicBezTo>
                    <a:pt x="116" y="208"/>
                    <a:pt x="116" y="208"/>
                    <a:pt x="116" y="208"/>
                  </a:cubicBezTo>
                  <a:cubicBezTo>
                    <a:pt x="115" y="208"/>
                    <a:pt x="119" y="206"/>
                    <a:pt x="114" y="208"/>
                  </a:cubicBezTo>
                  <a:cubicBezTo>
                    <a:pt x="118" y="205"/>
                    <a:pt x="118" y="205"/>
                    <a:pt x="118" y="205"/>
                  </a:cubicBezTo>
                  <a:cubicBezTo>
                    <a:pt x="118" y="205"/>
                    <a:pt x="113" y="214"/>
                    <a:pt x="125" y="205"/>
                  </a:cubicBezTo>
                  <a:cubicBezTo>
                    <a:pt x="132" y="204"/>
                    <a:pt x="132" y="204"/>
                    <a:pt x="132" y="204"/>
                  </a:cubicBezTo>
                  <a:cubicBezTo>
                    <a:pt x="140" y="204"/>
                    <a:pt x="140" y="204"/>
                    <a:pt x="140" y="204"/>
                  </a:cubicBezTo>
                  <a:cubicBezTo>
                    <a:pt x="140" y="203"/>
                    <a:pt x="140" y="203"/>
                    <a:pt x="140" y="203"/>
                  </a:cubicBezTo>
                  <a:cubicBezTo>
                    <a:pt x="144" y="203"/>
                    <a:pt x="144" y="203"/>
                    <a:pt x="144" y="203"/>
                  </a:cubicBezTo>
                  <a:cubicBezTo>
                    <a:pt x="147" y="200"/>
                    <a:pt x="147" y="200"/>
                    <a:pt x="147" y="200"/>
                  </a:cubicBezTo>
                  <a:cubicBezTo>
                    <a:pt x="148" y="200"/>
                    <a:pt x="137" y="206"/>
                    <a:pt x="151" y="199"/>
                  </a:cubicBezTo>
                  <a:cubicBezTo>
                    <a:pt x="149" y="198"/>
                    <a:pt x="149" y="198"/>
                    <a:pt x="149" y="198"/>
                  </a:cubicBezTo>
                  <a:cubicBezTo>
                    <a:pt x="157" y="198"/>
                    <a:pt x="157" y="198"/>
                    <a:pt x="157" y="198"/>
                  </a:cubicBezTo>
                  <a:cubicBezTo>
                    <a:pt x="161" y="197"/>
                    <a:pt x="161" y="197"/>
                    <a:pt x="161" y="197"/>
                  </a:cubicBezTo>
                  <a:cubicBezTo>
                    <a:pt x="161" y="196"/>
                    <a:pt x="158" y="199"/>
                    <a:pt x="164" y="197"/>
                  </a:cubicBezTo>
                  <a:cubicBezTo>
                    <a:pt x="164" y="195"/>
                    <a:pt x="164" y="195"/>
                    <a:pt x="164" y="195"/>
                  </a:cubicBezTo>
                  <a:cubicBezTo>
                    <a:pt x="155" y="194"/>
                    <a:pt x="155" y="194"/>
                    <a:pt x="155" y="194"/>
                  </a:cubicBezTo>
                  <a:cubicBezTo>
                    <a:pt x="152" y="195"/>
                    <a:pt x="152" y="195"/>
                    <a:pt x="152" y="195"/>
                  </a:cubicBezTo>
                  <a:cubicBezTo>
                    <a:pt x="149" y="193"/>
                    <a:pt x="149" y="193"/>
                    <a:pt x="149" y="193"/>
                  </a:cubicBezTo>
                  <a:cubicBezTo>
                    <a:pt x="144" y="195"/>
                    <a:pt x="144" y="195"/>
                    <a:pt x="144" y="195"/>
                  </a:cubicBezTo>
                  <a:cubicBezTo>
                    <a:pt x="138" y="193"/>
                    <a:pt x="138" y="193"/>
                    <a:pt x="138" y="193"/>
                  </a:cubicBezTo>
                  <a:cubicBezTo>
                    <a:pt x="135" y="197"/>
                    <a:pt x="147" y="191"/>
                    <a:pt x="134" y="196"/>
                  </a:cubicBezTo>
                  <a:cubicBezTo>
                    <a:pt x="128" y="194"/>
                    <a:pt x="128" y="194"/>
                    <a:pt x="128" y="194"/>
                  </a:cubicBezTo>
                  <a:cubicBezTo>
                    <a:pt x="126" y="194"/>
                    <a:pt x="131" y="199"/>
                    <a:pt x="126" y="191"/>
                  </a:cubicBezTo>
                  <a:cubicBezTo>
                    <a:pt x="119" y="191"/>
                    <a:pt x="119" y="191"/>
                    <a:pt x="119" y="191"/>
                  </a:cubicBezTo>
                  <a:cubicBezTo>
                    <a:pt x="116" y="190"/>
                    <a:pt x="116" y="190"/>
                    <a:pt x="116" y="190"/>
                  </a:cubicBezTo>
                  <a:cubicBezTo>
                    <a:pt x="112" y="191"/>
                    <a:pt x="112" y="191"/>
                    <a:pt x="112" y="191"/>
                  </a:cubicBezTo>
                  <a:cubicBezTo>
                    <a:pt x="116" y="189"/>
                    <a:pt x="116" y="189"/>
                    <a:pt x="116" y="189"/>
                  </a:cubicBezTo>
                  <a:cubicBezTo>
                    <a:pt x="137" y="188"/>
                    <a:pt x="137" y="188"/>
                    <a:pt x="137" y="188"/>
                  </a:cubicBezTo>
                  <a:cubicBezTo>
                    <a:pt x="149" y="189"/>
                    <a:pt x="149" y="189"/>
                    <a:pt x="149" y="189"/>
                  </a:cubicBezTo>
                  <a:cubicBezTo>
                    <a:pt x="150" y="188"/>
                    <a:pt x="149" y="186"/>
                    <a:pt x="152" y="188"/>
                  </a:cubicBezTo>
                  <a:cubicBezTo>
                    <a:pt x="155" y="184"/>
                    <a:pt x="151" y="187"/>
                    <a:pt x="146" y="185"/>
                  </a:cubicBezTo>
                  <a:cubicBezTo>
                    <a:pt x="145" y="185"/>
                    <a:pt x="145" y="185"/>
                    <a:pt x="145" y="185"/>
                  </a:cubicBezTo>
                  <a:cubicBezTo>
                    <a:pt x="145" y="183"/>
                    <a:pt x="145" y="183"/>
                    <a:pt x="145" y="183"/>
                  </a:cubicBezTo>
                  <a:cubicBezTo>
                    <a:pt x="151" y="185"/>
                    <a:pt x="151" y="185"/>
                    <a:pt x="151" y="185"/>
                  </a:cubicBezTo>
                  <a:cubicBezTo>
                    <a:pt x="152" y="182"/>
                    <a:pt x="152" y="182"/>
                    <a:pt x="152" y="182"/>
                  </a:cubicBezTo>
                  <a:cubicBezTo>
                    <a:pt x="154" y="183"/>
                    <a:pt x="154" y="183"/>
                    <a:pt x="154" y="183"/>
                  </a:cubicBezTo>
                  <a:cubicBezTo>
                    <a:pt x="156" y="182"/>
                    <a:pt x="161" y="183"/>
                    <a:pt x="158" y="179"/>
                  </a:cubicBezTo>
                  <a:cubicBezTo>
                    <a:pt x="162" y="178"/>
                    <a:pt x="162" y="178"/>
                    <a:pt x="162" y="178"/>
                  </a:cubicBezTo>
                  <a:cubicBezTo>
                    <a:pt x="158" y="174"/>
                    <a:pt x="158" y="174"/>
                    <a:pt x="158" y="174"/>
                  </a:cubicBezTo>
                  <a:cubicBezTo>
                    <a:pt x="164" y="179"/>
                    <a:pt x="158" y="168"/>
                    <a:pt x="169" y="172"/>
                  </a:cubicBezTo>
                  <a:cubicBezTo>
                    <a:pt x="169" y="170"/>
                    <a:pt x="169" y="170"/>
                    <a:pt x="169" y="170"/>
                  </a:cubicBezTo>
                  <a:cubicBezTo>
                    <a:pt x="169" y="168"/>
                    <a:pt x="168" y="166"/>
                    <a:pt x="163" y="170"/>
                  </a:cubicBezTo>
                  <a:cubicBezTo>
                    <a:pt x="161" y="169"/>
                    <a:pt x="161" y="169"/>
                    <a:pt x="161" y="169"/>
                  </a:cubicBezTo>
                  <a:cubicBezTo>
                    <a:pt x="159" y="170"/>
                    <a:pt x="165" y="175"/>
                    <a:pt x="156" y="170"/>
                  </a:cubicBezTo>
                  <a:cubicBezTo>
                    <a:pt x="152" y="169"/>
                    <a:pt x="151" y="173"/>
                    <a:pt x="149" y="174"/>
                  </a:cubicBezTo>
                  <a:cubicBezTo>
                    <a:pt x="151" y="171"/>
                    <a:pt x="138" y="178"/>
                    <a:pt x="154" y="173"/>
                  </a:cubicBezTo>
                  <a:cubicBezTo>
                    <a:pt x="156" y="174"/>
                    <a:pt x="156" y="174"/>
                    <a:pt x="156" y="174"/>
                  </a:cubicBezTo>
                  <a:cubicBezTo>
                    <a:pt x="154" y="175"/>
                    <a:pt x="154" y="175"/>
                    <a:pt x="154" y="175"/>
                  </a:cubicBezTo>
                  <a:cubicBezTo>
                    <a:pt x="144" y="175"/>
                    <a:pt x="144" y="175"/>
                    <a:pt x="144" y="175"/>
                  </a:cubicBezTo>
                  <a:cubicBezTo>
                    <a:pt x="136" y="176"/>
                    <a:pt x="136" y="176"/>
                    <a:pt x="136" y="176"/>
                  </a:cubicBezTo>
                  <a:cubicBezTo>
                    <a:pt x="132" y="175"/>
                    <a:pt x="132" y="175"/>
                    <a:pt x="132" y="175"/>
                  </a:cubicBezTo>
                  <a:cubicBezTo>
                    <a:pt x="132" y="173"/>
                    <a:pt x="132" y="173"/>
                    <a:pt x="132" y="173"/>
                  </a:cubicBezTo>
                  <a:cubicBezTo>
                    <a:pt x="130" y="171"/>
                    <a:pt x="130" y="171"/>
                    <a:pt x="130" y="171"/>
                  </a:cubicBezTo>
                  <a:cubicBezTo>
                    <a:pt x="125" y="176"/>
                    <a:pt x="125" y="176"/>
                    <a:pt x="125" y="176"/>
                  </a:cubicBezTo>
                  <a:cubicBezTo>
                    <a:pt x="121" y="175"/>
                    <a:pt x="121" y="175"/>
                    <a:pt x="121" y="175"/>
                  </a:cubicBezTo>
                  <a:cubicBezTo>
                    <a:pt x="120" y="176"/>
                    <a:pt x="120" y="176"/>
                    <a:pt x="120" y="176"/>
                  </a:cubicBezTo>
                  <a:cubicBezTo>
                    <a:pt x="116" y="173"/>
                    <a:pt x="116" y="173"/>
                    <a:pt x="116" y="173"/>
                  </a:cubicBezTo>
                  <a:cubicBezTo>
                    <a:pt x="105" y="174"/>
                    <a:pt x="105" y="174"/>
                    <a:pt x="105" y="174"/>
                  </a:cubicBezTo>
                  <a:cubicBezTo>
                    <a:pt x="102" y="172"/>
                    <a:pt x="102" y="172"/>
                    <a:pt x="102" y="172"/>
                  </a:cubicBezTo>
                  <a:cubicBezTo>
                    <a:pt x="99" y="172"/>
                    <a:pt x="99" y="172"/>
                    <a:pt x="99" y="172"/>
                  </a:cubicBezTo>
                  <a:cubicBezTo>
                    <a:pt x="98" y="175"/>
                    <a:pt x="98" y="175"/>
                    <a:pt x="98" y="175"/>
                  </a:cubicBezTo>
                  <a:cubicBezTo>
                    <a:pt x="95" y="175"/>
                    <a:pt x="95" y="175"/>
                    <a:pt x="95" y="175"/>
                  </a:cubicBezTo>
                  <a:cubicBezTo>
                    <a:pt x="96" y="174"/>
                    <a:pt x="96" y="174"/>
                    <a:pt x="96" y="174"/>
                  </a:cubicBezTo>
                  <a:cubicBezTo>
                    <a:pt x="95" y="173"/>
                    <a:pt x="95" y="173"/>
                    <a:pt x="95" y="173"/>
                  </a:cubicBezTo>
                  <a:cubicBezTo>
                    <a:pt x="95" y="171"/>
                    <a:pt x="95" y="171"/>
                    <a:pt x="95" y="171"/>
                  </a:cubicBezTo>
                  <a:cubicBezTo>
                    <a:pt x="99" y="171"/>
                    <a:pt x="99" y="171"/>
                    <a:pt x="99" y="171"/>
                  </a:cubicBezTo>
                  <a:cubicBezTo>
                    <a:pt x="103" y="169"/>
                    <a:pt x="103" y="169"/>
                    <a:pt x="103" y="169"/>
                  </a:cubicBezTo>
                  <a:cubicBezTo>
                    <a:pt x="102" y="165"/>
                    <a:pt x="102" y="165"/>
                    <a:pt x="102" y="165"/>
                  </a:cubicBezTo>
                  <a:cubicBezTo>
                    <a:pt x="112" y="165"/>
                    <a:pt x="112" y="165"/>
                    <a:pt x="112" y="165"/>
                  </a:cubicBezTo>
                  <a:cubicBezTo>
                    <a:pt x="116" y="162"/>
                    <a:pt x="116" y="162"/>
                    <a:pt x="116" y="162"/>
                  </a:cubicBezTo>
                  <a:cubicBezTo>
                    <a:pt x="121" y="161"/>
                    <a:pt x="121" y="161"/>
                    <a:pt x="121" y="161"/>
                  </a:cubicBezTo>
                  <a:cubicBezTo>
                    <a:pt x="123" y="161"/>
                    <a:pt x="124" y="157"/>
                    <a:pt x="128" y="160"/>
                  </a:cubicBezTo>
                  <a:cubicBezTo>
                    <a:pt x="130" y="158"/>
                    <a:pt x="130" y="158"/>
                    <a:pt x="130" y="158"/>
                  </a:cubicBezTo>
                  <a:cubicBezTo>
                    <a:pt x="131" y="159"/>
                    <a:pt x="131" y="159"/>
                    <a:pt x="131" y="159"/>
                  </a:cubicBezTo>
                  <a:cubicBezTo>
                    <a:pt x="132" y="159"/>
                    <a:pt x="126" y="161"/>
                    <a:pt x="134" y="158"/>
                  </a:cubicBezTo>
                  <a:cubicBezTo>
                    <a:pt x="132" y="160"/>
                    <a:pt x="132" y="160"/>
                    <a:pt x="132" y="160"/>
                  </a:cubicBezTo>
                  <a:cubicBezTo>
                    <a:pt x="133" y="161"/>
                    <a:pt x="133" y="161"/>
                    <a:pt x="133" y="161"/>
                  </a:cubicBezTo>
                  <a:cubicBezTo>
                    <a:pt x="130" y="163"/>
                    <a:pt x="130" y="163"/>
                    <a:pt x="130" y="163"/>
                  </a:cubicBezTo>
                  <a:cubicBezTo>
                    <a:pt x="125" y="166"/>
                    <a:pt x="125" y="166"/>
                    <a:pt x="125" y="166"/>
                  </a:cubicBezTo>
                  <a:cubicBezTo>
                    <a:pt x="130" y="166"/>
                    <a:pt x="130" y="166"/>
                    <a:pt x="130" y="166"/>
                  </a:cubicBezTo>
                  <a:cubicBezTo>
                    <a:pt x="146" y="165"/>
                    <a:pt x="146" y="165"/>
                    <a:pt x="146" y="165"/>
                  </a:cubicBezTo>
                  <a:cubicBezTo>
                    <a:pt x="148" y="166"/>
                    <a:pt x="148" y="166"/>
                    <a:pt x="148" y="166"/>
                  </a:cubicBezTo>
                  <a:cubicBezTo>
                    <a:pt x="150" y="165"/>
                    <a:pt x="150" y="165"/>
                    <a:pt x="150" y="165"/>
                  </a:cubicBezTo>
                  <a:cubicBezTo>
                    <a:pt x="153" y="168"/>
                    <a:pt x="153" y="168"/>
                    <a:pt x="153" y="168"/>
                  </a:cubicBezTo>
                  <a:cubicBezTo>
                    <a:pt x="157" y="166"/>
                    <a:pt x="157" y="166"/>
                    <a:pt x="157" y="166"/>
                  </a:cubicBezTo>
                  <a:cubicBezTo>
                    <a:pt x="157" y="162"/>
                    <a:pt x="147" y="169"/>
                    <a:pt x="162" y="165"/>
                  </a:cubicBezTo>
                  <a:cubicBezTo>
                    <a:pt x="165" y="166"/>
                    <a:pt x="156" y="171"/>
                    <a:pt x="162" y="162"/>
                  </a:cubicBezTo>
                  <a:cubicBezTo>
                    <a:pt x="159" y="160"/>
                    <a:pt x="159" y="160"/>
                    <a:pt x="159" y="160"/>
                  </a:cubicBezTo>
                  <a:cubicBezTo>
                    <a:pt x="153" y="159"/>
                    <a:pt x="153" y="159"/>
                    <a:pt x="153" y="159"/>
                  </a:cubicBezTo>
                  <a:cubicBezTo>
                    <a:pt x="146" y="161"/>
                    <a:pt x="146" y="161"/>
                    <a:pt x="146" y="161"/>
                  </a:cubicBezTo>
                  <a:cubicBezTo>
                    <a:pt x="146" y="160"/>
                    <a:pt x="146" y="160"/>
                    <a:pt x="146" y="160"/>
                  </a:cubicBezTo>
                  <a:cubicBezTo>
                    <a:pt x="148" y="160"/>
                    <a:pt x="148" y="160"/>
                    <a:pt x="148" y="160"/>
                  </a:cubicBezTo>
                  <a:cubicBezTo>
                    <a:pt x="143" y="155"/>
                    <a:pt x="143" y="155"/>
                    <a:pt x="143" y="155"/>
                  </a:cubicBezTo>
                  <a:cubicBezTo>
                    <a:pt x="140" y="156"/>
                    <a:pt x="139" y="160"/>
                    <a:pt x="135" y="156"/>
                  </a:cubicBezTo>
                  <a:cubicBezTo>
                    <a:pt x="137" y="154"/>
                    <a:pt x="137" y="154"/>
                    <a:pt x="137" y="154"/>
                  </a:cubicBezTo>
                  <a:cubicBezTo>
                    <a:pt x="139" y="154"/>
                    <a:pt x="133" y="160"/>
                    <a:pt x="135" y="151"/>
                  </a:cubicBezTo>
                  <a:cubicBezTo>
                    <a:pt x="140" y="151"/>
                    <a:pt x="129" y="157"/>
                    <a:pt x="140" y="149"/>
                  </a:cubicBezTo>
                  <a:cubicBezTo>
                    <a:pt x="135" y="147"/>
                    <a:pt x="135" y="147"/>
                    <a:pt x="135" y="147"/>
                  </a:cubicBezTo>
                  <a:cubicBezTo>
                    <a:pt x="128" y="148"/>
                    <a:pt x="128" y="148"/>
                    <a:pt x="128" y="148"/>
                  </a:cubicBezTo>
                  <a:cubicBezTo>
                    <a:pt x="124" y="146"/>
                    <a:pt x="124" y="146"/>
                    <a:pt x="124" y="146"/>
                  </a:cubicBezTo>
                  <a:cubicBezTo>
                    <a:pt x="107" y="146"/>
                    <a:pt x="107" y="146"/>
                    <a:pt x="107" y="146"/>
                  </a:cubicBezTo>
                  <a:cubicBezTo>
                    <a:pt x="106" y="144"/>
                    <a:pt x="106" y="144"/>
                    <a:pt x="106" y="144"/>
                  </a:cubicBezTo>
                  <a:cubicBezTo>
                    <a:pt x="106" y="145"/>
                    <a:pt x="104" y="146"/>
                    <a:pt x="102" y="145"/>
                  </a:cubicBezTo>
                  <a:cubicBezTo>
                    <a:pt x="106" y="143"/>
                    <a:pt x="106" y="143"/>
                    <a:pt x="106" y="143"/>
                  </a:cubicBezTo>
                  <a:cubicBezTo>
                    <a:pt x="107" y="145"/>
                    <a:pt x="107" y="145"/>
                    <a:pt x="107" y="145"/>
                  </a:cubicBezTo>
                  <a:cubicBezTo>
                    <a:pt x="108" y="143"/>
                    <a:pt x="108" y="143"/>
                    <a:pt x="108" y="143"/>
                  </a:cubicBezTo>
                  <a:cubicBezTo>
                    <a:pt x="103" y="141"/>
                    <a:pt x="103" y="141"/>
                    <a:pt x="103" y="141"/>
                  </a:cubicBezTo>
                  <a:cubicBezTo>
                    <a:pt x="97" y="142"/>
                    <a:pt x="97" y="142"/>
                    <a:pt x="97" y="142"/>
                  </a:cubicBezTo>
                  <a:cubicBezTo>
                    <a:pt x="95" y="142"/>
                    <a:pt x="95" y="142"/>
                    <a:pt x="95" y="142"/>
                  </a:cubicBezTo>
                  <a:cubicBezTo>
                    <a:pt x="105" y="139"/>
                    <a:pt x="105" y="139"/>
                    <a:pt x="105" y="139"/>
                  </a:cubicBezTo>
                  <a:cubicBezTo>
                    <a:pt x="106" y="138"/>
                    <a:pt x="95" y="144"/>
                    <a:pt x="109" y="139"/>
                  </a:cubicBezTo>
                  <a:cubicBezTo>
                    <a:pt x="130" y="142"/>
                    <a:pt x="130" y="142"/>
                    <a:pt x="130" y="142"/>
                  </a:cubicBezTo>
                  <a:cubicBezTo>
                    <a:pt x="131" y="141"/>
                    <a:pt x="131" y="141"/>
                    <a:pt x="131" y="141"/>
                  </a:cubicBezTo>
                  <a:cubicBezTo>
                    <a:pt x="139" y="143"/>
                    <a:pt x="139" y="143"/>
                    <a:pt x="139" y="143"/>
                  </a:cubicBezTo>
                  <a:cubicBezTo>
                    <a:pt x="146" y="141"/>
                    <a:pt x="146" y="141"/>
                    <a:pt x="146" y="141"/>
                  </a:cubicBezTo>
                  <a:cubicBezTo>
                    <a:pt x="145" y="140"/>
                    <a:pt x="145" y="140"/>
                    <a:pt x="145" y="140"/>
                  </a:cubicBezTo>
                  <a:cubicBezTo>
                    <a:pt x="144" y="139"/>
                    <a:pt x="143" y="145"/>
                    <a:pt x="147" y="138"/>
                  </a:cubicBezTo>
                  <a:cubicBezTo>
                    <a:pt x="148" y="140"/>
                    <a:pt x="148" y="140"/>
                    <a:pt x="148" y="140"/>
                  </a:cubicBezTo>
                  <a:cubicBezTo>
                    <a:pt x="149" y="140"/>
                    <a:pt x="149" y="140"/>
                    <a:pt x="149" y="140"/>
                  </a:cubicBezTo>
                  <a:cubicBezTo>
                    <a:pt x="152" y="137"/>
                    <a:pt x="152" y="137"/>
                    <a:pt x="152" y="137"/>
                  </a:cubicBezTo>
                  <a:cubicBezTo>
                    <a:pt x="153" y="142"/>
                    <a:pt x="153" y="142"/>
                    <a:pt x="153" y="142"/>
                  </a:cubicBezTo>
                  <a:cubicBezTo>
                    <a:pt x="156" y="139"/>
                    <a:pt x="156" y="139"/>
                    <a:pt x="156" y="139"/>
                  </a:cubicBezTo>
                  <a:cubicBezTo>
                    <a:pt x="159" y="138"/>
                    <a:pt x="161" y="141"/>
                    <a:pt x="164" y="137"/>
                  </a:cubicBezTo>
                  <a:cubicBezTo>
                    <a:pt x="163" y="136"/>
                    <a:pt x="168" y="136"/>
                    <a:pt x="162" y="136"/>
                  </a:cubicBezTo>
                  <a:cubicBezTo>
                    <a:pt x="162" y="135"/>
                    <a:pt x="163" y="137"/>
                    <a:pt x="162" y="135"/>
                  </a:cubicBezTo>
                  <a:cubicBezTo>
                    <a:pt x="164" y="134"/>
                    <a:pt x="167" y="139"/>
                    <a:pt x="166" y="137"/>
                  </a:cubicBezTo>
                  <a:cubicBezTo>
                    <a:pt x="167" y="134"/>
                    <a:pt x="167" y="134"/>
                    <a:pt x="167" y="134"/>
                  </a:cubicBezTo>
                  <a:cubicBezTo>
                    <a:pt x="171" y="138"/>
                    <a:pt x="168" y="127"/>
                    <a:pt x="175" y="134"/>
                  </a:cubicBezTo>
                  <a:cubicBezTo>
                    <a:pt x="179" y="133"/>
                    <a:pt x="181" y="129"/>
                    <a:pt x="186" y="132"/>
                  </a:cubicBezTo>
                  <a:cubicBezTo>
                    <a:pt x="185" y="133"/>
                    <a:pt x="185" y="133"/>
                    <a:pt x="185" y="133"/>
                  </a:cubicBezTo>
                  <a:cubicBezTo>
                    <a:pt x="194" y="133"/>
                    <a:pt x="194" y="133"/>
                    <a:pt x="194" y="133"/>
                  </a:cubicBezTo>
                  <a:cubicBezTo>
                    <a:pt x="198" y="136"/>
                    <a:pt x="198" y="136"/>
                    <a:pt x="198" y="136"/>
                  </a:cubicBezTo>
                  <a:cubicBezTo>
                    <a:pt x="199" y="134"/>
                    <a:pt x="199" y="134"/>
                    <a:pt x="199" y="134"/>
                  </a:cubicBezTo>
                  <a:cubicBezTo>
                    <a:pt x="199" y="133"/>
                    <a:pt x="199" y="133"/>
                    <a:pt x="199" y="133"/>
                  </a:cubicBezTo>
                  <a:cubicBezTo>
                    <a:pt x="200" y="135"/>
                    <a:pt x="200" y="135"/>
                    <a:pt x="200" y="135"/>
                  </a:cubicBezTo>
                  <a:cubicBezTo>
                    <a:pt x="207" y="134"/>
                    <a:pt x="207" y="134"/>
                    <a:pt x="207" y="134"/>
                  </a:cubicBezTo>
                  <a:cubicBezTo>
                    <a:pt x="211" y="132"/>
                    <a:pt x="211" y="132"/>
                    <a:pt x="211" y="132"/>
                  </a:cubicBezTo>
                  <a:cubicBezTo>
                    <a:pt x="208" y="130"/>
                    <a:pt x="208" y="130"/>
                    <a:pt x="208" y="130"/>
                  </a:cubicBezTo>
                  <a:cubicBezTo>
                    <a:pt x="212" y="129"/>
                    <a:pt x="212" y="129"/>
                    <a:pt x="212" y="129"/>
                  </a:cubicBezTo>
                  <a:cubicBezTo>
                    <a:pt x="210" y="130"/>
                    <a:pt x="210" y="130"/>
                    <a:pt x="210" y="130"/>
                  </a:cubicBezTo>
                  <a:cubicBezTo>
                    <a:pt x="217" y="132"/>
                    <a:pt x="217" y="132"/>
                    <a:pt x="217" y="132"/>
                  </a:cubicBezTo>
                  <a:cubicBezTo>
                    <a:pt x="218" y="132"/>
                    <a:pt x="219" y="127"/>
                    <a:pt x="220" y="132"/>
                  </a:cubicBezTo>
                  <a:cubicBezTo>
                    <a:pt x="222" y="133"/>
                    <a:pt x="222" y="131"/>
                    <a:pt x="222" y="130"/>
                  </a:cubicBezTo>
                  <a:cubicBezTo>
                    <a:pt x="219" y="130"/>
                    <a:pt x="228" y="128"/>
                    <a:pt x="219" y="130"/>
                  </a:cubicBezTo>
                  <a:cubicBezTo>
                    <a:pt x="224" y="127"/>
                    <a:pt x="224" y="127"/>
                    <a:pt x="224" y="127"/>
                  </a:cubicBezTo>
                  <a:cubicBezTo>
                    <a:pt x="223" y="126"/>
                    <a:pt x="223" y="126"/>
                    <a:pt x="223" y="126"/>
                  </a:cubicBezTo>
                  <a:cubicBezTo>
                    <a:pt x="226" y="125"/>
                    <a:pt x="226" y="125"/>
                    <a:pt x="226" y="125"/>
                  </a:cubicBezTo>
                  <a:cubicBezTo>
                    <a:pt x="230" y="126"/>
                    <a:pt x="230" y="126"/>
                    <a:pt x="230" y="126"/>
                  </a:cubicBezTo>
                  <a:cubicBezTo>
                    <a:pt x="228" y="128"/>
                    <a:pt x="228" y="128"/>
                    <a:pt x="228" y="128"/>
                  </a:cubicBezTo>
                  <a:cubicBezTo>
                    <a:pt x="227" y="127"/>
                    <a:pt x="227" y="127"/>
                    <a:pt x="227" y="127"/>
                  </a:cubicBezTo>
                  <a:cubicBezTo>
                    <a:pt x="224" y="129"/>
                    <a:pt x="224" y="129"/>
                    <a:pt x="224" y="129"/>
                  </a:cubicBezTo>
                  <a:cubicBezTo>
                    <a:pt x="224" y="130"/>
                    <a:pt x="224" y="130"/>
                    <a:pt x="224" y="130"/>
                  </a:cubicBezTo>
                  <a:cubicBezTo>
                    <a:pt x="227" y="129"/>
                    <a:pt x="232" y="126"/>
                    <a:pt x="234" y="130"/>
                  </a:cubicBezTo>
                  <a:cubicBezTo>
                    <a:pt x="240" y="129"/>
                    <a:pt x="240" y="129"/>
                    <a:pt x="240" y="129"/>
                  </a:cubicBezTo>
                  <a:cubicBezTo>
                    <a:pt x="249" y="128"/>
                    <a:pt x="249" y="128"/>
                    <a:pt x="249" y="128"/>
                  </a:cubicBezTo>
                  <a:cubicBezTo>
                    <a:pt x="267" y="124"/>
                    <a:pt x="267" y="124"/>
                    <a:pt x="267" y="124"/>
                  </a:cubicBezTo>
                  <a:cubicBezTo>
                    <a:pt x="269" y="122"/>
                    <a:pt x="269" y="122"/>
                    <a:pt x="269" y="122"/>
                  </a:cubicBezTo>
                  <a:cubicBezTo>
                    <a:pt x="269" y="122"/>
                    <a:pt x="273" y="122"/>
                    <a:pt x="268" y="121"/>
                  </a:cubicBezTo>
                  <a:cubicBezTo>
                    <a:pt x="273" y="120"/>
                    <a:pt x="273" y="120"/>
                    <a:pt x="273" y="120"/>
                  </a:cubicBezTo>
                  <a:cubicBezTo>
                    <a:pt x="272" y="121"/>
                    <a:pt x="272" y="121"/>
                    <a:pt x="272" y="121"/>
                  </a:cubicBezTo>
                  <a:cubicBezTo>
                    <a:pt x="278" y="121"/>
                    <a:pt x="278" y="121"/>
                    <a:pt x="278" y="121"/>
                  </a:cubicBezTo>
                  <a:cubicBezTo>
                    <a:pt x="281" y="117"/>
                    <a:pt x="281" y="117"/>
                    <a:pt x="281" y="117"/>
                  </a:cubicBezTo>
                  <a:cubicBezTo>
                    <a:pt x="283" y="118"/>
                    <a:pt x="281" y="112"/>
                    <a:pt x="285" y="117"/>
                  </a:cubicBezTo>
                  <a:cubicBezTo>
                    <a:pt x="296" y="115"/>
                    <a:pt x="277" y="116"/>
                    <a:pt x="294" y="112"/>
                  </a:cubicBezTo>
                  <a:cubicBezTo>
                    <a:pt x="292" y="114"/>
                    <a:pt x="292" y="114"/>
                    <a:pt x="292" y="114"/>
                  </a:cubicBezTo>
                  <a:cubicBezTo>
                    <a:pt x="293" y="116"/>
                    <a:pt x="293" y="116"/>
                    <a:pt x="293" y="116"/>
                  </a:cubicBezTo>
                  <a:cubicBezTo>
                    <a:pt x="297" y="114"/>
                    <a:pt x="297" y="114"/>
                    <a:pt x="297" y="114"/>
                  </a:cubicBezTo>
                  <a:cubicBezTo>
                    <a:pt x="297" y="113"/>
                    <a:pt x="297" y="113"/>
                    <a:pt x="297" y="113"/>
                  </a:cubicBezTo>
                  <a:cubicBezTo>
                    <a:pt x="301" y="111"/>
                    <a:pt x="301" y="111"/>
                    <a:pt x="301" y="111"/>
                  </a:cubicBezTo>
                  <a:cubicBezTo>
                    <a:pt x="311" y="110"/>
                    <a:pt x="311" y="110"/>
                    <a:pt x="311" y="110"/>
                  </a:cubicBezTo>
                  <a:cubicBezTo>
                    <a:pt x="311" y="109"/>
                    <a:pt x="311" y="109"/>
                    <a:pt x="311" y="109"/>
                  </a:cubicBezTo>
                  <a:cubicBezTo>
                    <a:pt x="303" y="109"/>
                    <a:pt x="303" y="109"/>
                    <a:pt x="303" y="109"/>
                  </a:cubicBezTo>
                  <a:cubicBezTo>
                    <a:pt x="289" y="111"/>
                    <a:pt x="289" y="111"/>
                    <a:pt x="289" y="111"/>
                  </a:cubicBezTo>
                  <a:cubicBezTo>
                    <a:pt x="275" y="113"/>
                    <a:pt x="275" y="113"/>
                    <a:pt x="275" y="113"/>
                  </a:cubicBezTo>
                  <a:cubicBezTo>
                    <a:pt x="272" y="114"/>
                    <a:pt x="272" y="114"/>
                    <a:pt x="272" y="114"/>
                  </a:cubicBezTo>
                  <a:cubicBezTo>
                    <a:pt x="266" y="114"/>
                    <a:pt x="266" y="114"/>
                    <a:pt x="266" y="114"/>
                  </a:cubicBezTo>
                  <a:cubicBezTo>
                    <a:pt x="262" y="115"/>
                    <a:pt x="262" y="115"/>
                    <a:pt x="262" y="115"/>
                  </a:cubicBezTo>
                  <a:cubicBezTo>
                    <a:pt x="258" y="113"/>
                    <a:pt x="258" y="113"/>
                    <a:pt x="258" y="113"/>
                  </a:cubicBezTo>
                  <a:cubicBezTo>
                    <a:pt x="255" y="115"/>
                    <a:pt x="255" y="115"/>
                    <a:pt x="255" y="115"/>
                  </a:cubicBezTo>
                  <a:cubicBezTo>
                    <a:pt x="252" y="115"/>
                    <a:pt x="252" y="115"/>
                    <a:pt x="252" y="115"/>
                  </a:cubicBezTo>
                  <a:cubicBezTo>
                    <a:pt x="248" y="116"/>
                    <a:pt x="248" y="116"/>
                    <a:pt x="248" y="116"/>
                  </a:cubicBezTo>
                  <a:cubicBezTo>
                    <a:pt x="245" y="116"/>
                    <a:pt x="245" y="116"/>
                    <a:pt x="245" y="116"/>
                  </a:cubicBezTo>
                  <a:cubicBezTo>
                    <a:pt x="240" y="114"/>
                    <a:pt x="247" y="121"/>
                    <a:pt x="239" y="117"/>
                  </a:cubicBezTo>
                  <a:cubicBezTo>
                    <a:pt x="221" y="118"/>
                    <a:pt x="221" y="118"/>
                    <a:pt x="221" y="118"/>
                  </a:cubicBezTo>
                  <a:cubicBezTo>
                    <a:pt x="221" y="117"/>
                    <a:pt x="228" y="116"/>
                    <a:pt x="221" y="115"/>
                  </a:cubicBezTo>
                  <a:cubicBezTo>
                    <a:pt x="214" y="116"/>
                    <a:pt x="214" y="116"/>
                    <a:pt x="214" y="116"/>
                  </a:cubicBezTo>
                  <a:cubicBezTo>
                    <a:pt x="215" y="113"/>
                    <a:pt x="215" y="113"/>
                    <a:pt x="215" y="113"/>
                  </a:cubicBezTo>
                  <a:cubicBezTo>
                    <a:pt x="208" y="112"/>
                    <a:pt x="208" y="112"/>
                    <a:pt x="208" y="112"/>
                  </a:cubicBezTo>
                  <a:cubicBezTo>
                    <a:pt x="207" y="115"/>
                    <a:pt x="207" y="115"/>
                    <a:pt x="207" y="115"/>
                  </a:cubicBezTo>
                  <a:cubicBezTo>
                    <a:pt x="209" y="115"/>
                    <a:pt x="209" y="115"/>
                    <a:pt x="209" y="115"/>
                  </a:cubicBezTo>
                  <a:cubicBezTo>
                    <a:pt x="208" y="116"/>
                    <a:pt x="205" y="117"/>
                    <a:pt x="203" y="117"/>
                  </a:cubicBezTo>
                  <a:cubicBezTo>
                    <a:pt x="202" y="116"/>
                    <a:pt x="202" y="116"/>
                    <a:pt x="202" y="116"/>
                  </a:cubicBezTo>
                  <a:cubicBezTo>
                    <a:pt x="206" y="114"/>
                    <a:pt x="206" y="114"/>
                    <a:pt x="206" y="114"/>
                  </a:cubicBezTo>
                  <a:cubicBezTo>
                    <a:pt x="204" y="119"/>
                    <a:pt x="218" y="112"/>
                    <a:pt x="200" y="114"/>
                  </a:cubicBezTo>
                  <a:cubicBezTo>
                    <a:pt x="202" y="113"/>
                    <a:pt x="203" y="113"/>
                    <a:pt x="198" y="117"/>
                  </a:cubicBezTo>
                  <a:cubicBezTo>
                    <a:pt x="193" y="115"/>
                    <a:pt x="193" y="115"/>
                    <a:pt x="193" y="115"/>
                  </a:cubicBezTo>
                  <a:cubicBezTo>
                    <a:pt x="193" y="118"/>
                    <a:pt x="193" y="118"/>
                    <a:pt x="193" y="118"/>
                  </a:cubicBezTo>
                  <a:cubicBezTo>
                    <a:pt x="188" y="116"/>
                    <a:pt x="188" y="116"/>
                    <a:pt x="188" y="116"/>
                  </a:cubicBezTo>
                  <a:cubicBezTo>
                    <a:pt x="179" y="119"/>
                    <a:pt x="179" y="119"/>
                    <a:pt x="179" y="119"/>
                  </a:cubicBezTo>
                  <a:cubicBezTo>
                    <a:pt x="178" y="116"/>
                    <a:pt x="178" y="116"/>
                    <a:pt x="178" y="116"/>
                  </a:cubicBezTo>
                  <a:cubicBezTo>
                    <a:pt x="170" y="116"/>
                    <a:pt x="170" y="116"/>
                    <a:pt x="170" y="116"/>
                  </a:cubicBezTo>
                  <a:cubicBezTo>
                    <a:pt x="168" y="119"/>
                    <a:pt x="168" y="119"/>
                    <a:pt x="168" y="119"/>
                  </a:cubicBezTo>
                  <a:cubicBezTo>
                    <a:pt x="166" y="118"/>
                    <a:pt x="166" y="118"/>
                    <a:pt x="166" y="118"/>
                  </a:cubicBezTo>
                  <a:cubicBezTo>
                    <a:pt x="165" y="120"/>
                    <a:pt x="165" y="120"/>
                    <a:pt x="165" y="120"/>
                  </a:cubicBezTo>
                  <a:cubicBezTo>
                    <a:pt x="169" y="123"/>
                    <a:pt x="169" y="123"/>
                    <a:pt x="169" y="123"/>
                  </a:cubicBezTo>
                  <a:cubicBezTo>
                    <a:pt x="178" y="121"/>
                    <a:pt x="178" y="121"/>
                    <a:pt x="178" y="121"/>
                  </a:cubicBezTo>
                  <a:cubicBezTo>
                    <a:pt x="178" y="121"/>
                    <a:pt x="178" y="121"/>
                    <a:pt x="178" y="121"/>
                  </a:cubicBezTo>
                  <a:cubicBezTo>
                    <a:pt x="179" y="122"/>
                    <a:pt x="179" y="122"/>
                    <a:pt x="179" y="122"/>
                  </a:cubicBezTo>
                  <a:cubicBezTo>
                    <a:pt x="179" y="123"/>
                    <a:pt x="179" y="123"/>
                    <a:pt x="179" y="123"/>
                  </a:cubicBezTo>
                  <a:cubicBezTo>
                    <a:pt x="171" y="123"/>
                    <a:pt x="171" y="123"/>
                    <a:pt x="171" y="123"/>
                  </a:cubicBezTo>
                  <a:cubicBezTo>
                    <a:pt x="169" y="124"/>
                    <a:pt x="174" y="119"/>
                    <a:pt x="170" y="125"/>
                  </a:cubicBezTo>
                  <a:cubicBezTo>
                    <a:pt x="165" y="123"/>
                    <a:pt x="165" y="123"/>
                    <a:pt x="165" y="123"/>
                  </a:cubicBezTo>
                  <a:cubicBezTo>
                    <a:pt x="162" y="123"/>
                    <a:pt x="162" y="123"/>
                    <a:pt x="162" y="123"/>
                  </a:cubicBezTo>
                  <a:cubicBezTo>
                    <a:pt x="165" y="120"/>
                    <a:pt x="165" y="120"/>
                    <a:pt x="165" y="120"/>
                  </a:cubicBezTo>
                  <a:cubicBezTo>
                    <a:pt x="160" y="119"/>
                    <a:pt x="170" y="115"/>
                    <a:pt x="160" y="120"/>
                  </a:cubicBezTo>
                  <a:cubicBezTo>
                    <a:pt x="161" y="118"/>
                    <a:pt x="164" y="118"/>
                    <a:pt x="165" y="117"/>
                  </a:cubicBezTo>
                  <a:cubicBezTo>
                    <a:pt x="164" y="115"/>
                    <a:pt x="164" y="115"/>
                    <a:pt x="164" y="115"/>
                  </a:cubicBezTo>
                  <a:cubicBezTo>
                    <a:pt x="164" y="113"/>
                    <a:pt x="164" y="113"/>
                    <a:pt x="164" y="113"/>
                  </a:cubicBezTo>
                  <a:cubicBezTo>
                    <a:pt x="166" y="113"/>
                    <a:pt x="167" y="111"/>
                    <a:pt x="168" y="110"/>
                  </a:cubicBezTo>
                  <a:cubicBezTo>
                    <a:pt x="158" y="111"/>
                    <a:pt x="158" y="111"/>
                    <a:pt x="158" y="111"/>
                  </a:cubicBezTo>
                  <a:cubicBezTo>
                    <a:pt x="157" y="112"/>
                    <a:pt x="157" y="112"/>
                    <a:pt x="157" y="112"/>
                  </a:cubicBezTo>
                  <a:cubicBezTo>
                    <a:pt x="152" y="111"/>
                    <a:pt x="152" y="111"/>
                    <a:pt x="152" y="111"/>
                  </a:cubicBezTo>
                  <a:cubicBezTo>
                    <a:pt x="151" y="112"/>
                    <a:pt x="151" y="112"/>
                    <a:pt x="151" y="112"/>
                  </a:cubicBezTo>
                  <a:cubicBezTo>
                    <a:pt x="151" y="113"/>
                    <a:pt x="151" y="113"/>
                    <a:pt x="151" y="113"/>
                  </a:cubicBezTo>
                  <a:cubicBezTo>
                    <a:pt x="147" y="114"/>
                    <a:pt x="147" y="114"/>
                    <a:pt x="147" y="114"/>
                  </a:cubicBezTo>
                  <a:cubicBezTo>
                    <a:pt x="146" y="115"/>
                    <a:pt x="153" y="115"/>
                    <a:pt x="145" y="114"/>
                  </a:cubicBezTo>
                  <a:cubicBezTo>
                    <a:pt x="144" y="111"/>
                    <a:pt x="147" y="115"/>
                    <a:pt x="146" y="112"/>
                  </a:cubicBezTo>
                  <a:cubicBezTo>
                    <a:pt x="142" y="115"/>
                    <a:pt x="142" y="115"/>
                    <a:pt x="142" y="115"/>
                  </a:cubicBezTo>
                  <a:cubicBezTo>
                    <a:pt x="142" y="115"/>
                    <a:pt x="142" y="115"/>
                    <a:pt x="142" y="115"/>
                  </a:cubicBezTo>
                  <a:cubicBezTo>
                    <a:pt x="140" y="116"/>
                    <a:pt x="140" y="116"/>
                    <a:pt x="140" y="116"/>
                  </a:cubicBezTo>
                  <a:cubicBezTo>
                    <a:pt x="140" y="115"/>
                    <a:pt x="140" y="115"/>
                    <a:pt x="140" y="115"/>
                  </a:cubicBezTo>
                  <a:cubicBezTo>
                    <a:pt x="135" y="117"/>
                    <a:pt x="135" y="117"/>
                    <a:pt x="135" y="117"/>
                  </a:cubicBezTo>
                  <a:cubicBezTo>
                    <a:pt x="129" y="115"/>
                    <a:pt x="129" y="115"/>
                    <a:pt x="129" y="115"/>
                  </a:cubicBezTo>
                  <a:cubicBezTo>
                    <a:pt x="128" y="115"/>
                    <a:pt x="134" y="114"/>
                    <a:pt x="126" y="116"/>
                  </a:cubicBezTo>
                  <a:cubicBezTo>
                    <a:pt x="126" y="118"/>
                    <a:pt x="126" y="118"/>
                    <a:pt x="126" y="118"/>
                  </a:cubicBezTo>
                  <a:cubicBezTo>
                    <a:pt x="124" y="118"/>
                    <a:pt x="124" y="118"/>
                    <a:pt x="124" y="118"/>
                  </a:cubicBezTo>
                  <a:cubicBezTo>
                    <a:pt x="124" y="117"/>
                    <a:pt x="124" y="117"/>
                    <a:pt x="124" y="117"/>
                  </a:cubicBezTo>
                  <a:cubicBezTo>
                    <a:pt x="116" y="114"/>
                    <a:pt x="116" y="114"/>
                    <a:pt x="116" y="114"/>
                  </a:cubicBezTo>
                  <a:cubicBezTo>
                    <a:pt x="107" y="113"/>
                    <a:pt x="107" y="113"/>
                    <a:pt x="107" y="113"/>
                  </a:cubicBezTo>
                  <a:cubicBezTo>
                    <a:pt x="109" y="111"/>
                    <a:pt x="104" y="117"/>
                    <a:pt x="112" y="111"/>
                  </a:cubicBezTo>
                  <a:cubicBezTo>
                    <a:pt x="109" y="108"/>
                    <a:pt x="109" y="108"/>
                    <a:pt x="109" y="108"/>
                  </a:cubicBezTo>
                  <a:cubicBezTo>
                    <a:pt x="114" y="108"/>
                    <a:pt x="114" y="108"/>
                    <a:pt x="114" y="108"/>
                  </a:cubicBezTo>
                  <a:cubicBezTo>
                    <a:pt x="115" y="110"/>
                    <a:pt x="106" y="105"/>
                    <a:pt x="117" y="110"/>
                  </a:cubicBezTo>
                  <a:cubicBezTo>
                    <a:pt x="120" y="108"/>
                    <a:pt x="120" y="108"/>
                    <a:pt x="120" y="108"/>
                  </a:cubicBezTo>
                  <a:cubicBezTo>
                    <a:pt x="121" y="107"/>
                    <a:pt x="121" y="107"/>
                    <a:pt x="121" y="107"/>
                  </a:cubicBezTo>
                  <a:cubicBezTo>
                    <a:pt x="117" y="103"/>
                    <a:pt x="117" y="103"/>
                    <a:pt x="117" y="103"/>
                  </a:cubicBezTo>
                  <a:cubicBezTo>
                    <a:pt x="117" y="100"/>
                    <a:pt x="117" y="100"/>
                    <a:pt x="117" y="100"/>
                  </a:cubicBezTo>
                  <a:cubicBezTo>
                    <a:pt x="115" y="98"/>
                    <a:pt x="115" y="98"/>
                    <a:pt x="115" y="98"/>
                  </a:cubicBezTo>
                  <a:cubicBezTo>
                    <a:pt x="118" y="95"/>
                    <a:pt x="117" y="99"/>
                    <a:pt x="124" y="96"/>
                  </a:cubicBezTo>
                  <a:cubicBezTo>
                    <a:pt x="125" y="98"/>
                    <a:pt x="125" y="98"/>
                    <a:pt x="125" y="98"/>
                  </a:cubicBezTo>
                  <a:cubicBezTo>
                    <a:pt x="126" y="99"/>
                    <a:pt x="124" y="95"/>
                    <a:pt x="126" y="99"/>
                  </a:cubicBezTo>
                  <a:cubicBezTo>
                    <a:pt x="129" y="98"/>
                    <a:pt x="129" y="98"/>
                    <a:pt x="129" y="98"/>
                  </a:cubicBezTo>
                  <a:cubicBezTo>
                    <a:pt x="134" y="98"/>
                    <a:pt x="134" y="98"/>
                    <a:pt x="134" y="98"/>
                  </a:cubicBezTo>
                  <a:cubicBezTo>
                    <a:pt x="135" y="103"/>
                    <a:pt x="135" y="103"/>
                    <a:pt x="135" y="103"/>
                  </a:cubicBezTo>
                  <a:cubicBezTo>
                    <a:pt x="143" y="105"/>
                    <a:pt x="143" y="105"/>
                    <a:pt x="143" y="105"/>
                  </a:cubicBezTo>
                  <a:cubicBezTo>
                    <a:pt x="149" y="103"/>
                    <a:pt x="149" y="103"/>
                    <a:pt x="149" y="103"/>
                  </a:cubicBezTo>
                  <a:cubicBezTo>
                    <a:pt x="158" y="101"/>
                    <a:pt x="158" y="101"/>
                    <a:pt x="158" y="101"/>
                  </a:cubicBezTo>
                  <a:cubicBezTo>
                    <a:pt x="159" y="98"/>
                    <a:pt x="159" y="98"/>
                    <a:pt x="159" y="98"/>
                  </a:cubicBezTo>
                  <a:cubicBezTo>
                    <a:pt x="158" y="95"/>
                    <a:pt x="158" y="95"/>
                    <a:pt x="158" y="95"/>
                  </a:cubicBezTo>
                  <a:cubicBezTo>
                    <a:pt x="145" y="93"/>
                    <a:pt x="145" y="93"/>
                    <a:pt x="145" y="93"/>
                  </a:cubicBezTo>
                  <a:cubicBezTo>
                    <a:pt x="149" y="92"/>
                    <a:pt x="149" y="92"/>
                    <a:pt x="149" y="92"/>
                  </a:cubicBezTo>
                  <a:cubicBezTo>
                    <a:pt x="151" y="93"/>
                    <a:pt x="151" y="93"/>
                    <a:pt x="151" y="93"/>
                  </a:cubicBezTo>
                  <a:cubicBezTo>
                    <a:pt x="151" y="91"/>
                    <a:pt x="157" y="91"/>
                    <a:pt x="158" y="93"/>
                  </a:cubicBezTo>
                  <a:cubicBezTo>
                    <a:pt x="162" y="93"/>
                    <a:pt x="162" y="93"/>
                    <a:pt x="162" y="93"/>
                  </a:cubicBezTo>
                  <a:cubicBezTo>
                    <a:pt x="162" y="95"/>
                    <a:pt x="162" y="95"/>
                    <a:pt x="162" y="95"/>
                  </a:cubicBezTo>
                  <a:cubicBezTo>
                    <a:pt x="164" y="96"/>
                    <a:pt x="164" y="96"/>
                    <a:pt x="164" y="96"/>
                  </a:cubicBezTo>
                  <a:cubicBezTo>
                    <a:pt x="165" y="96"/>
                    <a:pt x="165" y="96"/>
                    <a:pt x="165" y="96"/>
                  </a:cubicBezTo>
                  <a:cubicBezTo>
                    <a:pt x="164" y="93"/>
                    <a:pt x="164" y="93"/>
                    <a:pt x="164" y="93"/>
                  </a:cubicBezTo>
                  <a:cubicBezTo>
                    <a:pt x="168" y="91"/>
                    <a:pt x="168" y="91"/>
                    <a:pt x="168" y="91"/>
                  </a:cubicBezTo>
                  <a:cubicBezTo>
                    <a:pt x="179" y="90"/>
                    <a:pt x="179" y="90"/>
                    <a:pt x="179" y="90"/>
                  </a:cubicBezTo>
                  <a:cubicBezTo>
                    <a:pt x="188" y="89"/>
                    <a:pt x="188" y="89"/>
                    <a:pt x="188" y="89"/>
                  </a:cubicBezTo>
                  <a:cubicBezTo>
                    <a:pt x="186" y="93"/>
                    <a:pt x="186" y="81"/>
                    <a:pt x="190" y="93"/>
                  </a:cubicBezTo>
                  <a:cubicBezTo>
                    <a:pt x="199" y="91"/>
                    <a:pt x="199" y="91"/>
                    <a:pt x="199" y="91"/>
                  </a:cubicBezTo>
                  <a:cubicBezTo>
                    <a:pt x="200" y="92"/>
                    <a:pt x="200" y="92"/>
                    <a:pt x="200" y="92"/>
                  </a:cubicBezTo>
                  <a:cubicBezTo>
                    <a:pt x="201" y="92"/>
                    <a:pt x="202" y="90"/>
                    <a:pt x="203" y="91"/>
                  </a:cubicBezTo>
                  <a:cubicBezTo>
                    <a:pt x="197" y="88"/>
                    <a:pt x="197" y="88"/>
                    <a:pt x="197" y="88"/>
                  </a:cubicBezTo>
                  <a:cubicBezTo>
                    <a:pt x="192" y="90"/>
                    <a:pt x="192" y="90"/>
                    <a:pt x="192" y="90"/>
                  </a:cubicBezTo>
                  <a:cubicBezTo>
                    <a:pt x="192" y="90"/>
                    <a:pt x="195" y="90"/>
                    <a:pt x="191" y="90"/>
                  </a:cubicBezTo>
                  <a:cubicBezTo>
                    <a:pt x="208" y="86"/>
                    <a:pt x="208" y="86"/>
                    <a:pt x="208" y="86"/>
                  </a:cubicBezTo>
                  <a:cubicBezTo>
                    <a:pt x="209" y="86"/>
                    <a:pt x="210" y="89"/>
                    <a:pt x="211" y="85"/>
                  </a:cubicBezTo>
                  <a:cubicBezTo>
                    <a:pt x="210" y="88"/>
                    <a:pt x="210" y="88"/>
                    <a:pt x="210" y="88"/>
                  </a:cubicBezTo>
                  <a:cubicBezTo>
                    <a:pt x="213" y="90"/>
                    <a:pt x="213" y="90"/>
                    <a:pt x="213" y="90"/>
                  </a:cubicBezTo>
                  <a:cubicBezTo>
                    <a:pt x="210" y="90"/>
                    <a:pt x="210" y="90"/>
                    <a:pt x="210" y="90"/>
                  </a:cubicBezTo>
                  <a:cubicBezTo>
                    <a:pt x="211" y="91"/>
                    <a:pt x="211" y="91"/>
                    <a:pt x="211" y="91"/>
                  </a:cubicBezTo>
                  <a:cubicBezTo>
                    <a:pt x="217" y="90"/>
                    <a:pt x="217" y="90"/>
                    <a:pt x="217" y="90"/>
                  </a:cubicBezTo>
                  <a:cubicBezTo>
                    <a:pt x="216" y="86"/>
                    <a:pt x="216" y="86"/>
                    <a:pt x="216" y="86"/>
                  </a:cubicBezTo>
                  <a:cubicBezTo>
                    <a:pt x="214" y="87"/>
                    <a:pt x="214" y="87"/>
                    <a:pt x="214" y="87"/>
                  </a:cubicBezTo>
                  <a:cubicBezTo>
                    <a:pt x="214" y="85"/>
                    <a:pt x="214" y="85"/>
                    <a:pt x="214" y="85"/>
                  </a:cubicBezTo>
                  <a:cubicBezTo>
                    <a:pt x="221" y="86"/>
                    <a:pt x="206" y="91"/>
                    <a:pt x="220" y="88"/>
                  </a:cubicBezTo>
                  <a:cubicBezTo>
                    <a:pt x="221" y="90"/>
                    <a:pt x="221" y="90"/>
                    <a:pt x="221" y="90"/>
                  </a:cubicBezTo>
                  <a:cubicBezTo>
                    <a:pt x="224" y="88"/>
                    <a:pt x="224" y="88"/>
                    <a:pt x="224" y="88"/>
                  </a:cubicBezTo>
                  <a:cubicBezTo>
                    <a:pt x="226" y="88"/>
                    <a:pt x="226" y="88"/>
                    <a:pt x="226" y="88"/>
                  </a:cubicBezTo>
                  <a:cubicBezTo>
                    <a:pt x="228" y="85"/>
                    <a:pt x="228" y="85"/>
                    <a:pt x="228" y="85"/>
                  </a:cubicBezTo>
                  <a:cubicBezTo>
                    <a:pt x="226" y="84"/>
                    <a:pt x="226" y="84"/>
                    <a:pt x="226" y="84"/>
                  </a:cubicBezTo>
                  <a:cubicBezTo>
                    <a:pt x="228" y="83"/>
                    <a:pt x="228" y="83"/>
                    <a:pt x="228" y="83"/>
                  </a:cubicBezTo>
                  <a:cubicBezTo>
                    <a:pt x="228" y="88"/>
                    <a:pt x="232" y="79"/>
                    <a:pt x="232" y="86"/>
                  </a:cubicBezTo>
                  <a:cubicBezTo>
                    <a:pt x="235" y="85"/>
                    <a:pt x="235" y="85"/>
                    <a:pt x="235" y="85"/>
                  </a:cubicBezTo>
                  <a:cubicBezTo>
                    <a:pt x="236" y="86"/>
                    <a:pt x="236" y="86"/>
                    <a:pt x="236" y="86"/>
                  </a:cubicBezTo>
                  <a:cubicBezTo>
                    <a:pt x="236" y="85"/>
                    <a:pt x="236" y="85"/>
                    <a:pt x="236" y="85"/>
                  </a:cubicBezTo>
                  <a:cubicBezTo>
                    <a:pt x="237" y="84"/>
                    <a:pt x="237" y="84"/>
                    <a:pt x="237" y="84"/>
                  </a:cubicBezTo>
                  <a:cubicBezTo>
                    <a:pt x="239" y="84"/>
                    <a:pt x="239" y="84"/>
                    <a:pt x="239" y="84"/>
                  </a:cubicBezTo>
                  <a:cubicBezTo>
                    <a:pt x="240" y="87"/>
                    <a:pt x="240" y="87"/>
                    <a:pt x="240" y="87"/>
                  </a:cubicBezTo>
                  <a:cubicBezTo>
                    <a:pt x="242" y="87"/>
                    <a:pt x="232" y="87"/>
                    <a:pt x="244" y="88"/>
                  </a:cubicBezTo>
                  <a:cubicBezTo>
                    <a:pt x="244" y="87"/>
                    <a:pt x="244" y="87"/>
                    <a:pt x="244" y="87"/>
                  </a:cubicBezTo>
                  <a:cubicBezTo>
                    <a:pt x="241" y="85"/>
                    <a:pt x="241" y="85"/>
                    <a:pt x="241" y="85"/>
                  </a:cubicBezTo>
                  <a:cubicBezTo>
                    <a:pt x="242" y="84"/>
                    <a:pt x="242" y="84"/>
                    <a:pt x="242" y="84"/>
                  </a:cubicBezTo>
                  <a:cubicBezTo>
                    <a:pt x="259" y="81"/>
                    <a:pt x="259" y="81"/>
                    <a:pt x="259" y="81"/>
                  </a:cubicBezTo>
                  <a:cubicBezTo>
                    <a:pt x="260" y="82"/>
                    <a:pt x="260" y="82"/>
                    <a:pt x="260" y="82"/>
                  </a:cubicBezTo>
                  <a:cubicBezTo>
                    <a:pt x="262" y="79"/>
                    <a:pt x="262" y="79"/>
                    <a:pt x="262" y="79"/>
                  </a:cubicBezTo>
                  <a:cubicBezTo>
                    <a:pt x="269" y="78"/>
                    <a:pt x="269" y="78"/>
                    <a:pt x="269" y="78"/>
                  </a:cubicBezTo>
                  <a:cubicBezTo>
                    <a:pt x="268" y="81"/>
                    <a:pt x="268" y="81"/>
                    <a:pt x="268" y="81"/>
                  </a:cubicBezTo>
                  <a:cubicBezTo>
                    <a:pt x="259" y="83"/>
                    <a:pt x="259" y="83"/>
                    <a:pt x="259" y="83"/>
                  </a:cubicBezTo>
                  <a:cubicBezTo>
                    <a:pt x="259" y="84"/>
                    <a:pt x="257" y="84"/>
                    <a:pt x="258" y="85"/>
                  </a:cubicBezTo>
                  <a:cubicBezTo>
                    <a:pt x="254" y="84"/>
                    <a:pt x="254" y="84"/>
                    <a:pt x="254" y="84"/>
                  </a:cubicBezTo>
                  <a:cubicBezTo>
                    <a:pt x="253" y="85"/>
                    <a:pt x="253" y="85"/>
                    <a:pt x="253" y="85"/>
                  </a:cubicBezTo>
                  <a:cubicBezTo>
                    <a:pt x="257" y="87"/>
                    <a:pt x="257" y="87"/>
                    <a:pt x="257" y="87"/>
                  </a:cubicBezTo>
                  <a:cubicBezTo>
                    <a:pt x="259" y="87"/>
                    <a:pt x="251" y="90"/>
                    <a:pt x="259" y="85"/>
                  </a:cubicBezTo>
                  <a:cubicBezTo>
                    <a:pt x="263" y="86"/>
                    <a:pt x="263" y="86"/>
                    <a:pt x="263" y="86"/>
                  </a:cubicBezTo>
                  <a:cubicBezTo>
                    <a:pt x="271" y="85"/>
                    <a:pt x="271" y="85"/>
                    <a:pt x="271" y="85"/>
                  </a:cubicBezTo>
                  <a:cubicBezTo>
                    <a:pt x="271" y="79"/>
                    <a:pt x="271" y="79"/>
                    <a:pt x="271" y="79"/>
                  </a:cubicBezTo>
                  <a:cubicBezTo>
                    <a:pt x="272" y="78"/>
                    <a:pt x="272" y="78"/>
                    <a:pt x="272" y="78"/>
                  </a:cubicBezTo>
                  <a:cubicBezTo>
                    <a:pt x="268" y="76"/>
                    <a:pt x="268" y="76"/>
                    <a:pt x="268" y="76"/>
                  </a:cubicBezTo>
                  <a:cubicBezTo>
                    <a:pt x="269" y="74"/>
                    <a:pt x="269" y="74"/>
                    <a:pt x="269" y="74"/>
                  </a:cubicBezTo>
                  <a:cubicBezTo>
                    <a:pt x="269" y="73"/>
                    <a:pt x="269" y="73"/>
                    <a:pt x="269" y="73"/>
                  </a:cubicBezTo>
                  <a:cubicBezTo>
                    <a:pt x="268" y="72"/>
                    <a:pt x="268" y="72"/>
                    <a:pt x="268" y="72"/>
                  </a:cubicBezTo>
                  <a:cubicBezTo>
                    <a:pt x="267" y="73"/>
                    <a:pt x="264" y="75"/>
                    <a:pt x="265" y="73"/>
                  </a:cubicBezTo>
                  <a:cubicBezTo>
                    <a:pt x="266" y="75"/>
                    <a:pt x="257" y="73"/>
                    <a:pt x="266" y="77"/>
                  </a:cubicBezTo>
                  <a:cubicBezTo>
                    <a:pt x="262" y="75"/>
                    <a:pt x="262" y="75"/>
                    <a:pt x="262" y="75"/>
                  </a:cubicBezTo>
                  <a:cubicBezTo>
                    <a:pt x="262" y="76"/>
                    <a:pt x="262" y="76"/>
                    <a:pt x="262" y="76"/>
                  </a:cubicBezTo>
                  <a:cubicBezTo>
                    <a:pt x="255" y="76"/>
                    <a:pt x="255" y="76"/>
                    <a:pt x="255" y="76"/>
                  </a:cubicBezTo>
                  <a:cubicBezTo>
                    <a:pt x="251" y="75"/>
                    <a:pt x="251" y="75"/>
                    <a:pt x="251" y="75"/>
                  </a:cubicBezTo>
                  <a:cubicBezTo>
                    <a:pt x="248" y="76"/>
                    <a:pt x="248" y="76"/>
                    <a:pt x="248" y="76"/>
                  </a:cubicBezTo>
                  <a:cubicBezTo>
                    <a:pt x="249" y="78"/>
                    <a:pt x="249" y="78"/>
                    <a:pt x="249" y="78"/>
                  </a:cubicBezTo>
                  <a:cubicBezTo>
                    <a:pt x="249" y="79"/>
                    <a:pt x="249" y="79"/>
                    <a:pt x="249" y="79"/>
                  </a:cubicBezTo>
                  <a:cubicBezTo>
                    <a:pt x="246" y="78"/>
                    <a:pt x="246" y="78"/>
                    <a:pt x="246" y="78"/>
                  </a:cubicBezTo>
                  <a:cubicBezTo>
                    <a:pt x="244" y="80"/>
                    <a:pt x="244" y="80"/>
                    <a:pt x="244" y="80"/>
                  </a:cubicBezTo>
                  <a:cubicBezTo>
                    <a:pt x="243" y="78"/>
                    <a:pt x="243" y="78"/>
                    <a:pt x="243" y="78"/>
                  </a:cubicBezTo>
                  <a:cubicBezTo>
                    <a:pt x="236" y="78"/>
                    <a:pt x="236" y="78"/>
                    <a:pt x="236" y="78"/>
                  </a:cubicBezTo>
                  <a:cubicBezTo>
                    <a:pt x="235" y="75"/>
                    <a:pt x="235" y="75"/>
                    <a:pt x="235" y="75"/>
                  </a:cubicBezTo>
                  <a:cubicBezTo>
                    <a:pt x="232" y="77"/>
                    <a:pt x="232" y="77"/>
                    <a:pt x="232" y="77"/>
                  </a:cubicBezTo>
                  <a:cubicBezTo>
                    <a:pt x="232" y="78"/>
                    <a:pt x="238" y="75"/>
                    <a:pt x="231" y="80"/>
                  </a:cubicBezTo>
                  <a:cubicBezTo>
                    <a:pt x="226" y="79"/>
                    <a:pt x="226" y="79"/>
                    <a:pt x="226" y="79"/>
                  </a:cubicBezTo>
                  <a:cubicBezTo>
                    <a:pt x="215" y="82"/>
                    <a:pt x="215" y="82"/>
                    <a:pt x="215" y="82"/>
                  </a:cubicBezTo>
                  <a:cubicBezTo>
                    <a:pt x="215" y="81"/>
                    <a:pt x="215" y="81"/>
                    <a:pt x="215" y="81"/>
                  </a:cubicBezTo>
                  <a:cubicBezTo>
                    <a:pt x="209" y="83"/>
                    <a:pt x="209" y="83"/>
                    <a:pt x="209" y="83"/>
                  </a:cubicBezTo>
                  <a:cubicBezTo>
                    <a:pt x="207" y="82"/>
                    <a:pt x="207" y="82"/>
                    <a:pt x="207" y="82"/>
                  </a:cubicBezTo>
                  <a:cubicBezTo>
                    <a:pt x="203" y="80"/>
                    <a:pt x="206" y="87"/>
                    <a:pt x="208" y="78"/>
                  </a:cubicBezTo>
                  <a:cubicBezTo>
                    <a:pt x="215" y="80"/>
                    <a:pt x="215" y="80"/>
                    <a:pt x="215" y="80"/>
                  </a:cubicBezTo>
                  <a:cubicBezTo>
                    <a:pt x="217" y="80"/>
                    <a:pt x="217" y="80"/>
                    <a:pt x="217" y="80"/>
                  </a:cubicBezTo>
                  <a:cubicBezTo>
                    <a:pt x="217" y="74"/>
                    <a:pt x="217" y="74"/>
                    <a:pt x="217" y="74"/>
                  </a:cubicBezTo>
                  <a:cubicBezTo>
                    <a:pt x="221" y="75"/>
                    <a:pt x="221" y="75"/>
                    <a:pt x="221" y="75"/>
                  </a:cubicBezTo>
                  <a:cubicBezTo>
                    <a:pt x="221" y="76"/>
                    <a:pt x="221" y="76"/>
                    <a:pt x="221" y="76"/>
                  </a:cubicBezTo>
                  <a:cubicBezTo>
                    <a:pt x="222" y="78"/>
                    <a:pt x="222" y="78"/>
                    <a:pt x="222" y="78"/>
                  </a:cubicBezTo>
                  <a:cubicBezTo>
                    <a:pt x="223" y="75"/>
                    <a:pt x="229" y="77"/>
                    <a:pt x="227" y="73"/>
                  </a:cubicBezTo>
                  <a:cubicBezTo>
                    <a:pt x="229" y="74"/>
                    <a:pt x="229" y="74"/>
                    <a:pt x="229" y="74"/>
                  </a:cubicBezTo>
                  <a:cubicBezTo>
                    <a:pt x="229" y="74"/>
                    <a:pt x="233" y="74"/>
                    <a:pt x="231" y="72"/>
                  </a:cubicBezTo>
                  <a:cubicBezTo>
                    <a:pt x="235" y="72"/>
                    <a:pt x="235" y="72"/>
                    <a:pt x="235" y="72"/>
                  </a:cubicBezTo>
                  <a:cubicBezTo>
                    <a:pt x="236" y="71"/>
                    <a:pt x="236" y="71"/>
                    <a:pt x="236" y="71"/>
                  </a:cubicBezTo>
                  <a:cubicBezTo>
                    <a:pt x="236" y="73"/>
                    <a:pt x="236" y="73"/>
                    <a:pt x="236" y="73"/>
                  </a:cubicBezTo>
                  <a:cubicBezTo>
                    <a:pt x="240" y="74"/>
                    <a:pt x="240" y="74"/>
                    <a:pt x="240" y="74"/>
                  </a:cubicBezTo>
                  <a:cubicBezTo>
                    <a:pt x="241" y="73"/>
                    <a:pt x="241" y="73"/>
                    <a:pt x="241" y="73"/>
                  </a:cubicBezTo>
                  <a:cubicBezTo>
                    <a:pt x="244" y="73"/>
                    <a:pt x="244" y="73"/>
                    <a:pt x="244" y="73"/>
                  </a:cubicBezTo>
                  <a:cubicBezTo>
                    <a:pt x="244" y="71"/>
                    <a:pt x="244" y="71"/>
                    <a:pt x="244" y="71"/>
                  </a:cubicBezTo>
                  <a:cubicBezTo>
                    <a:pt x="247" y="74"/>
                    <a:pt x="244" y="64"/>
                    <a:pt x="249" y="73"/>
                  </a:cubicBezTo>
                  <a:cubicBezTo>
                    <a:pt x="252" y="71"/>
                    <a:pt x="252" y="71"/>
                    <a:pt x="252" y="71"/>
                  </a:cubicBezTo>
                  <a:cubicBezTo>
                    <a:pt x="255" y="70"/>
                    <a:pt x="255" y="70"/>
                    <a:pt x="255" y="70"/>
                  </a:cubicBezTo>
                  <a:cubicBezTo>
                    <a:pt x="257" y="67"/>
                    <a:pt x="257" y="67"/>
                    <a:pt x="257" y="67"/>
                  </a:cubicBezTo>
                  <a:cubicBezTo>
                    <a:pt x="260" y="68"/>
                    <a:pt x="260" y="68"/>
                    <a:pt x="260" y="68"/>
                  </a:cubicBezTo>
                  <a:cubicBezTo>
                    <a:pt x="264" y="66"/>
                    <a:pt x="264" y="66"/>
                    <a:pt x="264" y="66"/>
                  </a:cubicBezTo>
                  <a:cubicBezTo>
                    <a:pt x="269" y="68"/>
                    <a:pt x="269" y="68"/>
                    <a:pt x="269" y="68"/>
                  </a:cubicBezTo>
                  <a:cubicBezTo>
                    <a:pt x="273" y="67"/>
                    <a:pt x="273" y="67"/>
                    <a:pt x="273" y="67"/>
                  </a:cubicBezTo>
                  <a:cubicBezTo>
                    <a:pt x="274" y="67"/>
                    <a:pt x="271" y="65"/>
                    <a:pt x="275" y="67"/>
                  </a:cubicBezTo>
                  <a:cubicBezTo>
                    <a:pt x="272" y="70"/>
                    <a:pt x="272" y="70"/>
                    <a:pt x="272" y="70"/>
                  </a:cubicBezTo>
                  <a:cubicBezTo>
                    <a:pt x="270" y="74"/>
                    <a:pt x="270" y="74"/>
                    <a:pt x="270" y="74"/>
                  </a:cubicBezTo>
                  <a:cubicBezTo>
                    <a:pt x="272" y="76"/>
                    <a:pt x="272" y="76"/>
                    <a:pt x="272" y="76"/>
                  </a:cubicBezTo>
                  <a:cubicBezTo>
                    <a:pt x="275" y="76"/>
                    <a:pt x="275" y="76"/>
                    <a:pt x="275" y="76"/>
                  </a:cubicBezTo>
                  <a:cubicBezTo>
                    <a:pt x="276" y="69"/>
                    <a:pt x="276" y="69"/>
                    <a:pt x="276" y="69"/>
                  </a:cubicBezTo>
                  <a:cubicBezTo>
                    <a:pt x="284" y="70"/>
                    <a:pt x="270" y="65"/>
                    <a:pt x="282" y="64"/>
                  </a:cubicBezTo>
                  <a:cubicBezTo>
                    <a:pt x="285" y="59"/>
                    <a:pt x="285" y="59"/>
                    <a:pt x="285" y="59"/>
                  </a:cubicBezTo>
                  <a:cubicBezTo>
                    <a:pt x="281" y="60"/>
                    <a:pt x="281" y="60"/>
                    <a:pt x="281" y="60"/>
                  </a:cubicBezTo>
                  <a:cubicBezTo>
                    <a:pt x="278" y="59"/>
                    <a:pt x="278" y="59"/>
                    <a:pt x="278" y="59"/>
                  </a:cubicBezTo>
                  <a:cubicBezTo>
                    <a:pt x="275" y="61"/>
                    <a:pt x="275" y="61"/>
                    <a:pt x="275" y="61"/>
                  </a:cubicBezTo>
                  <a:cubicBezTo>
                    <a:pt x="273" y="61"/>
                    <a:pt x="273" y="61"/>
                    <a:pt x="273" y="61"/>
                  </a:cubicBezTo>
                  <a:cubicBezTo>
                    <a:pt x="271" y="61"/>
                    <a:pt x="286" y="52"/>
                    <a:pt x="267" y="61"/>
                  </a:cubicBezTo>
                  <a:cubicBezTo>
                    <a:pt x="266" y="62"/>
                    <a:pt x="266" y="62"/>
                    <a:pt x="266" y="62"/>
                  </a:cubicBezTo>
                  <a:cubicBezTo>
                    <a:pt x="264" y="61"/>
                    <a:pt x="264" y="61"/>
                    <a:pt x="264" y="61"/>
                  </a:cubicBezTo>
                  <a:cubicBezTo>
                    <a:pt x="258" y="64"/>
                    <a:pt x="258" y="64"/>
                    <a:pt x="258" y="64"/>
                  </a:cubicBezTo>
                  <a:cubicBezTo>
                    <a:pt x="246" y="65"/>
                    <a:pt x="246" y="65"/>
                    <a:pt x="246" y="65"/>
                  </a:cubicBezTo>
                  <a:cubicBezTo>
                    <a:pt x="247" y="61"/>
                    <a:pt x="247" y="61"/>
                    <a:pt x="247" y="61"/>
                  </a:cubicBezTo>
                  <a:cubicBezTo>
                    <a:pt x="256" y="60"/>
                    <a:pt x="256" y="60"/>
                    <a:pt x="256" y="60"/>
                  </a:cubicBezTo>
                  <a:cubicBezTo>
                    <a:pt x="258" y="59"/>
                    <a:pt x="258" y="59"/>
                    <a:pt x="258" y="59"/>
                  </a:cubicBezTo>
                  <a:cubicBezTo>
                    <a:pt x="281" y="55"/>
                    <a:pt x="281" y="55"/>
                    <a:pt x="281" y="55"/>
                  </a:cubicBezTo>
                  <a:cubicBezTo>
                    <a:pt x="282" y="54"/>
                    <a:pt x="282" y="54"/>
                    <a:pt x="282" y="54"/>
                  </a:cubicBezTo>
                  <a:cubicBezTo>
                    <a:pt x="283" y="52"/>
                    <a:pt x="264" y="62"/>
                    <a:pt x="290" y="54"/>
                  </a:cubicBezTo>
                  <a:cubicBezTo>
                    <a:pt x="295" y="53"/>
                    <a:pt x="295" y="53"/>
                    <a:pt x="295" y="53"/>
                  </a:cubicBezTo>
                  <a:cubicBezTo>
                    <a:pt x="296" y="50"/>
                    <a:pt x="298" y="58"/>
                    <a:pt x="295" y="50"/>
                  </a:cubicBezTo>
                  <a:cubicBezTo>
                    <a:pt x="296" y="50"/>
                    <a:pt x="296" y="50"/>
                    <a:pt x="296" y="50"/>
                  </a:cubicBezTo>
                  <a:cubicBezTo>
                    <a:pt x="297" y="51"/>
                    <a:pt x="297" y="51"/>
                    <a:pt x="297" y="51"/>
                  </a:cubicBezTo>
                  <a:cubicBezTo>
                    <a:pt x="296" y="55"/>
                    <a:pt x="296" y="55"/>
                    <a:pt x="296" y="55"/>
                  </a:cubicBezTo>
                  <a:cubicBezTo>
                    <a:pt x="298" y="56"/>
                    <a:pt x="298" y="56"/>
                    <a:pt x="298" y="56"/>
                  </a:cubicBezTo>
                  <a:cubicBezTo>
                    <a:pt x="309" y="53"/>
                    <a:pt x="309" y="53"/>
                    <a:pt x="309" y="53"/>
                  </a:cubicBezTo>
                  <a:cubicBezTo>
                    <a:pt x="309" y="50"/>
                    <a:pt x="309" y="50"/>
                    <a:pt x="309" y="50"/>
                  </a:cubicBezTo>
                  <a:cubicBezTo>
                    <a:pt x="309" y="54"/>
                    <a:pt x="308" y="50"/>
                    <a:pt x="315" y="52"/>
                  </a:cubicBezTo>
                  <a:cubicBezTo>
                    <a:pt x="315" y="51"/>
                    <a:pt x="312" y="55"/>
                    <a:pt x="315" y="50"/>
                  </a:cubicBezTo>
                  <a:cubicBezTo>
                    <a:pt x="317" y="53"/>
                    <a:pt x="317" y="53"/>
                    <a:pt x="317" y="53"/>
                  </a:cubicBezTo>
                  <a:cubicBezTo>
                    <a:pt x="321" y="53"/>
                    <a:pt x="321" y="53"/>
                    <a:pt x="321" y="53"/>
                  </a:cubicBezTo>
                  <a:cubicBezTo>
                    <a:pt x="322" y="50"/>
                    <a:pt x="322" y="50"/>
                    <a:pt x="322" y="50"/>
                  </a:cubicBezTo>
                  <a:cubicBezTo>
                    <a:pt x="323" y="49"/>
                    <a:pt x="325" y="49"/>
                    <a:pt x="325" y="50"/>
                  </a:cubicBezTo>
                  <a:cubicBezTo>
                    <a:pt x="321" y="48"/>
                    <a:pt x="321" y="48"/>
                    <a:pt x="321" y="48"/>
                  </a:cubicBezTo>
                  <a:cubicBezTo>
                    <a:pt x="322" y="48"/>
                    <a:pt x="322" y="47"/>
                    <a:pt x="323" y="47"/>
                  </a:cubicBezTo>
                  <a:cubicBezTo>
                    <a:pt x="323" y="46"/>
                    <a:pt x="323" y="46"/>
                    <a:pt x="323" y="46"/>
                  </a:cubicBezTo>
                  <a:cubicBezTo>
                    <a:pt x="320" y="46"/>
                    <a:pt x="320" y="46"/>
                    <a:pt x="320" y="46"/>
                  </a:cubicBezTo>
                  <a:cubicBezTo>
                    <a:pt x="325" y="46"/>
                    <a:pt x="325" y="46"/>
                    <a:pt x="325" y="46"/>
                  </a:cubicBezTo>
                  <a:cubicBezTo>
                    <a:pt x="325" y="48"/>
                    <a:pt x="325" y="48"/>
                    <a:pt x="325" y="48"/>
                  </a:cubicBezTo>
                  <a:cubicBezTo>
                    <a:pt x="322" y="48"/>
                    <a:pt x="315" y="53"/>
                    <a:pt x="336" y="48"/>
                  </a:cubicBezTo>
                  <a:cubicBezTo>
                    <a:pt x="336" y="48"/>
                    <a:pt x="337" y="47"/>
                    <a:pt x="338" y="50"/>
                  </a:cubicBezTo>
                  <a:cubicBezTo>
                    <a:pt x="339" y="48"/>
                    <a:pt x="339" y="48"/>
                    <a:pt x="339" y="48"/>
                  </a:cubicBezTo>
                  <a:cubicBezTo>
                    <a:pt x="337" y="48"/>
                    <a:pt x="337" y="48"/>
                    <a:pt x="337" y="48"/>
                  </a:cubicBezTo>
                  <a:cubicBezTo>
                    <a:pt x="339" y="47"/>
                    <a:pt x="342" y="47"/>
                    <a:pt x="341" y="45"/>
                  </a:cubicBezTo>
                  <a:cubicBezTo>
                    <a:pt x="344" y="44"/>
                    <a:pt x="344" y="44"/>
                    <a:pt x="344" y="44"/>
                  </a:cubicBezTo>
                  <a:cubicBezTo>
                    <a:pt x="347" y="45"/>
                    <a:pt x="347" y="45"/>
                    <a:pt x="347" y="45"/>
                  </a:cubicBezTo>
                  <a:cubicBezTo>
                    <a:pt x="348" y="44"/>
                    <a:pt x="348" y="44"/>
                    <a:pt x="348" y="44"/>
                  </a:cubicBezTo>
                  <a:cubicBezTo>
                    <a:pt x="346" y="43"/>
                    <a:pt x="346" y="43"/>
                    <a:pt x="346" y="43"/>
                  </a:cubicBezTo>
                  <a:cubicBezTo>
                    <a:pt x="353" y="42"/>
                    <a:pt x="353" y="42"/>
                    <a:pt x="353" y="42"/>
                  </a:cubicBezTo>
                  <a:cubicBezTo>
                    <a:pt x="356" y="43"/>
                    <a:pt x="356" y="43"/>
                    <a:pt x="356" y="43"/>
                  </a:cubicBezTo>
                  <a:cubicBezTo>
                    <a:pt x="357" y="39"/>
                    <a:pt x="357" y="39"/>
                    <a:pt x="357" y="39"/>
                  </a:cubicBezTo>
                  <a:cubicBezTo>
                    <a:pt x="364" y="36"/>
                    <a:pt x="364" y="36"/>
                    <a:pt x="364" y="36"/>
                  </a:cubicBezTo>
                  <a:cubicBezTo>
                    <a:pt x="363" y="38"/>
                    <a:pt x="363" y="38"/>
                    <a:pt x="363" y="38"/>
                  </a:cubicBezTo>
                  <a:cubicBezTo>
                    <a:pt x="357" y="42"/>
                    <a:pt x="357" y="42"/>
                    <a:pt x="357" y="42"/>
                  </a:cubicBezTo>
                  <a:cubicBezTo>
                    <a:pt x="357" y="43"/>
                    <a:pt x="353" y="47"/>
                    <a:pt x="361" y="46"/>
                  </a:cubicBezTo>
                  <a:cubicBezTo>
                    <a:pt x="361" y="47"/>
                    <a:pt x="361" y="47"/>
                    <a:pt x="361" y="47"/>
                  </a:cubicBezTo>
                  <a:cubicBezTo>
                    <a:pt x="364" y="47"/>
                    <a:pt x="364" y="47"/>
                    <a:pt x="364" y="47"/>
                  </a:cubicBezTo>
                  <a:cubicBezTo>
                    <a:pt x="363" y="49"/>
                    <a:pt x="363" y="49"/>
                    <a:pt x="363" y="49"/>
                  </a:cubicBezTo>
                  <a:cubicBezTo>
                    <a:pt x="359" y="48"/>
                    <a:pt x="359" y="48"/>
                    <a:pt x="359" y="48"/>
                  </a:cubicBezTo>
                  <a:cubicBezTo>
                    <a:pt x="357" y="52"/>
                    <a:pt x="357" y="52"/>
                    <a:pt x="357" y="52"/>
                  </a:cubicBezTo>
                  <a:cubicBezTo>
                    <a:pt x="363" y="53"/>
                    <a:pt x="363" y="53"/>
                    <a:pt x="363" y="53"/>
                  </a:cubicBezTo>
                  <a:cubicBezTo>
                    <a:pt x="367" y="52"/>
                    <a:pt x="367" y="52"/>
                    <a:pt x="367" y="52"/>
                  </a:cubicBezTo>
                  <a:cubicBezTo>
                    <a:pt x="367" y="52"/>
                    <a:pt x="367" y="52"/>
                    <a:pt x="367" y="52"/>
                  </a:cubicBezTo>
                  <a:cubicBezTo>
                    <a:pt x="370" y="50"/>
                    <a:pt x="370" y="50"/>
                    <a:pt x="370" y="50"/>
                  </a:cubicBezTo>
                  <a:cubicBezTo>
                    <a:pt x="372" y="50"/>
                    <a:pt x="372" y="50"/>
                    <a:pt x="372" y="50"/>
                  </a:cubicBezTo>
                  <a:cubicBezTo>
                    <a:pt x="371" y="52"/>
                    <a:pt x="369" y="46"/>
                    <a:pt x="373" y="53"/>
                  </a:cubicBezTo>
                  <a:cubicBezTo>
                    <a:pt x="374" y="51"/>
                    <a:pt x="374" y="51"/>
                    <a:pt x="374" y="51"/>
                  </a:cubicBezTo>
                  <a:cubicBezTo>
                    <a:pt x="377" y="53"/>
                    <a:pt x="366" y="52"/>
                    <a:pt x="379" y="50"/>
                  </a:cubicBezTo>
                  <a:cubicBezTo>
                    <a:pt x="379" y="49"/>
                    <a:pt x="379" y="49"/>
                    <a:pt x="379" y="49"/>
                  </a:cubicBezTo>
                  <a:cubicBezTo>
                    <a:pt x="381" y="52"/>
                    <a:pt x="381" y="52"/>
                    <a:pt x="381" y="52"/>
                  </a:cubicBezTo>
                  <a:cubicBezTo>
                    <a:pt x="374" y="53"/>
                    <a:pt x="374" y="53"/>
                    <a:pt x="374" y="53"/>
                  </a:cubicBezTo>
                  <a:cubicBezTo>
                    <a:pt x="380" y="58"/>
                    <a:pt x="380" y="58"/>
                    <a:pt x="380" y="58"/>
                  </a:cubicBezTo>
                  <a:cubicBezTo>
                    <a:pt x="379" y="58"/>
                    <a:pt x="375" y="56"/>
                    <a:pt x="377" y="61"/>
                  </a:cubicBezTo>
                  <a:cubicBezTo>
                    <a:pt x="375" y="63"/>
                    <a:pt x="373" y="61"/>
                    <a:pt x="371" y="63"/>
                  </a:cubicBezTo>
                  <a:cubicBezTo>
                    <a:pt x="372" y="65"/>
                    <a:pt x="372" y="65"/>
                    <a:pt x="372" y="65"/>
                  </a:cubicBezTo>
                  <a:cubicBezTo>
                    <a:pt x="371" y="66"/>
                    <a:pt x="371" y="66"/>
                    <a:pt x="371" y="66"/>
                  </a:cubicBezTo>
                  <a:cubicBezTo>
                    <a:pt x="375" y="70"/>
                    <a:pt x="375" y="70"/>
                    <a:pt x="375" y="70"/>
                  </a:cubicBezTo>
                  <a:cubicBezTo>
                    <a:pt x="378" y="70"/>
                    <a:pt x="378" y="70"/>
                    <a:pt x="378" y="70"/>
                  </a:cubicBezTo>
                  <a:cubicBezTo>
                    <a:pt x="372" y="75"/>
                    <a:pt x="372" y="75"/>
                    <a:pt x="372" y="75"/>
                  </a:cubicBezTo>
                  <a:cubicBezTo>
                    <a:pt x="370" y="73"/>
                    <a:pt x="370" y="73"/>
                    <a:pt x="370" y="73"/>
                  </a:cubicBezTo>
                  <a:cubicBezTo>
                    <a:pt x="364" y="76"/>
                    <a:pt x="364" y="76"/>
                    <a:pt x="364" y="76"/>
                  </a:cubicBezTo>
                  <a:cubicBezTo>
                    <a:pt x="363" y="77"/>
                    <a:pt x="363" y="77"/>
                    <a:pt x="363" y="77"/>
                  </a:cubicBezTo>
                  <a:cubicBezTo>
                    <a:pt x="366" y="78"/>
                    <a:pt x="366" y="78"/>
                    <a:pt x="366" y="78"/>
                  </a:cubicBezTo>
                  <a:cubicBezTo>
                    <a:pt x="363" y="79"/>
                    <a:pt x="363" y="79"/>
                    <a:pt x="363" y="79"/>
                  </a:cubicBezTo>
                  <a:cubicBezTo>
                    <a:pt x="363" y="80"/>
                    <a:pt x="358" y="84"/>
                    <a:pt x="359" y="81"/>
                  </a:cubicBezTo>
                  <a:cubicBezTo>
                    <a:pt x="360" y="79"/>
                    <a:pt x="360" y="79"/>
                    <a:pt x="360" y="79"/>
                  </a:cubicBezTo>
                  <a:cubicBezTo>
                    <a:pt x="355" y="79"/>
                    <a:pt x="355" y="79"/>
                    <a:pt x="355" y="79"/>
                  </a:cubicBezTo>
                  <a:cubicBezTo>
                    <a:pt x="351" y="83"/>
                    <a:pt x="351" y="83"/>
                    <a:pt x="351" y="83"/>
                  </a:cubicBezTo>
                  <a:cubicBezTo>
                    <a:pt x="355" y="85"/>
                    <a:pt x="355" y="85"/>
                    <a:pt x="355" y="85"/>
                  </a:cubicBezTo>
                  <a:cubicBezTo>
                    <a:pt x="354" y="85"/>
                    <a:pt x="353" y="85"/>
                    <a:pt x="354" y="86"/>
                  </a:cubicBezTo>
                  <a:cubicBezTo>
                    <a:pt x="358" y="86"/>
                    <a:pt x="358" y="86"/>
                    <a:pt x="358" y="86"/>
                  </a:cubicBezTo>
                  <a:cubicBezTo>
                    <a:pt x="360" y="88"/>
                    <a:pt x="355" y="90"/>
                    <a:pt x="355" y="90"/>
                  </a:cubicBezTo>
                  <a:cubicBezTo>
                    <a:pt x="355" y="90"/>
                    <a:pt x="358" y="88"/>
                    <a:pt x="355" y="91"/>
                  </a:cubicBezTo>
                  <a:cubicBezTo>
                    <a:pt x="362" y="89"/>
                    <a:pt x="362" y="89"/>
                    <a:pt x="362" y="89"/>
                  </a:cubicBezTo>
                  <a:cubicBezTo>
                    <a:pt x="366" y="85"/>
                    <a:pt x="366" y="85"/>
                    <a:pt x="366" y="85"/>
                  </a:cubicBezTo>
                  <a:cubicBezTo>
                    <a:pt x="378" y="84"/>
                    <a:pt x="378" y="84"/>
                    <a:pt x="378" y="84"/>
                  </a:cubicBezTo>
                  <a:cubicBezTo>
                    <a:pt x="385" y="80"/>
                    <a:pt x="385" y="80"/>
                    <a:pt x="385" y="80"/>
                  </a:cubicBezTo>
                  <a:cubicBezTo>
                    <a:pt x="386" y="80"/>
                    <a:pt x="386" y="80"/>
                    <a:pt x="386" y="80"/>
                  </a:cubicBezTo>
                  <a:cubicBezTo>
                    <a:pt x="381" y="83"/>
                    <a:pt x="381" y="83"/>
                    <a:pt x="381" y="83"/>
                  </a:cubicBezTo>
                  <a:cubicBezTo>
                    <a:pt x="380" y="86"/>
                    <a:pt x="380" y="86"/>
                    <a:pt x="380" y="86"/>
                  </a:cubicBezTo>
                  <a:cubicBezTo>
                    <a:pt x="381" y="87"/>
                    <a:pt x="381" y="87"/>
                    <a:pt x="381" y="87"/>
                  </a:cubicBezTo>
                  <a:cubicBezTo>
                    <a:pt x="384" y="87"/>
                    <a:pt x="386" y="84"/>
                    <a:pt x="388" y="87"/>
                  </a:cubicBezTo>
                  <a:cubicBezTo>
                    <a:pt x="389" y="88"/>
                    <a:pt x="387" y="86"/>
                    <a:pt x="388" y="88"/>
                  </a:cubicBezTo>
                  <a:cubicBezTo>
                    <a:pt x="398" y="87"/>
                    <a:pt x="398" y="87"/>
                    <a:pt x="398" y="87"/>
                  </a:cubicBezTo>
                  <a:cubicBezTo>
                    <a:pt x="404" y="89"/>
                    <a:pt x="404" y="89"/>
                    <a:pt x="404" y="89"/>
                  </a:cubicBezTo>
                  <a:cubicBezTo>
                    <a:pt x="404" y="89"/>
                    <a:pt x="404" y="89"/>
                    <a:pt x="404" y="89"/>
                  </a:cubicBezTo>
                  <a:cubicBezTo>
                    <a:pt x="401" y="92"/>
                    <a:pt x="401" y="92"/>
                    <a:pt x="401" y="92"/>
                  </a:cubicBezTo>
                  <a:cubicBezTo>
                    <a:pt x="406" y="96"/>
                    <a:pt x="406" y="96"/>
                    <a:pt x="406" y="96"/>
                  </a:cubicBezTo>
                  <a:cubicBezTo>
                    <a:pt x="399" y="93"/>
                    <a:pt x="399" y="93"/>
                    <a:pt x="399" y="93"/>
                  </a:cubicBezTo>
                  <a:cubicBezTo>
                    <a:pt x="398" y="92"/>
                    <a:pt x="403" y="92"/>
                    <a:pt x="397" y="92"/>
                  </a:cubicBezTo>
                  <a:cubicBezTo>
                    <a:pt x="397" y="93"/>
                    <a:pt x="397" y="93"/>
                    <a:pt x="397" y="93"/>
                  </a:cubicBezTo>
                  <a:cubicBezTo>
                    <a:pt x="398" y="94"/>
                    <a:pt x="402" y="86"/>
                    <a:pt x="398" y="96"/>
                  </a:cubicBezTo>
                  <a:cubicBezTo>
                    <a:pt x="397" y="98"/>
                    <a:pt x="397" y="98"/>
                    <a:pt x="397" y="98"/>
                  </a:cubicBezTo>
                  <a:cubicBezTo>
                    <a:pt x="400" y="99"/>
                    <a:pt x="400" y="99"/>
                    <a:pt x="400" y="99"/>
                  </a:cubicBezTo>
                  <a:cubicBezTo>
                    <a:pt x="400" y="104"/>
                    <a:pt x="400" y="104"/>
                    <a:pt x="400" y="104"/>
                  </a:cubicBezTo>
                  <a:cubicBezTo>
                    <a:pt x="392" y="106"/>
                    <a:pt x="392" y="106"/>
                    <a:pt x="392" y="106"/>
                  </a:cubicBezTo>
                  <a:cubicBezTo>
                    <a:pt x="390" y="105"/>
                    <a:pt x="400" y="103"/>
                    <a:pt x="388" y="110"/>
                  </a:cubicBezTo>
                  <a:cubicBezTo>
                    <a:pt x="384" y="108"/>
                    <a:pt x="384" y="108"/>
                    <a:pt x="384" y="108"/>
                  </a:cubicBezTo>
                  <a:cubicBezTo>
                    <a:pt x="379" y="110"/>
                    <a:pt x="379" y="110"/>
                    <a:pt x="379" y="110"/>
                  </a:cubicBezTo>
                  <a:cubicBezTo>
                    <a:pt x="380" y="113"/>
                    <a:pt x="382" y="110"/>
                    <a:pt x="384" y="111"/>
                  </a:cubicBezTo>
                  <a:cubicBezTo>
                    <a:pt x="382" y="114"/>
                    <a:pt x="382" y="114"/>
                    <a:pt x="382" y="114"/>
                  </a:cubicBezTo>
                  <a:cubicBezTo>
                    <a:pt x="385" y="114"/>
                    <a:pt x="385" y="114"/>
                    <a:pt x="385" y="114"/>
                  </a:cubicBezTo>
                  <a:cubicBezTo>
                    <a:pt x="386" y="111"/>
                    <a:pt x="386" y="111"/>
                    <a:pt x="386" y="111"/>
                  </a:cubicBezTo>
                  <a:cubicBezTo>
                    <a:pt x="391" y="112"/>
                    <a:pt x="391" y="112"/>
                    <a:pt x="391" y="112"/>
                  </a:cubicBezTo>
                  <a:cubicBezTo>
                    <a:pt x="391" y="114"/>
                    <a:pt x="391" y="114"/>
                    <a:pt x="391" y="114"/>
                  </a:cubicBezTo>
                  <a:cubicBezTo>
                    <a:pt x="397" y="117"/>
                    <a:pt x="397" y="117"/>
                    <a:pt x="397" y="117"/>
                  </a:cubicBezTo>
                  <a:cubicBezTo>
                    <a:pt x="397" y="118"/>
                    <a:pt x="397" y="118"/>
                    <a:pt x="397" y="118"/>
                  </a:cubicBezTo>
                  <a:cubicBezTo>
                    <a:pt x="400" y="118"/>
                    <a:pt x="400" y="118"/>
                    <a:pt x="400" y="118"/>
                  </a:cubicBezTo>
                  <a:cubicBezTo>
                    <a:pt x="400" y="122"/>
                    <a:pt x="400" y="122"/>
                    <a:pt x="400" y="122"/>
                  </a:cubicBezTo>
                  <a:cubicBezTo>
                    <a:pt x="405" y="119"/>
                    <a:pt x="405" y="119"/>
                    <a:pt x="405" y="119"/>
                  </a:cubicBezTo>
                  <a:cubicBezTo>
                    <a:pt x="408" y="119"/>
                    <a:pt x="408" y="119"/>
                    <a:pt x="408" y="119"/>
                  </a:cubicBezTo>
                  <a:cubicBezTo>
                    <a:pt x="412" y="121"/>
                    <a:pt x="412" y="116"/>
                    <a:pt x="416" y="117"/>
                  </a:cubicBezTo>
                  <a:cubicBezTo>
                    <a:pt x="418" y="116"/>
                    <a:pt x="424" y="116"/>
                    <a:pt x="418" y="112"/>
                  </a:cubicBezTo>
                  <a:cubicBezTo>
                    <a:pt x="425" y="112"/>
                    <a:pt x="425" y="112"/>
                    <a:pt x="425" y="112"/>
                  </a:cubicBezTo>
                  <a:cubicBezTo>
                    <a:pt x="426" y="108"/>
                    <a:pt x="426" y="108"/>
                    <a:pt x="426" y="108"/>
                  </a:cubicBezTo>
                  <a:cubicBezTo>
                    <a:pt x="428" y="104"/>
                    <a:pt x="428" y="104"/>
                    <a:pt x="428" y="104"/>
                  </a:cubicBezTo>
                  <a:cubicBezTo>
                    <a:pt x="428" y="105"/>
                    <a:pt x="428" y="105"/>
                    <a:pt x="428" y="105"/>
                  </a:cubicBezTo>
                  <a:cubicBezTo>
                    <a:pt x="434" y="107"/>
                    <a:pt x="434" y="107"/>
                    <a:pt x="434" y="107"/>
                  </a:cubicBezTo>
                  <a:cubicBezTo>
                    <a:pt x="435" y="107"/>
                    <a:pt x="428" y="110"/>
                    <a:pt x="437" y="107"/>
                  </a:cubicBezTo>
                  <a:cubicBezTo>
                    <a:pt x="434" y="105"/>
                    <a:pt x="434" y="105"/>
                    <a:pt x="434" y="105"/>
                  </a:cubicBezTo>
                  <a:cubicBezTo>
                    <a:pt x="438" y="102"/>
                    <a:pt x="438" y="102"/>
                    <a:pt x="438" y="102"/>
                  </a:cubicBezTo>
                  <a:cubicBezTo>
                    <a:pt x="443" y="105"/>
                    <a:pt x="443" y="105"/>
                    <a:pt x="443" y="105"/>
                  </a:cubicBezTo>
                  <a:cubicBezTo>
                    <a:pt x="449" y="104"/>
                    <a:pt x="449" y="104"/>
                    <a:pt x="449" y="104"/>
                  </a:cubicBezTo>
                  <a:cubicBezTo>
                    <a:pt x="450" y="104"/>
                    <a:pt x="450" y="104"/>
                    <a:pt x="450" y="104"/>
                  </a:cubicBezTo>
                  <a:cubicBezTo>
                    <a:pt x="453" y="103"/>
                    <a:pt x="432" y="110"/>
                    <a:pt x="456" y="101"/>
                  </a:cubicBezTo>
                  <a:cubicBezTo>
                    <a:pt x="471" y="92"/>
                    <a:pt x="471" y="92"/>
                    <a:pt x="471" y="92"/>
                  </a:cubicBezTo>
                  <a:cubicBezTo>
                    <a:pt x="469" y="91"/>
                    <a:pt x="468" y="91"/>
                    <a:pt x="469" y="88"/>
                  </a:cubicBezTo>
                  <a:cubicBezTo>
                    <a:pt x="471" y="88"/>
                    <a:pt x="471" y="88"/>
                    <a:pt x="471" y="88"/>
                  </a:cubicBezTo>
                  <a:cubicBezTo>
                    <a:pt x="478" y="87"/>
                    <a:pt x="478" y="87"/>
                    <a:pt x="478" y="87"/>
                  </a:cubicBezTo>
                  <a:cubicBezTo>
                    <a:pt x="477" y="88"/>
                    <a:pt x="476" y="86"/>
                    <a:pt x="475" y="89"/>
                  </a:cubicBezTo>
                  <a:cubicBezTo>
                    <a:pt x="475" y="91"/>
                    <a:pt x="475" y="91"/>
                    <a:pt x="475" y="91"/>
                  </a:cubicBezTo>
                  <a:cubicBezTo>
                    <a:pt x="475" y="93"/>
                    <a:pt x="475" y="93"/>
                    <a:pt x="475" y="93"/>
                  </a:cubicBezTo>
                  <a:cubicBezTo>
                    <a:pt x="478" y="94"/>
                    <a:pt x="478" y="94"/>
                    <a:pt x="478" y="94"/>
                  </a:cubicBezTo>
                  <a:cubicBezTo>
                    <a:pt x="481" y="86"/>
                    <a:pt x="481" y="86"/>
                    <a:pt x="481" y="86"/>
                  </a:cubicBezTo>
                  <a:cubicBezTo>
                    <a:pt x="482" y="85"/>
                    <a:pt x="482" y="85"/>
                    <a:pt x="482" y="85"/>
                  </a:cubicBezTo>
                  <a:cubicBezTo>
                    <a:pt x="484" y="89"/>
                    <a:pt x="484" y="89"/>
                    <a:pt x="484" y="89"/>
                  </a:cubicBezTo>
                  <a:cubicBezTo>
                    <a:pt x="489" y="86"/>
                    <a:pt x="489" y="86"/>
                    <a:pt x="489" y="86"/>
                  </a:cubicBezTo>
                  <a:cubicBezTo>
                    <a:pt x="492" y="88"/>
                    <a:pt x="492" y="88"/>
                    <a:pt x="492" y="88"/>
                  </a:cubicBezTo>
                  <a:cubicBezTo>
                    <a:pt x="496" y="85"/>
                    <a:pt x="496" y="85"/>
                    <a:pt x="496" y="85"/>
                  </a:cubicBezTo>
                  <a:cubicBezTo>
                    <a:pt x="497" y="87"/>
                    <a:pt x="488" y="83"/>
                    <a:pt x="498" y="87"/>
                  </a:cubicBezTo>
                  <a:cubicBezTo>
                    <a:pt x="502" y="83"/>
                    <a:pt x="502" y="83"/>
                    <a:pt x="502" y="83"/>
                  </a:cubicBezTo>
                  <a:cubicBezTo>
                    <a:pt x="508" y="82"/>
                    <a:pt x="508" y="82"/>
                    <a:pt x="508" y="82"/>
                  </a:cubicBezTo>
                  <a:cubicBezTo>
                    <a:pt x="513" y="78"/>
                    <a:pt x="513" y="78"/>
                    <a:pt x="513" y="78"/>
                  </a:cubicBezTo>
                  <a:cubicBezTo>
                    <a:pt x="513" y="75"/>
                    <a:pt x="513" y="75"/>
                    <a:pt x="513" y="75"/>
                  </a:cubicBezTo>
                  <a:cubicBezTo>
                    <a:pt x="515" y="74"/>
                    <a:pt x="515" y="74"/>
                    <a:pt x="515" y="74"/>
                  </a:cubicBezTo>
                  <a:cubicBezTo>
                    <a:pt x="518" y="76"/>
                    <a:pt x="518" y="76"/>
                    <a:pt x="518" y="76"/>
                  </a:cubicBezTo>
                  <a:cubicBezTo>
                    <a:pt x="521" y="73"/>
                    <a:pt x="521" y="73"/>
                    <a:pt x="521" y="73"/>
                  </a:cubicBezTo>
                  <a:cubicBezTo>
                    <a:pt x="522" y="75"/>
                    <a:pt x="522" y="75"/>
                    <a:pt x="522" y="75"/>
                  </a:cubicBezTo>
                  <a:cubicBezTo>
                    <a:pt x="527" y="72"/>
                    <a:pt x="527" y="72"/>
                    <a:pt x="527" y="72"/>
                  </a:cubicBezTo>
                  <a:cubicBezTo>
                    <a:pt x="532" y="71"/>
                    <a:pt x="532" y="71"/>
                    <a:pt x="532" y="71"/>
                  </a:cubicBezTo>
                  <a:cubicBezTo>
                    <a:pt x="533" y="71"/>
                    <a:pt x="527" y="75"/>
                    <a:pt x="534" y="69"/>
                  </a:cubicBezTo>
                  <a:cubicBezTo>
                    <a:pt x="535" y="70"/>
                    <a:pt x="535" y="70"/>
                    <a:pt x="535" y="70"/>
                  </a:cubicBezTo>
                  <a:cubicBezTo>
                    <a:pt x="538" y="65"/>
                    <a:pt x="538" y="65"/>
                    <a:pt x="538" y="65"/>
                  </a:cubicBezTo>
                  <a:cubicBezTo>
                    <a:pt x="545" y="65"/>
                    <a:pt x="545" y="65"/>
                    <a:pt x="545" y="65"/>
                  </a:cubicBezTo>
                  <a:cubicBezTo>
                    <a:pt x="546" y="64"/>
                    <a:pt x="546" y="64"/>
                    <a:pt x="546" y="64"/>
                  </a:cubicBezTo>
                  <a:cubicBezTo>
                    <a:pt x="541" y="67"/>
                    <a:pt x="548" y="61"/>
                    <a:pt x="540" y="62"/>
                  </a:cubicBezTo>
                  <a:cubicBezTo>
                    <a:pt x="544" y="61"/>
                    <a:pt x="544" y="61"/>
                    <a:pt x="544" y="61"/>
                  </a:cubicBezTo>
                  <a:cubicBezTo>
                    <a:pt x="545" y="62"/>
                    <a:pt x="545" y="62"/>
                    <a:pt x="545" y="62"/>
                  </a:cubicBezTo>
                  <a:cubicBezTo>
                    <a:pt x="548" y="60"/>
                    <a:pt x="548" y="60"/>
                    <a:pt x="548" y="60"/>
                  </a:cubicBezTo>
                  <a:cubicBezTo>
                    <a:pt x="551" y="62"/>
                    <a:pt x="551" y="62"/>
                    <a:pt x="551" y="62"/>
                  </a:cubicBezTo>
                  <a:cubicBezTo>
                    <a:pt x="555" y="60"/>
                    <a:pt x="555" y="60"/>
                    <a:pt x="555" y="60"/>
                  </a:cubicBezTo>
                  <a:cubicBezTo>
                    <a:pt x="561" y="59"/>
                    <a:pt x="561" y="59"/>
                    <a:pt x="561" y="59"/>
                  </a:cubicBezTo>
                  <a:cubicBezTo>
                    <a:pt x="562" y="60"/>
                    <a:pt x="562" y="60"/>
                    <a:pt x="562" y="60"/>
                  </a:cubicBezTo>
                  <a:cubicBezTo>
                    <a:pt x="568" y="57"/>
                    <a:pt x="568" y="57"/>
                    <a:pt x="568" y="57"/>
                  </a:cubicBezTo>
                  <a:cubicBezTo>
                    <a:pt x="568" y="56"/>
                    <a:pt x="562" y="58"/>
                    <a:pt x="570" y="57"/>
                  </a:cubicBezTo>
                  <a:cubicBezTo>
                    <a:pt x="571" y="53"/>
                    <a:pt x="571" y="53"/>
                    <a:pt x="571" y="53"/>
                  </a:cubicBezTo>
                  <a:cubicBezTo>
                    <a:pt x="580" y="52"/>
                    <a:pt x="580" y="52"/>
                    <a:pt x="580" y="52"/>
                  </a:cubicBezTo>
                  <a:cubicBezTo>
                    <a:pt x="582" y="50"/>
                    <a:pt x="582" y="50"/>
                    <a:pt x="582" y="50"/>
                  </a:cubicBezTo>
                  <a:cubicBezTo>
                    <a:pt x="586" y="50"/>
                    <a:pt x="586" y="50"/>
                    <a:pt x="586" y="50"/>
                  </a:cubicBezTo>
                  <a:cubicBezTo>
                    <a:pt x="589" y="46"/>
                    <a:pt x="589" y="46"/>
                    <a:pt x="589" y="46"/>
                  </a:cubicBezTo>
                  <a:cubicBezTo>
                    <a:pt x="595" y="44"/>
                    <a:pt x="595" y="44"/>
                    <a:pt x="595" y="44"/>
                  </a:cubicBezTo>
                  <a:cubicBezTo>
                    <a:pt x="598" y="40"/>
                    <a:pt x="598" y="40"/>
                    <a:pt x="598" y="40"/>
                  </a:cubicBezTo>
                  <a:cubicBezTo>
                    <a:pt x="605" y="36"/>
                    <a:pt x="605" y="36"/>
                    <a:pt x="605" y="36"/>
                  </a:cubicBezTo>
                  <a:cubicBezTo>
                    <a:pt x="607" y="38"/>
                    <a:pt x="607" y="38"/>
                    <a:pt x="607" y="38"/>
                  </a:cubicBezTo>
                  <a:cubicBezTo>
                    <a:pt x="610" y="38"/>
                    <a:pt x="610" y="38"/>
                    <a:pt x="610" y="38"/>
                  </a:cubicBezTo>
                  <a:cubicBezTo>
                    <a:pt x="613" y="35"/>
                    <a:pt x="613" y="35"/>
                    <a:pt x="613" y="35"/>
                  </a:cubicBezTo>
                  <a:cubicBezTo>
                    <a:pt x="621" y="34"/>
                    <a:pt x="621" y="34"/>
                    <a:pt x="621" y="34"/>
                  </a:cubicBezTo>
                  <a:cubicBezTo>
                    <a:pt x="619" y="32"/>
                    <a:pt x="620" y="33"/>
                    <a:pt x="626" y="31"/>
                  </a:cubicBezTo>
                  <a:cubicBezTo>
                    <a:pt x="622" y="28"/>
                    <a:pt x="622" y="28"/>
                    <a:pt x="622" y="28"/>
                  </a:cubicBezTo>
                  <a:cubicBezTo>
                    <a:pt x="618" y="28"/>
                    <a:pt x="618" y="28"/>
                    <a:pt x="618" y="28"/>
                  </a:cubicBezTo>
                  <a:cubicBezTo>
                    <a:pt x="622" y="27"/>
                    <a:pt x="622" y="27"/>
                    <a:pt x="622" y="27"/>
                  </a:cubicBezTo>
                  <a:cubicBezTo>
                    <a:pt x="627" y="29"/>
                    <a:pt x="627" y="29"/>
                    <a:pt x="627" y="29"/>
                  </a:cubicBezTo>
                  <a:cubicBezTo>
                    <a:pt x="628" y="30"/>
                    <a:pt x="620" y="26"/>
                    <a:pt x="628" y="32"/>
                  </a:cubicBezTo>
                  <a:cubicBezTo>
                    <a:pt x="633" y="30"/>
                    <a:pt x="633" y="30"/>
                    <a:pt x="633" y="30"/>
                  </a:cubicBezTo>
                  <a:cubicBezTo>
                    <a:pt x="633" y="27"/>
                    <a:pt x="633" y="27"/>
                    <a:pt x="633" y="27"/>
                  </a:cubicBezTo>
                  <a:cubicBezTo>
                    <a:pt x="638" y="27"/>
                    <a:pt x="638" y="27"/>
                    <a:pt x="638" y="27"/>
                  </a:cubicBezTo>
                  <a:cubicBezTo>
                    <a:pt x="639" y="23"/>
                    <a:pt x="639" y="23"/>
                    <a:pt x="639" y="23"/>
                  </a:cubicBezTo>
                  <a:cubicBezTo>
                    <a:pt x="640" y="25"/>
                    <a:pt x="640" y="25"/>
                    <a:pt x="640" y="25"/>
                  </a:cubicBezTo>
                  <a:cubicBezTo>
                    <a:pt x="640" y="24"/>
                    <a:pt x="645" y="25"/>
                    <a:pt x="646" y="20"/>
                  </a:cubicBezTo>
                  <a:cubicBezTo>
                    <a:pt x="644" y="19"/>
                    <a:pt x="644" y="19"/>
                    <a:pt x="644" y="19"/>
                  </a:cubicBezTo>
                  <a:cubicBezTo>
                    <a:pt x="649" y="17"/>
                    <a:pt x="649" y="17"/>
                    <a:pt x="649" y="17"/>
                  </a:cubicBezTo>
                  <a:cubicBezTo>
                    <a:pt x="654" y="19"/>
                    <a:pt x="654" y="19"/>
                    <a:pt x="654" y="19"/>
                  </a:cubicBezTo>
                  <a:cubicBezTo>
                    <a:pt x="657" y="15"/>
                    <a:pt x="657" y="15"/>
                    <a:pt x="657" y="15"/>
                  </a:cubicBezTo>
                  <a:cubicBezTo>
                    <a:pt x="656" y="14"/>
                    <a:pt x="656" y="14"/>
                    <a:pt x="656" y="14"/>
                  </a:cubicBezTo>
                  <a:cubicBezTo>
                    <a:pt x="649" y="11"/>
                    <a:pt x="649" y="11"/>
                    <a:pt x="649" y="11"/>
                  </a:cubicBezTo>
                  <a:cubicBezTo>
                    <a:pt x="644" y="11"/>
                    <a:pt x="644" y="11"/>
                    <a:pt x="644" y="11"/>
                  </a:cubicBezTo>
                  <a:cubicBezTo>
                    <a:pt x="641" y="10"/>
                    <a:pt x="644" y="16"/>
                    <a:pt x="640" y="11"/>
                  </a:cubicBezTo>
                  <a:cubicBezTo>
                    <a:pt x="644" y="8"/>
                    <a:pt x="644" y="8"/>
                    <a:pt x="644" y="8"/>
                  </a:cubicBezTo>
                  <a:cubicBezTo>
                    <a:pt x="663" y="5"/>
                    <a:pt x="663" y="5"/>
                    <a:pt x="663" y="5"/>
                  </a:cubicBezTo>
                  <a:cubicBezTo>
                    <a:pt x="664" y="3"/>
                    <a:pt x="664" y="3"/>
                    <a:pt x="664" y="3"/>
                  </a:cubicBezTo>
                  <a:cubicBezTo>
                    <a:pt x="663" y="2"/>
                    <a:pt x="663" y="2"/>
                    <a:pt x="663" y="2"/>
                  </a:cubicBezTo>
                  <a:cubicBezTo>
                    <a:pt x="667" y="4"/>
                    <a:pt x="667" y="4"/>
                    <a:pt x="667" y="4"/>
                  </a:cubicBezTo>
                  <a:cubicBezTo>
                    <a:pt x="667" y="5"/>
                    <a:pt x="667" y="5"/>
                    <a:pt x="667" y="5"/>
                  </a:cubicBezTo>
                  <a:cubicBezTo>
                    <a:pt x="668" y="6"/>
                    <a:pt x="668" y="6"/>
                    <a:pt x="668" y="6"/>
                  </a:cubicBezTo>
                  <a:cubicBezTo>
                    <a:pt x="671" y="5"/>
                    <a:pt x="674" y="6"/>
                    <a:pt x="676" y="5"/>
                  </a:cubicBezTo>
                  <a:cubicBezTo>
                    <a:pt x="677" y="8"/>
                    <a:pt x="677" y="8"/>
                    <a:pt x="677" y="8"/>
                  </a:cubicBezTo>
                  <a:cubicBezTo>
                    <a:pt x="676" y="10"/>
                    <a:pt x="676" y="10"/>
                    <a:pt x="676" y="10"/>
                  </a:cubicBezTo>
                  <a:cubicBezTo>
                    <a:pt x="678" y="13"/>
                    <a:pt x="678" y="13"/>
                    <a:pt x="678" y="13"/>
                  </a:cubicBezTo>
                  <a:cubicBezTo>
                    <a:pt x="679" y="12"/>
                    <a:pt x="679" y="12"/>
                    <a:pt x="679" y="12"/>
                  </a:cubicBezTo>
                  <a:cubicBezTo>
                    <a:pt x="678" y="14"/>
                    <a:pt x="678" y="14"/>
                    <a:pt x="678" y="14"/>
                  </a:cubicBezTo>
                  <a:cubicBezTo>
                    <a:pt x="671" y="15"/>
                    <a:pt x="671" y="15"/>
                    <a:pt x="671" y="15"/>
                  </a:cubicBezTo>
                  <a:cubicBezTo>
                    <a:pt x="668" y="19"/>
                    <a:pt x="668" y="19"/>
                    <a:pt x="668" y="19"/>
                  </a:cubicBezTo>
                  <a:cubicBezTo>
                    <a:pt x="674" y="20"/>
                    <a:pt x="674" y="20"/>
                    <a:pt x="674" y="20"/>
                  </a:cubicBezTo>
                  <a:cubicBezTo>
                    <a:pt x="677" y="17"/>
                    <a:pt x="677" y="17"/>
                    <a:pt x="677" y="17"/>
                  </a:cubicBezTo>
                  <a:cubicBezTo>
                    <a:pt x="702" y="19"/>
                    <a:pt x="702" y="19"/>
                    <a:pt x="702" y="19"/>
                  </a:cubicBezTo>
                  <a:cubicBezTo>
                    <a:pt x="704" y="16"/>
                    <a:pt x="706" y="17"/>
                    <a:pt x="708" y="18"/>
                  </a:cubicBezTo>
                  <a:cubicBezTo>
                    <a:pt x="708" y="20"/>
                    <a:pt x="708" y="20"/>
                    <a:pt x="708" y="20"/>
                  </a:cubicBezTo>
                  <a:cubicBezTo>
                    <a:pt x="706" y="19"/>
                    <a:pt x="706" y="19"/>
                    <a:pt x="706" y="19"/>
                  </a:cubicBezTo>
                  <a:cubicBezTo>
                    <a:pt x="705" y="20"/>
                    <a:pt x="705" y="20"/>
                    <a:pt x="705" y="20"/>
                  </a:cubicBezTo>
                  <a:cubicBezTo>
                    <a:pt x="702" y="20"/>
                    <a:pt x="706" y="14"/>
                    <a:pt x="705" y="23"/>
                  </a:cubicBezTo>
                  <a:cubicBezTo>
                    <a:pt x="702" y="23"/>
                    <a:pt x="702" y="23"/>
                    <a:pt x="702" y="23"/>
                  </a:cubicBezTo>
                  <a:cubicBezTo>
                    <a:pt x="702" y="27"/>
                    <a:pt x="695" y="28"/>
                    <a:pt x="690" y="27"/>
                  </a:cubicBezTo>
                  <a:cubicBezTo>
                    <a:pt x="688" y="27"/>
                    <a:pt x="703" y="28"/>
                    <a:pt x="685" y="28"/>
                  </a:cubicBezTo>
                  <a:cubicBezTo>
                    <a:pt x="684" y="28"/>
                    <a:pt x="689" y="25"/>
                    <a:pt x="683" y="29"/>
                  </a:cubicBezTo>
                  <a:cubicBezTo>
                    <a:pt x="683" y="30"/>
                    <a:pt x="683" y="30"/>
                    <a:pt x="683" y="30"/>
                  </a:cubicBezTo>
                  <a:cubicBezTo>
                    <a:pt x="685" y="28"/>
                    <a:pt x="683" y="27"/>
                    <a:pt x="687" y="32"/>
                  </a:cubicBezTo>
                  <a:cubicBezTo>
                    <a:pt x="687" y="32"/>
                    <a:pt x="687" y="32"/>
                    <a:pt x="687" y="32"/>
                  </a:cubicBezTo>
                  <a:cubicBezTo>
                    <a:pt x="688" y="33"/>
                    <a:pt x="688" y="33"/>
                    <a:pt x="688" y="33"/>
                  </a:cubicBezTo>
                  <a:cubicBezTo>
                    <a:pt x="690" y="32"/>
                    <a:pt x="690" y="32"/>
                    <a:pt x="690" y="32"/>
                  </a:cubicBezTo>
                  <a:cubicBezTo>
                    <a:pt x="692" y="29"/>
                    <a:pt x="694" y="37"/>
                    <a:pt x="694" y="29"/>
                  </a:cubicBezTo>
                  <a:cubicBezTo>
                    <a:pt x="702" y="29"/>
                    <a:pt x="702" y="29"/>
                    <a:pt x="702" y="29"/>
                  </a:cubicBezTo>
                  <a:cubicBezTo>
                    <a:pt x="707" y="27"/>
                    <a:pt x="707" y="27"/>
                    <a:pt x="707" y="27"/>
                  </a:cubicBezTo>
                  <a:cubicBezTo>
                    <a:pt x="705" y="32"/>
                    <a:pt x="705" y="32"/>
                    <a:pt x="705" y="32"/>
                  </a:cubicBezTo>
                  <a:cubicBezTo>
                    <a:pt x="699" y="32"/>
                    <a:pt x="699" y="32"/>
                    <a:pt x="699" y="32"/>
                  </a:cubicBezTo>
                  <a:cubicBezTo>
                    <a:pt x="698" y="33"/>
                    <a:pt x="698" y="33"/>
                    <a:pt x="698" y="33"/>
                  </a:cubicBezTo>
                  <a:cubicBezTo>
                    <a:pt x="697" y="32"/>
                    <a:pt x="697" y="32"/>
                    <a:pt x="697" y="32"/>
                  </a:cubicBezTo>
                  <a:cubicBezTo>
                    <a:pt x="694" y="37"/>
                    <a:pt x="694" y="37"/>
                    <a:pt x="694" y="37"/>
                  </a:cubicBezTo>
                  <a:cubicBezTo>
                    <a:pt x="682" y="43"/>
                    <a:pt x="682" y="43"/>
                    <a:pt x="682" y="43"/>
                  </a:cubicBezTo>
                  <a:cubicBezTo>
                    <a:pt x="682" y="44"/>
                    <a:pt x="682" y="44"/>
                    <a:pt x="682" y="44"/>
                  </a:cubicBezTo>
                  <a:cubicBezTo>
                    <a:pt x="685" y="41"/>
                    <a:pt x="688" y="47"/>
                    <a:pt x="690" y="42"/>
                  </a:cubicBezTo>
                  <a:cubicBezTo>
                    <a:pt x="696" y="40"/>
                    <a:pt x="693" y="41"/>
                    <a:pt x="699" y="43"/>
                  </a:cubicBezTo>
                  <a:cubicBezTo>
                    <a:pt x="700" y="40"/>
                    <a:pt x="700" y="40"/>
                    <a:pt x="700" y="40"/>
                  </a:cubicBezTo>
                  <a:cubicBezTo>
                    <a:pt x="702" y="41"/>
                    <a:pt x="705" y="42"/>
                    <a:pt x="706" y="38"/>
                  </a:cubicBezTo>
                  <a:cubicBezTo>
                    <a:pt x="708" y="38"/>
                    <a:pt x="710" y="38"/>
                    <a:pt x="711" y="37"/>
                  </a:cubicBezTo>
                  <a:cubicBezTo>
                    <a:pt x="712" y="41"/>
                    <a:pt x="712" y="41"/>
                    <a:pt x="712" y="41"/>
                  </a:cubicBezTo>
                  <a:cubicBezTo>
                    <a:pt x="718" y="39"/>
                    <a:pt x="718" y="39"/>
                    <a:pt x="718" y="39"/>
                  </a:cubicBezTo>
                  <a:cubicBezTo>
                    <a:pt x="722" y="41"/>
                    <a:pt x="722" y="41"/>
                    <a:pt x="722" y="41"/>
                  </a:cubicBezTo>
                  <a:cubicBezTo>
                    <a:pt x="724" y="41"/>
                    <a:pt x="724" y="41"/>
                    <a:pt x="724" y="41"/>
                  </a:cubicBezTo>
                  <a:cubicBezTo>
                    <a:pt x="727" y="36"/>
                    <a:pt x="727" y="36"/>
                    <a:pt x="727" y="36"/>
                  </a:cubicBezTo>
                  <a:cubicBezTo>
                    <a:pt x="728" y="38"/>
                    <a:pt x="729" y="35"/>
                    <a:pt x="730" y="37"/>
                  </a:cubicBezTo>
                  <a:cubicBezTo>
                    <a:pt x="729" y="34"/>
                    <a:pt x="729" y="34"/>
                    <a:pt x="729" y="34"/>
                  </a:cubicBezTo>
                  <a:cubicBezTo>
                    <a:pt x="730" y="35"/>
                    <a:pt x="730" y="35"/>
                    <a:pt x="730" y="35"/>
                  </a:cubicBezTo>
                  <a:cubicBezTo>
                    <a:pt x="734" y="33"/>
                    <a:pt x="728" y="40"/>
                    <a:pt x="733" y="33"/>
                  </a:cubicBezTo>
                  <a:cubicBezTo>
                    <a:pt x="728" y="30"/>
                    <a:pt x="728" y="30"/>
                    <a:pt x="728" y="30"/>
                  </a:cubicBezTo>
                  <a:cubicBezTo>
                    <a:pt x="724" y="31"/>
                    <a:pt x="724" y="31"/>
                    <a:pt x="724" y="31"/>
                  </a:cubicBezTo>
                  <a:cubicBezTo>
                    <a:pt x="724" y="29"/>
                    <a:pt x="724" y="29"/>
                    <a:pt x="724" y="29"/>
                  </a:cubicBezTo>
                  <a:cubicBezTo>
                    <a:pt x="724" y="27"/>
                    <a:pt x="724" y="27"/>
                    <a:pt x="724" y="27"/>
                  </a:cubicBezTo>
                  <a:cubicBezTo>
                    <a:pt x="722" y="26"/>
                    <a:pt x="722" y="26"/>
                    <a:pt x="722" y="26"/>
                  </a:cubicBezTo>
                  <a:cubicBezTo>
                    <a:pt x="721" y="25"/>
                    <a:pt x="718" y="29"/>
                    <a:pt x="718" y="24"/>
                  </a:cubicBezTo>
                  <a:cubicBezTo>
                    <a:pt x="718" y="24"/>
                    <a:pt x="716" y="26"/>
                    <a:pt x="719" y="23"/>
                  </a:cubicBezTo>
                  <a:cubicBezTo>
                    <a:pt x="724" y="26"/>
                    <a:pt x="724" y="26"/>
                    <a:pt x="724" y="26"/>
                  </a:cubicBezTo>
                  <a:cubicBezTo>
                    <a:pt x="726" y="26"/>
                    <a:pt x="726" y="26"/>
                    <a:pt x="726" y="26"/>
                  </a:cubicBezTo>
                  <a:cubicBezTo>
                    <a:pt x="726" y="24"/>
                    <a:pt x="726" y="24"/>
                    <a:pt x="726" y="24"/>
                  </a:cubicBezTo>
                  <a:cubicBezTo>
                    <a:pt x="724" y="22"/>
                    <a:pt x="724" y="22"/>
                    <a:pt x="724" y="22"/>
                  </a:cubicBezTo>
                  <a:cubicBezTo>
                    <a:pt x="718" y="22"/>
                    <a:pt x="718" y="22"/>
                    <a:pt x="718" y="22"/>
                  </a:cubicBezTo>
                  <a:cubicBezTo>
                    <a:pt x="715" y="25"/>
                    <a:pt x="715" y="25"/>
                    <a:pt x="715" y="25"/>
                  </a:cubicBezTo>
                  <a:cubicBezTo>
                    <a:pt x="712" y="25"/>
                    <a:pt x="712" y="25"/>
                    <a:pt x="712" y="25"/>
                  </a:cubicBezTo>
                  <a:cubicBezTo>
                    <a:pt x="709" y="26"/>
                    <a:pt x="709" y="26"/>
                    <a:pt x="709" y="26"/>
                  </a:cubicBezTo>
                  <a:cubicBezTo>
                    <a:pt x="706" y="24"/>
                    <a:pt x="706" y="24"/>
                    <a:pt x="706" y="24"/>
                  </a:cubicBezTo>
                  <a:cubicBezTo>
                    <a:pt x="709" y="23"/>
                    <a:pt x="709" y="23"/>
                    <a:pt x="709" y="23"/>
                  </a:cubicBezTo>
                  <a:cubicBezTo>
                    <a:pt x="708" y="22"/>
                    <a:pt x="710" y="28"/>
                    <a:pt x="715" y="21"/>
                  </a:cubicBezTo>
                  <a:cubicBezTo>
                    <a:pt x="715" y="20"/>
                    <a:pt x="715" y="20"/>
                    <a:pt x="715" y="20"/>
                  </a:cubicBezTo>
                  <a:cubicBezTo>
                    <a:pt x="711" y="20"/>
                    <a:pt x="711" y="20"/>
                    <a:pt x="711" y="20"/>
                  </a:cubicBezTo>
                  <a:cubicBezTo>
                    <a:pt x="710" y="19"/>
                    <a:pt x="710" y="19"/>
                    <a:pt x="710" y="19"/>
                  </a:cubicBezTo>
                  <a:cubicBezTo>
                    <a:pt x="711" y="18"/>
                    <a:pt x="711" y="18"/>
                    <a:pt x="711" y="18"/>
                  </a:cubicBezTo>
                  <a:cubicBezTo>
                    <a:pt x="720" y="19"/>
                    <a:pt x="720" y="19"/>
                    <a:pt x="720" y="19"/>
                  </a:cubicBezTo>
                  <a:cubicBezTo>
                    <a:pt x="723" y="21"/>
                    <a:pt x="721" y="16"/>
                    <a:pt x="725" y="16"/>
                  </a:cubicBezTo>
                  <a:cubicBezTo>
                    <a:pt x="725" y="20"/>
                    <a:pt x="725" y="20"/>
                    <a:pt x="725" y="20"/>
                  </a:cubicBezTo>
                  <a:cubicBezTo>
                    <a:pt x="732" y="17"/>
                    <a:pt x="732" y="17"/>
                    <a:pt x="732" y="17"/>
                  </a:cubicBezTo>
                  <a:cubicBezTo>
                    <a:pt x="739" y="18"/>
                    <a:pt x="739" y="18"/>
                    <a:pt x="739" y="18"/>
                  </a:cubicBezTo>
                  <a:cubicBezTo>
                    <a:pt x="740" y="20"/>
                    <a:pt x="740" y="20"/>
                    <a:pt x="740" y="20"/>
                  </a:cubicBezTo>
                  <a:cubicBezTo>
                    <a:pt x="744" y="18"/>
                    <a:pt x="744" y="18"/>
                    <a:pt x="744" y="18"/>
                  </a:cubicBezTo>
                  <a:cubicBezTo>
                    <a:pt x="747" y="16"/>
                    <a:pt x="747" y="16"/>
                    <a:pt x="747" y="16"/>
                  </a:cubicBezTo>
                  <a:cubicBezTo>
                    <a:pt x="744" y="20"/>
                    <a:pt x="744" y="20"/>
                    <a:pt x="744" y="20"/>
                  </a:cubicBezTo>
                  <a:cubicBezTo>
                    <a:pt x="743" y="23"/>
                    <a:pt x="743" y="23"/>
                    <a:pt x="743" y="23"/>
                  </a:cubicBezTo>
                  <a:cubicBezTo>
                    <a:pt x="744" y="24"/>
                    <a:pt x="744" y="24"/>
                    <a:pt x="744" y="24"/>
                  </a:cubicBezTo>
                  <a:cubicBezTo>
                    <a:pt x="738" y="26"/>
                    <a:pt x="738" y="26"/>
                    <a:pt x="738" y="26"/>
                  </a:cubicBezTo>
                  <a:cubicBezTo>
                    <a:pt x="740" y="27"/>
                    <a:pt x="740" y="27"/>
                    <a:pt x="740" y="27"/>
                  </a:cubicBezTo>
                  <a:cubicBezTo>
                    <a:pt x="738" y="28"/>
                    <a:pt x="738" y="28"/>
                    <a:pt x="738" y="28"/>
                  </a:cubicBezTo>
                  <a:cubicBezTo>
                    <a:pt x="737" y="29"/>
                    <a:pt x="749" y="24"/>
                    <a:pt x="733" y="28"/>
                  </a:cubicBezTo>
                  <a:cubicBezTo>
                    <a:pt x="734" y="33"/>
                    <a:pt x="734" y="33"/>
                    <a:pt x="734" y="33"/>
                  </a:cubicBezTo>
                  <a:cubicBezTo>
                    <a:pt x="736" y="34"/>
                    <a:pt x="736" y="34"/>
                    <a:pt x="736" y="34"/>
                  </a:cubicBezTo>
                  <a:cubicBezTo>
                    <a:pt x="736" y="33"/>
                    <a:pt x="737" y="35"/>
                    <a:pt x="737" y="33"/>
                  </a:cubicBezTo>
                  <a:cubicBezTo>
                    <a:pt x="737" y="35"/>
                    <a:pt x="737" y="35"/>
                    <a:pt x="737" y="35"/>
                  </a:cubicBezTo>
                  <a:cubicBezTo>
                    <a:pt x="737" y="35"/>
                    <a:pt x="737" y="35"/>
                    <a:pt x="737" y="35"/>
                  </a:cubicBezTo>
                  <a:cubicBezTo>
                    <a:pt x="732" y="33"/>
                    <a:pt x="735" y="38"/>
                    <a:pt x="732" y="38"/>
                  </a:cubicBezTo>
                  <a:cubicBezTo>
                    <a:pt x="731" y="38"/>
                    <a:pt x="731" y="38"/>
                    <a:pt x="731" y="38"/>
                  </a:cubicBezTo>
                  <a:cubicBezTo>
                    <a:pt x="729" y="39"/>
                    <a:pt x="729" y="39"/>
                    <a:pt x="729" y="39"/>
                  </a:cubicBezTo>
                  <a:cubicBezTo>
                    <a:pt x="730" y="40"/>
                    <a:pt x="730" y="40"/>
                    <a:pt x="730" y="40"/>
                  </a:cubicBezTo>
                  <a:cubicBezTo>
                    <a:pt x="726" y="43"/>
                    <a:pt x="726" y="43"/>
                    <a:pt x="726" y="43"/>
                  </a:cubicBezTo>
                  <a:cubicBezTo>
                    <a:pt x="726" y="44"/>
                    <a:pt x="726" y="44"/>
                    <a:pt x="726" y="44"/>
                  </a:cubicBezTo>
                  <a:cubicBezTo>
                    <a:pt x="722" y="43"/>
                    <a:pt x="722" y="43"/>
                    <a:pt x="722" y="43"/>
                  </a:cubicBezTo>
                  <a:cubicBezTo>
                    <a:pt x="720" y="47"/>
                    <a:pt x="720" y="47"/>
                    <a:pt x="720" y="47"/>
                  </a:cubicBezTo>
                  <a:cubicBezTo>
                    <a:pt x="716" y="47"/>
                    <a:pt x="716" y="47"/>
                    <a:pt x="716" y="47"/>
                  </a:cubicBezTo>
                  <a:cubicBezTo>
                    <a:pt x="723" y="48"/>
                    <a:pt x="723" y="48"/>
                    <a:pt x="723" y="48"/>
                  </a:cubicBezTo>
                  <a:cubicBezTo>
                    <a:pt x="723" y="51"/>
                    <a:pt x="723" y="51"/>
                    <a:pt x="723" y="51"/>
                  </a:cubicBezTo>
                  <a:cubicBezTo>
                    <a:pt x="720" y="50"/>
                    <a:pt x="720" y="50"/>
                    <a:pt x="720" y="50"/>
                  </a:cubicBezTo>
                  <a:cubicBezTo>
                    <a:pt x="717" y="52"/>
                    <a:pt x="734" y="49"/>
                    <a:pt x="714" y="53"/>
                  </a:cubicBezTo>
                  <a:cubicBezTo>
                    <a:pt x="718" y="54"/>
                    <a:pt x="718" y="54"/>
                    <a:pt x="718" y="54"/>
                  </a:cubicBezTo>
                  <a:cubicBezTo>
                    <a:pt x="714" y="55"/>
                    <a:pt x="714" y="55"/>
                    <a:pt x="714" y="55"/>
                  </a:cubicBezTo>
                  <a:cubicBezTo>
                    <a:pt x="713" y="58"/>
                    <a:pt x="721" y="52"/>
                    <a:pt x="711" y="58"/>
                  </a:cubicBezTo>
                  <a:cubicBezTo>
                    <a:pt x="711" y="59"/>
                    <a:pt x="717" y="58"/>
                    <a:pt x="709" y="57"/>
                  </a:cubicBezTo>
                  <a:cubicBezTo>
                    <a:pt x="709" y="58"/>
                    <a:pt x="713" y="55"/>
                    <a:pt x="708" y="59"/>
                  </a:cubicBezTo>
                  <a:cubicBezTo>
                    <a:pt x="716" y="59"/>
                    <a:pt x="716" y="59"/>
                    <a:pt x="716" y="59"/>
                  </a:cubicBezTo>
                  <a:cubicBezTo>
                    <a:pt x="711" y="63"/>
                    <a:pt x="711" y="63"/>
                    <a:pt x="711" y="63"/>
                  </a:cubicBezTo>
                  <a:cubicBezTo>
                    <a:pt x="711" y="65"/>
                    <a:pt x="711" y="65"/>
                    <a:pt x="711" y="65"/>
                  </a:cubicBezTo>
                  <a:cubicBezTo>
                    <a:pt x="723" y="64"/>
                    <a:pt x="723" y="64"/>
                    <a:pt x="723" y="64"/>
                  </a:cubicBezTo>
                  <a:cubicBezTo>
                    <a:pt x="728" y="66"/>
                    <a:pt x="728" y="66"/>
                    <a:pt x="728" y="66"/>
                  </a:cubicBezTo>
                  <a:cubicBezTo>
                    <a:pt x="724" y="67"/>
                    <a:pt x="724" y="67"/>
                    <a:pt x="724" y="67"/>
                  </a:cubicBezTo>
                  <a:cubicBezTo>
                    <a:pt x="724" y="68"/>
                    <a:pt x="725" y="69"/>
                    <a:pt x="726" y="68"/>
                  </a:cubicBezTo>
                  <a:cubicBezTo>
                    <a:pt x="718" y="68"/>
                    <a:pt x="718" y="68"/>
                    <a:pt x="718" y="68"/>
                  </a:cubicBezTo>
                  <a:cubicBezTo>
                    <a:pt x="720" y="70"/>
                    <a:pt x="720" y="70"/>
                    <a:pt x="720" y="70"/>
                  </a:cubicBezTo>
                  <a:cubicBezTo>
                    <a:pt x="719" y="71"/>
                    <a:pt x="719" y="71"/>
                    <a:pt x="719" y="71"/>
                  </a:cubicBezTo>
                  <a:cubicBezTo>
                    <a:pt x="716" y="67"/>
                    <a:pt x="716" y="67"/>
                    <a:pt x="716" y="67"/>
                  </a:cubicBezTo>
                  <a:cubicBezTo>
                    <a:pt x="708" y="68"/>
                    <a:pt x="708" y="68"/>
                    <a:pt x="708" y="68"/>
                  </a:cubicBezTo>
                  <a:cubicBezTo>
                    <a:pt x="708" y="71"/>
                    <a:pt x="708" y="71"/>
                    <a:pt x="708" y="71"/>
                  </a:cubicBezTo>
                  <a:cubicBezTo>
                    <a:pt x="705" y="71"/>
                    <a:pt x="705" y="71"/>
                    <a:pt x="705" y="71"/>
                  </a:cubicBezTo>
                  <a:cubicBezTo>
                    <a:pt x="705" y="71"/>
                    <a:pt x="703" y="70"/>
                    <a:pt x="705" y="69"/>
                  </a:cubicBezTo>
                  <a:cubicBezTo>
                    <a:pt x="697" y="72"/>
                    <a:pt x="697" y="72"/>
                    <a:pt x="697" y="72"/>
                  </a:cubicBezTo>
                  <a:cubicBezTo>
                    <a:pt x="697" y="73"/>
                    <a:pt x="697" y="73"/>
                    <a:pt x="697" y="73"/>
                  </a:cubicBezTo>
                  <a:cubicBezTo>
                    <a:pt x="706" y="72"/>
                    <a:pt x="691" y="78"/>
                    <a:pt x="705" y="75"/>
                  </a:cubicBezTo>
                  <a:cubicBezTo>
                    <a:pt x="697" y="76"/>
                    <a:pt x="697" y="76"/>
                    <a:pt x="697" y="76"/>
                  </a:cubicBezTo>
                  <a:cubicBezTo>
                    <a:pt x="699" y="79"/>
                    <a:pt x="699" y="79"/>
                    <a:pt x="699" y="79"/>
                  </a:cubicBezTo>
                  <a:cubicBezTo>
                    <a:pt x="699" y="77"/>
                    <a:pt x="698" y="78"/>
                    <a:pt x="701" y="79"/>
                  </a:cubicBezTo>
                  <a:cubicBezTo>
                    <a:pt x="698" y="79"/>
                    <a:pt x="698" y="79"/>
                    <a:pt x="698" y="79"/>
                  </a:cubicBezTo>
                  <a:cubicBezTo>
                    <a:pt x="696" y="79"/>
                    <a:pt x="696" y="79"/>
                    <a:pt x="696" y="79"/>
                  </a:cubicBezTo>
                  <a:cubicBezTo>
                    <a:pt x="694" y="76"/>
                    <a:pt x="706" y="81"/>
                    <a:pt x="692" y="76"/>
                  </a:cubicBezTo>
                  <a:cubicBezTo>
                    <a:pt x="692" y="81"/>
                    <a:pt x="692" y="81"/>
                    <a:pt x="692" y="81"/>
                  </a:cubicBezTo>
                  <a:cubicBezTo>
                    <a:pt x="690" y="80"/>
                    <a:pt x="690" y="80"/>
                    <a:pt x="690" y="80"/>
                  </a:cubicBezTo>
                  <a:cubicBezTo>
                    <a:pt x="688" y="76"/>
                    <a:pt x="688" y="76"/>
                    <a:pt x="688" y="76"/>
                  </a:cubicBezTo>
                  <a:cubicBezTo>
                    <a:pt x="685" y="79"/>
                    <a:pt x="707" y="79"/>
                    <a:pt x="678" y="79"/>
                  </a:cubicBezTo>
                  <a:cubicBezTo>
                    <a:pt x="676" y="80"/>
                    <a:pt x="679" y="82"/>
                    <a:pt x="679" y="83"/>
                  </a:cubicBezTo>
                  <a:cubicBezTo>
                    <a:pt x="680" y="82"/>
                    <a:pt x="681" y="84"/>
                    <a:pt x="676" y="84"/>
                  </a:cubicBezTo>
                  <a:cubicBezTo>
                    <a:pt x="676" y="85"/>
                    <a:pt x="676" y="85"/>
                    <a:pt x="676" y="85"/>
                  </a:cubicBezTo>
                  <a:cubicBezTo>
                    <a:pt x="678" y="88"/>
                    <a:pt x="681" y="87"/>
                    <a:pt x="687" y="81"/>
                  </a:cubicBezTo>
                  <a:cubicBezTo>
                    <a:pt x="688" y="81"/>
                    <a:pt x="688" y="81"/>
                    <a:pt x="688" y="81"/>
                  </a:cubicBezTo>
                  <a:cubicBezTo>
                    <a:pt x="687" y="83"/>
                    <a:pt x="687" y="83"/>
                    <a:pt x="687" y="83"/>
                  </a:cubicBezTo>
                  <a:cubicBezTo>
                    <a:pt x="690" y="85"/>
                    <a:pt x="690" y="85"/>
                    <a:pt x="690" y="85"/>
                  </a:cubicBezTo>
                  <a:cubicBezTo>
                    <a:pt x="693" y="84"/>
                    <a:pt x="693" y="84"/>
                    <a:pt x="693" y="84"/>
                  </a:cubicBezTo>
                  <a:cubicBezTo>
                    <a:pt x="695" y="82"/>
                    <a:pt x="695" y="82"/>
                    <a:pt x="695" y="82"/>
                  </a:cubicBezTo>
                  <a:cubicBezTo>
                    <a:pt x="697" y="84"/>
                    <a:pt x="697" y="84"/>
                    <a:pt x="697" y="84"/>
                  </a:cubicBezTo>
                  <a:cubicBezTo>
                    <a:pt x="702" y="83"/>
                    <a:pt x="702" y="83"/>
                    <a:pt x="702" y="83"/>
                  </a:cubicBezTo>
                  <a:cubicBezTo>
                    <a:pt x="701" y="82"/>
                    <a:pt x="701" y="87"/>
                    <a:pt x="702" y="81"/>
                  </a:cubicBezTo>
                  <a:cubicBezTo>
                    <a:pt x="708" y="81"/>
                    <a:pt x="708" y="81"/>
                    <a:pt x="708" y="81"/>
                  </a:cubicBezTo>
                  <a:cubicBezTo>
                    <a:pt x="719" y="76"/>
                    <a:pt x="719" y="76"/>
                    <a:pt x="719" y="76"/>
                  </a:cubicBezTo>
                  <a:cubicBezTo>
                    <a:pt x="718" y="75"/>
                    <a:pt x="716" y="83"/>
                    <a:pt x="719" y="73"/>
                  </a:cubicBezTo>
                  <a:cubicBezTo>
                    <a:pt x="725" y="75"/>
                    <a:pt x="725" y="75"/>
                    <a:pt x="725" y="75"/>
                  </a:cubicBezTo>
                  <a:cubicBezTo>
                    <a:pt x="729" y="72"/>
                    <a:pt x="729" y="72"/>
                    <a:pt x="729" y="72"/>
                  </a:cubicBezTo>
                  <a:cubicBezTo>
                    <a:pt x="729" y="73"/>
                    <a:pt x="729" y="73"/>
                    <a:pt x="729" y="73"/>
                  </a:cubicBezTo>
                  <a:cubicBezTo>
                    <a:pt x="730" y="72"/>
                    <a:pt x="730" y="72"/>
                    <a:pt x="730" y="72"/>
                  </a:cubicBezTo>
                  <a:cubicBezTo>
                    <a:pt x="729" y="68"/>
                    <a:pt x="729" y="68"/>
                    <a:pt x="729" y="68"/>
                  </a:cubicBezTo>
                  <a:cubicBezTo>
                    <a:pt x="732" y="68"/>
                    <a:pt x="732" y="68"/>
                    <a:pt x="732" y="68"/>
                  </a:cubicBezTo>
                  <a:cubicBezTo>
                    <a:pt x="733" y="68"/>
                    <a:pt x="733" y="68"/>
                    <a:pt x="733" y="68"/>
                  </a:cubicBezTo>
                  <a:cubicBezTo>
                    <a:pt x="732" y="70"/>
                    <a:pt x="732" y="70"/>
                    <a:pt x="732" y="70"/>
                  </a:cubicBezTo>
                  <a:cubicBezTo>
                    <a:pt x="737" y="70"/>
                    <a:pt x="725" y="72"/>
                    <a:pt x="738" y="72"/>
                  </a:cubicBezTo>
                  <a:cubicBezTo>
                    <a:pt x="739" y="73"/>
                    <a:pt x="739" y="73"/>
                    <a:pt x="739" y="73"/>
                  </a:cubicBezTo>
                  <a:cubicBezTo>
                    <a:pt x="743" y="72"/>
                    <a:pt x="743" y="72"/>
                    <a:pt x="743" y="72"/>
                  </a:cubicBezTo>
                  <a:cubicBezTo>
                    <a:pt x="748" y="68"/>
                    <a:pt x="748" y="68"/>
                    <a:pt x="748" y="68"/>
                  </a:cubicBezTo>
                  <a:cubicBezTo>
                    <a:pt x="750" y="68"/>
                    <a:pt x="750" y="68"/>
                    <a:pt x="750" y="68"/>
                  </a:cubicBezTo>
                  <a:cubicBezTo>
                    <a:pt x="752" y="66"/>
                    <a:pt x="752" y="66"/>
                    <a:pt x="752" y="66"/>
                  </a:cubicBezTo>
                  <a:cubicBezTo>
                    <a:pt x="757" y="68"/>
                    <a:pt x="757" y="68"/>
                    <a:pt x="757" y="68"/>
                  </a:cubicBezTo>
                  <a:cubicBezTo>
                    <a:pt x="760" y="68"/>
                    <a:pt x="760" y="68"/>
                    <a:pt x="760" y="68"/>
                  </a:cubicBezTo>
                  <a:cubicBezTo>
                    <a:pt x="764" y="64"/>
                    <a:pt x="764" y="64"/>
                    <a:pt x="764" y="64"/>
                  </a:cubicBezTo>
                  <a:cubicBezTo>
                    <a:pt x="764" y="63"/>
                    <a:pt x="764" y="63"/>
                    <a:pt x="764" y="63"/>
                  </a:cubicBezTo>
                  <a:cubicBezTo>
                    <a:pt x="767" y="62"/>
                    <a:pt x="767" y="62"/>
                    <a:pt x="767" y="62"/>
                  </a:cubicBezTo>
                  <a:cubicBezTo>
                    <a:pt x="767" y="61"/>
                    <a:pt x="770" y="67"/>
                    <a:pt x="766" y="60"/>
                  </a:cubicBezTo>
                  <a:cubicBezTo>
                    <a:pt x="769" y="59"/>
                    <a:pt x="769" y="59"/>
                    <a:pt x="769" y="59"/>
                  </a:cubicBezTo>
                  <a:cubicBezTo>
                    <a:pt x="774" y="55"/>
                    <a:pt x="774" y="55"/>
                    <a:pt x="774" y="55"/>
                  </a:cubicBezTo>
                  <a:cubicBezTo>
                    <a:pt x="779" y="54"/>
                    <a:pt x="779" y="54"/>
                    <a:pt x="779" y="54"/>
                  </a:cubicBezTo>
                  <a:cubicBezTo>
                    <a:pt x="781" y="50"/>
                    <a:pt x="781" y="50"/>
                    <a:pt x="781" y="50"/>
                  </a:cubicBezTo>
                  <a:cubicBezTo>
                    <a:pt x="783" y="48"/>
                    <a:pt x="782" y="51"/>
                    <a:pt x="784" y="49"/>
                  </a:cubicBezTo>
                  <a:cubicBezTo>
                    <a:pt x="784" y="53"/>
                    <a:pt x="784" y="53"/>
                    <a:pt x="784" y="53"/>
                  </a:cubicBezTo>
                  <a:cubicBezTo>
                    <a:pt x="783" y="53"/>
                    <a:pt x="786" y="49"/>
                    <a:pt x="781" y="54"/>
                  </a:cubicBezTo>
                  <a:cubicBezTo>
                    <a:pt x="785" y="56"/>
                    <a:pt x="785" y="56"/>
                    <a:pt x="785" y="56"/>
                  </a:cubicBezTo>
                  <a:cubicBezTo>
                    <a:pt x="790" y="54"/>
                    <a:pt x="790" y="54"/>
                    <a:pt x="790" y="54"/>
                  </a:cubicBezTo>
                  <a:cubicBezTo>
                    <a:pt x="789" y="55"/>
                    <a:pt x="789" y="55"/>
                    <a:pt x="789" y="55"/>
                  </a:cubicBezTo>
                  <a:cubicBezTo>
                    <a:pt x="793" y="60"/>
                    <a:pt x="793" y="60"/>
                    <a:pt x="793" y="60"/>
                  </a:cubicBezTo>
                  <a:cubicBezTo>
                    <a:pt x="794" y="62"/>
                    <a:pt x="798" y="56"/>
                    <a:pt x="797" y="62"/>
                  </a:cubicBezTo>
                  <a:cubicBezTo>
                    <a:pt x="798" y="61"/>
                    <a:pt x="798" y="61"/>
                    <a:pt x="798" y="61"/>
                  </a:cubicBezTo>
                  <a:cubicBezTo>
                    <a:pt x="800" y="63"/>
                    <a:pt x="800" y="63"/>
                    <a:pt x="800" y="63"/>
                  </a:cubicBezTo>
                  <a:cubicBezTo>
                    <a:pt x="803" y="60"/>
                    <a:pt x="803" y="60"/>
                    <a:pt x="803" y="60"/>
                  </a:cubicBezTo>
                  <a:cubicBezTo>
                    <a:pt x="803" y="56"/>
                    <a:pt x="803" y="56"/>
                    <a:pt x="803" y="56"/>
                  </a:cubicBezTo>
                  <a:cubicBezTo>
                    <a:pt x="799" y="56"/>
                    <a:pt x="799" y="56"/>
                    <a:pt x="799" y="56"/>
                  </a:cubicBezTo>
                  <a:cubicBezTo>
                    <a:pt x="801" y="54"/>
                    <a:pt x="801" y="54"/>
                    <a:pt x="801" y="54"/>
                  </a:cubicBezTo>
                  <a:cubicBezTo>
                    <a:pt x="794" y="53"/>
                    <a:pt x="794" y="53"/>
                    <a:pt x="794" y="53"/>
                  </a:cubicBezTo>
                  <a:cubicBezTo>
                    <a:pt x="793" y="52"/>
                    <a:pt x="793" y="52"/>
                    <a:pt x="793" y="52"/>
                  </a:cubicBezTo>
                  <a:cubicBezTo>
                    <a:pt x="793" y="50"/>
                    <a:pt x="793" y="50"/>
                    <a:pt x="793" y="50"/>
                  </a:cubicBezTo>
                  <a:cubicBezTo>
                    <a:pt x="798" y="48"/>
                    <a:pt x="798" y="48"/>
                    <a:pt x="798" y="48"/>
                  </a:cubicBezTo>
                  <a:cubicBezTo>
                    <a:pt x="800" y="44"/>
                    <a:pt x="800" y="44"/>
                    <a:pt x="800" y="44"/>
                  </a:cubicBezTo>
                  <a:cubicBezTo>
                    <a:pt x="802" y="44"/>
                    <a:pt x="802" y="44"/>
                    <a:pt x="802" y="44"/>
                  </a:cubicBezTo>
                  <a:cubicBezTo>
                    <a:pt x="801" y="47"/>
                    <a:pt x="801" y="47"/>
                    <a:pt x="801" y="47"/>
                  </a:cubicBezTo>
                  <a:cubicBezTo>
                    <a:pt x="802" y="47"/>
                    <a:pt x="802" y="47"/>
                    <a:pt x="802" y="47"/>
                  </a:cubicBezTo>
                  <a:cubicBezTo>
                    <a:pt x="805" y="43"/>
                    <a:pt x="805" y="43"/>
                    <a:pt x="805" y="43"/>
                  </a:cubicBezTo>
                  <a:cubicBezTo>
                    <a:pt x="808" y="43"/>
                    <a:pt x="808" y="43"/>
                    <a:pt x="808" y="43"/>
                  </a:cubicBezTo>
                  <a:cubicBezTo>
                    <a:pt x="810" y="38"/>
                    <a:pt x="780" y="61"/>
                    <a:pt x="817" y="32"/>
                  </a:cubicBezTo>
                  <a:cubicBezTo>
                    <a:pt x="827" y="25"/>
                    <a:pt x="827" y="25"/>
                    <a:pt x="827" y="25"/>
                  </a:cubicBezTo>
                  <a:cubicBezTo>
                    <a:pt x="828" y="26"/>
                    <a:pt x="828" y="26"/>
                    <a:pt x="828" y="26"/>
                  </a:cubicBezTo>
                  <a:cubicBezTo>
                    <a:pt x="825" y="29"/>
                    <a:pt x="825" y="29"/>
                    <a:pt x="825" y="29"/>
                  </a:cubicBezTo>
                  <a:cubicBezTo>
                    <a:pt x="823" y="30"/>
                    <a:pt x="823" y="30"/>
                    <a:pt x="823" y="30"/>
                  </a:cubicBezTo>
                  <a:cubicBezTo>
                    <a:pt x="828" y="28"/>
                    <a:pt x="820" y="34"/>
                    <a:pt x="828" y="30"/>
                  </a:cubicBezTo>
                  <a:cubicBezTo>
                    <a:pt x="829" y="30"/>
                    <a:pt x="830" y="29"/>
                    <a:pt x="830" y="30"/>
                  </a:cubicBezTo>
                  <a:cubicBezTo>
                    <a:pt x="830" y="28"/>
                    <a:pt x="830" y="28"/>
                    <a:pt x="830" y="28"/>
                  </a:cubicBezTo>
                  <a:cubicBezTo>
                    <a:pt x="836" y="28"/>
                    <a:pt x="836" y="28"/>
                    <a:pt x="836" y="28"/>
                  </a:cubicBezTo>
                  <a:cubicBezTo>
                    <a:pt x="835" y="27"/>
                    <a:pt x="835" y="27"/>
                    <a:pt x="835" y="27"/>
                  </a:cubicBezTo>
                  <a:cubicBezTo>
                    <a:pt x="834" y="25"/>
                    <a:pt x="834" y="25"/>
                    <a:pt x="834" y="25"/>
                  </a:cubicBezTo>
                  <a:cubicBezTo>
                    <a:pt x="838" y="25"/>
                    <a:pt x="831" y="22"/>
                    <a:pt x="843" y="20"/>
                  </a:cubicBezTo>
                  <a:cubicBezTo>
                    <a:pt x="843" y="17"/>
                    <a:pt x="843" y="17"/>
                    <a:pt x="843" y="17"/>
                  </a:cubicBezTo>
                  <a:cubicBezTo>
                    <a:pt x="848" y="15"/>
                    <a:pt x="848" y="15"/>
                    <a:pt x="848" y="15"/>
                  </a:cubicBezTo>
                  <a:cubicBezTo>
                    <a:pt x="849" y="13"/>
                    <a:pt x="849" y="13"/>
                    <a:pt x="849" y="13"/>
                  </a:cubicBezTo>
                  <a:cubicBezTo>
                    <a:pt x="863" y="5"/>
                    <a:pt x="863" y="5"/>
                    <a:pt x="863" y="5"/>
                  </a:cubicBezTo>
                  <a:cubicBezTo>
                    <a:pt x="864" y="5"/>
                    <a:pt x="864" y="5"/>
                    <a:pt x="864" y="5"/>
                  </a:cubicBezTo>
                  <a:cubicBezTo>
                    <a:pt x="873" y="0"/>
                    <a:pt x="873" y="0"/>
                    <a:pt x="873" y="0"/>
                  </a:cubicBezTo>
                  <a:cubicBezTo>
                    <a:pt x="873" y="5"/>
                    <a:pt x="873" y="5"/>
                    <a:pt x="873" y="5"/>
                  </a:cubicBezTo>
                  <a:lnTo>
                    <a:pt x="876" y="9"/>
                  </a:lnTo>
                  <a:close/>
                </a:path>
              </a:pathLst>
            </a:custGeom>
            <a:blipFill dpi="0" rotWithShape="1">
              <a:blip r:embed="rId3" cstate="print"/>
              <a:srcRect/>
              <a:stretch>
                <a:fillRect b="-3000"/>
              </a:stretch>
            </a:blipFill>
            <a:ln>
              <a:noFill/>
            </a:ln>
          </p:spPr>
          <p:txBody>
            <a:bodyPr vert="horz" wrap="square" lIns="128564" tIns="64282" rIns="128564" bIns="64282" numCol="1" anchor="t" anchorCtr="0" compatLnSpc="1"/>
            <a:lstStyle/>
            <a:p>
              <a:endParaRPr lang="zh-CN" altLang="en-US"/>
            </a:p>
          </p:txBody>
        </p:sp>
        <p:sp>
          <p:nvSpPr>
            <p:cNvPr id="2" name="TextBox 1"/>
            <p:cNvSpPr txBox="1"/>
            <p:nvPr/>
          </p:nvSpPr>
          <p:spPr>
            <a:xfrm>
              <a:off x="251519" y="3003798"/>
              <a:ext cx="3356311" cy="865880"/>
            </a:xfrm>
            <a:prstGeom prst="rect">
              <a:avLst/>
            </a:prstGeom>
            <a:noFill/>
          </p:spPr>
          <p:txBody>
            <a:bodyPr wrap="square" rtlCol="0">
              <a:spAutoFit/>
            </a:bodyPr>
            <a:lstStyle>
              <a:defPPr>
                <a:defRPr lang="zh-CN"/>
              </a:defPPr>
              <a:lvl1pPr algn="ctr">
                <a:defRPr sz="8800" b="1">
                  <a:solidFill>
                    <a:schemeClr val="bg1"/>
                  </a:solidFill>
                  <a:latin typeface="IrisUPC" pitchFamily="34" charset="-34"/>
                  <a:cs typeface="IrisUPC" pitchFamily="34" charset="-34"/>
                </a:defRPr>
              </a:lvl1pPr>
            </a:lstStyle>
            <a:p>
              <a:r>
                <a:rPr lang="en-US" altLang="zh-CN" sz="7310" dirty="0"/>
                <a:t>PART TWO</a:t>
              </a:r>
              <a:endParaRPr lang="zh-CN" altLang="en-US" sz="7310" dirty="0"/>
            </a:p>
          </p:txBody>
        </p:sp>
        <p:sp>
          <p:nvSpPr>
            <p:cNvPr id="3" name="TextBox 2"/>
            <p:cNvSpPr txBox="1"/>
            <p:nvPr/>
          </p:nvSpPr>
          <p:spPr>
            <a:xfrm>
              <a:off x="155004" y="667150"/>
              <a:ext cx="3856678" cy="3743635"/>
            </a:xfrm>
            <a:prstGeom prst="rect">
              <a:avLst/>
            </a:prstGeom>
            <a:noFill/>
          </p:spPr>
          <p:txBody>
            <a:bodyPr wrap="square" rtlCol="0">
              <a:spAutoFit/>
            </a:bodyPr>
            <a:lstStyle>
              <a:defPPr>
                <a:defRPr lang="zh-CN"/>
              </a:defPPr>
              <a:lvl1pPr algn="ctr">
                <a:defRPr sz="8800" b="1">
                  <a:solidFill>
                    <a:srgbClr val="441C1F"/>
                  </a:solidFill>
                  <a:latin typeface="IrisUPC" pitchFamily="34" charset="-34"/>
                  <a:cs typeface="IrisUPC" pitchFamily="34" charset="-34"/>
                </a:defRPr>
              </a:lvl1pPr>
            </a:lstStyle>
            <a:p>
              <a:r>
                <a:rPr lang="en-US" altLang="zh-CN" sz="33605" dirty="0">
                  <a:solidFill>
                    <a:schemeClr val="bg1"/>
                  </a:solidFill>
                </a:rPr>
                <a:t>02</a:t>
              </a:r>
              <a:endParaRPr lang="zh-CN" altLang="en-US" sz="33605" dirty="0">
                <a:solidFill>
                  <a:schemeClr val="bg1"/>
                </a:solidFill>
              </a:endParaRPr>
            </a:p>
          </p:txBody>
        </p:sp>
      </p:grpSp>
      <p:grpSp>
        <p:nvGrpSpPr>
          <p:cNvPr id="6" name="组合 5"/>
          <p:cNvGrpSpPr/>
          <p:nvPr/>
        </p:nvGrpSpPr>
        <p:grpSpPr>
          <a:xfrm>
            <a:off x="6412559" y="2677204"/>
            <a:ext cx="5313619" cy="1711011"/>
            <a:chOff x="4560038" y="1903811"/>
            <a:chExt cx="3779248" cy="1216936"/>
          </a:xfrm>
        </p:grpSpPr>
        <p:sp>
          <p:nvSpPr>
            <p:cNvPr id="4" name="矩形 3"/>
            <p:cNvSpPr/>
            <p:nvPr/>
          </p:nvSpPr>
          <p:spPr>
            <a:xfrm>
              <a:off x="4599696" y="2573491"/>
              <a:ext cx="2940589" cy="547256"/>
            </a:xfrm>
            <a:prstGeom prst="rect">
              <a:avLst/>
            </a:prstGeom>
          </p:spPr>
          <p:txBody>
            <a:bodyPr wrap="none">
              <a:spAutoFit/>
            </a:bodyPr>
            <a:lstStyle/>
            <a:p>
              <a:r>
                <a:rPr lang="zh-CN" altLang="en-US" sz="4400" dirty="0">
                  <a:solidFill>
                    <a:schemeClr val="bg1"/>
                  </a:solidFill>
                  <a:ea typeface="微软雅黑" panose="020B0503020204020204" pitchFamily="34" charset="-122"/>
                </a:rPr>
                <a:t>点击输入小标题</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5" name="矩形 4"/>
            <p:cNvSpPr/>
            <p:nvPr/>
          </p:nvSpPr>
          <p:spPr>
            <a:xfrm>
              <a:off x="4560038" y="1903811"/>
              <a:ext cx="3779248" cy="503413"/>
            </a:xfrm>
            <a:prstGeom prst="rect">
              <a:avLst/>
            </a:prstGeom>
          </p:spPr>
          <p:txBody>
            <a:bodyPr wrap="none">
              <a:spAutoFit/>
            </a:bodyPr>
            <a:lstStyle/>
            <a:p>
              <a:r>
                <a:rPr lang="zh-CN" altLang="en-US" sz="4000" dirty="0">
                  <a:solidFill>
                    <a:schemeClr val="bg1"/>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6000" b="1"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 name="直接连接符 8"/>
            <p:cNvCxnSpPr/>
            <p:nvPr/>
          </p:nvCxnSpPr>
          <p:spPr>
            <a:xfrm>
              <a:off x="4644008" y="2559875"/>
              <a:ext cx="3562389"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outVertical)">
                                      <p:cBhvr>
                                        <p:cTn id="12" dur="7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0503256-D9F3-467F-97BD-BE17A686707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财务数据分析 报告 财务分析PPT模板"/>
</p:tagLst>
</file>

<file path=ppt/theme/theme1.xml><?xml version="1.0" encoding="utf-8"?>
<a:theme xmlns:a="http://schemas.openxmlformats.org/drawingml/2006/main" name="1_自定义设计方案">
  <a:themeElements>
    <a:clrScheme name="自定义 206">
      <a:dk1>
        <a:sysClr val="windowText" lastClr="000000"/>
      </a:dk1>
      <a:lt1>
        <a:sysClr val="window" lastClr="FFFFFF"/>
      </a:lt1>
      <a:dk2>
        <a:srgbClr val="44546A"/>
      </a:dk2>
      <a:lt2>
        <a:srgbClr val="E7E6E6"/>
      </a:lt2>
      <a:accent1>
        <a:srgbClr val="C00202"/>
      </a:accent1>
      <a:accent2>
        <a:srgbClr val="C00202"/>
      </a:accent2>
      <a:accent3>
        <a:srgbClr val="C00202"/>
      </a:accent3>
      <a:accent4>
        <a:srgbClr val="C00202"/>
      </a:accent4>
      <a:accent5>
        <a:srgbClr val="C00202"/>
      </a:accent5>
      <a:accent6>
        <a:srgbClr val="C00202"/>
      </a:accent6>
      <a:hlink>
        <a:srgbClr val="C00202"/>
      </a:hlink>
      <a:folHlink>
        <a:srgbClr val="C002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3391</Words>
  <Application>Microsoft Office PowerPoint</Application>
  <PresentationFormat>自定义</PresentationFormat>
  <Paragraphs>267</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HelveticaNeueLT Pro 35 Th</vt:lpstr>
      <vt:lpstr>冬青黑体简体中文 W3</vt:lpstr>
      <vt:lpstr>方正粗谭黑简体</vt:lpstr>
      <vt:lpstr>宋体</vt:lpstr>
      <vt:lpstr>微软雅黑</vt:lpstr>
      <vt:lpstr>Arial</vt:lpstr>
      <vt:lpstr>Arial Black</vt:lpstr>
      <vt:lpstr>Calibri</vt:lpstr>
      <vt:lpstr>Calibri Light</vt:lpstr>
      <vt:lpstr>Franklin Gothic Book</vt:lpstr>
      <vt:lpstr>Franklin Gothic Medium</vt:lpstr>
      <vt:lpstr>Impact</vt:lpstr>
      <vt:lpstr>IrisUPC</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财务数据分析 报告 财务分析PPT模板</dc:title>
  <dc:creator/>
  <cp:lastModifiedBy/>
  <cp:revision>2</cp:revision>
  <dcterms:created xsi:type="dcterms:W3CDTF">2016-10-17T14:00:00Z</dcterms:created>
  <dcterms:modified xsi:type="dcterms:W3CDTF">2021-01-06T01:32:28Z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