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241" r:id="rId2"/>
    <p:sldId id="4217" r:id="rId3"/>
    <p:sldId id="4213" r:id="rId4"/>
    <p:sldId id="4220" r:id="rId5"/>
    <p:sldId id="4223" r:id="rId6"/>
    <p:sldId id="4232" r:id="rId7"/>
    <p:sldId id="4235" r:id="rId8"/>
    <p:sldId id="4238" r:id="rId9"/>
    <p:sldId id="4214" r:id="rId10"/>
    <p:sldId id="4218" r:id="rId11"/>
    <p:sldId id="4224" r:id="rId12"/>
    <p:sldId id="4227" r:id="rId13"/>
    <p:sldId id="4234" r:id="rId14"/>
    <p:sldId id="4236" r:id="rId15"/>
    <p:sldId id="4215" r:id="rId16"/>
    <p:sldId id="4219" r:id="rId17"/>
    <p:sldId id="4221" r:id="rId18"/>
    <p:sldId id="4228" r:id="rId19"/>
    <p:sldId id="4229" r:id="rId20"/>
    <p:sldId id="4237" r:id="rId21"/>
    <p:sldId id="4216" r:id="rId22"/>
    <p:sldId id="4222" r:id="rId23"/>
    <p:sldId id="4225" r:id="rId24"/>
    <p:sldId id="4230" r:id="rId25"/>
    <p:sldId id="4231" r:id="rId26"/>
    <p:sldId id="4212"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63636"/>
    <a:srgbClr val="000000"/>
    <a:srgbClr val="FF0000"/>
    <a:srgbClr val="3B5C94"/>
    <a:srgbClr val="01C6D9"/>
    <a:srgbClr val="07913A"/>
    <a:srgbClr val="C00000"/>
    <a:srgbClr val="CA8F45"/>
    <a:srgbClr val="338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1" autoAdjust="0"/>
    <p:restoredTop sz="95245" autoAdjust="0"/>
  </p:normalViewPr>
  <p:slideViewPr>
    <p:cSldViewPr>
      <p:cViewPr varScale="1">
        <p:scale>
          <a:sx n="53" d="100"/>
          <a:sy n="53" d="100"/>
        </p:scale>
        <p:origin x="90" y="444"/>
      </p:cViewPr>
      <p:guideLst>
        <p:guide orient="horz" pos="328"/>
        <p:guide pos="4050"/>
        <p:guide pos="557"/>
        <p:guide orient="horz" pos="4183"/>
        <p:guide pos="7497"/>
        <p:guide pos="6908"/>
      </p:guideLst>
    </p:cSldViewPr>
  </p:slideViewPr>
  <p:outlineViewPr>
    <p:cViewPr>
      <p:scale>
        <a:sx n="100" d="100"/>
        <a:sy n="100" d="100"/>
      </p:scale>
      <p:origin x="0" y="-3209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2021/1/6</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notesSlide" Target="../notesSlides/notesSlide1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1.xml"/><Relationship Id="rId5" Type="http://schemas.openxmlformats.org/officeDocument/2006/relationships/tags" Target="../tags/tag26.xml"/><Relationship Id="rId4" Type="http://schemas.openxmlformats.org/officeDocument/2006/relationships/tags" Target="../tags/tag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2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1.xml"/><Relationship Id="rId5" Type="http://schemas.openxmlformats.org/officeDocument/2006/relationships/tags" Target="../tags/tag31.xml"/><Relationship Id="rId4"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notesSlide" Target="../notesSlides/notesSlid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l="1595" t="18929" r="1317" b="-31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687785" y="1441091"/>
            <a:ext cx="734481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600" b="1" dirty="0">
                <a:solidFill>
                  <a:schemeClr val="accent2"/>
                </a:solidFill>
                <a:cs typeface="Arial" panose="020B0604020202020204" pitchFamily="34" charset="0"/>
              </a:rPr>
              <a:t>投资分析</a:t>
            </a:r>
            <a:r>
              <a:rPr lang="en-US" altLang="zh-CN" sz="9600" b="1" dirty="0">
                <a:solidFill>
                  <a:schemeClr val="accent2"/>
                </a:solidFill>
                <a:cs typeface="Arial" panose="020B0604020202020204" pitchFamily="34" charset="0"/>
              </a:rPr>
              <a:t>PPT</a:t>
            </a:r>
            <a:endParaRPr lang="zh-CN" altLang="en-US" sz="9600" b="1" dirty="0">
              <a:solidFill>
                <a:schemeClr val="accent2"/>
              </a:solidFill>
              <a:cs typeface="Arial" panose="020B0604020202020204" pitchFamily="34" charset="0"/>
            </a:endParaRPr>
          </a:p>
        </p:txBody>
      </p:sp>
      <p:sp>
        <p:nvSpPr>
          <p:cNvPr id="9" name="矩形 259"/>
          <p:cNvSpPr>
            <a:spLocks noChangeArrowheads="1"/>
          </p:cNvSpPr>
          <p:nvPr/>
        </p:nvSpPr>
        <p:spPr bwMode="auto">
          <a:xfrm>
            <a:off x="687786" y="1155477"/>
            <a:ext cx="545584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800" dirty="0">
                <a:solidFill>
                  <a:schemeClr val="accent1"/>
                </a:solidFill>
                <a:cs typeface="Arial" panose="020B0604020202020204" pitchFamily="34" charset="0"/>
              </a:rPr>
              <a:t>INVESTMENT ANALYSIS PPT</a:t>
            </a:r>
            <a:endParaRPr lang="zh-CN" altLang="en-US" sz="2800" dirty="0">
              <a:solidFill>
                <a:schemeClr val="accent1"/>
              </a:solidFill>
              <a:cs typeface="Arial" panose="020B0604020202020204" pitchFamily="34" charset="0"/>
            </a:endParaRPr>
          </a:p>
        </p:txBody>
      </p:sp>
      <p:sp>
        <p:nvSpPr>
          <p:cNvPr id="10" name="矩形 259"/>
          <p:cNvSpPr>
            <a:spLocks noChangeArrowheads="1"/>
          </p:cNvSpPr>
          <p:nvPr/>
        </p:nvSpPr>
        <p:spPr bwMode="auto">
          <a:xfrm>
            <a:off x="687785" y="3552672"/>
            <a:ext cx="2164934" cy="255270"/>
          </a:xfrm>
          <a:prstGeom prst="rect">
            <a:avLst/>
          </a:prstGeom>
          <a:noFill/>
          <a:ln w="9525">
            <a:solidFill>
              <a:schemeClr val="accent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200">
                <a:solidFill>
                  <a:schemeClr val="accent1"/>
                </a:solidFill>
                <a:latin typeface="Arial" panose="020B0604020202020204" pitchFamily="34" charset="0"/>
                <a:cs typeface="Arial" panose="020B0604020202020204" pitchFamily="34" charset="0"/>
                <a:sym typeface="Arial" panose="020B0604020202020204" pitchFamily="34" charset="0"/>
              </a:rPr>
              <a:t>汇报</a:t>
            </a:r>
            <a:r>
              <a:rPr lang="en-US" altLang="zh-CN" sz="1200">
                <a:solidFill>
                  <a:schemeClr val="accent1"/>
                </a:solidFill>
                <a:latin typeface="Arial" panose="020B0604020202020204" pitchFamily="34" charset="0"/>
                <a:cs typeface="Arial" panose="020B0604020202020204" pitchFamily="34" charset="0"/>
                <a:sym typeface="Arial" panose="020B0604020202020204" pitchFamily="34" charset="0"/>
              </a:rPr>
              <a:t>:   xiazaii       </a:t>
            </a:r>
            <a:endParaRPr lang="en-US" altLang="zh-CN" sz="12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259"/>
          <p:cNvSpPr>
            <a:spLocks noChangeArrowheads="1"/>
          </p:cNvSpPr>
          <p:nvPr/>
        </p:nvSpPr>
        <p:spPr bwMode="auto">
          <a:xfrm>
            <a:off x="3839368" y="3552672"/>
            <a:ext cx="2309218" cy="257369"/>
          </a:xfrm>
          <a:prstGeom prst="rect">
            <a:avLst/>
          </a:prstGeom>
          <a:noFill/>
          <a:ln w="9525">
            <a:solidFill>
              <a:schemeClr val="accent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200" dirty="0">
                <a:solidFill>
                  <a:schemeClr val="accent1"/>
                </a:solidFill>
                <a:latin typeface="Arial" panose="020B0604020202020204" pitchFamily="34" charset="0"/>
                <a:cs typeface="Arial" panose="020B0604020202020204" pitchFamily="34" charset="0"/>
                <a:sym typeface="Arial" panose="020B0604020202020204" pitchFamily="34" charset="0"/>
              </a:rPr>
              <a:t>汇报时间 </a:t>
            </a:r>
            <a:r>
              <a:rPr lang="en-US" altLang="zh-CN" sz="1200" dirty="0">
                <a:solidFill>
                  <a:schemeClr val="accent1"/>
                </a:solidFill>
                <a:latin typeface="Arial" panose="020B0604020202020204" pitchFamily="34" charset="0"/>
                <a:cs typeface="Arial" panose="020B0604020202020204" pitchFamily="34" charset="0"/>
                <a:sym typeface="Arial" panose="020B0604020202020204" pitchFamily="34" charset="0"/>
              </a:rPr>
              <a:t>XX</a:t>
            </a:r>
            <a:r>
              <a:rPr lang="zh-CN" altLang="en-US" sz="1200" dirty="0">
                <a:solidFill>
                  <a:schemeClr val="accent1"/>
                </a:solidFill>
                <a:latin typeface="Arial" panose="020B0604020202020204" pitchFamily="34" charset="0"/>
                <a:cs typeface="Arial" panose="020B0604020202020204" pitchFamily="34" charset="0"/>
                <a:sym typeface="Arial" panose="020B0604020202020204" pitchFamily="34" charset="0"/>
              </a:rPr>
              <a:t>年</a:t>
            </a:r>
            <a:r>
              <a:rPr lang="en-US" altLang="zh-CN" sz="1200" dirty="0">
                <a:solidFill>
                  <a:schemeClr val="accent1"/>
                </a:solidFill>
                <a:latin typeface="Arial" panose="020B0604020202020204" pitchFamily="34" charset="0"/>
                <a:cs typeface="Arial" panose="020B0604020202020204" pitchFamily="34" charset="0"/>
                <a:sym typeface="Arial" panose="020B0604020202020204" pitchFamily="34" charset="0"/>
              </a:rPr>
              <a:t>XX</a:t>
            </a:r>
            <a:r>
              <a:rPr lang="zh-CN" altLang="en-US" sz="1200" dirty="0">
                <a:solidFill>
                  <a:schemeClr val="accent1"/>
                </a:solidFill>
                <a:latin typeface="Arial" panose="020B0604020202020204" pitchFamily="34" charset="0"/>
                <a:cs typeface="Arial" panose="020B0604020202020204" pitchFamily="34" charset="0"/>
                <a:sym typeface="Arial" panose="020B0604020202020204" pitchFamily="34" charset="0"/>
              </a:rPr>
              <a:t>月</a:t>
            </a:r>
            <a:endParaRPr lang="en-US" altLang="zh-CN" sz="12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pic>
        <p:nvPicPr>
          <p:cNvPr id="4"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1243853"/>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25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childTnLst>
                          </p:cTn>
                        </p:par>
                        <p:par>
                          <p:cTn id="26" fill="hold">
                            <p:stCondLst>
                              <p:cond delay="309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par>
                          <p:cTn id="34" fill="hold">
                            <p:stCondLst>
                              <p:cond delay="39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par>
                          <p:cTn id="38" fill="hold">
                            <p:stCondLst>
                              <p:cond delay="44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49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4"/>
                </p:tgtEl>
              </p:cMediaNode>
            </p:audio>
          </p:childTnLst>
        </p:cTn>
      </p:par>
    </p:tnLst>
    <p:bldLst>
      <p:bldP spid="2" grpId="0" animBg="1"/>
      <p:bldP spid="8" grpId="0"/>
      <p:bldP spid="8" grpId="1"/>
      <p:bldP spid="9" grpId="0"/>
      <p:bldP spid="9" grpId="1"/>
      <p:bldP spid="10" grpId="0" bldLvl="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75" name="文本框 74"/>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16106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91694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96919"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985576"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847477" y="2410127"/>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70922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837046"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54909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427238"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410018"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868586" y="4690312"/>
            <a:ext cx="769442" cy="850779"/>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2980" y="3475474"/>
              <a:ext cx="630089" cy="502241"/>
              <a:chOff x="980587" y="3705902"/>
              <a:chExt cx="630089" cy="502241"/>
            </a:xfrm>
          </p:grpSpPr>
          <p:sp>
            <p:nvSpPr>
              <p:cNvPr id="59" name="TextBox 58"/>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796" y="4690307"/>
            <a:ext cx="769442" cy="1247802"/>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673005" y="4690312"/>
            <a:ext cx="769442" cy="850779"/>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2980" y="3475474"/>
              <a:ext cx="630089" cy="502241"/>
              <a:chOff x="980587" y="3705902"/>
              <a:chExt cx="630089" cy="502241"/>
            </a:xfrm>
          </p:grpSpPr>
          <p:sp>
            <p:nvSpPr>
              <p:cNvPr id="104" name="TextBox 10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5214" y="4690307"/>
            <a:ext cx="769442" cy="1247802"/>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477423" y="4690312"/>
            <a:ext cx="769442" cy="850779"/>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2980" y="3475474"/>
              <a:ext cx="630089" cy="502241"/>
              <a:chOff x="980587" y="3705902"/>
              <a:chExt cx="630089" cy="502241"/>
            </a:xfrm>
          </p:grpSpPr>
          <p:sp>
            <p:nvSpPr>
              <p:cNvPr id="114" name="TextBox 11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9632" y="4690307"/>
            <a:ext cx="769442" cy="1247802"/>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281842" y="4690312"/>
            <a:ext cx="769442" cy="850779"/>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2980" y="3475474"/>
              <a:ext cx="630089" cy="502241"/>
              <a:chOff x="980587" y="3705902"/>
              <a:chExt cx="630089" cy="502241"/>
            </a:xfrm>
          </p:grpSpPr>
          <p:sp>
            <p:nvSpPr>
              <p:cNvPr id="124" name="TextBox 12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4050" y="4690307"/>
            <a:ext cx="769442" cy="1247802"/>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9086260" y="4690312"/>
            <a:ext cx="769442" cy="850779"/>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2980" y="3475474"/>
              <a:ext cx="630089" cy="502241"/>
              <a:chOff x="980587" y="3705902"/>
              <a:chExt cx="630089" cy="502241"/>
            </a:xfrm>
          </p:grpSpPr>
          <p:sp>
            <p:nvSpPr>
              <p:cNvPr id="134" name="TextBox 13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8465" y="4690307"/>
            <a:ext cx="769442" cy="1247802"/>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66" name="文本框 65"/>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683807"/>
            <a:chOff x="257395" y="2124222"/>
            <a:chExt cx="4036076" cy="746618"/>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423419"/>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46" name="文本框 45"/>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47093" y="2807005"/>
            <a:ext cx="3964564" cy="2552816"/>
            <a:chOff x="4368418" y="2523549"/>
            <a:chExt cx="3626941" cy="2335418"/>
          </a:xfrm>
        </p:grpSpPr>
        <p:sp>
          <p:nvSpPr>
            <p:cNvPr id="3" name="Freeform 69"/>
            <p:cNvSpPr/>
            <p:nvPr/>
          </p:nvSpPr>
          <p:spPr bwMode="auto">
            <a:xfrm rot="5400000">
              <a:off x="4570041" y="3489636"/>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70"/>
            <p:cNvSpPr/>
            <p:nvPr/>
          </p:nvSpPr>
          <p:spPr bwMode="auto">
            <a:xfrm rot="5400000">
              <a:off x="4470082" y="3060265"/>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rot="5400000">
              <a:off x="4468378" y="3590164"/>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2"/>
            <p:cNvSpPr/>
            <p:nvPr/>
          </p:nvSpPr>
          <p:spPr bwMode="auto">
            <a:xfrm rot="5400000">
              <a:off x="4931827" y="3564038"/>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3">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3"/>
            <p:cNvSpPr/>
            <p:nvPr/>
          </p:nvSpPr>
          <p:spPr bwMode="auto">
            <a:xfrm rot="5400000">
              <a:off x="5005661" y="2915437"/>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4"/>
            <p:cNvSpPr/>
            <p:nvPr/>
          </p:nvSpPr>
          <p:spPr bwMode="auto">
            <a:xfrm rot="5400000">
              <a:off x="5004524" y="3763957"/>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3"/>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5"/>
            <p:cNvSpPr/>
            <p:nvPr/>
          </p:nvSpPr>
          <p:spPr bwMode="auto">
            <a:xfrm rot="5400000">
              <a:off x="6733368" y="3490203"/>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6"/>
            <p:cNvSpPr/>
            <p:nvPr/>
          </p:nvSpPr>
          <p:spPr bwMode="auto">
            <a:xfrm rot="5400000">
              <a:off x="7365499" y="3060265"/>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77"/>
            <p:cNvSpPr/>
            <p:nvPr/>
          </p:nvSpPr>
          <p:spPr bwMode="auto">
            <a:xfrm rot="5400000">
              <a:off x="7363796" y="3590164"/>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8"/>
            <p:cNvSpPr/>
            <p:nvPr/>
          </p:nvSpPr>
          <p:spPr bwMode="auto">
            <a:xfrm rot="5400000">
              <a:off x="5733774" y="3564038"/>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5">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9"/>
            <p:cNvSpPr/>
            <p:nvPr/>
          </p:nvSpPr>
          <p:spPr bwMode="auto">
            <a:xfrm rot="5400000">
              <a:off x="6510164" y="2916005"/>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0"/>
            <p:cNvSpPr/>
            <p:nvPr/>
          </p:nvSpPr>
          <p:spPr bwMode="auto">
            <a:xfrm rot="5400000">
              <a:off x="6509028" y="3764525"/>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5"/>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1"/>
            <p:cNvSpPr/>
            <p:nvPr/>
          </p:nvSpPr>
          <p:spPr bwMode="auto">
            <a:xfrm rot="5400000">
              <a:off x="5594058" y="2742779"/>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82"/>
            <p:cNvSpPr/>
            <p:nvPr/>
          </p:nvSpPr>
          <p:spPr bwMode="auto">
            <a:xfrm rot="5400000">
              <a:off x="5592922" y="3910488"/>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4"/>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3"/>
            <p:cNvSpPr/>
            <p:nvPr/>
          </p:nvSpPr>
          <p:spPr bwMode="auto">
            <a:xfrm rot="5400000">
              <a:off x="7725013" y="3425457"/>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4"/>
            <p:cNvSpPr/>
            <p:nvPr/>
          </p:nvSpPr>
          <p:spPr bwMode="auto">
            <a:xfrm rot="5400000">
              <a:off x="6992355" y="3403875"/>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5"/>
            <p:cNvSpPr/>
            <p:nvPr/>
          </p:nvSpPr>
          <p:spPr bwMode="auto">
            <a:xfrm rot="5400000">
              <a:off x="4629676" y="3425457"/>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p:nvPr/>
          </p:nvSpPr>
          <p:spPr bwMode="auto">
            <a:xfrm rot="5400000">
              <a:off x="5361198" y="3403875"/>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7"/>
            <p:cNvSpPr/>
            <p:nvPr/>
          </p:nvSpPr>
          <p:spPr bwMode="auto">
            <a:xfrm rot="5400000">
              <a:off x="6172801" y="3327202"/>
              <a:ext cx="9087" cy="728114"/>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88"/>
            <p:cNvSpPr/>
            <p:nvPr/>
          </p:nvSpPr>
          <p:spPr bwMode="auto">
            <a:xfrm rot="5400000">
              <a:off x="7303593" y="3529960"/>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89"/>
            <p:cNvSpPr/>
            <p:nvPr/>
          </p:nvSpPr>
          <p:spPr bwMode="auto">
            <a:xfrm rot="5400000">
              <a:off x="6837871" y="3587891"/>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90"/>
            <p:cNvSpPr/>
            <p:nvPr/>
          </p:nvSpPr>
          <p:spPr bwMode="auto">
            <a:xfrm rot="5400000">
              <a:off x="6303998" y="3559494"/>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91"/>
            <p:cNvSpPr/>
            <p:nvPr/>
          </p:nvSpPr>
          <p:spPr bwMode="auto">
            <a:xfrm rot="5400000">
              <a:off x="5804200" y="3621969"/>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2"/>
            <p:cNvSpPr/>
            <p:nvPr/>
          </p:nvSpPr>
          <p:spPr bwMode="auto">
            <a:xfrm rot="5400000">
              <a:off x="4000386" y="3529960"/>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3"/>
            <p:cNvSpPr/>
            <p:nvPr/>
          </p:nvSpPr>
          <p:spPr bwMode="auto">
            <a:xfrm rot="5400000">
              <a:off x="4466105" y="3587891"/>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94"/>
            <p:cNvSpPr/>
            <p:nvPr/>
          </p:nvSpPr>
          <p:spPr bwMode="auto">
            <a:xfrm rot="5400000">
              <a:off x="4362170" y="3558926"/>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95"/>
            <p:cNvSpPr/>
            <p:nvPr/>
          </p:nvSpPr>
          <p:spPr bwMode="auto">
            <a:xfrm rot="5400000">
              <a:off x="4862537" y="3621969"/>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96"/>
            <p:cNvSpPr/>
            <p:nvPr/>
          </p:nvSpPr>
          <p:spPr bwMode="auto">
            <a:xfrm rot="5400000">
              <a:off x="5303835" y="3621400"/>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rot="5400000">
              <a:off x="4713165" y="3623672"/>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31"/>
          <p:cNvSpPr txBox="1"/>
          <p:nvPr/>
        </p:nvSpPr>
        <p:spPr>
          <a:xfrm>
            <a:off x="1672555" y="2929373"/>
            <a:ext cx="2308531" cy="521938"/>
          </a:xfrm>
          <a:prstGeom prst="rect">
            <a:avLst/>
          </a:prstGeom>
          <a:noFill/>
        </p:spPr>
        <p:txBody>
          <a:bodyPr wrap="square" rtlCol="0">
            <a:spAutoFit/>
          </a:body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1672555" y="2650487"/>
            <a:ext cx="1512168"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672555" y="4785629"/>
            <a:ext cx="2308531" cy="521938"/>
          </a:xfrm>
          <a:prstGeom prst="rect">
            <a:avLst/>
          </a:prstGeom>
          <a:noFill/>
        </p:spPr>
        <p:txBody>
          <a:bodyPr wrap="square" rtlCol="0">
            <a:spAutoFit/>
          </a:body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1672555" y="4506743"/>
            <a:ext cx="1512168"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8755706" y="2125461"/>
            <a:ext cx="2282182" cy="521938"/>
          </a:xfrm>
          <a:prstGeom prst="rect">
            <a:avLst/>
          </a:prstGeom>
          <a:noFill/>
        </p:spPr>
        <p:txBody>
          <a:bodyPr wrap="square" rtlCol="0">
            <a:spAutoFit/>
          </a:body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755707" y="1846574"/>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755706" y="5740306"/>
            <a:ext cx="2282182" cy="521938"/>
          </a:xfrm>
          <a:prstGeom prst="rect">
            <a:avLst/>
          </a:prstGeom>
          <a:noFill/>
        </p:spPr>
        <p:txBody>
          <a:bodyPr wrap="square" rtlCol="0">
            <a:spAutoFit/>
          </a:body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8755707" y="5461420"/>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8755706" y="3869317"/>
            <a:ext cx="2282182" cy="521938"/>
          </a:xfrm>
          <a:prstGeom prst="rect">
            <a:avLst/>
          </a:prstGeom>
          <a:noFill/>
        </p:spPr>
        <p:txBody>
          <a:bodyPr wrap="square" rtlCol="0">
            <a:spAutoFit/>
          </a:bodyPr>
          <a:lstStyle/>
          <a:p>
            <a:pPr algn="just">
              <a:lnSpc>
                <a:spcPct val="12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8755707" y="3590431"/>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2" name="Elbow Connector 41"/>
          <p:cNvCxnSpPr/>
          <p:nvPr/>
        </p:nvCxnSpPr>
        <p:spPr>
          <a:xfrm rot="10800000">
            <a:off x="3735603" y="2806055"/>
            <a:ext cx="834769" cy="762468"/>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773079" y="4718355"/>
            <a:ext cx="1588294" cy="292563"/>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flipV="1">
            <a:off x="6822358" y="1939728"/>
            <a:ext cx="1931960" cy="96801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a:off x="7882937" y="3435358"/>
            <a:ext cx="824223" cy="295429"/>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9" idx="1"/>
          </p:cNvCxnSpPr>
          <p:nvPr/>
        </p:nvCxnSpPr>
        <p:spPr>
          <a:xfrm rot="10800000">
            <a:off x="7027317" y="5248562"/>
            <a:ext cx="1728391" cy="37713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48" name="文本框 47"/>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6000"/>
                            </p:stCondLst>
                            <p:childTnLst>
                              <p:par>
                                <p:cTn id="51" presetID="22" presetClass="entr" presetSubtype="2"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right)">
                                      <p:cBhvr>
                                        <p:cTn id="53" dur="500"/>
                                        <p:tgtEl>
                                          <p:spTgt spid="42"/>
                                        </p:tgtEl>
                                      </p:cBhvr>
                                    </p:animEffect>
                                  </p:childTnLst>
                                </p:cTn>
                              </p:par>
                            </p:childTnLst>
                          </p:cTn>
                        </p:par>
                        <p:par>
                          <p:cTn id="54" fill="hold">
                            <p:stCondLst>
                              <p:cond delay="6500"/>
                            </p:stCondLst>
                            <p:childTnLst>
                              <p:par>
                                <p:cTn id="55" presetID="2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5" name="Group 5"/>
          <p:cNvGrpSpPr/>
          <p:nvPr/>
        </p:nvGrpSpPr>
        <p:grpSpPr bwMode="auto">
          <a:xfrm>
            <a:off x="4694215" y="2259670"/>
            <a:ext cx="3462814" cy="3375906"/>
            <a:chOff x="0" y="0"/>
            <a:chExt cx="7716441" cy="7523163"/>
          </a:xfrm>
        </p:grpSpPr>
        <p:sp>
          <p:nvSpPr>
            <p:cNvPr id="30726" name="AutoShape 6"/>
            <p:cNvSpPr/>
            <p:nvPr/>
          </p:nvSpPr>
          <p:spPr bwMode="auto">
            <a:xfrm>
              <a:off x="3855839" y="0"/>
              <a:ext cx="3117690" cy="2341563"/>
            </a:xfrm>
            <a:custGeom>
              <a:avLst/>
              <a:gdLst>
                <a:gd name="T0" fmla="*/ 1558845 w 21600"/>
                <a:gd name="T1" fmla="*/ 1170782 h 21600"/>
                <a:gd name="T2" fmla="*/ 1558845 w 21600"/>
                <a:gd name="T3" fmla="*/ 1170782 h 21600"/>
                <a:gd name="T4" fmla="*/ 1558845 w 21600"/>
                <a:gd name="T5" fmla="*/ 1170782 h 21600"/>
                <a:gd name="T6" fmla="*/ 1558845 w 21600"/>
                <a:gd name="T7" fmla="*/ 11707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 y="0"/>
                  </a:moveTo>
                  <a:lnTo>
                    <a:pt x="0" y="10"/>
                  </a:lnTo>
                  <a:lnTo>
                    <a:pt x="181" y="11854"/>
                  </a:lnTo>
                  <a:lnTo>
                    <a:pt x="14811" y="21599"/>
                  </a:lnTo>
                  <a:lnTo>
                    <a:pt x="21599" y="13892"/>
                  </a:lnTo>
                  <a:lnTo>
                    <a:pt x="16" y="0"/>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7" name="AutoShape 7"/>
            <p:cNvSpPr/>
            <p:nvPr/>
          </p:nvSpPr>
          <p:spPr bwMode="auto">
            <a:xfrm>
              <a:off x="5994092" y="1504950"/>
              <a:ext cx="1719174" cy="3317875"/>
            </a:xfrm>
            <a:custGeom>
              <a:avLst/>
              <a:gdLst>
                <a:gd name="T0" fmla="*/ 859587 w 21600"/>
                <a:gd name="T1" fmla="*/ 1658938 h 21600"/>
                <a:gd name="T2" fmla="*/ 859587 w 21600"/>
                <a:gd name="T3" fmla="*/ 1658938 h 21600"/>
                <a:gd name="T4" fmla="*/ 859587 w 21600"/>
                <a:gd name="T5" fmla="*/ 1658938 h 21600"/>
                <a:gd name="T6" fmla="*/ 859587 w 21600"/>
                <a:gd name="T7" fmla="*/ 1658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159" y="0"/>
                  </a:moveTo>
                  <a:lnTo>
                    <a:pt x="0" y="5438"/>
                  </a:lnTo>
                  <a:lnTo>
                    <a:pt x="6423" y="20020"/>
                  </a:lnTo>
                  <a:lnTo>
                    <a:pt x="6234" y="20144"/>
                  </a:lnTo>
                  <a:lnTo>
                    <a:pt x="21600" y="21599"/>
                  </a:lnTo>
                  <a:lnTo>
                    <a:pt x="12159" y="0"/>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8" name="AutoShape 8"/>
            <p:cNvSpPr/>
            <p:nvPr/>
          </p:nvSpPr>
          <p:spPr bwMode="auto">
            <a:xfrm>
              <a:off x="5049578" y="4598988"/>
              <a:ext cx="2666863" cy="2924175"/>
            </a:xfrm>
            <a:custGeom>
              <a:avLst/>
              <a:gdLst>
                <a:gd name="T0" fmla="*/ 1333432 w 21600"/>
                <a:gd name="T1" fmla="*/ 1462088 h 21600"/>
                <a:gd name="T2" fmla="*/ 1333432 w 21600"/>
                <a:gd name="T3" fmla="*/ 1462088 h 21600"/>
                <a:gd name="T4" fmla="*/ 1333432 w 21600"/>
                <a:gd name="T5" fmla="*/ 1462088 h 21600"/>
                <a:gd name="T6" fmla="*/ 1333432 w 21600"/>
                <a:gd name="T7" fmla="*/ 14620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64" y="0"/>
                  </a:moveTo>
                  <a:lnTo>
                    <a:pt x="0" y="13332"/>
                  </a:lnTo>
                  <a:lnTo>
                    <a:pt x="4256" y="21599"/>
                  </a:lnTo>
                  <a:lnTo>
                    <a:pt x="21599" y="1770"/>
                  </a:lnTo>
                  <a:lnTo>
                    <a:pt x="21571" y="1650"/>
                  </a:lnTo>
                  <a:lnTo>
                    <a:pt x="11664" y="0"/>
                  </a:ln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9" name="AutoShape 9"/>
            <p:cNvSpPr/>
            <p:nvPr/>
          </p:nvSpPr>
          <p:spPr bwMode="auto">
            <a:xfrm>
              <a:off x="2128728" y="6403975"/>
              <a:ext cx="3446286" cy="1119188"/>
            </a:xfrm>
            <a:custGeom>
              <a:avLst/>
              <a:gdLst>
                <a:gd name="T0" fmla="*/ 1723143 w 21600"/>
                <a:gd name="T1" fmla="*/ 559594 h 21600"/>
                <a:gd name="T2" fmla="*/ 1723143 w 21600"/>
                <a:gd name="T3" fmla="*/ 559594 h 21600"/>
                <a:gd name="T4" fmla="*/ 1723143 w 21600"/>
                <a:gd name="T5" fmla="*/ 559594 h 21600"/>
                <a:gd name="T6" fmla="*/ 1723143 w 21600"/>
                <a:gd name="T7" fmla="*/ 559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306" y="0"/>
                  </a:moveTo>
                  <a:lnTo>
                    <a:pt x="18276" y="122"/>
                  </a:lnTo>
                  <a:lnTo>
                    <a:pt x="3798" y="122"/>
                  </a:lnTo>
                  <a:lnTo>
                    <a:pt x="0" y="21316"/>
                  </a:lnTo>
                  <a:lnTo>
                    <a:pt x="74" y="21600"/>
                  </a:lnTo>
                  <a:lnTo>
                    <a:pt x="21597" y="21600"/>
                  </a:lnTo>
                  <a:lnTo>
                    <a:pt x="21600" y="21592"/>
                  </a:lnTo>
                  <a:lnTo>
                    <a:pt x="18306" y="0"/>
                  </a:lnTo>
                  <a:close/>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30" name="AutoShape 10"/>
            <p:cNvSpPr/>
            <p:nvPr/>
          </p:nvSpPr>
          <p:spPr bwMode="auto">
            <a:xfrm>
              <a:off x="0" y="4597400"/>
              <a:ext cx="2735122" cy="2911475"/>
            </a:xfrm>
            <a:custGeom>
              <a:avLst/>
              <a:gdLst>
                <a:gd name="T0" fmla="*/ 1367561 w 21600"/>
                <a:gd name="T1" fmla="*/ 1455738 h 21600"/>
                <a:gd name="T2" fmla="*/ 1367561 w 21600"/>
                <a:gd name="T3" fmla="*/ 1455738 h 21600"/>
                <a:gd name="T4" fmla="*/ 1367561 w 21600"/>
                <a:gd name="T5" fmla="*/ 1455738 h 21600"/>
                <a:gd name="T6" fmla="*/ 1367561 w 21600"/>
                <a:gd name="T7" fmla="*/ 1455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941" y="0"/>
                  </a:moveTo>
                  <a:lnTo>
                    <a:pt x="3" y="1781"/>
                  </a:lnTo>
                  <a:lnTo>
                    <a:pt x="0" y="1790"/>
                  </a:lnTo>
                  <a:lnTo>
                    <a:pt x="16814" y="21599"/>
                  </a:lnTo>
                  <a:lnTo>
                    <a:pt x="21600" y="13449"/>
                  </a:lnTo>
                  <a:lnTo>
                    <a:pt x="21358" y="13449"/>
                  </a:lnTo>
                  <a:lnTo>
                    <a:pt x="9941" y="0"/>
                  </a:lnTo>
                  <a:close/>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31" name="AutoShape 11"/>
            <p:cNvSpPr/>
            <p:nvPr/>
          </p:nvSpPr>
          <p:spPr bwMode="auto">
            <a:xfrm>
              <a:off x="0" y="1477963"/>
              <a:ext cx="1776321" cy="3359150"/>
            </a:xfrm>
            <a:custGeom>
              <a:avLst/>
              <a:gdLst>
                <a:gd name="T0" fmla="*/ 888161 w 21600"/>
                <a:gd name="T1" fmla="*/ 1679575 h 21600"/>
                <a:gd name="T2" fmla="*/ 888161 w 21600"/>
                <a:gd name="T3" fmla="*/ 1679575 h 21600"/>
                <a:gd name="T4" fmla="*/ 888161 w 21600"/>
                <a:gd name="T5" fmla="*/ 1679575 h 21600"/>
                <a:gd name="T6" fmla="*/ 888161 w 21600"/>
                <a:gd name="T7" fmla="*/ 1679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45" y="0"/>
                  </a:moveTo>
                  <a:lnTo>
                    <a:pt x="0" y="21600"/>
                  </a:lnTo>
                  <a:lnTo>
                    <a:pt x="15312" y="20056"/>
                  </a:lnTo>
                  <a:lnTo>
                    <a:pt x="15143" y="19943"/>
                  </a:lnTo>
                  <a:lnTo>
                    <a:pt x="21484" y="5269"/>
                  </a:lnTo>
                  <a:lnTo>
                    <a:pt x="21599" y="5238"/>
                  </a:lnTo>
                  <a:lnTo>
                    <a:pt x="9445" y="0"/>
                  </a:lnTo>
                  <a:close/>
                </a:path>
              </a:pathLst>
            </a:custGeom>
            <a:solidFill>
              <a:schemeClr val="tx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32" name="AutoShape 12"/>
            <p:cNvSpPr/>
            <p:nvPr/>
          </p:nvSpPr>
          <p:spPr bwMode="auto">
            <a:xfrm>
              <a:off x="769897" y="1588"/>
              <a:ext cx="3122453" cy="2292350"/>
            </a:xfrm>
            <a:custGeom>
              <a:avLst/>
              <a:gdLst>
                <a:gd name="T0" fmla="*/ 1561227 w 21600"/>
                <a:gd name="T1" fmla="*/ 1146175 h 21600"/>
                <a:gd name="T2" fmla="*/ 1561227 w 21600"/>
                <a:gd name="T3" fmla="*/ 1146175 h 21600"/>
                <a:gd name="T4" fmla="*/ 1561227 w 21600"/>
                <a:gd name="T5" fmla="*/ 1146175 h 21600"/>
                <a:gd name="T6" fmla="*/ 1561227 w 21600"/>
                <a:gd name="T7" fmla="*/ 1146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41" y="0"/>
                  </a:moveTo>
                  <a:lnTo>
                    <a:pt x="0" y="13938"/>
                  </a:lnTo>
                  <a:lnTo>
                    <a:pt x="6966" y="21599"/>
                  </a:lnTo>
                  <a:lnTo>
                    <a:pt x="21599" y="12067"/>
                  </a:lnTo>
                  <a:lnTo>
                    <a:pt x="21523" y="12033"/>
                  </a:lnTo>
                  <a:lnTo>
                    <a:pt x="21341" y="0"/>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749" name="AutoShape 29"/>
          <p:cNvSpPr/>
          <p:nvPr/>
        </p:nvSpPr>
        <p:spPr bwMode="auto">
          <a:xfrm>
            <a:off x="7265739" y="4818638"/>
            <a:ext cx="349913" cy="343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0" name="AutoShape 30"/>
          <p:cNvSpPr/>
          <p:nvPr/>
        </p:nvSpPr>
        <p:spPr bwMode="auto">
          <a:xfrm>
            <a:off x="5633368" y="2651128"/>
            <a:ext cx="311406" cy="343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1" name="AutoShape 31"/>
          <p:cNvSpPr/>
          <p:nvPr/>
        </p:nvSpPr>
        <p:spPr bwMode="auto">
          <a:xfrm>
            <a:off x="6936602" y="2650845"/>
            <a:ext cx="330659" cy="343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2" name="AutoShape 32"/>
          <p:cNvSpPr/>
          <p:nvPr/>
        </p:nvSpPr>
        <p:spPr bwMode="auto">
          <a:xfrm>
            <a:off x="5256543" y="4746646"/>
            <a:ext cx="311406" cy="343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3" name="AutoShape 33"/>
          <p:cNvSpPr/>
          <p:nvPr/>
        </p:nvSpPr>
        <p:spPr bwMode="auto">
          <a:xfrm>
            <a:off x="6208391" y="5263982"/>
            <a:ext cx="476317" cy="343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4" name="AutoShape 34"/>
          <p:cNvSpPr/>
          <p:nvPr/>
        </p:nvSpPr>
        <p:spPr bwMode="auto">
          <a:xfrm>
            <a:off x="7560403" y="3531997"/>
            <a:ext cx="349913" cy="343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5" name="AutoShape 35"/>
          <p:cNvSpPr/>
          <p:nvPr/>
        </p:nvSpPr>
        <p:spPr bwMode="auto">
          <a:xfrm>
            <a:off x="4906630" y="3511906"/>
            <a:ext cx="349913" cy="343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07</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6" name="AutoShape 36"/>
          <p:cNvSpPr/>
          <p:nvPr/>
        </p:nvSpPr>
        <p:spPr bwMode="auto">
          <a:xfrm>
            <a:off x="2251238" y="2702418"/>
            <a:ext cx="1839020" cy="549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895"/>
              </a:spcBef>
            </a:pP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7" name="AutoShape 37"/>
          <p:cNvSpPr/>
          <p:nvPr/>
        </p:nvSpPr>
        <p:spPr bwMode="auto">
          <a:xfrm>
            <a:off x="2700733" y="2402732"/>
            <a:ext cx="1391198" cy="241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20091" tIns="20091" rIns="20091" bIns="20091"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8" name="AutoShape 38"/>
          <p:cNvSpPr/>
          <p:nvPr/>
        </p:nvSpPr>
        <p:spPr bwMode="auto">
          <a:xfrm>
            <a:off x="4202429" y="2445425"/>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759" name="AutoShape 39"/>
          <p:cNvSpPr/>
          <p:nvPr/>
        </p:nvSpPr>
        <p:spPr bwMode="auto">
          <a:xfrm>
            <a:off x="8773510" y="2702418"/>
            <a:ext cx="1789519" cy="549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0" name="AutoShape 40"/>
          <p:cNvSpPr/>
          <p:nvPr/>
        </p:nvSpPr>
        <p:spPr bwMode="auto">
          <a:xfrm>
            <a:off x="8766814" y="2402732"/>
            <a:ext cx="1429865" cy="26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20091" tIns="20091" rIns="20091" bIns="20091"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1" name="AutoShape 41"/>
          <p:cNvSpPr/>
          <p:nvPr/>
        </p:nvSpPr>
        <p:spPr bwMode="auto">
          <a:xfrm>
            <a:off x="8480521" y="2445425"/>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762" name="AutoShape 42"/>
          <p:cNvSpPr/>
          <p:nvPr/>
        </p:nvSpPr>
        <p:spPr bwMode="auto">
          <a:xfrm>
            <a:off x="2252912" y="3943856"/>
            <a:ext cx="1839020" cy="549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895"/>
              </a:spcBef>
            </a:pP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3" name="AutoShape 43"/>
          <p:cNvSpPr/>
          <p:nvPr/>
        </p:nvSpPr>
        <p:spPr bwMode="auto">
          <a:xfrm>
            <a:off x="2704577" y="3644170"/>
            <a:ext cx="1394049" cy="241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20091" tIns="20091" rIns="20091" bIns="20091"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4" name="AutoShape 44"/>
          <p:cNvSpPr/>
          <p:nvPr/>
        </p:nvSpPr>
        <p:spPr bwMode="auto">
          <a:xfrm>
            <a:off x="4204103" y="3686862"/>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765" name="AutoShape 45"/>
          <p:cNvSpPr/>
          <p:nvPr/>
        </p:nvSpPr>
        <p:spPr bwMode="auto">
          <a:xfrm>
            <a:off x="8745049" y="3943856"/>
            <a:ext cx="1788782" cy="549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6" name="AutoShape 46"/>
          <p:cNvSpPr/>
          <p:nvPr/>
        </p:nvSpPr>
        <p:spPr bwMode="auto">
          <a:xfrm>
            <a:off x="8737515" y="3644170"/>
            <a:ext cx="1429864" cy="26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20091" tIns="20091" rIns="20091" bIns="20091"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7" name="AutoShape 47"/>
          <p:cNvSpPr/>
          <p:nvPr/>
        </p:nvSpPr>
        <p:spPr bwMode="auto">
          <a:xfrm>
            <a:off x="8451222" y="3686862"/>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768" name="AutoShape 48"/>
          <p:cNvSpPr/>
          <p:nvPr/>
        </p:nvSpPr>
        <p:spPr bwMode="auto">
          <a:xfrm>
            <a:off x="2252912" y="5175247"/>
            <a:ext cx="1839020" cy="549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895"/>
              </a:spcBef>
            </a:pP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9" name="AutoShape 49"/>
          <p:cNvSpPr/>
          <p:nvPr/>
        </p:nvSpPr>
        <p:spPr bwMode="auto">
          <a:xfrm>
            <a:off x="2702444" y="4876399"/>
            <a:ext cx="1389486" cy="241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20091" tIns="20091" rIns="20091" bIns="20091"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70" name="AutoShape 50"/>
          <p:cNvSpPr/>
          <p:nvPr/>
        </p:nvSpPr>
        <p:spPr bwMode="auto">
          <a:xfrm>
            <a:off x="4204103" y="4918254"/>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771" name="AutoShape 51"/>
          <p:cNvSpPr/>
          <p:nvPr/>
        </p:nvSpPr>
        <p:spPr bwMode="auto">
          <a:xfrm>
            <a:off x="8745049" y="5175247"/>
            <a:ext cx="1788782" cy="549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zh-CN" altLang="en-US"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72" name="AutoShape 52"/>
          <p:cNvSpPr/>
          <p:nvPr/>
        </p:nvSpPr>
        <p:spPr bwMode="auto">
          <a:xfrm>
            <a:off x="8737515" y="4876399"/>
            <a:ext cx="1429864" cy="26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20091" tIns="20091" rIns="20091" bIns="20091"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73" name="AutoShape 53"/>
          <p:cNvSpPr/>
          <p:nvPr/>
        </p:nvSpPr>
        <p:spPr bwMode="auto">
          <a:xfrm>
            <a:off x="8451222" y="4918254"/>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5"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36" name="文本框 35"/>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fltVal val="0"/>
                                          </p:val>
                                        </p:tav>
                                        <p:tav tm="100000">
                                          <p:val>
                                            <p:strVal val="#ppt_w"/>
                                          </p:val>
                                        </p:tav>
                                      </p:tavLst>
                                    </p:anim>
                                    <p:anim calcmode="lin" valueType="num">
                                      <p:cBhvr>
                                        <p:cTn id="8" dur="500" fill="hold"/>
                                        <p:tgtEl>
                                          <p:spTgt spid="307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100"/>
                                  </p:stCondLst>
                                  <p:childTnLst>
                                    <p:set>
                                      <p:cBhvr>
                                        <p:cTn id="11" dur="1" fill="hold">
                                          <p:stCondLst>
                                            <p:cond delay="0"/>
                                          </p:stCondLst>
                                        </p:cTn>
                                        <p:tgtEl>
                                          <p:spTgt spid="30750"/>
                                        </p:tgtEl>
                                        <p:attrNameLst>
                                          <p:attrName>style.visibility</p:attrName>
                                        </p:attrNameLst>
                                      </p:cBhvr>
                                      <p:to>
                                        <p:strVal val="visible"/>
                                      </p:to>
                                    </p:set>
                                    <p:animEffect transition="in" filter="dissolve">
                                      <p:cBhvr>
                                        <p:cTn id="12" dur="500"/>
                                        <p:tgtEl>
                                          <p:spTgt spid="30750"/>
                                        </p:tgtEl>
                                      </p:cBhvr>
                                    </p:animEffect>
                                  </p:childTnLst>
                                </p:cTn>
                              </p:par>
                            </p:childTnLst>
                          </p:cTn>
                        </p:par>
                        <p:par>
                          <p:cTn id="13" fill="hold">
                            <p:stCondLst>
                              <p:cond delay="1100"/>
                            </p:stCondLst>
                            <p:childTnLst>
                              <p:par>
                                <p:cTn id="14" presetID="9" presetClass="entr" presetSubtype="0" fill="hold" grpId="0" nodeType="afterEffect">
                                  <p:stCondLst>
                                    <p:cond delay="100"/>
                                  </p:stCondLst>
                                  <p:childTnLst>
                                    <p:set>
                                      <p:cBhvr>
                                        <p:cTn id="15" dur="1" fill="hold">
                                          <p:stCondLst>
                                            <p:cond delay="0"/>
                                          </p:stCondLst>
                                        </p:cTn>
                                        <p:tgtEl>
                                          <p:spTgt spid="30751"/>
                                        </p:tgtEl>
                                        <p:attrNameLst>
                                          <p:attrName>style.visibility</p:attrName>
                                        </p:attrNameLst>
                                      </p:cBhvr>
                                      <p:to>
                                        <p:strVal val="visible"/>
                                      </p:to>
                                    </p:set>
                                    <p:animEffect transition="in" filter="dissolve">
                                      <p:cBhvr>
                                        <p:cTn id="16" dur="500"/>
                                        <p:tgtEl>
                                          <p:spTgt spid="30751"/>
                                        </p:tgtEl>
                                      </p:cBhvr>
                                    </p:animEffect>
                                  </p:childTnLst>
                                </p:cTn>
                              </p:par>
                            </p:childTnLst>
                          </p:cTn>
                        </p:par>
                        <p:par>
                          <p:cTn id="17" fill="hold">
                            <p:stCondLst>
                              <p:cond delay="1700"/>
                            </p:stCondLst>
                            <p:childTnLst>
                              <p:par>
                                <p:cTn id="18" presetID="9" presetClass="entr" presetSubtype="0" fill="hold" grpId="0" nodeType="afterEffect">
                                  <p:stCondLst>
                                    <p:cond delay="0"/>
                                  </p:stCondLst>
                                  <p:childTnLst>
                                    <p:set>
                                      <p:cBhvr>
                                        <p:cTn id="19" dur="1" fill="hold">
                                          <p:stCondLst>
                                            <p:cond delay="0"/>
                                          </p:stCondLst>
                                        </p:cTn>
                                        <p:tgtEl>
                                          <p:spTgt spid="30754"/>
                                        </p:tgtEl>
                                        <p:attrNameLst>
                                          <p:attrName>style.visibility</p:attrName>
                                        </p:attrNameLst>
                                      </p:cBhvr>
                                      <p:to>
                                        <p:strVal val="visible"/>
                                      </p:to>
                                    </p:set>
                                    <p:animEffect transition="in" filter="dissolve">
                                      <p:cBhvr>
                                        <p:cTn id="20" dur="500"/>
                                        <p:tgtEl>
                                          <p:spTgt spid="30754"/>
                                        </p:tgtEl>
                                      </p:cBhvr>
                                    </p:animEffect>
                                  </p:childTnLst>
                                </p:cTn>
                              </p:par>
                            </p:childTnLst>
                          </p:cTn>
                        </p:par>
                        <p:par>
                          <p:cTn id="21" fill="hold">
                            <p:stCondLst>
                              <p:cond delay="2200"/>
                            </p:stCondLst>
                            <p:childTnLst>
                              <p:par>
                                <p:cTn id="22" presetID="9" presetClass="entr" presetSubtype="0" fill="hold" grpId="0" nodeType="afterEffect">
                                  <p:stCondLst>
                                    <p:cond delay="0"/>
                                  </p:stCondLst>
                                  <p:childTnLst>
                                    <p:set>
                                      <p:cBhvr>
                                        <p:cTn id="23" dur="1" fill="hold">
                                          <p:stCondLst>
                                            <p:cond delay="0"/>
                                          </p:stCondLst>
                                        </p:cTn>
                                        <p:tgtEl>
                                          <p:spTgt spid="30749"/>
                                        </p:tgtEl>
                                        <p:attrNameLst>
                                          <p:attrName>style.visibility</p:attrName>
                                        </p:attrNameLst>
                                      </p:cBhvr>
                                      <p:to>
                                        <p:strVal val="visible"/>
                                      </p:to>
                                    </p:set>
                                    <p:animEffect transition="in" filter="dissolve">
                                      <p:cBhvr>
                                        <p:cTn id="24" dur="500"/>
                                        <p:tgtEl>
                                          <p:spTgt spid="30749"/>
                                        </p:tgtEl>
                                      </p:cBhvr>
                                    </p:animEffect>
                                  </p:childTnLst>
                                </p:cTn>
                              </p:par>
                            </p:childTnLst>
                          </p:cTn>
                        </p:par>
                        <p:par>
                          <p:cTn id="25" fill="hold">
                            <p:stCondLst>
                              <p:cond delay="2700"/>
                            </p:stCondLst>
                            <p:childTnLst>
                              <p:par>
                                <p:cTn id="26" presetID="9" presetClass="entr" presetSubtype="0" fill="hold" grpId="0" nodeType="afterEffect">
                                  <p:stCondLst>
                                    <p:cond delay="0"/>
                                  </p:stCondLst>
                                  <p:childTnLst>
                                    <p:set>
                                      <p:cBhvr>
                                        <p:cTn id="27" dur="1" fill="hold">
                                          <p:stCondLst>
                                            <p:cond delay="0"/>
                                          </p:stCondLst>
                                        </p:cTn>
                                        <p:tgtEl>
                                          <p:spTgt spid="30753"/>
                                        </p:tgtEl>
                                        <p:attrNameLst>
                                          <p:attrName>style.visibility</p:attrName>
                                        </p:attrNameLst>
                                      </p:cBhvr>
                                      <p:to>
                                        <p:strVal val="visible"/>
                                      </p:to>
                                    </p:set>
                                    <p:animEffect transition="in" filter="dissolve">
                                      <p:cBhvr>
                                        <p:cTn id="28" dur="500"/>
                                        <p:tgtEl>
                                          <p:spTgt spid="30753"/>
                                        </p:tgtEl>
                                      </p:cBhvr>
                                    </p:animEffect>
                                  </p:childTnLst>
                                </p:cTn>
                              </p:par>
                            </p:childTnLst>
                          </p:cTn>
                        </p:par>
                        <p:par>
                          <p:cTn id="29" fill="hold">
                            <p:stCondLst>
                              <p:cond delay="3200"/>
                            </p:stCondLst>
                            <p:childTnLst>
                              <p:par>
                                <p:cTn id="30" presetID="9" presetClass="entr" presetSubtype="0" fill="hold" grpId="0" nodeType="afterEffect">
                                  <p:stCondLst>
                                    <p:cond delay="100"/>
                                  </p:stCondLst>
                                  <p:childTnLst>
                                    <p:set>
                                      <p:cBhvr>
                                        <p:cTn id="31" dur="1" fill="hold">
                                          <p:stCondLst>
                                            <p:cond delay="0"/>
                                          </p:stCondLst>
                                        </p:cTn>
                                        <p:tgtEl>
                                          <p:spTgt spid="30752"/>
                                        </p:tgtEl>
                                        <p:attrNameLst>
                                          <p:attrName>style.visibility</p:attrName>
                                        </p:attrNameLst>
                                      </p:cBhvr>
                                      <p:to>
                                        <p:strVal val="visible"/>
                                      </p:to>
                                    </p:set>
                                    <p:animEffect transition="in" filter="dissolve">
                                      <p:cBhvr>
                                        <p:cTn id="32" dur="500"/>
                                        <p:tgtEl>
                                          <p:spTgt spid="30752"/>
                                        </p:tgtEl>
                                      </p:cBhvr>
                                    </p:animEffect>
                                  </p:childTnLst>
                                </p:cTn>
                              </p:par>
                            </p:childTnLst>
                          </p:cTn>
                        </p:par>
                        <p:par>
                          <p:cTn id="33" fill="hold">
                            <p:stCondLst>
                              <p:cond delay="3800"/>
                            </p:stCondLst>
                            <p:childTnLst>
                              <p:par>
                                <p:cTn id="34" presetID="9" presetClass="entr" presetSubtype="0" fill="hold" grpId="0" nodeType="afterEffect">
                                  <p:stCondLst>
                                    <p:cond delay="100"/>
                                  </p:stCondLst>
                                  <p:childTnLst>
                                    <p:set>
                                      <p:cBhvr>
                                        <p:cTn id="35" dur="1" fill="hold">
                                          <p:stCondLst>
                                            <p:cond delay="0"/>
                                          </p:stCondLst>
                                        </p:cTn>
                                        <p:tgtEl>
                                          <p:spTgt spid="30755"/>
                                        </p:tgtEl>
                                        <p:attrNameLst>
                                          <p:attrName>style.visibility</p:attrName>
                                        </p:attrNameLst>
                                      </p:cBhvr>
                                      <p:to>
                                        <p:strVal val="visible"/>
                                      </p:to>
                                    </p:set>
                                    <p:animEffect transition="in" filter="dissolve">
                                      <p:cBhvr>
                                        <p:cTn id="36" dur="500"/>
                                        <p:tgtEl>
                                          <p:spTgt spid="30755"/>
                                        </p:tgtEl>
                                      </p:cBhvr>
                                    </p:animEffect>
                                  </p:childTnLst>
                                </p:cTn>
                              </p:par>
                            </p:childTnLst>
                          </p:cTn>
                        </p:par>
                        <p:par>
                          <p:cTn id="37" fill="hold">
                            <p:stCondLst>
                              <p:cond delay="4400"/>
                            </p:stCondLst>
                            <p:childTnLst>
                              <p:par>
                                <p:cTn id="38" presetID="2" presetClass="entr" presetSubtype="8" fill="hold" grpId="0" nodeType="afterEffect">
                                  <p:stCondLst>
                                    <p:cond delay="100"/>
                                  </p:stCondLst>
                                  <p:childTnLst>
                                    <p:set>
                                      <p:cBhvr>
                                        <p:cTn id="39" dur="1" fill="hold">
                                          <p:stCondLst>
                                            <p:cond delay="0"/>
                                          </p:stCondLst>
                                        </p:cTn>
                                        <p:tgtEl>
                                          <p:spTgt spid="30757"/>
                                        </p:tgtEl>
                                        <p:attrNameLst>
                                          <p:attrName>style.visibility</p:attrName>
                                        </p:attrNameLst>
                                      </p:cBhvr>
                                      <p:to>
                                        <p:strVal val="visible"/>
                                      </p:to>
                                    </p:set>
                                    <p:anim calcmode="lin" valueType="num">
                                      <p:cBhvr additive="base">
                                        <p:cTn id="40" dur="500" fill="hold"/>
                                        <p:tgtEl>
                                          <p:spTgt spid="30757"/>
                                        </p:tgtEl>
                                        <p:attrNameLst>
                                          <p:attrName>ppt_x</p:attrName>
                                        </p:attrNameLst>
                                      </p:cBhvr>
                                      <p:tavLst>
                                        <p:tav tm="0">
                                          <p:val>
                                            <p:strVal val="0-#ppt_w/2"/>
                                          </p:val>
                                        </p:tav>
                                        <p:tav tm="100000">
                                          <p:val>
                                            <p:strVal val="#ppt_x"/>
                                          </p:val>
                                        </p:tav>
                                      </p:tavLst>
                                    </p:anim>
                                    <p:anim calcmode="lin" valueType="num">
                                      <p:cBhvr additive="base">
                                        <p:cTn id="41" dur="500" fill="hold"/>
                                        <p:tgtEl>
                                          <p:spTgt spid="30757"/>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fill="hold" grpId="0" nodeType="afterEffect">
                                  <p:stCondLst>
                                    <p:cond delay="100"/>
                                  </p:stCondLst>
                                  <p:childTnLst>
                                    <p:set>
                                      <p:cBhvr>
                                        <p:cTn id="44" dur="1" fill="hold">
                                          <p:stCondLst>
                                            <p:cond delay="0"/>
                                          </p:stCondLst>
                                        </p:cTn>
                                        <p:tgtEl>
                                          <p:spTgt spid="30756"/>
                                        </p:tgtEl>
                                        <p:attrNameLst>
                                          <p:attrName>style.visibility</p:attrName>
                                        </p:attrNameLst>
                                      </p:cBhvr>
                                      <p:to>
                                        <p:strVal val="visible"/>
                                      </p:to>
                                    </p:set>
                                    <p:anim calcmode="lin" valueType="num">
                                      <p:cBhvr additive="base">
                                        <p:cTn id="45" dur="500" fill="hold"/>
                                        <p:tgtEl>
                                          <p:spTgt spid="30756"/>
                                        </p:tgtEl>
                                        <p:attrNameLst>
                                          <p:attrName>ppt_x</p:attrName>
                                        </p:attrNameLst>
                                      </p:cBhvr>
                                      <p:tavLst>
                                        <p:tav tm="0">
                                          <p:val>
                                            <p:strVal val="0-#ppt_w/2"/>
                                          </p:val>
                                        </p:tav>
                                        <p:tav tm="100000">
                                          <p:val>
                                            <p:strVal val="#ppt_x"/>
                                          </p:val>
                                        </p:tav>
                                      </p:tavLst>
                                    </p:anim>
                                    <p:anim calcmode="lin" valueType="num">
                                      <p:cBhvr additive="base">
                                        <p:cTn id="46" dur="500" fill="hold"/>
                                        <p:tgtEl>
                                          <p:spTgt spid="30756"/>
                                        </p:tgtEl>
                                        <p:attrNameLst>
                                          <p:attrName>ppt_y</p:attrName>
                                        </p:attrNameLst>
                                      </p:cBhvr>
                                      <p:tavLst>
                                        <p:tav tm="0">
                                          <p:val>
                                            <p:strVal val="#ppt_y"/>
                                          </p:val>
                                        </p:tav>
                                        <p:tav tm="100000">
                                          <p:val>
                                            <p:strVal val="#ppt_y"/>
                                          </p:val>
                                        </p:tav>
                                      </p:tavLst>
                                    </p:anim>
                                  </p:childTnLst>
                                </p:cTn>
                              </p:par>
                            </p:childTnLst>
                          </p:cTn>
                        </p:par>
                        <p:par>
                          <p:cTn id="47" fill="hold">
                            <p:stCondLst>
                              <p:cond delay="5600"/>
                            </p:stCondLst>
                            <p:childTnLst>
                              <p:par>
                                <p:cTn id="48" presetID="9" presetClass="entr" presetSubtype="0" fill="hold" nodeType="afterEffect">
                                  <p:stCondLst>
                                    <p:cond delay="100"/>
                                  </p:stCondLst>
                                  <p:childTnLst>
                                    <p:set>
                                      <p:cBhvr>
                                        <p:cTn id="49" dur="1" fill="hold">
                                          <p:stCondLst>
                                            <p:cond delay="0"/>
                                          </p:stCondLst>
                                        </p:cTn>
                                        <p:tgtEl>
                                          <p:spTgt spid="30758"/>
                                        </p:tgtEl>
                                        <p:attrNameLst>
                                          <p:attrName>style.visibility</p:attrName>
                                        </p:attrNameLst>
                                      </p:cBhvr>
                                      <p:to>
                                        <p:strVal val="visible"/>
                                      </p:to>
                                    </p:set>
                                    <p:animEffect transition="in" filter="dissolve">
                                      <p:cBhvr>
                                        <p:cTn id="50" dur="500"/>
                                        <p:tgtEl>
                                          <p:spTgt spid="30758"/>
                                        </p:tgtEl>
                                      </p:cBhvr>
                                    </p:animEffect>
                                  </p:childTnLst>
                                </p:cTn>
                              </p:par>
                            </p:childTnLst>
                          </p:cTn>
                        </p:par>
                        <p:par>
                          <p:cTn id="51" fill="hold">
                            <p:stCondLst>
                              <p:cond delay="6200"/>
                            </p:stCondLst>
                            <p:childTnLst>
                              <p:par>
                                <p:cTn id="52" presetID="2" presetClass="entr" presetSubtype="2" fill="hold" grpId="0" nodeType="afterEffect">
                                  <p:stCondLst>
                                    <p:cond delay="100"/>
                                  </p:stCondLst>
                                  <p:childTnLst>
                                    <p:set>
                                      <p:cBhvr>
                                        <p:cTn id="53" dur="1" fill="hold">
                                          <p:stCondLst>
                                            <p:cond delay="0"/>
                                          </p:stCondLst>
                                        </p:cTn>
                                        <p:tgtEl>
                                          <p:spTgt spid="30760"/>
                                        </p:tgtEl>
                                        <p:attrNameLst>
                                          <p:attrName>style.visibility</p:attrName>
                                        </p:attrNameLst>
                                      </p:cBhvr>
                                      <p:to>
                                        <p:strVal val="visible"/>
                                      </p:to>
                                    </p:set>
                                    <p:anim calcmode="lin" valueType="num">
                                      <p:cBhvr additive="base">
                                        <p:cTn id="54" dur="500" fill="hold"/>
                                        <p:tgtEl>
                                          <p:spTgt spid="30760"/>
                                        </p:tgtEl>
                                        <p:attrNameLst>
                                          <p:attrName>ppt_x</p:attrName>
                                        </p:attrNameLst>
                                      </p:cBhvr>
                                      <p:tavLst>
                                        <p:tav tm="0">
                                          <p:val>
                                            <p:strVal val="1+#ppt_w/2"/>
                                          </p:val>
                                        </p:tav>
                                        <p:tav tm="100000">
                                          <p:val>
                                            <p:strVal val="#ppt_x"/>
                                          </p:val>
                                        </p:tav>
                                      </p:tavLst>
                                    </p:anim>
                                    <p:anim calcmode="lin" valueType="num">
                                      <p:cBhvr additive="base">
                                        <p:cTn id="55" dur="500" fill="hold"/>
                                        <p:tgtEl>
                                          <p:spTgt spid="30760"/>
                                        </p:tgtEl>
                                        <p:attrNameLst>
                                          <p:attrName>ppt_y</p:attrName>
                                        </p:attrNameLst>
                                      </p:cBhvr>
                                      <p:tavLst>
                                        <p:tav tm="0">
                                          <p:val>
                                            <p:strVal val="#ppt_y"/>
                                          </p:val>
                                        </p:tav>
                                        <p:tav tm="100000">
                                          <p:val>
                                            <p:strVal val="#ppt_y"/>
                                          </p:val>
                                        </p:tav>
                                      </p:tavLst>
                                    </p:anim>
                                  </p:childTnLst>
                                </p:cTn>
                              </p:par>
                            </p:childTnLst>
                          </p:cTn>
                        </p:par>
                        <p:par>
                          <p:cTn id="56" fill="hold">
                            <p:stCondLst>
                              <p:cond delay="6800"/>
                            </p:stCondLst>
                            <p:childTnLst>
                              <p:par>
                                <p:cTn id="57" presetID="2" presetClass="entr" presetSubtype="2" fill="hold" grpId="0" nodeType="afterEffect">
                                  <p:stCondLst>
                                    <p:cond delay="100"/>
                                  </p:stCondLst>
                                  <p:childTnLst>
                                    <p:set>
                                      <p:cBhvr>
                                        <p:cTn id="58" dur="1" fill="hold">
                                          <p:stCondLst>
                                            <p:cond delay="0"/>
                                          </p:stCondLst>
                                        </p:cTn>
                                        <p:tgtEl>
                                          <p:spTgt spid="30759"/>
                                        </p:tgtEl>
                                        <p:attrNameLst>
                                          <p:attrName>style.visibility</p:attrName>
                                        </p:attrNameLst>
                                      </p:cBhvr>
                                      <p:to>
                                        <p:strVal val="visible"/>
                                      </p:to>
                                    </p:set>
                                    <p:anim calcmode="lin" valueType="num">
                                      <p:cBhvr additive="base">
                                        <p:cTn id="59" dur="500" fill="hold"/>
                                        <p:tgtEl>
                                          <p:spTgt spid="30759"/>
                                        </p:tgtEl>
                                        <p:attrNameLst>
                                          <p:attrName>ppt_x</p:attrName>
                                        </p:attrNameLst>
                                      </p:cBhvr>
                                      <p:tavLst>
                                        <p:tav tm="0">
                                          <p:val>
                                            <p:strVal val="1+#ppt_w/2"/>
                                          </p:val>
                                        </p:tav>
                                        <p:tav tm="100000">
                                          <p:val>
                                            <p:strVal val="#ppt_x"/>
                                          </p:val>
                                        </p:tav>
                                      </p:tavLst>
                                    </p:anim>
                                    <p:anim calcmode="lin" valueType="num">
                                      <p:cBhvr additive="base">
                                        <p:cTn id="60" dur="500" fill="hold"/>
                                        <p:tgtEl>
                                          <p:spTgt spid="30759"/>
                                        </p:tgtEl>
                                        <p:attrNameLst>
                                          <p:attrName>ppt_y</p:attrName>
                                        </p:attrNameLst>
                                      </p:cBhvr>
                                      <p:tavLst>
                                        <p:tav tm="0">
                                          <p:val>
                                            <p:strVal val="#ppt_y"/>
                                          </p:val>
                                        </p:tav>
                                        <p:tav tm="100000">
                                          <p:val>
                                            <p:strVal val="#ppt_y"/>
                                          </p:val>
                                        </p:tav>
                                      </p:tavLst>
                                    </p:anim>
                                  </p:childTnLst>
                                </p:cTn>
                              </p:par>
                            </p:childTnLst>
                          </p:cTn>
                        </p:par>
                        <p:par>
                          <p:cTn id="61" fill="hold">
                            <p:stCondLst>
                              <p:cond delay="7400"/>
                            </p:stCondLst>
                            <p:childTnLst>
                              <p:par>
                                <p:cTn id="62" presetID="9" presetClass="entr" presetSubtype="0" fill="hold" nodeType="afterEffect">
                                  <p:stCondLst>
                                    <p:cond delay="100"/>
                                  </p:stCondLst>
                                  <p:childTnLst>
                                    <p:set>
                                      <p:cBhvr>
                                        <p:cTn id="63" dur="1" fill="hold">
                                          <p:stCondLst>
                                            <p:cond delay="0"/>
                                          </p:stCondLst>
                                        </p:cTn>
                                        <p:tgtEl>
                                          <p:spTgt spid="30761"/>
                                        </p:tgtEl>
                                        <p:attrNameLst>
                                          <p:attrName>style.visibility</p:attrName>
                                        </p:attrNameLst>
                                      </p:cBhvr>
                                      <p:to>
                                        <p:strVal val="visible"/>
                                      </p:to>
                                    </p:set>
                                    <p:animEffect transition="in" filter="dissolve">
                                      <p:cBhvr>
                                        <p:cTn id="64" dur="500"/>
                                        <p:tgtEl>
                                          <p:spTgt spid="30761"/>
                                        </p:tgtEl>
                                      </p:cBhvr>
                                    </p:animEffect>
                                  </p:childTnLst>
                                </p:cTn>
                              </p:par>
                            </p:childTnLst>
                          </p:cTn>
                        </p:par>
                        <p:par>
                          <p:cTn id="65" fill="hold">
                            <p:stCondLst>
                              <p:cond delay="8000"/>
                            </p:stCondLst>
                            <p:childTnLst>
                              <p:par>
                                <p:cTn id="66" presetID="2" presetClass="entr" presetSubtype="8" fill="hold" grpId="0" nodeType="afterEffect">
                                  <p:stCondLst>
                                    <p:cond delay="100"/>
                                  </p:stCondLst>
                                  <p:childTnLst>
                                    <p:set>
                                      <p:cBhvr>
                                        <p:cTn id="67" dur="1" fill="hold">
                                          <p:stCondLst>
                                            <p:cond delay="0"/>
                                          </p:stCondLst>
                                        </p:cTn>
                                        <p:tgtEl>
                                          <p:spTgt spid="30763"/>
                                        </p:tgtEl>
                                        <p:attrNameLst>
                                          <p:attrName>style.visibility</p:attrName>
                                        </p:attrNameLst>
                                      </p:cBhvr>
                                      <p:to>
                                        <p:strVal val="visible"/>
                                      </p:to>
                                    </p:set>
                                    <p:anim calcmode="lin" valueType="num">
                                      <p:cBhvr additive="base">
                                        <p:cTn id="68" dur="500" fill="hold"/>
                                        <p:tgtEl>
                                          <p:spTgt spid="30763"/>
                                        </p:tgtEl>
                                        <p:attrNameLst>
                                          <p:attrName>ppt_x</p:attrName>
                                        </p:attrNameLst>
                                      </p:cBhvr>
                                      <p:tavLst>
                                        <p:tav tm="0">
                                          <p:val>
                                            <p:strVal val="0-#ppt_w/2"/>
                                          </p:val>
                                        </p:tav>
                                        <p:tav tm="100000">
                                          <p:val>
                                            <p:strVal val="#ppt_x"/>
                                          </p:val>
                                        </p:tav>
                                      </p:tavLst>
                                    </p:anim>
                                    <p:anim calcmode="lin" valueType="num">
                                      <p:cBhvr additive="base">
                                        <p:cTn id="69" dur="500" fill="hold"/>
                                        <p:tgtEl>
                                          <p:spTgt spid="30763"/>
                                        </p:tgtEl>
                                        <p:attrNameLst>
                                          <p:attrName>ppt_y</p:attrName>
                                        </p:attrNameLst>
                                      </p:cBhvr>
                                      <p:tavLst>
                                        <p:tav tm="0">
                                          <p:val>
                                            <p:strVal val="#ppt_y"/>
                                          </p:val>
                                        </p:tav>
                                        <p:tav tm="100000">
                                          <p:val>
                                            <p:strVal val="#ppt_y"/>
                                          </p:val>
                                        </p:tav>
                                      </p:tavLst>
                                    </p:anim>
                                  </p:childTnLst>
                                </p:cTn>
                              </p:par>
                            </p:childTnLst>
                          </p:cTn>
                        </p:par>
                        <p:par>
                          <p:cTn id="70" fill="hold">
                            <p:stCondLst>
                              <p:cond delay="8600"/>
                            </p:stCondLst>
                            <p:childTnLst>
                              <p:par>
                                <p:cTn id="71" presetID="2" presetClass="entr" presetSubtype="8" fill="hold" grpId="0" nodeType="afterEffect">
                                  <p:stCondLst>
                                    <p:cond delay="100"/>
                                  </p:stCondLst>
                                  <p:childTnLst>
                                    <p:set>
                                      <p:cBhvr>
                                        <p:cTn id="72" dur="1" fill="hold">
                                          <p:stCondLst>
                                            <p:cond delay="0"/>
                                          </p:stCondLst>
                                        </p:cTn>
                                        <p:tgtEl>
                                          <p:spTgt spid="30762"/>
                                        </p:tgtEl>
                                        <p:attrNameLst>
                                          <p:attrName>style.visibility</p:attrName>
                                        </p:attrNameLst>
                                      </p:cBhvr>
                                      <p:to>
                                        <p:strVal val="visible"/>
                                      </p:to>
                                    </p:set>
                                    <p:anim calcmode="lin" valueType="num">
                                      <p:cBhvr additive="base">
                                        <p:cTn id="73" dur="500" fill="hold"/>
                                        <p:tgtEl>
                                          <p:spTgt spid="30762"/>
                                        </p:tgtEl>
                                        <p:attrNameLst>
                                          <p:attrName>ppt_x</p:attrName>
                                        </p:attrNameLst>
                                      </p:cBhvr>
                                      <p:tavLst>
                                        <p:tav tm="0">
                                          <p:val>
                                            <p:strVal val="0-#ppt_w/2"/>
                                          </p:val>
                                        </p:tav>
                                        <p:tav tm="100000">
                                          <p:val>
                                            <p:strVal val="#ppt_x"/>
                                          </p:val>
                                        </p:tav>
                                      </p:tavLst>
                                    </p:anim>
                                    <p:anim calcmode="lin" valueType="num">
                                      <p:cBhvr additive="base">
                                        <p:cTn id="74" dur="500" fill="hold"/>
                                        <p:tgtEl>
                                          <p:spTgt spid="30762"/>
                                        </p:tgtEl>
                                        <p:attrNameLst>
                                          <p:attrName>ppt_y</p:attrName>
                                        </p:attrNameLst>
                                      </p:cBhvr>
                                      <p:tavLst>
                                        <p:tav tm="0">
                                          <p:val>
                                            <p:strVal val="#ppt_y"/>
                                          </p:val>
                                        </p:tav>
                                        <p:tav tm="100000">
                                          <p:val>
                                            <p:strVal val="#ppt_y"/>
                                          </p:val>
                                        </p:tav>
                                      </p:tavLst>
                                    </p:anim>
                                  </p:childTnLst>
                                </p:cTn>
                              </p:par>
                            </p:childTnLst>
                          </p:cTn>
                        </p:par>
                        <p:par>
                          <p:cTn id="75" fill="hold">
                            <p:stCondLst>
                              <p:cond delay="9200"/>
                            </p:stCondLst>
                            <p:childTnLst>
                              <p:par>
                                <p:cTn id="76" presetID="9" presetClass="entr" presetSubtype="0" fill="hold" nodeType="afterEffect">
                                  <p:stCondLst>
                                    <p:cond delay="100"/>
                                  </p:stCondLst>
                                  <p:childTnLst>
                                    <p:set>
                                      <p:cBhvr>
                                        <p:cTn id="77" dur="1" fill="hold">
                                          <p:stCondLst>
                                            <p:cond delay="0"/>
                                          </p:stCondLst>
                                        </p:cTn>
                                        <p:tgtEl>
                                          <p:spTgt spid="30764"/>
                                        </p:tgtEl>
                                        <p:attrNameLst>
                                          <p:attrName>style.visibility</p:attrName>
                                        </p:attrNameLst>
                                      </p:cBhvr>
                                      <p:to>
                                        <p:strVal val="visible"/>
                                      </p:to>
                                    </p:set>
                                    <p:animEffect transition="in" filter="dissolve">
                                      <p:cBhvr>
                                        <p:cTn id="78" dur="500"/>
                                        <p:tgtEl>
                                          <p:spTgt spid="30764"/>
                                        </p:tgtEl>
                                      </p:cBhvr>
                                    </p:animEffect>
                                  </p:childTnLst>
                                </p:cTn>
                              </p:par>
                            </p:childTnLst>
                          </p:cTn>
                        </p:par>
                        <p:par>
                          <p:cTn id="79" fill="hold">
                            <p:stCondLst>
                              <p:cond delay="9800"/>
                            </p:stCondLst>
                            <p:childTnLst>
                              <p:par>
                                <p:cTn id="80" presetID="2" presetClass="entr" presetSubtype="2" fill="hold" grpId="0" nodeType="afterEffect">
                                  <p:stCondLst>
                                    <p:cond delay="100"/>
                                  </p:stCondLst>
                                  <p:childTnLst>
                                    <p:set>
                                      <p:cBhvr>
                                        <p:cTn id="81" dur="1" fill="hold">
                                          <p:stCondLst>
                                            <p:cond delay="0"/>
                                          </p:stCondLst>
                                        </p:cTn>
                                        <p:tgtEl>
                                          <p:spTgt spid="30766"/>
                                        </p:tgtEl>
                                        <p:attrNameLst>
                                          <p:attrName>style.visibility</p:attrName>
                                        </p:attrNameLst>
                                      </p:cBhvr>
                                      <p:to>
                                        <p:strVal val="visible"/>
                                      </p:to>
                                    </p:set>
                                    <p:anim calcmode="lin" valueType="num">
                                      <p:cBhvr additive="base">
                                        <p:cTn id="82" dur="500" fill="hold"/>
                                        <p:tgtEl>
                                          <p:spTgt spid="30766"/>
                                        </p:tgtEl>
                                        <p:attrNameLst>
                                          <p:attrName>ppt_x</p:attrName>
                                        </p:attrNameLst>
                                      </p:cBhvr>
                                      <p:tavLst>
                                        <p:tav tm="0">
                                          <p:val>
                                            <p:strVal val="1+#ppt_w/2"/>
                                          </p:val>
                                        </p:tav>
                                        <p:tav tm="100000">
                                          <p:val>
                                            <p:strVal val="#ppt_x"/>
                                          </p:val>
                                        </p:tav>
                                      </p:tavLst>
                                    </p:anim>
                                    <p:anim calcmode="lin" valueType="num">
                                      <p:cBhvr additive="base">
                                        <p:cTn id="83" dur="500" fill="hold"/>
                                        <p:tgtEl>
                                          <p:spTgt spid="30766"/>
                                        </p:tgtEl>
                                        <p:attrNameLst>
                                          <p:attrName>ppt_y</p:attrName>
                                        </p:attrNameLst>
                                      </p:cBhvr>
                                      <p:tavLst>
                                        <p:tav tm="0">
                                          <p:val>
                                            <p:strVal val="#ppt_y"/>
                                          </p:val>
                                        </p:tav>
                                        <p:tav tm="100000">
                                          <p:val>
                                            <p:strVal val="#ppt_y"/>
                                          </p:val>
                                        </p:tav>
                                      </p:tavLst>
                                    </p:anim>
                                  </p:childTnLst>
                                </p:cTn>
                              </p:par>
                            </p:childTnLst>
                          </p:cTn>
                        </p:par>
                        <p:par>
                          <p:cTn id="84" fill="hold">
                            <p:stCondLst>
                              <p:cond delay="10400"/>
                            </p:stCondLst>
                            <p:childTnLst>
                              <p:par>
                                <p:cTn id="85" presetID="2" presetClass="entr" presetSubtype="2" fill="hold" grpId="0" nodeType="afterEffect">
                                  <p:stCondLst>
                                    <p:cond delay="100"/>
                                  </p:stCondLst>
                                  <p:childTnLst>
                                    <p:set>
                                      <p:cBhvr>
                                        <p:cTn id="86" dur="1" fill="hold">
                                          <p:stCondLst>
                                            <p:cond delay="0"/>
                                          </p:stCondLst>
                                        </p:cTn>
                                        <p:tgtEl>
                                          <p:spTgt spid="30765"/>
                                        </p:tgtEl>
                                        <p:attrNameLst>
                                          <p:attrName>style.visibility</p:attrName>
                                        </p:attrNameLst>
                                      </p:cBhvr>
                                      <p:to>
                                        <p:strVal val="visible"/>
                                      </p:to>
                                    </p:set>
                                    <p:anim calcmode="lin" valueType="num">
                                      <p:cBhvr additive="base">
                                        <p:cTn id="87" dur="500" fill="hold"/>
                                        <p:tgtEl>
                                          <p:spTgt spid="30765"/>
                                        </p:tgtEl>
                                        <p:attrNameLst>
                                          <p:attrName>ppt_x</p:attrName>
                                        </p:attrNameLst>
                                      </p:cBhvr>
                                      <p:tavLst>
                                        <p:tav tm="0">
                                          <p:val>
                                            <p:strVal val="1+#ppt_w/2"/>
                                          </p:val>
                                        </p:tav>
                                        <p:tav tm="100000">
                                          <p:val>
                                            <p:strVal val="#ppt_x"/>
                                          </p:val>
                                        </p:tav>
                                      </p:tavLst>
                                    </p:anim>
                                    <p:anim calcmode="lin" valueType="num">
                                      <p:cBhvr additive="base">
                                        <p:cTn id="88" dur="500" fill="hold"/>
                                        <p:tgtEl>
                                          <p:spTgt spid="30765"/>
                                        </p:tgtEl>
                                        <p:attrNameLst>
                                          <p:attrName>ppt_y</p:attrName>
                                        </p:attrNameLst>
                                      </p:cBhvr>
                                      <p:tavLst>
                                        <p:tav tm="0">
                                          <p:val>
                                            <p:strVal val="#ppt_y"/>
                                          </p:val>
                                        </p:tav>
                                        <p:tav tm="100000">
                                          <p:val>
                                            <p:strVal val="#ppt_y"/>
                                          </p:val>
                                        </p:tav>
                                      </p:tavLst>
                                    </p:anim>
                                  </p:childTnLst>
                                </p:cTn>
                              </p:par>
                            </p:childTnLst>
                          </p:cTn>
                        </p:par>
                        <p:par>
                          <p:cTn id="89" fill="hold">
                            <p:stCondLst>
                              <p:cond delay="11000"/>
                            </p:stCondLst>
                            <p:childTnLst>
                              <p:par>
                                <p:cTn id="90" presetID="9" presetClass="entr" presetSubtype="0" fill="hold" nodeType="afterEffect">
                                  <p:stCondLst>
                                    <p:cond delay="100"/>
                                  </p:stCondLst>
                                  <p:childTnLst>
                                    <p:set>
                                      <p:cBhvr>
                                        <p:cTn id="91" dur="1" fill="hold">
                                          <p:stCondLst>
                                            <p:cond delay="0"/>
                                          </p:stCondLst>
                                        </p:cTn>
                                        <p:tgtEl>
                                          <p:spTgt spid="30767"/>
                                        </p:tgtEl>
                                        <p:attrNameLst>
                                          <p:attrName>style.visibility</p:attrName>
                                        </p:attrNameLst>
                                      </p:cBhvr>
                                      <p:to>
                                        <p:strVal val="visible"/>
                                      </p:to>
                                    </p:set>
                                    <p:animEffect transition="in" filter="dissolve">
                                      <p:cBhvr>
                                        <p:cTn id="92" dur="500"/>
                                        <p:tgtEl>
                                          <p:spTgt spid="30767"/>
                                        </p:tgtEl>
                                      </p:cBhvr>
                                    </p:animEffect>
                                  </p:childTnLst>
                                </p:cTn>
                              </p:par>
                            </p:childTnLst>
                          </p:cTn>
                        </p:par>
                        <p:par>
                          <p:cTn id="93" fill="hold">
                            <p:stCondLst>
                              <p:cond delay="11600"/>
                            </p:stCondLst>
                            <p:childTnLst>
                              <p:par>
                                <p:cTn id="94" presetID="2" presetClass="entr" presetSubtype="8" fill="hold" grpId="0" nodeType="afterEffect">
                                  <p:stCondLst>
                                    <p:cond delay="100"/>
                                  </p:stCondLst>
                                  <p:childTnLst>
                                    <p:set>
                                      <p:cBhvr>
                                        <p:cTn id="95" dur="1" fill="hold">
                                          <p:stCondLst>
                                            <p:cond delay="0"/>
                                          </p:stCondLst>
                                        </p:cTn>
                                        <p:tgtEl>
                                          <p:spTgt spid="30769"/>
                                        </p:tgtEl>
                                        <p:attrNameLst>
                                          <p:attrName>style.visibility</p:attrName>
                                        </p:attrNameLst>
                                      </p:cBhvr>
                                      <p:to>
                                        <p:strVal val="visible"/>
                                      </p:to>
                                    </p:set>
                                    <p:anim calcmode="lin" valueType="num">
                                      <p:cBhvr additive="base">
                                        <p:cTn id="96" dur="500" fill="hold"/>
                                        <p:tgtEl>
                                          <p:spTgt spid="30769"/>
                                        </p:tgtEl>
                                        <p:attrNameLst>
                                          <p:attrName>ppt_x</p:attrName>
                                        </p:attrNameLst>
                                      </p:cBhvr>
                                      <p:tavLst>
                                        <p:tav tm="0">
                                          <p:val>
                                            <p:strVal val="0-#ppt_w/2"/>
                                          </p:val>
                                        </p:tav>
                                        <p:tav tm="100000">
                                          <p:val>
                                            <p:strVal val="#ppt_x"/>
                                          </p:val>
                                        </p:tav>
                                      </p:tavLst>
                                    </p:anim>
                                    <p:anim calcmode="lin" valueType="num">
                                      <p:cBhvr additive="base">
                                        <p:cTn id="97" dur="500" fill="hold"/>
                                        <p:tgtEl>
                                          <p:spTgt spid="30769"/>
                                        </p:tgtEl>
                                        <p:attrNameLst>
                                          <p:attrName>ppt_y</p:attrName>
                                        </p:attrNameLst>
                                      </p:cBhvr>
                                      <p:tavLst>
                                        <p:tav tm="0">
                                          <p:val>
                                            <p:strVal val="#ppt_y"/>
                                          </p:val>
                                        </p:tav>
                                        <p:tav tm="100000">
                                          <p:val>
                                            <p:strVal val="#ppt_y"/>
                                          </p:val>
                                        </p:tav>
                                      </p:tavLst>
                                    </p:anim>
                                  </p:childTnLst>
                                </p:cTn>
                              </p:par>
                            </p:childTnLst>
                          </p:cTn>
                        </p:par>
                        <p:par>
                          <p:cTn id="98" fill="hold">
                            <p:stCondLst>
                              <p:cond delay="12200"/>
                            </p:stCondLst>
                            <p:childTnLst>
                              <p:par>
                                <p:cTn id="99" presetID="2" presetClass="entr" presetSubtype="8" fill="hold" grpId="0" nodeType="afterEffect">
                                  <p:stCondLst>
                                    <p:cond delay="100"/>
                                  </p:stCondLst>
                                  <p:childTnLst>
                                    <p:set>
                                      <p:cBhvr>
                                        <p:cTn id="100" dur="1" fill="hold">
                                          <p:stCondLst>
                                            <p:cond delay="0"/>
                                          </p:stCondLst>
                                        </p:cTn>
                                        <p:tgtEl>
                                          <p:spTgt spid="30768"/>
                                        </p:tgtEl>
                                        <p:attrNameLst>
                                          <p:attrName>style.visibility</p:attrName>
                                        </p:attrNameLst>
                                      </p:cBhvr>
                                      <p:to>
                                        <p:strVal val="visible"/>
                                      </p:to>
                                    </p:set>
                                    <p:anim calcmode="lin" valueType="num">
                                      <p:cBhvr additive="base">
                                        <p:cTn id="101" dur="500" fill="hold"/>
                                        <p:tgtEl>
                                          <p:spTgt spid="30768"/>
                                        </p:tgtEl>
                                        <p:attrNameLst>
                                          <p:attrName>ppt_x</p:attrName>
                                        </p:attrNameLst>
                                      </p:cBhvr>
                                      <p:tavLst>
                                        <p:tav tm="0">
                                          <p:val>
                                            <p:strVal val="0-#ppt_w/2"/>
                                          </p:val>
                                        </p:tav>
                                        <p:tav tm="100000">
                                          <p:val>
                                            <p:strVal val="#ppt_x"/>
                                          </p:val>
                                        </p:tav>
                                      </p:tavLst>
                                    </p:anim>
                                    <p:anim calcmode="lin" valueType="num">
                                      <p:cBhvr additive="base">
                                        <p:cTn id="102" dur="500" fill="hold"/>
                                        <p:tgtEl>
                                          <p:spTgt spid="30768"/>
                                        </p:tgtEl>
                                        <p:attrNameLst>
                                          <p:attrName>ppt_y</p:attrName>
                                        </p:attrNameLst>
                                      </p:cBhvr>
                                      <p:tavLst>
                                        <p:tav tm="0">
                                          <p:val>
                                            <p:strVal val="#ppt_y"/>
                                          </p:val>
                                        </p:tav>
                                        <p:tav tm="100000">
                                          <p:val>
                                            <p:strVal val="#ppt_y"/>
                                          </p:val>
                                        </p:tav>
                                      </p:tavLst>
                                    </p:anim>
                                  </p:childTnLst>
                                </p:cTn>
                              </p:par>
                            </p:childTnLst>
                          </p:cTn>
                        </p:par>
                        <p:par>
                          <p:cTn id="103" fill="hold">
                            <p:stCondLst>
                              <p:cond delay="12800"/>
                            </p:stCondLst>
                            <p:childTnLst>
                              <p:par>
                                <p:cTn id="104" presetID="9" presetClass="entr" presetSubtype="0" fill="hold" nodeType="afterEffect">
                                  <p:stCondLst>
                                    <p:cond delay="100"/>
                                  </p:stCondLst>
                                  <p:childTnLst>
                                    <p:set>
                                      <p:cBhvr>
                                        <p:cTn id="105" dur="1" fill="hold">
                                          <p:stCondLst>
                                            <p:cond delay="0"/>
                                          </p:stCondLst>
                                        </p:cTn>
                                        <p:tgtEl>
                                          <p:spTgt spid="30770"/>
                                        </p:tgtEl>
                                        <p:attrNameLst>
                                          <p:attrName>style.visibility</p:attrName>
                                        </p:attrNameLst>
                                      </p:cBhvr>
                                      <p:to>
                                        <p:strVal val="visible"/>
                                      </p:to>
                                    </p:set>
                                    <p:animEffect transition="in" filter="dissolve">
                                      <p:cBhvr>
                                        <p:cTn id="106" dur="500"/>
                                        <p:tgtEl>
                                          <p:spTgt spid="30770"/>
                                        </p:tgtEl>
                                      </p:cBhvr>
                                    </p:animEffect>
                                  </p:childTnLst>
                                </p:cTn>
                              </p:par>
                            </p:childTnLst>
                          </p:cTn>
                        </p:par>
                        <p:par>
                          <p:cTn id="107" fill="hold">
                            <p:stCondLst>
                              <p:cond delay="13400"/>
                            </p:stCondLst>
                            <p:childTnLst>
                              <p:par>
                                <p:cTn id="108" presetID="2" presetClass="entr" presetSubtype="2" fill="hold" grpId="0" nodeType="afterEffect">
                                  <p:stCondLst>
                                    <p:cond delay="100"/>
                                  </p:stCondLst>
                                  <p:childTnLst>
                                    <p:set>
                                      <p:cBhvr>
                                        <p:cTn id="109" dur="1" fill="hold">
                                          <p:stCondLst>
                                            <p:cond delay="0"/>
                                          </p:stCondLst>
                                        </p:cTn>
                                        <p:tgtEl>
                                          <p:spTgt spid="30772"/>
                                        </p:tgtEl>
                                        <p:attrNameLst>
                                          <p:attrName>style.visibility</p:attrName>
                                        </p:attrNameLst>
                                      </p:cBhvr>
                                      <p:to>
                                        <p:strVal val="visible"/>
                                      </p:to>
                                    </p:set>
                                    <p:anim calcmode="lin" valueType="num">
                                      <p:cBhvr additive="base">
                                        <p:cTn id="110" dur="500" fill="hold"/>
                                        <p:tgtEl>
                                          <p:spTgt spid="30772"/>
                                        </p:tgtEl>
                                        <p:attrNameLst>
                                          <p:attrName>ppt_x</p:attrName>
                                        </p:attrNameLst>
                                      </p:cBhvr>
                                      <p:tavLst>
                                        <p:tav tm="0">
                                          <p:val>
                                            <p:strVal val="1+#ppt_w/2"/>
                                          </p:val>
                                        </p:tav>
                                        <p:tav tm="100000">
                                          <p:val>
                                            <p:strVal val="#ppt_x"/>
                                          </p:val>
                                        </p:tav>
                                      </p:tavLst>
                                    </p:anim>
                                    <p:anim calcmode="lin" valueType="num">
                                      <p:cBhvr additive="base">
                                        <p:cTn id="111" dur="500" fill="hold"/>
                                        <p:tgtEl>
                                          <p:spTgt spid="30772"/>
                                        </p:tgtEl>
                                        <p:attrNameLst>
                                          <p:attrName>ppt_y</p:attrName>
                                        </p:attrNameLst>
                                      </p:cBhvr>
                                      <p:tavLst>
                                        <p:tav tm="0">
                                          <p:val>
                                            <p:strVal val="#ppt_y"/>
                                          </p:val>
                                        </p:tav>
                                        <p:tav tm="100000">
                                          <p:val>
                                            <p:strVal val="#ppt_y"/>
                                          </p:val>
                                        </p:tav>
                                      </p:tavLst>
                                    </p:anim>
                                  </p:childTnLst>
                                </p:cTn>
                              </p:par>
                            </p:childTnLst>
                          </p:cTn>
                        </p:par>
                        <p:par>
                          <p:cTn id="112" fill="hold">
                            <p:stCondLst>
                              <p:cond delay="14000"/>
                            </p:stCondLst>
                            <p:childTnLst>
                              <p:par>
                                <p:cTn id="113" presetID="2" presetClass="entr" presetSubtype="2" fill="hold" grpId="0" nodeType="afterEffect">
                                  <p:stCondLst>
                                    <p:cond delay="100"/>
                                  </p:stCondLst>
                                  <p:childTnLst>
                                    <p:set>
                                      <p:cBhvr>
                                        <p:cTn id="114" dur="1" fill="hold">
                                          <p:stCondLst>
                                            <p:cond delay="0"/>
                                          </p:stCondLst>
                                        </p:cTn>
                                        <p:tgtEl>
                                          <p:spTgt spid="30771"/>
                                        </p:tgtEl>
                                        <p:attrNameLst>
                                          <p:attrName>style.visibility</p:attrName>
                                        </p:attrNameLst>
                                      </p:cBhvr>
                                      <p:to>
                                        <p:strVal val="visible"/>
                                      </p:to>
                                    </p:set>
                                    <p:anim calcmode="lin" valueType="num">
                                      <p:cBhvr additive="base">
                                        <p:cTn id="115" dur="500" fill="hold"/>
                                        <p:tgtEl>
                                          <p:spTgt spid="30771"/>
                                        </p:tgtEl>
                                        <p:attrNameLst>
                                          <p:attrName>ppt_x</p:attrName>
                                        </p:attrNameLst>
                                      </p:cBhvr>
                                      <p:tavLst>
                                        <p:tav tm="0">
                                          <p:val>
                                            <p:strVal val="1+#ppt_w/2"/>
                                          </p:val>
                                        </p:tav>
                                        <p:tav tm="100000">
                                          <p:val>
                                            <p:strVal val="#ppt_x"/>
                                          </p:val>
                                        </p:tav>
                                      </p:tavLst>
                                    </p:anim>
                                    <p:anim calcmode="lin" valueType="num">
                                      <p:cBhvr additive="base">
                                        <p:cTn id="116" dur="500" fill="hold"/>
                                        <p:tgtEl>
                                          <p:spTgt spid="30771"/>
                                        </p:tgtEl>
                                        <p:attrNameLst>
                                          <p:attrName>ppt_y</p:attrName>
                                        </p:attrNameLst>
                                      </p:cBhvr>
                                      <p:tavLst>
                                        <p:tav tm="0">
                                          <p:val>
                                            <p:strVal val="#ppt_y"/>
                                          </p:val>
                                        </p:tav>
                                        <p:tav tm="100000">
                                          <p:val>
                                            <p:strVal val="#ppt_y"/>
                                          </p:val>
                                        </p:tav>
                                      </p:tavLst>
                                    </p:anim>
                                  </p:childTnLst>
                                </p:cTn>
                              </p:par>
                            </p:childTnLst>
                          </p:cTn>
                        </p:par>
                        <p:par>
                          <p:cTn id="117" fill="hold">
                            <p:stCondLst>
                              <p:cond delay="14600"/>
                            </p:stCondLst>
                            <p:childTnLst>
                              <p:par>
                                <p:cTn id="118" presetID="9" presetClass="entr" presetSubtype="0" fill="hold" nodeType="afterEffect">
                                  <p:stCondLst>
                                    <p:cond delay="100"/>
                                  </p:stCondLst>
                                  <p:childTnLst>
                                    <p:set>
                                      <p:cBhvr>
                                        <p:cTn id="119" dur="1" fill="hold">
                                          <p:stCondLst>
                                            <p:cond delay="0"/>
                                          </p:stCondLst>
                                        </p:cTn>
                                        <p:tgtEl>
                                          <p:spTgt spid="30773"/>
                                        </p:tgtEl>
                                        <p:attrNameLst>
                                          <p:attrName>style.visibility</p:attrName>
                                        </p:attrNameLst>
                                      </p:cBhvr>
                                      <p:to>
                                        <p:strVal val="visible"/>
                                      </p:to>
                                    </p:set>
                                    <p:animEffect transition="in" filter="dissolve">
                                      <p:cBhvr>
                                        <p:cTn id="120" dur="500"/>
                                        <p:tgtEl>
                                          <p:spTgt spid="3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9" grpId="0" autoUpdateAnimBg="0"/>
      <p:bldP spid="30750" grpId="0" autoUpdateAnimBg="0"/>
      <p:bldP spid="30751" grpId="0" autoUpdateAnimBg="0"/>
      <p:bldP spid="30752" grpId="0" autoUpdateAnimBg="0"/>
      <p:bldP spid="30753" grpId="0" autoUpdateAnimBg="0"/>
      <p:bldP spid="30754" grpId="0" autoUpdateAnimBg="0"/>
      <p:bldP spid="30755" grpId="0" autoUpdateAnimBg="0"/>
      <p:bldP spid="30756" grpId="0" autoUpdateAnimBg="0"/>
      <p:bldP spid="30757" grpId="0" autoUpdateAnimBg="0"/>
      <p:bldP spid="30759" grpId="0" autoUpdateAnimBg="0"/>
      <p:bldP spid="30760" grpId="0" autoUpdateAnimBg="0"/>
      <p:bldP spid="30762" grpId="0" autoUpdateAnimBg="0"/>
      <p:bldP spid="30763" grpId="0" autoUpdateAnimBg="0"/>
      <p:bldP spid="30765" grpId="0" autoUpdateAnimBg="0"/>
      <p:bldP spid="30766" grpId="0" autoUpdateAnimBg="0"/>
      <p:bldP spid="30768" grpId="0" autoUpdateAnimBg="0"/>
      <p:bldP spid="30769" grpId="0" autoUpdateAnimBg="0"/>
      <p:bldP spid="30771" grpId="0" autoUpdateAnimBg="0"/>
      <p:bldP spid="307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353" y="3132013"/>
            <a:ext cx="1285804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353" y="4583903"/>
            <a:ext cx="1285804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321" y="2886704"/>
            <a:ext cx="3427856" cy="490613"/>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494" y="3629889"/>
            <a:ext cx="4125511" cy="80009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59800" y="2365643"/>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133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Group 36"/>
          <p:cNvGrpSpPr/>
          <p:nvPr/>
        </p:nvGrpSpPr>
        <p:grpSpPr>
          <a:xfrm>
            <a:off x="1827890" y="4197389"/>
            <a:ext cx="2035086" cy="705892"/>
            <a:chOff x="520106" y="2243168"/>
            <a:chExt cx="2513428" cy="770769"/>
          </a:xfrm>
        </p:grpSpPr>
        <p:sp>
          <p:nvSpPr>
            <p:cNvPr id="38" name="TextBox 37"/>
            <p:cNvSpPr txBox="1"/>
            <p:nvPr/>
          </p:nvSpPr>
          <p:spPr>
            <a:xfrm>
              <a:off x="959966" y="2243168"/>
              <a:ext cx="1633707" cy="282293"/>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544848"/>
              <a:ext cx="2513428" cy="469089"/>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cxnSp>
        <p:nvCxnSpPr>
          <p:cNvPr id="44" name="Straight Connector 43"/>
          <p:cNvCxnSpPr/>
          <p:nvPr/>
        </p:nvCxnSpPr>
        <p:spPr>
          <a:xfrm>
            <a:off x="1670581" y="5055631"/>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995771" y="4197386"/>
            <a:ext cx="2035086" cy="705891"/>
            <a:chOff x="520106" y="2243168"/>
            <a:chExt cx="2513428" cy="770770"/>
          </a:xfrm>
        </p:grpSpPr>
        <p:sp>
          <p:nvSpPr>
            <p:cNvPr id="52" name="TextBox 51"/>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544848"/>
              <a:ext cx="2513428" cy="469090"/>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54" name="Group 53"/>
          <p:cNvGrpSpPr/>
          <p:nvPr/>
        </p:nvGrpSpPr>
        <p:grpSpPr>
          <a:xfrm>
            <a:off x="6606476" y="4197386"/>
            <a:ext cx="2035086" cy="705891"/>
            <a:chOff x="520106" y="2243168"/>
            <a:chExt cx="2513428" cy="770770"/>
          </a:xfrm>
        </p:grpSpPr>
        <p:sp>
          <p:nvSpPr>
            <p:cNvPr id="55" name="TextBox 54"/>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544848"/>
              <a:ext cx="2513428" cy="469090"/>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57" name="Group 56"/>
          <p:cNvGrpSpPr/>
          <p:nvPr/>
        </p:nvGrpSpPr>
        <p:grpSpPr>
          <a:xfrm>
            <a:off x="4217183" y="4197386"/>
            <a:ext cx="2035086" cy="705891"/>
            <a:chOff x="520106" y="2243168"/>
            <a:chExt cx="2513428" cy="770770"/>
          </a:xfrm>
        </p:grpSpPr>
        <p:sp>
          <p:nvSpPr>
            <p:cNvPr id="58" name="TextBox 57"/>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544848"/>
              <a:ext cx="2513428" cy="469090"/>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sp>
        <p:nvSpPr>
          <p:cNvPr id="60" name="Rectangle 59"/>
          <p:cNvSpPr/>
          <p:nvPr/>
        </p:nvSpPr>
        <p:spPr>
          <a:xfrm>
            <a:off x="1711939" y="5232651"/>
            <a:ext cx="9434876" cy="295466"/>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43"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45" name="文本框 44"/>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42" name="文本框 41"/>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463" y="3217331"/>
            <a:ext cx="3218044" cy="295466"/>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463" y="4311353"/>
            <a:ext cx="3270252" cy="295466"/>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463" y="5405375"/>
            <a:ext cx="3218044" cy="295466"/>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463" y="2939770"/>
            <a:ext cx="1916711" cy="258532"/>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463" y="5157993"/>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463" y="4048882"/>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363" y="1820546"/>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043" y="3813718"/>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420" y="2553902"/>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34" name="文本框 33"/>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4330592" y="5609377"/>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962062" y="4491890"/>
            <a:ext cx="2163886"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30334" y="3394026"/>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7225" y="2196210"/>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627275" y="5153230"/>
            <a:ext cx="1194815" cy="1124575"/>
            <a:chOff x="6139503" y="4871969"/>
            <a:chExt cx="1192668" cy="1122553"/>
          </a:xfrm>
          <a:effectLst/>
        </p:grpSpPr>
        <p:sp>
          <p:nvSpPr>
            <p:cNvPr id="6" name="Rounded Rectangle 5"/>
            <p:cNvSpPr>
              <a:spLocks noChangeArrowheads="1"/>
            </p:cNvSpPr>
            <p:nvPr/>
          </p:nvSpPr>
          <p:spPr bwMode="auto">
            <a:xfrm>
              <a:off x="6139503" y="4871969"/>
              <a:ext cx="1192668" cy="1122553"/>
            </a:xfrm>
            <a:prstGeom prst="roundRect">
              <a:avLst>
                <a:gd name="adj" fmla="val 9375"/>
              </a:avLst>
            </a:prstGeom>
            <a:solidFill>
              <a:schemeClr val="accent4"/>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21"/>
            <p:cNvSpPr txBox="1">
              <a:spLocks noChangeArrowheads="1"/>
            </p:cNvSpPr>
            <p:nvPr/>
          </p:nvSpPr>
          <p:spPr bwMode="auto">
            <a:xfrm>
              <a:off x="6356737" y="5179787"/>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8" name="Group 7"/>
          <p:cNvGrpSpPr/>
          <p:nvPr/>
        </p:nvGrpSpPr>
        <p:grpSpPr>
          <a:xfrm>
            <a:off x="3908406" y="4028662"/>
            <a:ext cx="1194815" cy="1124576"/>
            <a:chOff x="6420131" y="3749417"/>
            <a:chExt cx="1192668" cy="1122553"/>
          </a:xfrm>
          <a:effectLst/>
        </p:grpSpPr>
        <p:sp>
          <p:nvSpPr>
            <p:cNvPr id="9" name="Rounded Rectangle 8"/>
            <p:cNvSpPr>
              <a:spLocks noChangeArrowheads="1"/>
            </p:cNvSpPr>
            <p:nvPr/>
          </p:nvSpPr>
          <p:spPr bwMode="auto">
            <a:xfrm>
              <a:off x="6420131" y="3749417"/>
              <a:ext cx="1192668" cy="1122553"/>
            </a:xfrm>
            <a:prstGeom prst="roundRect">
              <a:avLst>
                <a:gd name="adj" fmla="val 9375"/>
              </a:avLst>
            </a:prstGeom>
            <a:solidFill>
              <a:schemeClr val="accent3"/>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22"/>
            <p:cNvSpPr txBox="1">
              <a:spLocks noChangeArrowheads="1"/>
            </p:cNvSpPr>
            <p:nvPr/>
          </p:nvSpPr>
          <p:spPr bwMode="auto">
            <a:xfrm>
              <a:off x="6672041" y="4034885"/>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grpSp>
      <p:grpSp>
        <p:nvGrpSpPr>
          <p:cNvPr id="11" name="Group 10"/>
          <p:cNvGrpSpPr/>
          <p:nvPr/>
        </p:nvGrpSpPr>
        <p:grpSpPr>
          <a:xfrm>
            <a:off x="3486708" y="2904099"/>
            <a:ext cx="1194815" cy="1124573"/>
            <a:chOff x="5999190" y="2626865"/>
            <a:chExt cx="1192668" cy="1122553"/>
          </a:xfrm>
          <a:effectLst/>
        </p:grpSpPr>
        <p:sp>
          <p:nvSpPr>
            <p:cNvPr id="1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a:spLocks noChangeArrowheads="1"/>
            </p:cNvSpPr>
            <p:nvPr/>
          </p:nvSpPr>
          <p:spPr bwMode="auto">
            <a:xfrm>
              <a:off x="6231728" y="2895663"/>
              <a:ext cx="771727" cy="6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grpSp>
      <p:grpSp>
        <p:nvGrpSpPr>
          <p:cNvPr id="14" name="Group 13"/>
          <p:cNvGrpSpPr/>
          <p:nvPr/>
        </p:nvGrpSpPr>
        <p:grpSpPr>
          <a:xfrm>
            <a:off x="2889307" y="1842193"/>
            <a:ext cx="1194815" cy="1124575"/>
            <a:chOff x="5402860" y="1566869"/>
            <a:chExt cx="1192668" cy="1122553"/>
          </a:xfrm>
          <a:effectLst/>
        </p:grpSpPr>
        <p:sp>
          <p:nvSpPr>
            <p:cNvPr id="15"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1"/>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a:spLocks noChangeArrowheads="1"/>
            </p:cNvSpPr>
            <p:nvPr/>
          </p:nvSpPr>
          <p:spPr bwMode="auto">
            <a:xfrm rot="20681241">
              <a:off x="5613324" y="1778750"/>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p>
          </p:txBody>
        </p:sp>
      </p:grpSp>
      <p:grpSp>
        <p:nvGrpSpPr>
          <p:cNvPr id="27" name="Group 26"/>
          <p:cNvGrpSpPr>
            <a:grpSpLocks noChangeAspect="1"/>
          </p:cNvGrpSpPr>
          <p:nvPr/>
        </p:nvGrpSpPr>
        <p:grpSpPr>
          <a:xfrm>
            <a:off x="5030321" y="1802601"/>
            <a:ext cx="901620" cy="901620"/>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a:grpSpLocks noChangeAspect="1"/>
          </p:cNvGrpSpPr>
          <p:nvPr/>
        </p:nvGrpSpPr>
        <p:grpSpPr>
          <a:xfrm>
            <a:off x="6011260" y="5140260"/>
            <a:ext cx="901619" cy="901620"/>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1"/>
            <p:cNvSpPr/>
            <p:nvPr/>
          </p:nvSpPr>
          <p:spPr>
            <a:xfrm>
              <a:off x="5475175" y="2007525"/>
              <a:ext cx="1260001" cy="126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a:grpSpLocks noChangeAspect="1"/>
          </p:cNvGrpSpPr>
          <p:nvPr/>
        </p:nvGrpSpPr>
        <p:grpSpPr>
          <a:xfrm>
            <a:off x="6912184" y="4039223"/>
            <a:ext cx="901620" cy="901620"/>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p:nvPr/>
          </p:nvSpPr>
          <p:spPr>
            <a:xfrm>
              <a:off x="5475173" y="2007525"/>
              <a:ext cx="1260000" cy="126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a:grpSpLocks noChangeAspect="1"/>
          </p:cNvGrpSpPr>
          <p:nvPr/>
        </p:nvGrpSpPr>
        <p:grpSpPr>
          <a:xfrm>
            <a:off x="5826516" y="2873633"/>
            <a:ext cx="901620" cy="901620"/>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a:grpSpLocks noChangeAspect="1"/>
          </p:cNvGrpSpPr>
          <p:nvPr/>
        </p:nvGrpSpPr>
        <p:grpSpPr>
          <a:xfrm>
            <a:off x="5232576" y="1999830"/>
            <a:ext cx="488379" cy="488379"/>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242020" y="5422854"/>
            <a:ext cx="433144" cy="331053"/>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129720" y="4293656"/>
            <a:ext cx="448210" cy="385986"/>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Freeform 13"/>
          <p:cNvSpPr>
            <a:spLocks noChangeAspect="1" noEditPoints="1"/>
          </p:cNvSpPr>
          <p:nvPr/>
        </p:nvSpPr>
        <p:spPr bwMode="auto">
          <a:xfrm>
            <a:off x="6079787" y="3099178"/>
            <a:ext cx="424142" cy="413042"/>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7029621" y="5070355"/>
            <a:ext cx="1768573" cy="224357"/>
          </a:xfrm>
          <a:prstGeom prst="rect">
            <a:avLst/>
          </a:prstGeom>
          <a:noFill/>
        </p:spPr>
        <p:txBody>
          <a:bodyPr wrap="square" lIns="0" tIns="0" rIns="0" bIns="0" rtlCol="0">
            <a:spAutoFit/>
          </a:bodyPr>
          <a:lstStyle/>
          <a:p>
            <a:pPr algn="just">
              <a:lnSpc>
                <a:spcPct val="120000"/>
              </a:lnSpc>
            </a:pPr>
            <a:r>
              <a:rPr lang="zh-CN" altLang="en-US" sz="1215">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7916974" y="4029336"/>
            <a:ext cx="1768573" cy="224357"/>
          </a:xfrm>
          <a:prstGeom prst="rect">
            <a:avLst/>
          </a:prstGeom>
          <a:noFill/>
        </p:spPr>
        <p:txBody>
          <a:bodyPr wrap="square" lIns="0" tIns="0" rIns="0" bIns="0" rtlCol="0">
            <a:spAutoFit/>
          </a:bodyPr>
          <a:lstStyle/>
          <a:p>
            <a:pPr algn="just">
              <a:lnSpc>
                <a:spcPct val="120000"/>
              </a:lnSpc>
            </a:pPr>
            <a:r>
              <a:rPr lang="zh-CN" altLang="en-US" sz="1215">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846002" y="2816461"/>
            <a:ext cx="1768573" cy="224357"/>
          </a:xfrm>
          <a:prstGeom prst="rect">
            <a:avLst/>
          </a:prstGeom>
          <a:noFill/>
        </p:spPr>
        <p:txBody>
          <a:bodyPr wrap="square" lIns="0" tIns="0" rIns="0" bIns="0" rtlCol="0">
            <a:spAutoFit/>
          </a:bodyPr>
          <a:lstStyle/>
          <a:p>
            <a:pPr algn="just">
              <a:lnSpc>
                <a:spcPct val="120000"/>
              </a:lnSpc>
            </a:pPr>
            <a:r>
              <a:rPr lang="zh-CN" altLang="en-US" sz="1215">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084450" y="1699230"/>
            <a:ext cx="1768573" cy="224357"/>
          </a:xfrm>
          <a:prstGeom prst="rect">
            <a:avLst/>
          </a:prstGeom>
          <a:noFill/>
        </p:spPr>
        <p:txBody>
          <a:bodyPr wrap="square" lIns="0" tIns="0" rIns="0" bIns="0" rtlCol="0">
            <a:spAutoFit/>
          </a:bodyPr>
          <a:lstStyle/>
          <a:p>
            <a:pPr algn="just">
              <a:lnSpc>
                <a:spcPct val="120000"/>
              </a:lnSpc>
            </a:pPr>
            <a:r>
              <a:rPr lang="zh-CN" altLang="en-US" sz="1215">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6090222" y="1937276"/>
            <a:ext cx="2707974" cy="256737"/>
          </a:xfrm>
          <a:prstGeom prst="rect">
            <a:avLst/>
          </a:prstGeom>
          <a:noFill/>
        </p:spPr>
        <p:txBody>
          <a:bodyPr wrap="square" lIns="0" tIns="0" rIns="0" bIns="0" numCol="1" spcCol="360000">
            <a:spAutoFit/>
          </a:bodyPr>
          <a:lstStyle/>
          <a:p>
            <a:pPr algn="just">
              <a:lnSpc>
                <a:spcPct val="120000"/>
              </a:lnSpc>
              <a:defRPr/>
            </a:pP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6869251" y="3035584"/>
            <a:ext cx="2707974" cy="256737"/>
          </a:xfrm>
          <a:prstGeom prst="rect">
            <a:avLst/>
          </a:prstGeom>
          <a:noFill/>
        </p:spPr>
        <p:txBody>
          <a:bodyPr wrap="square" lIns="0" tIns="0" rIns="0" bIns="0" numCol="1" spcCol="360000">
            <a:spAutoFit/>
          </a:bodyPr>
          <a:lstStyle/>
          <a:p>
            <a:pPr algn="just">
              <a:lnSpc>
                <a:spcPct val="120000"/>
              </a:lnSpc>
              <a:defRPr/>
            </a:pP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7916992" y="4254369"/>
            <a:ext cx="2644174" cy="256737"/>
          </a:xfrm>
          <a:prstGeom prst="rect">
            <a:avLst/>
          </a:prstGeom>
          <a:noFill/>
        </p:spPr>
        <p:txBody>
          <a:bodyPr wrap="square" lIns="0" tIns="0" rIns="0" bIns="0" numCol="1" spcCol="360000">
            <a:spAutoFit/>
          </a:bodyPr>
          <a:lstStyle/>
          <a:p>
            <a:pPr algn="just">
              <a:lnSpc>
                <a:spcPct val="120000"/>
              </a:lnSpc>
              <a:defRPr/>
            </a:pP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61"/>
          <p:cNvSpPr txBox="1"/>
          <p:nvPr/>
        </p:nvSpPr>
        <p:spPr>
          <a:xfrm>
            <a:off x="7026722" y="5304510"/>
            <a:ext cx="2707974" cy="256737"/>
          </a:xfrm>
          <a:prstGeom prst="rect">
            <a:avLst/>
          </a:prstGeom>
          <a:noFill/>
        </p:spPr>
        <p:txBody>
          <a:bodyPr wrap="square" lIns="0" tIns="0" rIns="0" bIns="0" numCol="1" spcCol="360000">
            <a:spAutoFit/>
          </a:bodyPr>
          <a:lstStyle/>
          <a:p>
            <a:pPr algn="just">
              <a:lnSpc>
                <a:spcPct val="120000"/>
              </a:lnSpc>
              <a:defRPr/>
            </a:pP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68" name="文本框 67"/>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1000"/>
                                        <p:tgtEl>
                                          <p:spTgt spid="27"/>
                                        </p:tgtEl>
                                      </p:cBhvr>
                                    </p:animEffect>
                                  </p:childTnLst>
                                </p:cTn>
                              </p:par>
                            </p:childTnLst>
                          </p:cTn>
                        </p:par>
                        <p:par>
                          <p:cTn id="28" fill="hold">
                            <p:stCondLst>
                              <p:cond delay="3000"/>
                            </p:stCondLst>
                            <p:childTnLst>
                              <p:par>
                                <p:cTn id="29" presetID="16" presetClass="entr" presetSubtype="37"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1000"/>
                                        <p:tgtEl>
                                          <p:spTgt spid="30"/>
                                        </p:tgtEl>
                                      </p:cBhvr>
                                    </p:animEffect>
                                  </p:childTnLst>
                                </p:cTn>
                              </p:par>
                            </p:childTnLst>
                          </p:cTn>
                        </p:par>
                        <p:par>
                          <p:cTn id="32" fill="hold">
                            <p:stCondLst>
                              <p:cond delay="4000"/>
                            </p:stCondLst>
                            <p:childTnLst>
                              <p:par>
                                <p:cTn id="33" presetID="16" presetClass="entr" presetSubtype="37"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outVertical)">
                                      <p:cBhvr>
                                        <p:cTn id="35" dur="1000"/>
                                        <p:tgtEl>
                                          <p:spTgt spid="33"/>
                                        </p:tgtEl>
                                      </p:cBhvr>
                                    </p:animEffect>
                                  </p:childTnLst>
                                </p:cTn>
                              </p:par>
                            </p:childTnLst>
                          </p:cTn>
                        </p:par>
                        <p:par>
                          <p:cTn id="36" fill="hold">
                            <p:stCondLst>
                              <p:cond delay="5000"/>
                            </p:stCondLst>
                            <p:childTnLst>
                              <p:par>
                                <p:cTn id="37" presetID="16" presetClass="entr" presetSubtype="37"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1000"/>
                                        <p:tgtEl>
                                          <p:spTgt spid="36"/>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par>
                          <p:cTn id="46" fill="hold">
                            <p:stCondLst>
                              <p:cond delay="65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7000"/>
                            </p:stCondLst>
                            <p:childTnLst>
                              <p:par>
                                <p:cTn id="53" presetID="53" presetClass="entr" presetSubtype="16"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9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childTnLst>
                          </p:cTn>
                        </p:par>
                        <p:par>
                          <p:cTn id="80" fill="hold">
                            <p:stCondLst>
                              <p:cond delay="10000"/>
                            </p:stCondLst>
                            <p:childTnLst>
                              <p:par>
                                <p:cTn id="81" presetID="2" presetClass="entr" presetSubtype="2"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1+#ppt_w/2"/>
                                          </p:val>
                                        </p:tav>
                                        <p:tav tm="100000">
                                          <p:val>
                                            <p:strVal val="#ppt_x"/>
                                          </p:val>
                                        </p:tav>
                                      </p:tavLst>
                                    </p:anim>
                                    <p:anim calcmode="lin" valueType="num">
                                      <p:cBhvr additive="base">
                                        <p:cTn id="84" dur="500" fill="hold"/>
                                        <p:tgtEl>
                                          <p:spTgt spid="59"/>
                                        </p:tgtEl>
                                        <p:attrNameLst>
                                          <p:attrName>ppt_y</p:attrName>
                                        </p:attrNameLst>
                                      </p:cBhvr>
                                      <p:tavLst>
                                        <p:tav tm="0">
                                          <p:val>
                                            <p:strVal val="#ppt_y"/>
                                          </p:val>
                                        </p:tav>
                                        <p:tav tm="100000">
                                          <p:val>
                                            <p:strVal val="#ppt_y"/>
                                          </p:val>
                                        </p:tav>
                                      </p:tavLst>
                                    </p:anim>
                                  </p:childTnLst>
                                </p:cTn>
                              </p:par>
                            </p:childTnLst>
                          </p:cTn>
                        </p:par>
                        <p:par>
                          <p:cTn id="85" fill="hold">
                            <p:stCondLst>
                              <p:cond delay="10500"/>
                            </p:stCondLst>
                            <p:childTnLst>
                              <p:par>
                                <p:cTn id="86" presetID="2" presetClass="entr" presetSubtype="2"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1+#ppt_w/2"/>
                                          </p:val>
                                        </p:tav>
                                        <p:tav tm="100000">
                                          <p:val>
                                            <p:strVal val="#ppt_x"/>
                                          </p:val>
                                        </p:tav>
                                      </p:tavLst>
                                    </p:anim>
                                    <p:anim calcmode="lin" valueType="num">
                                      <p:cBhvr additive="base">
                                        <p:cTn id="89" dur="500" fill="hold"/>
                                        <p:tgtEl>
                                          <p:spTgt spid="60"/>
                                        </p:tgtEl>
                                        <p:attrNameLst>
                                          <p:attrName>ppt_y</p:attrName>
                                        </p:attrNameLst>
                                      </p:cBhvr>
                                      <p:tavLst>
                                        <p:tav tm="0">
                                          <p:val>
                                            <p:strVal val="#ppt_y"/>
                                          </p:val>
                                        </p:tav>
                                        <p:tav tm="100000">
                                          <p:val>
                                            <p:strVal val="#ppt_y"/>
                                          </p:val>
                                        </p:tav>
                                      </p:tavLst>
                                    </p:anim>
                                  </p:childTnLst>
                                </p:cTn>
                              </p:par>
                            </p:childTnLst>
                          </p:cTn>
                        </p:par>
                        <p:par>
                          <p:cTn id="90" fill="hold">
                            <p:stCondLst>
                              <p:cond delay="11000"/>
                            </p:stCondLst>
                            <p:childTnLst>
                              <p:par>
                                <p:cTn id="91" presetID="2" presetClass="entr" presetSubtype="2"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additive="base">
                                        <p:cTn id="93" dur="500" fill="hold"/>
                                        <p:tgtEl>
                                          <p:spTgt spid="61"/>
                                        </p:tgtEl>
                                        <p:attrNameLst>
                                          <p:attrName>ppt_x</p:attrName>
                                        </p:attrNameLst>
                                      </p:cBhvr>
                                      <p:tavLst>
                                        <p:tav tm="0">
                                          <p:val>
                                            <p:strVal val="1+#ppt_w/2"/>
                                          </p:val>
                                        </p:tav>
                                        <p:tav tm="100000">
                                          <p:val>
                                            <p:strVal val="#ppt_x"/>
                                          </p:val>
                                        </p:tav>
                                      </p:tavLst>
                                    </p:anim>
                                    <p:anim calcmode="lin" valueType="num">
                                      <p:cBhvr additive="base">
                                        <p:cTn id="94" dur="500" fill="hold"/>
                                        <p:tgtEl>
                                          <p:spTgt spid="61"/>
                                        </p:tgtEl>
                                        <p:attrNameLst>
                                          <p:attrName>ppt_y</p:attrName>
                                        </p:attrNameLst>
                                      </p:cBhvr>
                                      <p:tavLst>
                                        <p:tav tm="0">
                                          <p:val>
                                            <p:strVal val="#ppt_y"/>
                                          </p:val>
                                        </p:tav>
                                        <p:tav tm="100000">
                                          <p:val>
                                            <p:strVal val="#ppt_y"/>
                                          </p:val>
                                        </p:tav>
                                      </p:tavLst>
                                    </p:anim>
                                  </p:childTnLst>
                                </p:cTn>
                              </p:par>
                            </p:childTnLst>
                          </p:cTn>
                        </p:par>
                        <p:par>
                          <p:cTn id="95" fill="hold">
                            <p:stCondLst>
                              <p:cond delay="11500"/>
                            </p:stCondLst>
                            <p:childTnLst>
                              <p:par>
                                <p:cTn id="96" presetID="2" presetClass="entr" presetSubtype="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additive="base">
                                        <p:cTn id="98" dur="500" fill="hold"/>
                                        <p:tgtEl>
                                          <p:spTgt spid="62"/>
                                        </p:tgtEl>
                                        <p:attrNameLst>
                                          <p:attrName>ppt_x</p:attrName>
                                        </p:attrNameLst>
                                      </p:cBhvr>
                                      <p:tavLst>
                                        <p:tav tm="0">
                                          <p:val>
                                            <p:strVal val="1+#ppt_w/2"/>
                                          </p:val>
                                        </p:tav>
                                        <p:tav tm="100000">
                                          <p:val>
                                            <p:strVal val="#ppt_x"/>
                                          </p:val>
                                        </p:tav>
                                      </p:tavLst>
                                    </p:anim>
                                    <p:anim calcmode="lin" valueType="num">
                                      <p:cBhvr additive="base">
                                        <p:cTn id="99" dur="500" fill="hold"/>
                                        <p:tgtEl>
                                          <p:spTgt spid="62"/>
                                        </p:tgtEl>
                                        <p:attrNameLst>
                                          <p:attrName>ppt_y</p:attrName>
                                        </p:attrNameLst>
                                      </p:cBhvr>
                                      <p:tavLst>
                                        <p:tav tm="0">
                                          <p:val>
                                            <p:strVal val="#ppt_y"/>
                                          </p:val>
                                        </p:tav>
                                        <p:tav tm="100000">
                                          <p:val>
                                            <p:strVal val="#ppt_y"/>
                                          </p:val>
                                        </p:tav>
                                      </p:tavLst>
                                    </p:anim>
                                  </p:childTnLst>
                                </p:cTn>
                              </p:par>
                              <p:par>
                                <p:cTn id="100" presetID="31" presetClass="entr" presetSubtype="0" fill="hold" nodeType="withEffect">
                                  <p:stCondLst>
                                    <p:cond delay="10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1000" fill="hold"/>
                                        <p:tgtEl>
                                          <p:spTgt spid="63"/>
                                        </p:tgtEl>
                                        <p:attrNameLst>
                                          <p:attrName>ppt_w</p:attrName>
                                        </p:attrNameLst>
                                      </p:cBhvr>
                                      <p:tavLst>
                                        <p:tav tm="0">
                                          <p:val>
                                            <p:fltVal val="0"/>
                                          </p:val>
                                        </p:tav>
                                        <p:tav tm="100000">
                                          <p:val>
                                            <p:strVal val="#ppt_w"/>
                                          </p:val>
                                        </p:tav>
                                      </p:tavLst>
                                    </p:anim>
                                    <p:anim calcmode="lin" valueType="num">
                                      <p:cBhvr>
                                        <p:cTn id="103" dur="1000" fill="hold"/>
                                        <p:tgtEl>
                                          <p:spTgt spid="63"/>
                                        </p:tgtEl>
                                        <p:attrNameLst>
                                          <p:attrName>ppt_h</p:attrName>
                                        </p:attrNameLst>
                                      </p:cBhvr>
                                      <p:tavLst>
                                        <p:tav tm="0">
                                          <p:val>
                                            <p:fltVal val="0"/>
                                          </p:val>
                                        </p:tav>
                                        <p:tav tm="100000">
                                          <p:val>
                                            <p:strVal val="#ppt_h"/>
                                          </p:val>
                                        </p:tav>
                                      </p:tavLst>
                                    </p:anim>
                                    <p:anim calcmode="lin" valueType="num">
                                      <p:cBhvr>
                                        <p:cTn id="104" dur="1000" fill="hold"/>
                                        <p:tgtEl>
                                          <p:spTgt spid="63"/>
                                        </p:tgtEl>
                                        <p:attrNameLst>
                                          <p:attrName>style.rotation</p:attrName>
                                        </p:attrNameLst>
                                      </p:cBhvr>
                                      <p:tavLst>
                                        <p:tav tm="0">
                                          <p:val>
                                            <p:fltVal val="90"/>
                                          </p:val>
                                        </p:tav>
                                        <p:tav tm="100000">
                                          <p:val>
                                            <p:fltVal val="0"/>
                                          </p:val>
                                        </p:tav>
                                      </p:tavLst>
                                    </p:anim>
                                    <p:animEffect transition="in" filter="fade">
                                      <p:cBhvr>
                                        <p:cTn id="105" dur="1000"/>
                                        <p:tgtEl>
                                          <p:spTgt spid="63"/>
                                        </p:tgtEl>
                                      </p:cBhvr>
                                    </p:animEffect>
                                  </p:childTnLst>
                                </p:cTn>
                              </p:par>
                              <p:par>
                                <p:cTn id="106" presetID="31" presetClass="entr" presetSubtype="0" fill="hold" nodeType="withEffect">
                                  <p:stCondLst>
                                    <p:cond delay="100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1000" fill="hold"/>
                                        <p:tgtEl>
                                          <p:spTgt spid="64"/>
                                        </p:tgtEl>
                                        <p:attrNameLst>
                                          <p:attrName>ppt_w</p:attrName>
                                        </p:attrNameLst>
                                      </p:cBhvr>
                                      <p:tavLst>
                                        <p:tav tm="0">
                                          <p:val>
                                            <p:fltVal val="0"/>
                                          </p:val>
                                        </p:tav>
                                        <p:tav tm="100000">
                                          <p:val>
                                            <p:strVal val="#ppt_w"/>
                                          </p:val>
                                        </p:tav>
                                      </p:tavLst>
                                    </p:anim>
                                    <p:anim calcmode="lin" valueType="num">
                                      <p:cBhvr>
                                        <p:cTn id="109" dur="1000" fill="hold"/>
                                        <p:tgtEl>
                                          <p:spTgt spid="64"/>
                                        </p:tgtEl>
                                        <p:attrNameLst>
                                          <p:attrName>ppt_h</p:attrName>
                                        </p:attrNameLst>
                                      </p:cBhvr>
                                      <p:tavLst>
                                        <p:tav tm="0">
                                          <p:val>
                                            <p:fltVal val="0"/>
                                          </p:val>
                                        </p:tav>
                                        <p:tav tm="100000">
                                          <p:val>
                                            <p:strVal val="#ppt_h"/>
                                          </p:val>
                                        </p:tav>
                                      </p:tavLst>
                                    </p:anim>
                                    <p:anim calcmode="lin" valueType="num">
                                      <p:cBhvr>
                                        <p:cTn id="110" dur="1000" fill="hold"/>
                                        <p:tgtEl>
                                          <p:spTgt spid="64"/>
                                        </p:tgtEl>
                                        <p:attrNameLst>
                                          <p:attrName>style.rotation</p:attrName>
                                        </p:attrNameLst>
                                      </p:cBhvr>
                                      <p:tavLst>
                                        <p:tav tm="0">
                                          <p:val>
                                            <p:fltVal val="90"/>
                                          </p:val>
                                        </p:tav>
                                        <p:tav tm="100000">
                                          <p:val>
                                            <p:fltVal val="0"/>
                                          </p:val>
                                        </p:tav>
                                      </p:tavLst>
                                    </p:anim>
                                    <p:animEffect transition="in" filter="fade">
                                      <p:cBhvr>
                                        <p:cTn id="111" dur="1000"/>
                                        <p:tgtEl>
                                          <p:spTgt spid="64"/>
                                        </p:tgtEl>
                                      </p:cBhvr>
                                    </p:animEffect>
                                  </p:childTnLst>
                                </p:cTn>
                              </p:par>
                              <p:par>
                                <p:cTn id="112" presetID="31" presetClass="entr" presetSubtype="0" fill="hold" nodeType="withEffect">
                                  <p:stCondLst>
                                    <p:cond delay="1000"/>
                                  </p:stCondLst>
                                  <p:childTnLst>
                                    <p:set>
                                      <p:cBhvr>
                                        <p:cTn id="113" dur="1" fill="hold">
                                          <p:stCondLst>
                                            <p:cond delay="0"/>
                                          </p:stCondLst>
                                        </p:cTn>
                                        <p:tgtEl>
                                          <p:spTgt spid="65"/>
                                        </p:tgtEl>
                                        <p:attrNameLst>
                                          <p:attrName>style.visibility</p:attrName>
                                        </p:attrNameLst>
                                      </p:cBhvr>
                                      <p:to>
                                        <p:strVal val="visible"/>
                                      </p:to>
                                    </p:set>
                                    <p:anim calcmode="lin" valueType="num">
                                      <p:cBhvr>
                                        <p:cTn id="114" dur="1000" fill="hold"/>
                                        <p:tgtEl>
                                          <p:spTgt spid="65"/>
                                        </p:tgtEl>
                                        <p:attrNameLst>
                                          <p:attrName>ppt_w</p:attrName>
                                        </p:attrNameLst>
                                      </p:cBhvr>
                                      <p:tavLst>
                                        <p:tav tm="0">
                                          <p:val>
                                            <p:fltVal val="0"/>
                                          </p:val>
                                        </p:tav>
                                        <p:tav tm="100000">
                                          <p:val>
                                            <p:strVal val="#ppt_w"/>
                                          </p:val>
                                        </p:tav>
                                      </p:tavLst>
                                    </p:anim>
                                    <p:anim calcmode="lin" valueType="num">
                                      <p:cBhvr>
                                        <p:cTn id="115" dur="1000" fill="hold"/>
                                        <p:tgtEl>
                                          <p:spTgt spid="65"/>
                                        </p:tgtEl>
                                        <p:attrNameLst>
                                          <p:attrName>ppt_h</p:attrName>
                                        </p:attrNameLst>
                                      </p:cBhvr>
                                      <p:tavLst>
                                        <p:tav tm="0">
                                          <p:val>
                                            <p:fltVal val="0"/>
                                          </p:val>
                                        </p:tav>
                                        <p:tav tm="100000">
                                          <p:val>
                                            <p:strVal val="#ppt_h"/>
                                          </p:val>
                                        </p:tav>
                                      </p:tavLst>
                                    </p:anim>
                                    <p:anim calcmode="lin" valueType="num">
                                      <p:cBhvr>
                                        <p:cTn id="116" dur="1000" fill="hold"/>
                                        <p:tgtEl>
                                          <p:spTgt spid="65"/>
                                        </p:tgtEl>
                                        <p:attrNameLst>
                                          <p:attrName>style.rotation</p:attrName>
                                        </p:attrNameLst>
                                      </p:cBhvr>
                                      <p:tavLst>
                                        <p:tav tm="0">
                                          <p:val>
                                            <p:fltVal val="90"/>
                                          </p:val>
                                        </p:tav>
                                        <p:tav tm="100000">
                                          <p:val>
                                            <p:fltVal val="0"/>
                                          </p:val>
                                        </p:tav>
                                      </p:tavLst>
                                    </p:anim>
                                    <p:animEffect transition="in" filter="fade">
                                      <p:cBhvr>
                                        <p:cTn id="117" dur="1000"/>
                                        <p:tgtEl>
                                          <p:spTgt spid="65"/>
                                        </p:tgtEl>
                                      </p:cBhvr>
                                    </p:animEffect>
                                  </p:childTnLst>
                                </p:cTn>
                              </p:par>
                              <p:par>
                                <p:cTn id="118" presetID="31" presetClass="entr" presetSubtype="0" fill="hold" nodeType="withEffect">
                                  <p:stCondLst>
                                    <p:cond delay="100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1000" fill="hold"/>
                                        <p:tgtEl>
                                          <p:spTgt spid="66"/>
                                        </p:tgtEl>
                                        <p:attrNameLst>
                                          <p:attrName>ppt_w</p:attrName>
                                        </p:attrNameLst>
                                      </p:cBhvr>
                                      <p:tavLst>
                                        <p:tav tm="0">
                                          <p:val>
                                            <p:fltVal val="0"/>
                                          </p:val>
                                        </p:tav>
                                        <p:tav tm="100000">
                                          <p:val>
                                            <p:strVal val="#ppt_w"/>
                                          </p:val>
                                        </p:tav>
                                      </p:tavLst>
                                    </p:anim>
                                    <p:anim calcmode="lin" valueType="num">
                                      <p:cBhvr>
                                        <p:cTn id="121" dur="1000" fill="hold"/>
                                        <p:tgtEl>
                                          <p:spTgt spid="66"/>
                                        </p:tgtEl>
                                        <p:attrNameLst>
                                          <p:attrName>ppt_h</p:attrName>
                                        </p:attrNameLst>
                                      </p:cBhvr>
                                      <p:tavLst>
                                        <p:tav tm="0">
                                          <p:val>
                                            <p:fltVal val="0"/>
                                          </p:val>
                                        </p:tav>
                                        <p:tav tm="100000">
                                          <p:val>
                                            <p:strVal val="#ppt_h"/>
                                          </p:val>
                                        </p:tav>
                                      </p:tavLst>
                                    </p:anim>
                                    <p:anim calcmode="lin" valueType="num">
                                      <p:cBhvr>
                                        <p:cTn id="122" dur="1000" fill="hold"/>
                                        <p:tgtEl>
                                          <p:spTgt spid="66"/>
                                        </p:tgtEl>
                                        <p:attrNameLst>
                                          <p:attrName>style.rotation</p:attrName>
                                        </p:attrNameLst>
                                      </p:cBhvr>
                                      <p:tavLst>
                                        <p:tav tm="0">
                                          <p:val>
                                            <p:fltVal val="90"/>
                                          </p:val>
                                        </p:tav>
                                        <p:tav tm="100000">
                                          <p:val>
                                            <p:fltVal val="0"/>
                                          </p:val>
                                        </p:tav>
                                      </p:tavLst>
                                    </p:anim>
                                    <p:animEffect transition="in" filter="fade">
                                      <p:cBhvr>
                                        <p:cTn id="123"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P spid="57" grpId="0"/>
      <p:bldP spid="58" grpId="0"/>
      <p:bldP spid="59" grpId="0"/>
      <p:bldP spid="60" grpId="0"/>
      <p:bldP spid="61"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bwMode="auto">
          <a:xfrm>
            <a:off x="-28208" y="1485814"/>
            <a:ext cx="7111837" cy="4261025"/>
          </a:xfrm>
          <a:custGeom>
            <a:avLst/>
            <a:gdLst>
              <a:gd name="connsiteX0" fmla="*/ 0 w 7112227"/>
              <a:gd name="connsiteY0" fmla="*/ 0 h 4261259"/>
              <a:gd name="connsiteX1" fmla="*/ 4629551 w 7112227"/>
              <a:gd name="connsiteY1" fmla="*/ 0 h 4261259"/>
              <a:gd name="connsiteX2" fmla="*/ 7112227 w 7112227"/>
              <a:gd name="connsiteY2" fmla="*/ 4261259 h 4261259"/>
              <a:gd name="connsiteX3" fmla="*/ 0 w 7112227"/>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7112227" h="4261259">
                <a:moveTo>
                  <a:pt x="0" y="0"/>
                </a:moveTo>
                <a:lnTo>
                  <a:pt x="4629551" y="0"/>
                </a:lnTo>
                <a:lnTo>
                  <a:pt x="7112227" y="4261259"/>
                </a:lnTo>
                <a:lnTo>
                  <a:pt x="0" y="4261259"/>
                </a:lnTo>
                <a:close/>
              </a:path>
            </a:pathLst>
          </a:custGeom>
          <a:solidFill>
            <a:schemeClr val="accent1"/>
          </a:solidFill>
          <a:ln w="0">
            <a:noFill/>
            <a:prstDash val="solid"/>
            <a:round/>
          </a:ln>
        </p:spPr>
        <p:txBody>
          <a:bodyPr vert="horz" wrap="square" lIns="128573" tIns="64286" rIns="128573" bIns="64286" numCol="1" anchor="t" anchorCtr="0" compatLnSpc="1">
            <a:no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1"/>
            </p:custDataLst>
          </p:nvPr>
        </p:nvSpPr>
        <p:spPr>
          <a:xfrm>
            <a:off x="4870302" y="2104241"/>
            <a:ext cx="379647" cy="37964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5575259" y="2043742"/>
            <a:ext cx="3208205"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5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3"/>
            </p:custDataLst>
          </p:nvPr>
        </p:nvSpPr>
        <p:spPr>
          <a:xfrm>
            <a:off x="5349314" y="2973709"/>
            <a:ext cx="379647" cy="37964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6054272" y="2913211"/>
            <a:ext cx="3208205"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5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5"/>
            </p:custDataLst>
          </p:nvPr>
        </p:nvSpPr>
        <p:spPr>
          <a:xfrm>
            <a:off x="5914876" y="3843177"/>
            <a:ext cx="379647" cy="37964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6619834" y="3782680"/>
            <a:ext cx="3208205"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5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SUCCESSFUL PROJECT PRESENTATION</a:t>
            </a:r>
            <a:endPar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7"/>
            </p:custDataLst>
          </p:nvPr>
        </p:nvSpPr>
        <p:spPr>
          <a:xfrm>
            <a:off x="6426189" y="4712646"/>
            <a:ext cx="379647" cy="37964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7131147" y="4652147"/>
            <a:ext cx="3208205"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5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9"/>
            </p:custDataLst>
          </p:nvPr>
        </p:nvSpPr>
        <p:spPr>
          <a:xfrm>
            <a:off x="2713527" y="1719135"/>
            <a:ext cx="1769395" cy="3794383"/>
          </a:xfrm>
          <a:prstGeom prst="rect">
            <a:avLst/>
          </a:prstGeom>
          <a:noFill/>
        </p:spPr>
        <p:txBody>
          <a:bodyPr vert="eaVert" wrap="square" lIns="0" tIns="0" rIns="0" bIns="0" rtlCol="0" anchor="ctr" anchorCtr="0">
            <a:spAutoFit/>
          </a:bodyPr>
          <a:lstStyle/>
          <a:p>
            <a:pPr algn="ctr"/>
            <a:r>
              <a:rPr lang="zh-CN" altLang="en-US" sz="115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9" name="MH_Others_2"/>
          <p:cNvSpPr txBox="1"/>
          <p:nvPr>
            <p:custDataLst>
              <p:tags r:id="rId10"/>
            </p:custDataLst>
          </p:nvPr>
        </p:nvSpPr>
        <p:spPr>
          <a:xfrm rot="5400000">
            <a:off x="865735" y="3277772"/>
            <a:ext cx="3299115" cy="677108"/>
          </a:xfrm>
          <a:prstGeom prst="rect">
            <a:avLst/>
          </a:prstGeom>
          <a:noFill/>
        </p:spPr>
        <p:txBody>
          <a:bodyPr wrap="square" lIns="0" tIns="0" rIns="0" bIns="0">
            <a:spAutoFit/>
          </a:bodyPr>
          <a:lstStyle/>
          <a:p>
            <a:pPr algn="ctr">
              <a:defRPr/>
            </a:pPr>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32"/>
          <p:cNvSpPr/>
          <p:nvPr/>
        </p:nvSpPr>
        <p:spPr bwMode="auto">
          <a:xfrm rot="10800000">
            <a:off x="10370913" y="1485814"/>
            <a:ext cx="2487483" cy="4261025"/>
          </a:xfrm>
          <a:custGeom>
            <a:avLst/>
            <a:gdLst>
              <a:gd name="connsiteX0" fmla="*/ 2487620 w 2487620"/>
              <a:gd name="connsiteY0" fmla="*/ 4261259 h 4261259"/>
              <a:gd name="connsiteX1" fmla="*/ 0 w 2487620"/>
              <a:gd name="connsiteY1" fmla="*/ 4261259 h 4261259"/>
              <a:gd name="connsiteX2" fmla="*/ 0 w 2487620"/>
              <a:gd name="connsiteY2" fmla="*/ 0 h 4261259"/>
              <a:gd name="connsiteX3" fmla="*/ 4944 w 2487620"/>
              <a:gd name="connsiteY3" fmla="*/ 0 h 4261259"/>
            </a:gdLst>
            <a:ahLst/>
            <a:cxnLst>
              <a:cxn ang="0">
                <a:pos x="connsiteX0" y="connsiteY0"/>
              </a:cxn>
              <a:cxn ang="0">
                <a:pos x="connsiteX1" y="connsiteY1"/>
              </a:cxn>
              <a:cxn ang="0">
                <a:pos x="connsiteX2" y="connsiteY2"/>
              </a:cxn>
              <a:cxn ang="0">
                <a:pos x="connsiteX3" y="connsiteY3"/>
              </a:cxn>
            </a:cxnLst>
            <a:rect l="l" t="t" r="r" b="b"/>
            <a:pathLst>
              <a:path w="2487620" h="4261259">
                <a:moveTo>
                  <a:pt x="2487620" y="4261259"/>
                </a:moveTo>
                <a:lnTo>
                  <a:pt x="0" y="4261259"/>
                </a:lnTo>
                <a:lnTo>
                  <a:pt x="0" y="0"/>
                </a:lnTo>
                <a:lnTo>
                  <a:pt x="4944" y="0"/>
                </a:lnTo>
                <a:close/>
              </a:path>
            </a:pathLst>
          </a:custGeom>
          <a:solidFill>
            <a:schemeClr val="accent1"/>
          </a:solidFill>
          <a:ln w="0">
            <a:noFill/>
            <a:prstDash val="solid"/>
            <a:round/>
          </a:ln>
        </p:spPr>
        <p:txBody>
          <a:bodyPr vert="horz" wrap="square" lIns="128573" tIns="64286" rIns="128573" bIns="64286" numCol="1" anchor="t" anchorCtr="0" compatLnSpc="1">
            <a:no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by="(-#ppt_w*2)" calcmode="lin" valueType="num">
                                      <p:cBhvr rctx="PPT">
                                        <p:cTn id="13" dur="500" autoRev="1" fill="hold">
                                          <p:stCondLst>
                                            <p:cond delay="0"/>
                                          </p:stCondLst>
                                        </p:cTn>
                                        <p:tgtEl>
                                          <p:spTgt spid="18"/>
                                        </p:tgtEl>
                                        <p:attrNameLst>
                                          <p:attrName>ppt_w</p:attrName>
                                        </p:attrNameLst>
                                      </p:cBhvr>
                                    </p:anim>
                                    <p:anim by="(#ppt_w*0.50)" calcmode="lin" valueType="num">
                                      <p:cBhvr>
                                        <p:cTn id="14" dur="500" decel="50000" autoRev="1" fill="hold">
                                          <p:stCondLst>
                                            <p:cond delay="0"/>
                                          </p:stCondLst>
                                        </p:cTn>
                                        <p:tgtEl>
                                          <p:spTgt spid="18"/>
                                        </p:tgtEl>
                                        <p:attrNameLst>
                                          <p:attrName>ppt_x</p:attrName>
                                        </p:attrNameLst>
                                      </p:cBhvr>
                                    </p:anim>
                                    <p:anim from="(-#ppt_h/2)" to="(#ppt_y)" calcmode="lin" valueType="num">
                                      <p:cBhvr>
                                        <p:cTn id="15" dur="1000" fill="hold">
                                          <p:stCondLst>
                                            <p:cond delay="0"/>
                                          </p:stCondLst>
                                        </p:cTn>
                                        <p:tgtEl>
                                          <p:spTgt spid="18"/>
                                        </p:tgtEl>
                                        <p:attrNameLst>
                                          <p:attrName>ppt_y</p:attrName>
                                        </p:attrNameLst>
                                      </p:cBhvr>
                                    </p:anim>
                                    <p:animRot by="21600000">
                                      <p:cBhvr>
                                        <p:cTn id="16" dur="1000" fill="hold">
                                          <p:stCondLst>
                                            <p:cond delay="0"/>
                                          </p:stCondLst>
                                        </p:cTn>
                                        <p:tgtEl>
                                          <p:spTgt spid="18"/>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by="(-#ppt_w*2)" calcmode="lin" valueType="num">
                                      <p:cBhvr rctx="PPT">
                                        <p:cTn id="19" dur="500" autoRev="1" fill="hold">
                                          <p:stCondLst>
                                            <p:cond delay="0"/>
                                          </p:stCondLst>
                                        </p:cTn>
                                        <p:tgtEl>
                                          <p:spTgt spid="19"/>
                                        </p:tgtEl>
                                        <p:attrNameLst>
                                          <p:attrName>ppt_w</p:attrName>
                                        </p:attrNameLst>
                                      </p:cBhvr>
                                    </p:anim>
                                    <p:anim by="(#ppt_w*0.50)" calcmode="lin" valueType="num">
                                      <p:cBhvr>
                                        <p:cTn id="20" dur="500" decel="50000" autoRev="1" fill="hold">
                                          <p:stCondLst>
                                            <p:cond delay="0"/>
                                          </p:stCondLst>
                                        </p:cTn>
                                        <p:tgtEl>
                                          <p:spTgt spid="19"/>
                                        </p:tgtEl>
                                        <p:attrNameLst>
                                          <p:attrName>ppt_x</p:attrName>
                                        </p:attrNameLst>
                                      </p:cBhvr>
                                    </p:anim>
                                    <p:anim from="(-#ppt_h/2)" to="(#ppt_y)" calcmode="lin" valueType="num">
                                      <p:cBhvr>
                                        <p:cTn id="21" dur="1000" fill="hold">
                                          <p:stCondLst>
                                            <p:cond delay="0"/>
                                          </p:stCondLst>
                                        </p:cTn>
                                        <p:tgtEl>
                                          <p:spTgt spid="19"/>
                                        </p:tgtEl>
                                        <p:attrNameLst>
                                          <p:attrName>ppt_y</p:attrName>
                                        </p:attrNameLst>
                                      </p:cBhvr>
                                    </p:anim>
                                    <p:animRot by="21600000">
                                      <p:cBhvr>
                                        <p:cTn id="22" dur="1000" fill="hold">
                                          <p:stCondLst>
                                            <p:cond delay="0"/>
                                          </p:stCondLst>
                                        </p:cTn>
                                        <p:tgtEl>
                                          <p:spTgt spid="1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1+#ppt_w/2"/>
                                          </p:val>
                                        </p:tav>
                                        <p:tav tm="100000">
                                          <p:val>
                                            <p:strVal val="#ppt_x"/>
                                          </p:val>
                                        </p:tav>
                                      </p:tavLst>
                                    </p:anim>
                                    <p:anim calcmode="lin" valueType="num">
                                      <p:cBhvr additive="base">
                                        <p:cTn id="6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animBg="1"/>
      <p:bldP spid="21" grpId="0"/>
      <p:bldP spid="22" grpId="0" animBg="1"/>
      <p:bldP spid="23" grpId="0"/>
      <p:bldP spid="24" grpId="0" animBg="1"/>
      <p:bldP spid="25" grpId="0"/>
      <p:bldP spid="26" grpId="0" animBg="1"/>
      <p:bldP spid="27" grpId="0"/>
      <p:bldP spid="18" grpId="0"/>
      <p:bldP spid="19"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1"/>
          <p:cNvGrpSpPr/>
          <p:nvPr/>
        </p:nvGrpSpPr>
        <p:grpSpPr bwMode="auto">
          <a:xfrm>
            <a:off x="4868381" y="2301954"/>
            <a:ext cx="3092556" cy="3089647"/>
            <a:chOff x="0" y="0"/>
            <a:chExt cx="6753151" cy="6746917"/>
          </a:xfrm>
          <a:effectLst/>
        </p:grpSpPr>
        <p:sp>
          <p:nvSpPr>
            <p:cNvPr id="33794" name="AutoShape 2"/>
            <p:cNvSpPr/>
            <p:nvPr/>
          </p:nvSpPr>
          <p:spPr bwMode="auto">
            <a:xfrm>
              <a:off x="0" y="0"/>
              <a:ext cx="6753151" cy="6746917"/>
            </a:xfrm>
            <a:custGeom>
              <a:avLst/>
              <a:gdLst>
                <a:gd name="T0" fmla="*/ 3376405 w 19777"/>
                <a:gd name="T1" fmla="*/ 3680572 h 19739"/>
                <a:gd name="T2" fmla="*/ 3376405 w 19777"/>
                <a:gd name="T3" fmla="*/ 3680572 h 19739"/>
                <a:gd name="T4" fmla="*/ 3376405 w 19777"/>
                <a:gd name="T5" fmla="*/ 3680572 h 19739"/>
                <a:gd name="T6" fmla="*/ 3376405 w 19777"/>
                <a:gd name="T7" fmla="*/ 3680572 h 197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77" h="19739">
                  <a:moveTo>
                    <a:pt x="17933" y="-1"/>
                  </a:moveTo>
                  <a:lnTo>
                    <a:pt x="15856" y="2079"/>
                  </a:lnTo>
                  <a:cubicBezTo>
                    <a:pt x="11992" y="-899"/>
                    <a:pt x="6427" y="-621"/>
                    <a:pt x="2885" y="2921"/>
                  </a:cubicBezTo>
                  <a:cubicBezTo>
                    <a:pt x="-962" y="6768"/>
                    <a:pt x="-962" y="13006"/>
                    <a:pt x="2885" y="16853"/>
                  </a:cubicBezTo>
                  <a:cubicBezTo>
                    <a:pt x="6733" y="20700"/>
                    <a:pt x="12971" y="20701"/>
                    <a:pt x="16819" y="16853"/>
                  </a:cubicBezTo>
                  <a:cubicBezTo>
                    <a:pt x="20348" y="13324"/>
                    <a:pt x="20637" y="7786"/>
                    <a:pt x="17693" y="3924"/>
                  </a:cubicBezTo>
                  <a:lnTo>
                    <a:pt x="19777" y="1836"/>
                  </a:lnTo>
                  <a:lnTo>
                    <a:pt x="19694" y="76"/>
                  </a:lnTo>
                  <a:lnTo>
                    <a:pt x="17933" y="-1"/>
                  </a:lnTo>
                  <a:close/>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795" name="AutoShape 3"/>
            <p:cNvSpPr/>
            <p:nvPr/>
          </p:nvSpPr>
          <p:spPr bwMode="auto">
            <a:xfrm>
              <a:off x="244472" y="255591"/>
              <a:ext cx="6251505" cy="6251614"/>
            </a:xfrm>
            <a:custGeom>
              <a:avLst/>
              <a:gdLst>
                <a:gd name="T0" fmla="*/ 3125594 w 19679"/>
                <a:gd name="T1" fmla="*/ 3430938 h 19679"/>
                <a:gd name="T2" fmla="*/ 3125594 w 19679"/>
                <a:gd name="T3" fmla="*/ 3430938 h 19679"/>
                <a:gd name="T4" fmla="*/ 3125594 w 19679"/>
                <a:gd name="T5" fmla="*/ 3430938 h 19679"/>
                <a:gd name="T6" fmla="*/ 3125594 w 19679"/>
                <a:gd name="T7" fmla="*/ 34309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796" name="Line 4"/>
            <p:cNvSpPr>
              <a:spLocks noChangeShapeType="1"/>
            </p:cNvSpPr>
            <p:nvPr/>
          </p:nvSpPr>
          <p:spPr bwMode="auto">
            <a:xfrm flipH="1">
              <a:off x="5526027" y="346077"/>
              <a:ext cx="871527" cy="871543"/>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797" name="Group 5"/>
          <p:cNvGrpSpPr/>
          <p:nvPr/>
        </p:nvGrpSpPr>
        <p:grpSpPr bwMode="auto">
          <a:xfrm>
            <a:off x="5106829" y="2546945"/>
            <a:ext cx="3483669" cy="2606208"/>
            <a:chOff x="-1" y="0"/>
            <a:chExt cx="7608239" cy="5691704"/>
          </a:xfrm>
          <a:effectLst/>
        </p:grpSpPr>
        <p:sp>
          <p:nvSpPr>
            <p:cNvPr id="33798" name="AutoShape 6"/>
            <p:cNvSpPr/>
            <p:nvPr/>
          </p:nvSpPr>
          <p:spPr bwMode="auto">
            <a:xfrm>
              <a:off x="-1" y="0"/>
              <a:ext cx="7608239" cy="5691704"/>
            </a:xfrm>
            <a:custGeom>
              <a:avLst/>
              <a:gdLst>
                <a:gd name="T0" fmla="*/ 3804119 w 20840"/>
                <a:gd name="T1" fmla="*/ 2845714 h 20595"/>
                <a:gd name="T2" fmla="*/ 3804119 w 20840"/>
                <a:gd name="T3" fmla="*/ 2845714 h 20595"/>
                <a:gd name="T4" fmla="*/ 3804119 w 20840"/>
                <a:gd name="T5" fmla="*/ 2845714 h 20595"/>
                <a:gd name="T6" fmla="*/ 3804119 w 20840"/>
                <a:gd name="T7" fmla="*/ 2845714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40" h="20595">
                  <a:moveTo>
                    <a:pt x="7788" y="0"/>
                  </a:moveTo>
                  <a:cubicBezTo>
                    <a:pt x="5795" y="0"/>
                    <a:pt x="3802" y="1004"/>
                    <a:pt x="2281" y="3015"/>
                  </a:cubicBezTo>
                  <a:cubicBezTo>
                    <a:pt x="-760" y="7037"/>
                    <a:pt x="-760" y="13557"/>
                    <a:pt x="2281" y="17578"/>
                  </a:cubicBezTo>
                  <a:cubicBezTo>
                    <a:pt x="5322" y="21600"/>
                    <a:pt x="10254" y="21599"/>
                    <a:pt x="13295" y="17578"/>
                  </a:cubicBezTo>
                  <a:cubicBezTo>
                    <a:pt x="14526" y="15951"/>
                    <a:pt x="15257" y="13915"/>
                    <a:pt x="15492" y="11801"/>
                  </a:cubicBezTo>
                  <a:lnTo>
                    <a:pt x="19726" y="11801"/>
                  </a:lnTo>
                  <a:lnTo>
                    <a:pt x="20839" y="10192"/>
                  </a:lnTo>
                  <a:lnTo>
                    <a:pt x="19726" y="8584"/>
                  </a:lnTo>
                  <a:lnTo>
                    <a:pt x="15466" y="8584"/>
                  </a:lnTo>
                  <a:cubicBezTo>
                    <a:pt x="15207" y="6545"/>
                    <a:pt x="14485" y="4589"/>
                    <a:pt x="13295" y="3015"/>
                  </a:cubicBezTo>
                  <a:cubicBezTo>
                    <a:pt x="11774" y="1004"/>
                    <a:pt x="9781" y="0"/>
                    <a:pt x="7788" y="0"/>
                  </a:cubicBezTo>
                  <a:close/>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799" name="AutoShape 7"/>
            <p:cNvSpPr/>
            <p:nvPr/>
          </p:nvSpPr>
          <p:spPr bwMode="auto">
            <a:xfrm>
              <a:off x="201637" y="222270"/>
              <a:ext cx="5258449" cy="5258278"/>
            </a:xfrm>
            <a:custGeom>
              <a:avLst/>
              <a:gdLst>
                <a:gd name="T0" fmla="*/ 2629091 w 19679"/>
                <a:gd name="T1" fmla="*/ 2885787 h 19679"/>
                <a:gd name="T2" fmla="*/ 2629091 w 19679"/>
                <a:gd name="T3" fmla="*/ 2885787 h 19679"/>
                <a:gd name="T4" fmla="*/ 2629091 w 19679"/>
                <a:gd name="T5" fmla="*/ 2885787 h 19679"/>
                <a:gd name="T6" fmla="*/ 2629091 w 19679"/>
                <a:gd name="T7" fmla="*/ 288578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0" name="Line 8"/>
            <p:cNvSpPr>
              <a:spLocks noChangeShapeType="1"/>
            </p:cNvSpPr>
            <p:nvPr/>
          </p:nvSpPr>
          <p:spPr bwMode="auto">
            <a:xfrm flipH="1" flipV="1">
              <a:off x="5418806" y="2806955"/>
              <a:ext cx="1595634" cy="0"/>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01" name="Group 9"/>
          <p:cNvGrpSpPr/>
          <p:nvPr/>
        </p:nvGrpSpPr>
        <p:grpSpPr bwMode="auto">
          <a:xfrm>
            <a:off x="5316926" y="2757040"/>
            <a:ext cx="2638923" cy="2750151"/>
            <a:chOff x="0" y="0"/>
            <a:chExt cx="5763342" cy="6005116"/>
          </a:xfrm>
          <a:effectLst/>
        </p:grpSpPr>
        <p:sp>
          <p:nvSpPr>
            <p:cNvPr id="33802" name="AutoShape 10"/>
            <p:cNvSpPr/>
            <p:nvPr/>
          </p:nvSpPr>
          <p:spPr bwMode="auto">
            <a:xfrm>
              <a:off x="0" y="0"/>
              <a:ext cx="5763342" cy="6005116"/>
            </a:xfrm>
            <a:custGeom>
              <a:avLst/>
              <a:gdLst>
                <a:gd name="T0" fmla="*/ 2881532 w 20761"/>
                <a:gd name="T1" fmla="*/ 3002558 h 21600"/>
                <a:gd name="T2" fmla="*/ 2881532 w 20761"/>
                <a:gd name="T3" fmla="*/ 3002558 h 21600"/>
                <a:gd name="T4" fmla="*/ 2881532 w 20761"/>
                <a:gd name="T5" fmla="*/ 3002558 h 21600"/>
                <a:gd name="T6" fmla="*/ 2881532 w 20761"/>
                <a:gd name="T7" fmla="*/ 30025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61" h="21600">
                  <a:moveTo>
                    <a:pt x="8590" y="0"/>
                  </a:moveTo>
                  <a:cubicBezTo>
                    <a:pt x="6391" y="0"/>
                    <a:pt x="4192" y="837"/>
                    <a:pt x="2515" y="2513"/>
                  </a:cubicBezTo>
                  <a:cubicBezTo>
                    <a:pt x="-839" y="5866"/>
                    <a:pt x="-839" y="11302"/>
                    <a:pt x="2515" y="14655"/>
                  </a:cubicBezTo>
                  <a:cubicBezTo>
                    <a:pt x="5245" y="17383"/>
                    <a:pt x="9356" y="17890"/>
                    <a:pt x="12600" y="16178"/>
                  </a:cubicBezTo>
                  <a:lnTo>
                    <a:pt x="18602" y="21600"/>
                  </a:lnTo>
                  <a:lnTo>
                    <a:pt x="20761" y="21395"/>
                  </a:lnTo>
                  <a:lnTo>
                    <a:pt x="20750" y="19230"/>
                  </a:lnTo>
                  <a:lnTo>
                    <a:pt x="15123" y="14145"/>
                  </a:lnTo>
                  <a:cubicBezTo>
                    <a:pt x="18003" y="10772"/>
                    <a:pt x="17854" y="5703"/>
                    <a:pt x="14663" y="2513"/>
                  </a:cubicBezTo>
                  <a:cubicBezTo>
                    <a:pt x="12986" y="837"/>
                    <a:pt x="10788" y="0"/>
                    <a:pt x="8590" y="0"/>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3" name="AutoShape 11"/>
            <p:cNvSpPr/>
            <p:nvPr/>
          </p:nvSpPr>
          <p:spPr bwMode="auto">
            <a:xfrm>
              <a:off x="180998" y="225410"/>
              <a:ext cx="4382045" cy="4382798"/>
            </a:xfrm>
            <a:custGeom>
              <a:avLst/>
              <a:gdLst>
                <a:gd name="T0" fmla="*/ 2190911 w 19679"/>
                <a:gd name="T1" fmla="*/ 2405316 h 19679"/>
                <a:gd name="T2" fmla="*/ 2190911 w 19679"/>
                <a:gd name="T3" fmla="*/ 2405316 h 19679"/>
                <a:gd name="T4" fmla="*/ 2190911 w 19679"/>
                <a:gd name="T5" fmla="*/ 2405316 h 19679"/>
                <a:gd name="T6" fmla="*/ 2190911 w 19679"/>
                <a:gd name="T7" fmla="*/ 24053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4" name="Line 12"/>
            <p:cNvSpPr>
              <a:spLocks noChangeShapeType="1"/>
            </p:cNvSpPr>
            <p:nvPr/>
          </p:nvSpPr>
          <p:spPr bwMode="auto">
            <a:xfrm flipH="1" flipV="1">
              <a:off x="3735852" y="4101829"/>
              <a:ext cx="1579760" cy="1406432"/>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05" name="Group 13"/>
          <p:cNvGrpSpPr/>
          <p:nvPr/>
        </p:nvGrpSpPr>
        <p:grpSpPr bwMode="auto">
          <a:xfrm>
            <a:off x="4883648" y="2967136"/>
            <a:ext cx="2454998" cy="2538600"/>
            <a:chOff x="0" y="0"/>
            <a:chExt cx="5362063" cy="5542360"/>
          </a:xfrm>
          <a:effectLst/>
        </p:grpSpPr>
        <p:sp>
          <p:nvSpPr>
            <p:cNvPr id="33806" name="AutoShape 14"/>
            <p:cNvSpPr/>
            <p:nvPr/>
          </p:nvSpPr>
          <p:spPr bwMode="auto">
            <a:xfrm>
              <a:off x="0" y="0"/>
              <a:ext cx="5362063" cy="5542360"/>
            </a:xfrm>
            <a:custGeom>
              <a:avLst/>
              <a:gdLst>
                <a:gd name="T0" fmla="*/ 2680903 w 20853"/>
                <a:gd name="T1" fmla="*/ 2771180 h 21600"/>
                <a:gd name="T2" fmla="*/ 2680903 w 20853"/>
                <a:gd name="T3" fmla="*/ 2771180 h 21600"/>
                <a:gd name="T4" fmla="*/ 2680903 w 20853"/>
                <a:gd name="T5" fmla="*/ 2771180 h 21600"/>
                <a:gd name="T6" fmla="*/ 2680903 w 20853"/>
                <a:gd name="T7" fmla="*/ 277118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53" h="21600">
                  <a:moveTo>
                    <a:pt x="13197" y="0"/>
                  </a:moveTo>
                  <a:cubicBezTo>
                    <a:pt x="11238" y="0"/>
                    <a:pt x="9279" y="749"/>
                    <a:pt x="7784" y="2248"/>
                  </a:cubicBezTo>
                  <a:cubicBezTo>
                    <a:pt x="5095" y="4946"/>
                    <a:pt x="4835" y="9149"/>
                    <a:pt x="6985" y="12149"/>
                  </a:cubicBezTo>
                  <a:lnTo>
                    <a:pt x="0" y="19149"/>
                  </a:lnTo>
                  <a:lnTo>
                    <a:pt x="104" y="21493"/>
                  </a:lnTo>
                  <a:lnTo>
                    <a:pt x="2444" y="21600"/>
                  </a:lnTo>
                  <a:lnTo>
                    <a:pt x="9583" y="14446"/>
                  </a:lnTo>
                  <a:cubicBezTo>
                    <a:pt x="12480" y="16005"/>
                    <a:pt x="16165" y="15560"/>
                    <a:pt x="18610" y="13108"/>
                  </a:cubicBezTo>
                  <a:cubicBezTo>
                    <a:pt x="21599" y="10109"/>
                    <a:pt x="21599" y="5247"/>
                    <a:pt x="18610" y="2248"/>
                  </a:cubicBezTo>
                  <a:cubicBezTo>
                    <a:pt x="17115" y="749"/>
                    <a:pt x="15156" y="0"/>
                    <a:pt x="13197" y="0"/>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7" name="AutoShape 15"/>
            <p:cNvSpPr/>
            <p:nvPr/>
          </p:nvSpPr>
          <p:spPr bwMode="auto">
            <a:xfrm>
              <a:off x="1611636" y="193632"/>
              <a:ext cx="3536074" cy="3536191"/>
            </a:xfrm>
            <a:custGeom>
              <a:avLst/>
              <a:gdLst>
                <a:gd name="T0" fmla="*/ 1767947 w 19679"/>
                <a:gd name="T1" fmla="*/ 1940691 h 19679"/>
                <a:gd name="T2" fmla="*/ 1767947 w 19679"/>
                <a:gd name="T3" fmla="*/ 1940691 h 19679"/>
                <a:gd name="T4" fmla="*/ 1767947 w 19679"/>
                <a:gd name="T5" fmla="*/ 1940691 h 19679"/>
                <a:gd name="T6" fmla="*/ 1767947 w 19679"/>
                <a:gd name="T7" fmla="*/ 194069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3">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8" name="Line 16"/>
            <p:cNvSpPr>
              <a:spLocks noChangeShapeType="1"/>
            </p:cNvSpPr>
            <p:nvPr/>
          </p:nvSpPr>
          <p:spPr bwMode="auto">
            <a:xfrm flipV="1">
              <a:off x="369961" y="3271135"/>
              <a:ext cx="1906971" cy="1906179"/>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09" name="Group 17"/>
          <p:cNvGrpSpPr/>
          <p:nvPr/>
        </p:nvGrpSpPr>
        <p:grpSpPr bwMode="auto">
          <a:xfrm>
            <a:off x="4242456" y="3182322"/>
            <a:ext cx="2881733" cy="1374711"/>
            <a:chOff x="0" y="-1"/>
            <a:chExt cx="6292395" cy="3002312"/>
          </a:xfrm>
        </p:grpSpPr>
        <p:sp>
          <p:nvSpPr>
            <p:cNvPr id="33810" name="AutoShape 18"/>
            <p:cNvSpPr/>
            <p:nvPr/>
          </p:nvSpPr>
          <p:spPr bwMode="auto">
            <a:xfrm>
              <a:off x="0" y="-1"/>
              <a:ext cx="6292395" cy="3002312"/>
            </a:xfrm>
            <a:custGeom>
              <a:avLst/>
              <a:gdLst>
                <a:gd name="T0" fmla="*/ 3146048 w 21109"/>
                <a:gd name="T1" fmla="*/ 1501083 h 20595"/>
                <a:gd name="T2" fmla="*/ 3146048 w 21109"/>
                <a:gd name="T3" fmla="*/ 1501083 h 20595"/>
                <a:gd name="T4" fmla="*/ 3146048 w 21109"/>
                <a:gd name="T5" fmla="*/ 1501083 h 20595"/>
                <a:gd name="T6" fmla="*/ 3146048 w 21109"/>
                <a:gd name="T7" fmla="*/ 1501083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9" h="20595">
                  <a:moveTo>
                    <a:pt x="16077" y="0"/>
                  </a:moveTo>
                  <a:cubicBezTo>
                    <a:pt x="14790" y="0"/>
                    <a:pt x="13502" y="1005"/>
                    <a:pt x="12520" y="3016"/>
                  </a:cubicBezTo>
                  <a:cubicBezTo>
                    <a:pt x="11895" y="4295"/>
                    <a:pt x="11470" y="5826"/>
                    <a:pt x="11243" y="7451"/>
                  </a:cubicBezTo>
                  <a:lnTo>
                    <a:pt x="1363" y="7451"/>
                  </a:lnTo>
                  <a:lnTo>
                    <a:pt x="0" y="10500"/>
                  </a:lnTo>
                  <a:lnTo>
                    <a:pt x="1363" y="13549"/>
                  </a:lnTo>
                  <a:lnTo>
                    <a:pt x="11308" y="13549"/>
                  </a:lnTo>
                  <a:cubicBezTo>
                    <a:pt x="11547" y="15021"/>
                    <a:pt x="11947" y="16407"/>
                    <a:pt x="12520" y="17578"/>
                  </a:cubicBezTo>
                  <a:cubicBezTo>
                    <a:pt x="14485" y="21599"/>
                    <a:pt x="17670" y="21599"/>
                    <a:pt x="19635" y="17578"/>
                  </a:cubicBezTo>
                  <a:cubicBezTo>
                    <a:pt x="21599" y="13557"/>
                    <a:pt x="21600" y="7037"/>
                    <a:pt x="19635" y="3016"/>
                  </a:cubicBezTo>
                  <a:cubicBezTo>
                    <a:pt x="18652" y="1005"/>
                    <a:pt x="17365" y="0"/>
                    <a:pt x="16077" y="0"/>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1" name="AutoShape 19"/>
            <p:cNvSpPr/>
            <p:nvPr/>
          </p:nvSpPr>
          <p:spPr bwMode="auto">
            <a:xfrm>
              <a:off x="3562093" y="263555"/>
              <a:ext cx="2481082" cy="2481551"/>
            </a:xfrm>
            <a:custGeom>
              <a:avLst/>
              <a:gdLst>
                <a:gd name="T0" fmla="*/ 1240478 w 19679"/>
                <a:gd name="T1" fmla="*/ 1361896 h 19679"/>
                <a:gd name="T2" fmla="*/ 1240478 w 19679"/>
                <a:gd name="T3" fmla="*/ 1361896 h 19679"/>
                <a:gd name="T4" fmla="*/ 1240478 w 19679"/>
                <a:gd name="T5" fmla="*/ 1361896 h 19679"/>
                <a:gd name="T6" fmla="*/ 1240478 w 19679"/>
                <a:gd name="T7" fmla="*/ 136189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2" name="Line 20"/>
            <p:cNvSpPr>
              <a:spLocks noChangeShapeType="1"/>
            </p:cNvSpPr>
            <p:nvPr/>
          </p:nvSpPr>
          <p:spPr bwMode="auto">
            <a:xfrm>
              <a:off x="541298" y="1522588"/>
              <a:ext cx="3131912" cy="0"/>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13" name="Group 21"/>
          <p:cNvGrpSpPr/>
          <p:nvPr/>
        </p:nvGrpSpPr>
        <p:grpSpPr bwMode="auto">
          <a:xfrm>
            <a:off x="4882922" y="2298318"/>
            <a:ext cx="2030444" cy="2047164"/>
            <a:chOff x="0" y="0"/>
            <a:chExt cx="4433297" cy="4470884"/>
          </a:xfrm>
          <a:effectLst/>
        </p:grpSpPr>
        <p:sp>
          <p:nvSpPr>
            <p:cNvPr id="33814" name="AutoShape 22"/>
            <p:cNvSpPr/>
            <p:nvPr/>
          </p:nvSpPr>
          <p:spPr bwMode="auto">
            <a:xfrm>
              <a:off x="0" y="0"/>
              <a:ext cx="4433297" cy="4470884"/>
            </a:xfrm>
            <a:custGeom>
              <a:avLst/>
              <a:gdLst>
                <a:gd name="T0" fmla="*/ 2216544 w 21117"/>
                <a:gd name="T1" fmla="*/ 2235336 h 21121"/>
                <a:gd name="T2" fmla="*/ 2216544 w 21117"/>
                <a:gd name="T3" fmla="*/ 2235336 h 21121"/>
                <a:gd name="T4" fmla="*/ 2216544 w 21117"/>
                <a:gd name="T5" fmla="*/ 2235336 h 21121"/>
                <a:gd name="T6" fmla="*/ 2216544 w 21117"/>
                <a:gd name="T7" fmla="*/ 2235336 h 21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17" h="21121">
                  <a:moveTo>
                    <a:pt x="2994" y="0"/>
                  </a:moveTo>
                  <a:lnTo>
                    <a:pt x="128" y="127"/>
                  </a:lnTo>
                  <a:lnTo>
                    <a:pt x="0" y="2969"/>
                  </a:lnTo>
                  <a:lnTo>
                    <a:pt x="11559" y="14434"/>
                  </a:lnTo>
                  <a:cubicBezTo>
                    <a:pt x="10874" y="16192"/>
                    <a:pt x="11241" y="18263"/>
                    <a:pt x="12671" y="19682"/>
                  </a:cubicBezTo>
                  <a:cubicBezTo>
                    <a:pt x="14603" y="21600"/>
                    <a:pt x="17735" y="21599"/>
                    <a:pt x="19667" y="19682"/>
                  </a:cubicBezTo>
                  <a:cubicBezTo>
                    <a:pt x="21600" y="17764"/>
                    <a:pt x="21599" y="14653"/>
                    <a:pt x="19667" y="12735"/>
                  </a:cubicBezTo>
                  <a:cubicBezTo>
                    <a:pt x="18305" y="11383"/>
                    <a:pt x="16347" y="10989"/>
                    <a:pt x="14633" y="11543"/>
                  </a:cubicBezTo>
                  <a:lnTo>
                    <a:pt x="2994" y="0"/>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5" name="AutoShape 23"/>
            <p:cNvSpPr/>
            <p:nvPr/>
          </p:nvSpPr>
          <p:spPr bwMode="auto">
            <a:xfrm>
              <a:off x="2771406" y="2835582"/>
              <a:ext cx="1196815" cy="1197105"/>
            </a:xfrm>
            <a:custGeom>
              <a:avLst/>
              <a:gdLst>
                <a:gd name="T0" fmla="*/ 598377 w 19679"/>
                <a:gd name="T1" fmla="*/ 656981 h 19679"/>
                <a:gd name="T2" fmla="*/ 598377 w 19679"/>
                <a:gd name="T3" fmla="*/ 656981 h 19679"/>
                <a:gd name="T4" fmla="*/ 598377 w 19679"/>
                <a:gd name="T5" fmla="*/ 656981 h 19679"/>
                <a:gd name="T6" fmla="*/ 598377 w 19679"/>
                <a:gd name="T7" fmla="*/ 65698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6" name="Line 24"/>
            <p:cNvSpPr>
              <a:spLocks noChangeShapeType="1"/>
            </p:cNvSpPr>
            <p:nvPr/>
          </p:nvSpPr>
          <p:spPr bwMode="auto">
            <a:xfrm flipH="1" flipV="1">
              <a:off x="430156" y="446134"/>
              <a:ext cx="2963466" cy="2962597"/>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821" name="AutoShape 29"/>
          <p:cNvSpPr/>
          <p:nvPr/>
        </p:nvSpPr>
        <p:spPr bwMode="auto">
          <a:xfrm>
            <a:off x="8451646" y="2555667"/>
            <a:ext cx="1433650" cy="438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zh-CN" altLang="en-US"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2" name="AutoShape 30"/>
          <p:cNvSpPr/>
          <p:nvPr/>
        </p:nvSpPr>
        <p:spPr bwMode="auto">
          <a:xfrm>
            <a:off x="8445830" y="2296137"/>
            <a:ext cx="1189329" cy="23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3" name="AutoShape 31"/>
          <p:cNvSpPr/>
          <p:nvPr/>
        </p:nvSpPr>
        <p:spPr bwMode="auto">
          <a:xfrm>
            <a:off x="8197204" y="2332486"/>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24" name="AutoShape 32"/>
          <p:cNvSpPr/>
          <p:nvPr/>
        </p:nvSpPr>
        <p:spPr bwMode="auto">
          <a:xfrm>
            <a:off x="8945989" y="3963093"/>
            <a:ext cx="1433059" cy="438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zh-CN" altLang="en-US"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5" name="AutoShape 33"/>
          <p:cNvSpPr/>
          <p:nvPr/>
        </p:nvSpPr>
        <p:spPr bwMode="auto">
          <a:xfrm>
            <a:off x="8939445" y="3703562"/>
            <a:ext cx="1189330" cy="23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6" name="AutoShape 34"/>
          <p:cNvSpPr/>
          <p:nvPr/>
        </p:nvSpPr>
        <p:spPr bwMode="auto">
          <a:xfrm>
            <a:off x="8690820" y="3739912"/>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27" name="AutoShape 35"/>
          <p:cNvSpPr/>
          <p:nvPr/>
        </p:nvSpPr>
        <p:spPr bwMode="auto">
          <a:xfrm>
            <a:off x="8300435" y="5402506"/>
            <a:ext cx="1433650" cy="438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zh-CN" altLang="en-US"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8" name="AutoShape 36"/>
          <p:cNvSpPr/>
          <p:nvPr/>
        </p:nvSpPr>
        <p:spPr bwMode="auto">
          <a:xfrm>
            <a:off x="8293892" y="5142974"/>
            <a:ext cx="1190107" cy="23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9" name="AutoShape 37"/>
          <p:cNvSpPr/>
          <p:nvPr/>
        </p:nvSpPr>
        <p:spPr bwMode="auto">
          <a:xfrm>
            <a:off x="8045267" y="5179324"/>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83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30" name="AutoShape 38"/>
          <p:cNvSpPr/>
          <p:nvPr/>
        </p:nvSpPr>
        <p:spPr bwMode="auto">
          <a:xfrm>
            <a:off x="2944180" y="5459209"/>
            <a:ext cx="1483655" cy="381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zh-CN" altLang="en-US"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1" name="AutoShape 39"/>
          <p:cNvSpPr/>
          <p:nvPr/>
        </p:nvSpPr>
        <p:spPr bwMode="auto">
          <a:xfrm>
            <a:off x="3191247" y="5198953"/>
            <a:ext cx="1230045" cy="203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2" name="AutoShape 40"/>
          <p:cNvSpPr/>
          <p:nvPr/>
        </p:nvSpPr>
        <p:spPr bwMode="auto">
          <a:xfrm>
            <a:off x="4505621" y="5236028"/>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33" name="AutoShape 41"/>
          <p:cNvSpPr/>
          <p:nvPr/>
        </p:nvSpPr>
        <p:spPr bwMode="auto">
          <a:xfrm>
            <a:off x="2389498" y="4012527"/>
            <a:ext cx="1483655" cy="381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zh-CN" altLang="en-US"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4" name="AutoShape 42"/>
          <p:cNvSpPr/>
          <p:nvPr/>
        </p:nvSpPr>
        <p:spPr bwMode="auto">
          <a:xfrm>
            <a:off x="2636565" y="3752270"/>
            <a:ext cx="1230044" cy="203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5" name="AutoShape 43"/>
          <p:cNvSpPr/>
          <p:nvPr/>
        </p:nvSpPr>
        <p:spPr bwMode="auto">
          <a:xfrm>
            <a:off x="3927675" y="3789346"/>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36" name="AutoShape 44"/>
          <p:cNvSpPr/>
          <p:nvPr/>
        </p:nvSpPr>
        <p:spPr bwMode="auto">
          <a:xfrm>
            <a:off x="2948541" y="2561483"/>
            <a:ext cx="1483655" cy="381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zh-CN" altLang="en-US"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7" name="AutoShape 45"/>
          <p:cNvSpPr/>
          <p:nvPr/>
        </p:nvSpPr>
        <p:spPr bwMode="auto">
          <a:xfrm>
            <a:off x="3197523" y="2301953"/>
            <a:ext cx="1236126" cy="203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8" name="AutoShape 46"/>
          <p:cNvSpPr/>
          <p:nvPr/>
        </p:nvSpPr>
        <p:spPr bwMode="auto">
          <a:xfrm>
            <a:off x="4509983" y="2338302"/>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4"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45" name="文本框 44"/>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500" fill="hold"/>
                                        <p:tgtEl>
                                          <p:spTgt spid="33793"/>
                                        </p:tgtEl>
                                        <p:attrNameLst>
                                          <p:attrName>ppt_w</p:attrName>
                                        </p:attrNameLst>
                                      </p:cBhvr>
                                      <p:tavLst>
                                        <p:tav tm="0">
                                          <p:val>
                                            <p:fltVal val="0"/>
                                          </p:val>
                                        </p:tav>
                                        <p:tav tm="100000">
                                          <p:val>
                                            <p:strVal val="#ppt_w"/>
                                          </p:val>
                                        </p:tav>
                                      </p:tavLst>
                                    </p:anim>
                                    <p:anim calcmode="lin" valueType="num">
                                      <p:cBhvr>
                                        <p:cTn id="8" dur="500" fill="hold"/>
                                        <p:tgtEl>
                                          <p:spTgt spid="3379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300"/>
                                  </p:stCondLst>
                                  <p:childTnLst>
                                    <p:set>
                                      <p:cBhvr>
                                        <p:cTn id="11" dur="1" fill="hold">
                                          <p:stCondLst>
                                            <p:cond delay="0"/>
                                          </p:stCondLst>
                                        </p:cTn>
                                        <p:tgtEl>
                                          <p:spTgt spid="33797"/>
                                        </p:tgtEl>
                                        <p:attrNameLst>
                                          <p:attrName>style.visibility</p:attrName>
                                        </p:attrNameLst>
                                      </p:cBhvr>
                                      <p:to>
                                        <p:strVal val="visible"/>
                                      </p:to>
                                    </p:set>
                                    <p:anim calcmode="lin" valueType="num">
                                      <p:cBhvr>
                                        <p:cTn id="12" dur="500" fill="hold"/>
                                        <p:tgtEl>
                                          <p:spTgt spid="33797"/>
                                        </p:tgtEl>
                                        <p:attrNameLst>
                                          <p:attrName>ppt_w</p:attrName>
                                        </p:attrNameLst>
                                      </p:cBhvr>
                                      <p:tavLst>
                                        <p:tav tm="0">
                                          <p:val>
                                            <p:fltVal val="0"/>
                                          </p:val>
                                        </p:tav>
                                        <p:tav tm="100000">
                                          <p:val>
                                            <p:strVal val="#ppt_w"/>
                                          </p:val>
                                        </p:tav>
                                      </p:tavLst>
                                    </p:anim>
                                    <p:anim calcmode="lin" valueType="num">
                                      <p:cBhvr>
                                        <p:cTn id="13" dur="500" fill="hold"/>
                                        <p:tgtEl>
                                          <p:spTgt spid="33797"/>
                                        </p:tgtEl>
                                        <p:attrNameLst>
                                          <p:attrName>ppt_h</p:attrName>
                                        </p:attrNameLst>
                                      </p:cBhvr>
                                      <p:tavLst>
                                        <p:tav tm="0">
                                          <p:val>
                                            <p:fltVal val="0"/>
                                          </p:val>
                                        </p:tav>
                                        <p:tav tm="100000">
                                          <p:val>
                                            <p:strVal val="#ppt_h"/>
                                          </p:val>
                                        </p:tav>
                                      </p:tavLst>
                                    </p:anim>
                                  </p:childTnLst>
                                </p:cTn>
                              </p:par>
                            </p:childTnLst>
                          </p:cTn>
                        </p:par>
                        <p:par>
                          <p:cTn id="14" fill="hold">
                            <p:stCondLst>
                              <p:cond delay="1300"/>
                            </p:stCondLst>
                            <p:childTnLst>
                              <p:par>
                                <p:cTn id="15" presetID="23" presetClass="entr" presetSubtype="16" fill="hold" nodeType="afterEffect">
                                  <p:stCondLst>
                                    <p:cond delay="300"/>
                                  </p:stCondLst>
                                  <p:childTnLst>
                                    <p:set>
                                      <p:cBhvr>
                                        <p:cTn id="16" dur="1" fill="hold">
                                          <p:stCondLst>
                                            <p:cond delay="0"/>
                                          </p:stCondLst>
                                        </p:cTn>
                                        <p:tgtEl>
                                          <p:spTgt spid="33801"/>
                                        </p:tgtEl>
                                        <p:attrNameLst>
                                          <p:attrName>style.visibility</p:attrName>
                                        </p:attrNameLst>
                                      </p:cBhvr>
                                      <p:to>
                                        <p:strVal val="visible"/>
                                      </p:to>
                                    </p:set>
                                    <p:anim calcmode="lin" valueType="num">
                                      <p:cBhvr>
                                        <p:cTn id="17" dur="500" fill="hold"/>
                                        <p:tgtEl>
                                          <p:spTgt spid="33801"/>
                                        </p:tgtEl>
                                        <p:attrNameLst>
                                          <p:attrName>ppt_w</p:attrName>
                                        </p:attrNameLst>
                                      </p:cBhvr>
                                      <p:tavLst>
                                        <p:tav tm="0">
                                          <p:val>
                                            <p:fltVal val="0"/>
                                          </p:val>
                                        </p:tav>
                                        <p:tav tm="100000">
                                          <p:val>
                                            <p:strVal val="#ppt_w"/>
                                          </p:val>
                                        </p:tav>
                                      </p:tavLst>
                                    </p:anim>
                                    <p:anim calcmode="lin" valueType="num">
                                      <p:cBhvr>
                                        <p:cTn id="18" dur="500" fill="hold"/>
                                        <p:tgtEl>
                                          <p:spTgt spid="33801"/>
                                        </p:tgtEl>
                                        <p:attrNameLst>
                                          <p:attrName>ppt_h</p:attrName>
                                        </p:attrNameLst>
                                      </p:cBhvr>
                                      <p:tavLst>
                                        <p:tav tm="0">
                                          <p:val>
                                            <p:fltVal val="0"/>
                                          </p:val>
                                        </p:tav>
                                        <p:tav tm="100000">
                                          <p:val>
                                            <p:strVal val="#ppt_h"/>
                                          </p:val>
                                        </p:tav>
                                      </p:tavLst>
                                    </p:anim>
                                  </p:childTnLst>
                                </p:cTn>
                              </p:par>
                            </p:childTnLst>
                          </p:cTn>
                        </p:par>
                        <p:par>
                          <p:cTn id="19" fill="hold">
                            <p:stCondLst>
                              <p:cond delay="2100"/>
                            </p:stCondLst>
                            <p:childTnLst>
                              <p:par>
                                <p:cTn id="20" presetID="23" presetClass="entr" presetSubtype="16" fill="hold" nodeType="afterEffect">
                                  <p:stCondLst>
                                    <p:cond delay="300"/>
                                  </p:stCondLst>
                                  <p:childTnLst>
                                    <p:set>
                                      <p:cBhvr>
                                        <p:cTn id="21" dur="1" fill="hold">
                                          <p:stCondLst>
                                            <p:cond delay="0"/>
                                          </p:stCondLst>
                                        </p:cTn>
                                        <p:tgtEl>
                                          <p:spTgt spid="33805"/>
                                        </p:tgtEl>
                                        <p:attrNameLst>
                                          <p:attrName>style.visibility</p:attrName>
                                        </p:attrNameLst>
                                      </p:cBhvr>
                                      <p:to>
                                        <p:strVal val="visible"/>
                                      </p:to>
                                    </p:set>
                                    <p:anim calcmode="lin" valueType="num">
                                      <p:cBhvr>
                                        <p:cTn id="22" dur="500" fill="hold"/>
                                        <p:tgtEl>
                                          <p:spTgt spid="33805"/>
                                        </p:tgtEl>
                                        <p:attrNameLst>
                                          <p:attrName>ppt_w</p:attrName>
                                        </p:attrNameLst>
                                      </p:cBhvr>
                                      <p:tavLst>
                                        <p:tav tm="0">
                                          <p:val>
                                            <p:fltVal val="0"/>
                                          </p:val>
                                        </p:tav>
                                        <p:tav tm="100000">
                                          <p:val>
                                            <p:strVal val="#ppt_w"/>
                                          </p:val>
                                        </p:tav>
                                      </p:tavLst>
                                    </p:anim>
                                    <p:anim calcmode="lin" valueType="num">
                                      <p:cBhvr>
                                        <p:cTn id="23" dur="500" fill="hold"/>
                                        <p:tgtEl>
                                          <p:spTgt spid="33805"/>
                                        </p:tgtEl>
                                        <p:attrNameLst>
                                          <p:attrName>ppt_h</p:attrName>
                                        </p:attrNameLst>
                                      </p:cBhvr>
                                      <p:tavLst>
                                        <p:tav tm="0">
                                          <p:val>
                                            <p:fltVal val="0"/>
                                          </p:val>
                                        </p:tav>
                                        <p:tav tm="100000">
                                          <p:val>
                                            <p:strVal val="#ppt_h"/>
                                          </p:val>
                                        </p:tav>
                                      </p:tavLst>
                                    </p:anim>
                                  </p:childTnLst>
                                </p:cTn>
                              </p:par>
                            </p:childTnLst>
                          </p:cTn>
                        </p:par>
                        <p:par>
                          <p:cTn id="24" fill="hold">
                            <p:stCondLst>
                              <p:cond delay="2900"/>
                            </p:stCondLst>
                            <p:childTnLst>
                              <p:par>
                                <p:cTn id="25" presetID="23" presetClass="entr" presetSubtype="16" fill="hold" nodeType="afterEffect">
                                  <p:stCondLst>
                                    <p:cond delay="300"/>
                                  </p:stCondLst>
                                  <p:childTnLst>
                                    <p:set>
                                      <p:cBhvr>
                                        <p:cTn id="26" dur="1" fill="hold">
                                          <p:stCondLst>
                                            <p:cond delay="0"/>
                                          </p:stCondLst>
                                        </p:cTn>
                                        <p:tgtEl>
                                          <p:spTgt spid="33809"/>
                                        </p:tgtEl>
                                        <p:attrNameLst>
                                          <p:attrName>style.visibility</p:attrName>
                                        </p:attrNameLst>
                                      </p:cBhvr>
                                      <p:to>
                                        <p:strVal val="visible"/>
                                      </p:to>
                                    </p:set>
                                    <p:anim calcmode="lin" valueType="num">
                                      <p:cBhvr>
                                        <p:cTn id="27" dur="500" fill="hold"/>
                                        <p:tgtEl>
                                          <p:spTgt spid="33809"/>
                                        </p:tgtEl>
                                        <p:attrNameLst>
                                          <p:attrName>ppt_w</p:attrName>
                                        </p:attrNameLst>
                                      </p:cBhvr>
                                      <p:tavLst>
                                        <p:tav tm="0">
                                          <p:val>
                                            <p:fltVal val="0"/>
                                          </p:val>
                                        </p:tav>
                                        <p:tav tm="100000">
                                          <p:val>
                                            <p:strVal val="#ppt_w"/>
                                          </p:val>
                                        </p:tav>
                                      </p:tavLst>
                                    </p:anim>
                                    <p:anim calcmode="lin" valueType="num">
                                      <p:cBhvr>
                                        <p:cTn id="28" dur="500" fill="hold"/>
                                        <p:tgtEl>
                                          <p:spTgt spid="33809"/>
                                        </p:tgtEl>
                                        <p:attrNameLst>
                                          <p:attrName>ppt_h</p:attrName>
                                        </p:attrNameLst>
                                      </p:cBhvr>
                                      <p:tavLst>
                                        <p:tav tm="0">
                                          <p:val>
                                            <p:fltVal val="0"/>
                                          </p:val>
                                        </p:tav>
                                        <p:tav tm="100000">
                                          <p:val>
                                            <p:strVal val="#ppt_h"/>
                                          </p:val>
                                        </p:tav>
                                      </p:tavLst>
                                    </p:anim>
                                  </p:childTnLst>
                                </p:cTn>
                              </p:par>
                            </p:childTnLst>
                          </p:cTn>
                        </p:par>
                        <p:par>
                          <p:cTn id="29" fill="hold">
                            <p:stCondLst>
                              <p:cond delay="3700"/>
                            </p:stCondLst>
                            <p:childTnLst>
                              <p:par>
                                <p:cTn id="30" presetID="23" presetClass="entr" presetSubtype="16" fill="hold" nodeType="afterEffect">
                                  <p:stCondLst>
                                    <p:cond delay="300"/>
                                  </p:stCondLst>
                                  <p:childTnLst>
                                    <p:set>
                                      <p:cBhvr>
                                        <p:cTn id="31" dur="1" fill="hold">
                                          <p:stCondLst>
                                            <p:cond delay="0"/>
                                          </p:stCondLst>
                                        </p:cTn>
                                        <p:tgtEl>
                                          <p:spTgt spid="33813"/>
                                        </p:tgtEl>
                                        <p:attrNameLst>
                                          <p:attrName>style.visibility</p:attrName>
                                        </p:attrNameLst>
                                      </p:cBhvr>
                                      <p:to>
                                        <p:strVal val="visible"/>
                                      </p:to>
                                    </p:set>
                                    <p:anim calcmode="lin" valueType="num">
                                      <p:cBhvr>
                                        <p:cTn id="32" dur="500" fill="hold"/>
                                        <p:tgtEl>
                                          <p:spTgt spid="33813"/>
                                        </p:tgtEl>
                                        <p:attrNameLst>
                                          <p:attrName>ppt_w</p:attrName>
                                        </p:attrNameLst>
                                      </p:cBhvr>
                                      <p:tavLst>
                                        <p:tav tm="0">
                                          <p:val>
                                            <p:fltVal val="0"/>
                                          </p:val>
                                        </p:tav>
                                        <p:tav tm="100000">
                                          <p:val>
                                            <p:strVal val="#ppt_w"/>
                                          </p:val>
                                        </p:tav>
                                      </p:tavLst>
                                    </p:anim>
                                    <p:anim calcmode="lin" valueType="num">
                                      <p:cBhvr>
                                        <p:cTn id="33" dur="500" fill="hold"/>
                                        <p:tgtEl>
                                          <p:spTgt spid="33813"/>
                                        </p:tgtEl>
                                        <p:attrNameLst>
                                          <p:attrName>ppt_h</p:attrName>
                                        </p:attrNameLst>
                                      </p:cBhvr>
                                      <p:tavLst>
                                        <p:tav tm="0">
                                          <p:val>
                                            <p:fltVal val="0"/>
                                          </p:val>
                                        </p:tav>
                                        <p:tav tm="100000">
                                          <p:val>
                                            <p:strVal val="#ppt_h"/>
                                          </p:val>
                                        </p:tav>
                                      </p:tavLst>
                                    </p:anim>
                                  </p:childTnLst>
                                </p:cTn>
                              </p:par>
                            </p:childTnLst>
                          </p:cTn>
                        </p:par>
                        <p:par>
                          <p:cTn id="34" fill="hold">
                            <p:stCondLst>
                              <p:cond delay="4500"/>
                            </p:stCondLst>
                            <p:childTnLst>
                              <p:par>
                                <p:cTn id="35" presetID="2" presetClass="entr" presetSubtype="2" fill="hold" grpId="0" nodeType="afterEffect">
                                  <p:stCondLst>
                                    <p:cond delay="100"/>
                                  </p:stCondLst>
                                  <p:childTnLst>
                                    <p:set>
                                      <p:cBhvr>
                                        <p:cTn id="36" dur="1" fill="hold">
                                          <p:stCondLst>
                                            <p:cond delay="0"/>
                                          </p:stCondLst>
                                        </p:cTn>
                                        <p:tgtEl>
                                          <p:spTgt spid="33822"/>
                                        </p:tgtEl>
                                        <p:attrNameLst>
                                          <p:attrName>style.visibility</p:attrName>
                                        </p:attrNameLst>
                                      </p:cBhvr>
                                      <p:to>
                                        <p:strVal val="visible"/>
                                      </p:to>
                                    </p:set>
                                    <p:anim calcmode="lin" valueType="num">
                                      <p:cBhvr additive="base">
                                        <p:cTn id="37" dur="500" fill="hold"/>
                                        <p:tgtEl>
                                          <p:spTgt spid="33822"/>
                                        </p:tgtEl>
                                        <p:attrNameLst>
                                          <p:attrName>ppt_x</p:attrName>
                                        </p:attrNameLst>
                                      </p:cBhvr>
                                      <p:tavLst>
                                        <p:tav tm="0">
                                          <p:val>
                                            <p:strVal val="1+#ppt_w/2"/>
                                          </p:val>
                                        </p:tav>
                                        <p:tav tm="100000">
                                          <p:val>
                                            <p:strVal val="#ppt_x"/>
                                          </p:val>
                                        </p:tav>
                                      </p:tavLst>
                                    </p:anim>
                                    <p:anim calcmode="lin" valueType="num">
                                      <p:cBhvr additive="base">
                                        <p:cTn id="38" dur="500" fill="hold"/>
                                        <p:tgtEl>
                                          <p:spTgt spid="33822"/>
                                        </p:tgtEl>
                                        <p:attrNameLst>
                                          <p:attrName>ppt_y</p:attrName>
                                        </p:attrNameLst>
                                      </p:cBhvr>
                                      <p:tavLst>
                                        <p:tav tm="0">
                                          <p:val>
                                            <p:strVal val="#ppt_y"/>
                                          </p:val>
                                        </p:tav>
                                        <p:tav tm="100000">
                                          <p:val>
                                            <p:strVal val="#ppt_y"/>
                                          </p:val>
                                        </p:tav>
                                      </p:tavLst>
                                    </p:anim>
                                  </p:childTnLst>
                                </p:cTn>
                              </p:par>
                            </p:childTnLst>
                          </p:cTn>
                        </p:par>
                        <p:par>
                          <p:cTn id="39" fill="hold">
                            <p:stCondLst>
                              <p:cond delay="5100"/>
                            </p:stCondLst>
                            <p:childTnLst>
                              <p:par>
                                <p:cTn id="40" presetID="2" presetClass="entr" presetSubtype="2" fill="hold" grpId="0" nodeType="afterEffect">
                                  <p:stCondLst>
                                    <p:cond delay="0"/>
                                  </p:stCondLst>
                                  <p:childTnLst>
                                    <p:set>
                                      <p:cBhvr>
                                        <p:cTn id="41" dur="1" fill="hold">
                                          <p:stCondLst>
                                            <p:cond delay="0"/>
                                          </p:stCondLst>
                                        </p:cTn>
                                        <p:tgtEl>
                                          <p:spTgt spid="33821"/>
                                        </p:tgtEl>
                                        <p:attrNameLst>
                                          <p:attrName>style.visibility</p:attrName>
                                        </p:attrNameLst>
                                      </p:cBhvr>
                                      <p:to>
                                        <p:strVal val="visible"/>
                                      </p:to>
                                    </p:set>
                                    <p:anim calcmode="lin" valueType="num">
                                      <p:cBhvr additive="base">
                                        <p:cTn id="42" dur="500" fill="hold"/>
                                        <p:tgtEl>
                                          <p:spTgt spid="33821"/>
                                        </p:tgtEl>
                                        <p:attrNameLst>
                                          <p:attrName>ppt_x</p:attrName>
                                        </p:attrNameLst>
                                      </p:cBhvr>
                                      <p:tavLst>
                                        <p:tav tm="0">
                                          <p:val>
                                            <p:strVal val="1+#ppt_w/2"/>
                                          </p:val>
                                        </p:tav>
                                        <p:tav tm="100000">
                                          <p:val>
                                            <p:strVal val="#ppt_x"/>
                                          </p:val>
                                        </p:tav>
                                      </p:tavLst>
                                    </p:anim>
                                    <p:anim calcmode="lin" valueType="num">
                                      <p:cBhvr additive="base">
                                        <p:cTn id="43" dur="500" fill="hold"/>
                                        <p:tgtEl>
                                          <p:spTgt spid="33821"/>
                                        </p:tgtEl>
                                        <p:attrNameLst>
                                          <p:attrName>ppt_y</p:attrName>
                                        </p:attrNameLst>
                                      </p:cBhvr>
                                      <p:tavLst>
                                        <p:tav tm="0">
                                          <p:val>
                                            <p:strVal val="#ppt_y"/>
                                          </p:val>
                                        </p:tav>
                                        <p:tav tm="100000">
                                          <p:val>
                                            <p:strVal val="#ppt_y"/>
                                          </p:val>
                                        </p:tav>
                                      </p:tavLst>
                                    </p:anim>
                                  </p:childTnLst>
                                </p:cTn>
                              </p:par>
                            </p:childTnLst>
                          </p:cTn>
                        </p:par>
                        <p:par>
                          <p:cTn id="44" fill="hold">
                            <p:stCondLst>
                              <p:cond delay="5600"/>
                            </p:stCondLst>
                            <p:childTnLst>
                              <p:par>
                                <p:cTn id="45" presetID="9" presetClass="entr" presetSubtype="0" fill="hold" nodeType="afterEffect">
                                  <p:stCondLst>
                                    <p:cond delay="100"/>
                                  </p:stCondLst>
                                  <p:childTnLst>
                                    <p:set>
                                      <p:cBhvr>
                                        <p:cTn id="46" dur="1" fill="hold">
                                          <p:stCondLst>
                                            <p:cond delay="0"/>
                                          </p:stCondLst>
                                        </p:cTn>
                                        <p:tgtEl>
                                          <p:spTgt spid="33823"/>
                                        </p:tgtEl>
                                        <p:attrNameLst>
                                          <p:attrName>style.visibility</p:attrName>
                                        </p:attrNameLst>
                                      </p:cBhvr>
                                      <p:to>
                                        <p:strVal val="visible"/>
                                      </p:to>
                                    </p:set>
                                    <p:animEffect transition="in" filter="dissolve">
                                      <p:cBhvr>
                                        <p:cTn id="47" dur="500"/>
                                        <p:tgtEl>
                                          <p:spTgt spid="33823"/>
                                        </p:tgtEl>
                                      </p:cBhvr>
                                    </p:animEffect>
                                  </p:childTnLst>
                                </p:cTn>
                              </p:par>
                            </p:childTnLst>
                          </p:cTn>
                        </p:par>
                        <p:par>
                          <p:cTn id="48" fill="hold">
                            <p:stCondLst>
                              <p:cond delay="6200"/>
                            </p:stCondLst>
                            <p:childTnLst>
                              <p:par>
                                <p:cTn id="49" presetID="2" presetClass="entr" presetSubtype="2" fill="hold" grpId="0" nodeType="afterEffect">
                                  <p:stCondLst>
                                    <p:cond delay="100"/>
                                  </p:stCondLst>
                                  <p:childTnLst>
                                    <p:set>
                                      <p:cBhvr>
                                        <p:cTn id="50" dur="1" fill="hold">
                                          <p:stCondLst>
                                            <p:cond delay="0"/>
                                          </p:stCondLst>
                                        </p:cTn>
                                        <p:tgtEl>
                                          <p:spTgt spid="33825"/>
                                        </p:tgtEl>
                                        <p:attrNameLst>
                                          <p:attrName>style.visibility</p:attrName>
                                        </p:attrNameLst>
                                      </p:cBhvr>
                                      <p:to>
                                        <p:strVal val="visible"/>
                                      </p:to>
                                    </p:set>
                                    <p:anim calcmode="lin" valueType="num">
                                      <p:cBhvr additive="base">
                                        <p:cTn id="51" dur="500" fill="hold"/>
                                        <p:tgtEl>
                                          <p:spTgt spid="33825"/>
                                        </p:tgtEl>
                                        <p:attrNameLst>
                                          <p:attrName>ppt_x</p:attrName>
                                        </p:attrNameLst>
                                      </p:cBhvr>
                                      <p:tavLst>
                                        <p:tav tm="0">
                                          <p:val>
                                            <p:strVal val="1+#ppt_w/2"/>
                                          </p:val>
                                        </p:tav>
                                        <p:tav tm="100000">
                                          <p:val>
                                            <p:strVal val="#ppt_x"/>
                                          </p:val>
                                        </p:tav>
                                      </p:tavLst>
                                    </p:anim>
                                    <p:anim calcmode="lin" valueType="num">
                                      <p:cBhvr additive="base">
                                        <p:cTn id="52" dur="500" fill="hold"/>
                                        <p:tgtEl>
                                          <p:spTgt spid="33825"/>
                                        </p:tgtEl>
                                        <p:attrNameLst>
                                          <p:attrName>ppt_y</p:attrName>
                                        </p:attrNameLst>
                                      </p:cBhvr>
                                      <p:tavLst>
                                        <p:tav tm="0">
                                          <p:val>
                                            <p:strVal val="#ppt_y"/>
                                          </p:val>
                                        </p:tav>
                                        <p:tav tm="100000">
                                          <p:val>
                                            <p:strVal val="#ppt_y"/>
                                          </p:val>
                                        </p:tav>
                                      </p:tavLst>
                                    </p:anim>
                                  </p:childTnLst>
                                </p:cTn>
                              </p:par>
                            </p:childTnLst>
                          </p:cTn>
                        </p:par>
                        <p:par>
                          <p:cTn id="53" fill="hold">
                            <p:stCondLst>
                              <p:cond delay="6800"/>
                            </p:stCondLst>
                            <p:childTnLst>
                              <p:par>
                                <p:cTn id="54" presetID="2" presetClass="entr" presetSubtype="2" fill="hold" grpId="0" nodeType="afterEffect">
                                  <p:stCondLst>
                                    <p:cond delay="0"/>
                                  </p:stCondLst>
                                  <p:childTnLst>
                                    <p:set>
                                      <p:cBhvr>
                                        <p:cTn id="55" dur="1" fill="hold">
                                          <p:stCondLst>
                                            <p:cond delay="0"/>
                                          </p:stCondLst>
                                        </p:cTn>
                                        <p:tgtEl>
                                          <p:spTgt spid="33824"/>
                                        </p:tgtEl>
                                        <p:attrNameLst>
                                          <p:attrName>style.visibility</p:attrName>
                                        </p:attrNameLst>
                                      </p:cBhvr>
                                      <p:to>
                                        <p:strVal val="visible"/>
                                      </p:to>
                                    </p:set>
                                    <p:anim calcmode="lin" valueType="num">
                                      <p:cBhvr additive="base">
                                        <p:cTn id="56" dur="500" fill="hold"/>
                                        <p:tgtEl>
                                          <p:spTgt spid="33824"/>
                                        </p:tgtEl>
                                        <p:attrNameLst>
                                          <p:attrName>ppt_x</p:attrName>
                                        </p:attrNameLst>
                                      </p:cBhvr>
                                      <p:tavLst>
                                        <p:tav tm="0">
                                          <p:val>
                                            <p:strVal val="1+#ppt_w/2"/>
                                          </p:val>
                                        </p:tav>
                                        <p:tav tm="100000">
                                          <p:val>
                                            <p:strVal val="#ppt_x"/>
                                          </p:val>
                                        </p:tav>
                                      </p:tavLst>
                                    </p:anim>
                                    <p:anim calcmode="lin" valueType="num">
                                      <p:cBhvr additive="base">
                                        <p:cTn id="57" dur="500" fill="hold"/>
                                        <p:tgtEl>
                                          <p:spTgt spid="33824"/>
                                        </p:tgtEl>
                                        <p:attrNameLst>
                                          <p:attrName>ppt_y</p:attrName>
                                        </p:attrNameLst>
                                      </p:cBhvr>
                                      <p:tavLst>
                                        <p:tav tm="0">
                                          <p:val>
                                            <p:strVal val="#ppt_y"/>
                                          </p:val>
                                        </p:tav>
                                        <p:tav tm="100000">
                                          <p:val>
                                            <p:strVal val="#ppt_y"/>
                                          </p:val>
                                        </p:tav>
                                      </p:tavLst>
                                    </p:anim>
                                  </p:childTnLst>
                                </p:cTn>
                              </p:par>
                            </p:childTnLst>
                          </p:cTn>
                        </p:par>
                        <p:par>
                          <p:cTn id="58" fill="hold">
                            <p:stCondLst>
                              <p:cond delay="7300"/>
                            </p:stCondLst>
                            <p:childTnLst>
                              <p:par>
                                <p:cTn id="59" presetID="9" presetClass="entr" presetSubtype="0" fill="hold" nodeType="afterEffect">
                                  <p:stCondLst>
                                    <p:cond delay="100"/>
                                  </p:stCondLst>
                                  <p:childTnLst>
                                    <p:set>
                                      <p:cBhvr>
                                        <p:cTn id="60" dur="1" fill="hold">
                                          <p:stCondLst>
                                            <p:cond delay="0"/>
                                          </p:stCondLst>
                                        </p:cTn>
                                        <p:tgtEl>
                                          <p:spTgt spid="33826"/>
                                        </p:tgtEl>
                                        <p:attrNameLst>
                                          <p:attrName>style.visibility</p:attrName>
                                        </p:attrNameLst>
                                      </p:cBhvr>
                                      <p:to>
                                        <p:strVal val="visible"/>
                                      </p:to>
                                    </p:set>
                                    <p:animEffect transition="in" filter="dissolve">
                                      <p:cBhvr>
                                        <p:cTn id="61" dur="500"/>
                                        <p:tgtEl>
                                          <p:spTgt spid="33826"/>
                                        </p:tgtEl>
                                      </p:cBhvr>
                                    </p:animEffect>
                                  </p:childTnLst>
                                </p:cTn>
                              </p:par>
                            </p:childTnLst>
                          </p:cTn>
                        </p:par>
                        <p:par>
                          <p:cTn id="62" fill="hold">
                            <p:stCondLst>
                              <p:cond delay="7900"/>
                            </p:stCondLst>
                            <p:childTnLst>
                              <p:par>
                                <p:cTn id="63" presetID="2" presetClass="entr" presetSubtype="2" fill="hold" grpId="0" nodeType="afterEffect">
                                  <p:stCondLst>
                                    <p:cond delay="100"/>
                                  </p:stCondLst>
                                  <p:childTnLst>
                                    <p:set>
                                      <p:cBhvr>
                                        <p:cTn id="64" dur="1" fill="hold">
                                          <p:stCondLst>
                                            <p:cond delay="0"/>
                                          </p:stCondLst>
                                        </p:cTn>
                                        <p:tgtEl>
                                          <p:spTgt spid="33828"/>
                                        </p:tgtEl>
                                        <p:attrNameLst>
                                          <p:attrName>style.visibility</p:attrName>
                                        </p:attrNameLst>
                                      </p:cBhvr>
                                      <p:to>
                                        <p:strVal val="visible"/>
                                      </p:to>
                                    </p:set>
                                    <p:anim calcmode="lin" valueType="num">
                                      <p:cBhvr additive="base">
                                        <p:cTn id="65" dur="500" fill="hold"/>
                                        <p:tgtEl>
                                          <p:spTgt spid="33828"/>
                                        </p:tgtEl>
                                        <p:attrNameLst>
                                          <p:attrName>ppt_x</p:attrName>
                                        </p:attrNameLst>
                                      </p:cBhvr>
                                      <p:tavLst>
                                        <p:tav tm="0">
                                          <p:val>
                                            <p:strVal val="1+#ppt_w/2"/>
                                          </p:val>
                                        </p:tav>
                                        <p:tav tm="100000">
                                          <p:val>
                                            <p:strVal val="#ppt_x"/>
                                          </p:val>
                                        </p:tav>
                                      </p:tavLst>
                                    </p:anim>
                                    <p:anim calcmode="lin" valueType="num">
                                      <p:cBhvr additive="base">
                                        <p:cTn id="66" dur="500" fill="hold"/>
                                        <p:tgtEl>
                                          <p:spTgt spid="33828"/>
                                        </p:tgtEl>
                                        <p:attrNameLst>
                                          <p:attrName>ppt_y</p:attrName>
                                        </p:attrNameLst>
                                      </p:cBhvr>
                                      <p:tavLst>
                                        <p:tav tm="0">
                                          <p:val>
                                            <p:strVal val="#ppt_y"/>
                                          </p:val>
                                        </p:tav>
                                        <p:tav tm="100000">
                                          <p:val>
                                            <p:strVal val="#ppt_y"/>
                                          </p:val>
                                        </p:tav>
                                      </p:tavLst>
                                    </p:anim>
                                  </p:childTnLst>
                                </p:cTn>
                              </p:par>
                            </p:childTnLst>
                          </p:cTn>
                        </p:par>
                        <p:par>
                          <p:cTn id="67" fill="hold">
                            <p:stCondLst>
                              <p:cond delay="8500"/>
                            </p:stCondLst>
                            <p:childTnLst>
                              <p:par>
                                <p:cTn id="68" presetID="2" presetClass="entr" presetSubtype="2" fill="hold" grpId="0" nodeType="afterEffect">
                                  <p:stCondLst>
                                    <p:cond delay="0"/>
                                  </p:stCondLst>
                                  <p:childTnLst>
                                    <p:set>
                                      <p:cBhvr>
                                        <p:cTn id="69" dur="1" fill="hold">
                                          <p:stCondLst>
                                            <p:cond delay="0"/>
                                          </p:stCondLst>
                                        </p:cTn>
                                        <p:tgtEl>
                                          <p:spTgt spid="33827"/>
                                        </p:tgtEl>
                                        <p:attrNameLst>
                                          <p:attrName>style.visibility</p:attrName>
                                        </p:attrNameLst>
                                      </p:cBhvr>
                                      <p:to>
                                        <p:strVal val="visible"/>
                                      </p:to>
                                    </p:set>
                                    <p:anim calcmode="lin" valueType="num">
                                      <p:cBhvr additive="base">
                                        <p:cTn id="70" dur="500" fill="hold"/>
                                        <p:tgtEl>
                                          <p:spTgt spid="33827"/>
                                        </p:tgtEl>
                                        <p:attrNameLst>
                                          <p:attrName>ppt_x</p:attrName>
                                        </p:attrNameLst>
                                      </p:cBhvr>
                                      <p:tavLst>
                                        <p:tav tm="0">
                                          <p:val>
                                            <p:strVal val="1+#ppt_w/2"/>
                                          </p:val>
                                        </p:tav>
                                        <p:tav tm="100000">
                                          <p:val>
                                            <p:strVal val="#ppt_x"/>
                                          </p:val>
                                        </p:tav>
                                      </p:tavLst>
                                    </p:anim>
                                    <p:anim calcmode="lin" valueType="num">
                                      <p:cBhvr additive="base">
                                        <p:cTn id="71" dur="500" fill="hold"/>
                                        <p:tgtEl>
                                          <p:spTgt spid="33827"/>
                                        </p:tgtEl>
                                        <p:attrNameLst>
                                          <p:attrName>ppt_y</p:attrName>
                                        </p:attrNameLst>
                                      </p:cBhvr>
                                      <p:tavLst>
                                        <p:tav tm="0">
                                          <p:val>
                                            <p:strVal val="#ppt_y"/>
                                          </p:val>
                                        </p:tav>
                                        <p:tav tm="100000">
                                          <p:val>
                                            <p:strVal val="#ppt_y"/>
                                          </p:val>
                                        </p:tav>
                                      </p:tavLst>
                                    </p:anim>
                                  </p:childTnLst>
                                </p:cTn>
                              </p:par>
                            </p:childTnLst>
                          </p:cTn>
                        </p:par>
                        <p:par>
                          <p:cTn id="72" fill="hold">
                            <p:stCondLst>
                              <p:cond delay="9000"/>
                            </p:stCondLst>
                            <p:childTnLst>
                              <p:par>
                                <p:cTn id="73" presetID="9" presetClass="entr" presetSubtype="0" fill="hold" nodeType="afterEffect">
                                  <p:stCondLst>
                                    <p:cond delay="100"/>
                                  </p:stCondLst>
                                  <p:childTnLst>
                                    <p:set>
                                      <p:cBhvr>
                                        <p:cTn id="74" dur="1" fill="hold">
                                          <p:stCondLst>
                                            <p:cond delay="0"/>
                                          </p:stCondLst>
                                        </p:cTn>
                                        <p:tgtEl>
                                          <p:spTgt spid="33829"/>
                                        </p:tgtEl>
                                        <p:attrNameLst>
                                          <p:attrName>style.visibility</p:attrName>
                                        </p:attrNameLst>
                                      </p:cBhvr>
                                      <p:to>
                                        <p:strVal val="visible"/>
                                      </p:to>
                                    </p:set>
                                    <p:animEffect transition="in" filter="dissolve">
                                      <p:cBhvr>
                                        <p:cTn id="75" dur="500"/>
                                        <p:tgtEl>
                                          <p:spTgt spid="33829"/>
                                        </p:tgtEl>
                                      </p:cBhvr>
                                    </p:animEffect>
                                  </p:childTnLst>
                                </p:cTn>
                              </p:par>
                            </p:childTnLst>
                          </p:cTn>
                        </p:par>
                        <p:par>
                          <p:cTn id="76" fill="hold">
                            <p:stCondLst>
                              <p:cond delay="9600"/>
                            </p:stCondLst>
                            <p:childTnLst>
                              <p:par>
                                <p:cTn id="77" presetID="2" presetClass="entr" presetSubtype="8" fill="hold" grpId="0" nodeType="afterEffect">
                                  <p:stCondLst>
                                    <p:cond delay="100"/>
                                  </p:stCondLst>
                                  <p:childTnLst>
                                    <p:set>
                                      <p:cBhvr>
                                        <p:cTn id="78" dur="1" fill="hold">
                                          <p:stCondLst>
                                            <p:cond delay="0"/>
                                          </p:stCondLst>
                                        </p:cTn>
                                        <p:tgtEl>
                                          <p:spTgt spid="33831"/>
                                        </p:tgtEl>
                                        <p:attrNameLst>
                                          <p:attrName>style.visibility</p:attrName>
                                        </p:attrNameLst>
                                      </p:cBhvr>
                                      <p:to>
                                        <p:strVal val="visible"/>
                                      </p:to>
                                    </p:set>
                                    <p:anim calcmode="lin" valueType="num">
                                      <p:cBhvr additive="base">
                                        <p:cTn id="79" dur="500" fill="hold"/>
                                        <p:tgtEl>
                                          <p:spTgt spid="33831"/>
                                        </p:tgtEl>
                                        <p:attrNameLst>
                                          <p:attrName>ppt_x</p:attrName>
                                        </p:attrNameLst>
                                      </p:cBhvr>
                                      <p:tavLst>
                                        <p:tav tm="0">
                                          <p:val>
                                            <p:strVal val="0-#ppt_w/2"/>
                                          </p:val>
                                        </p:tav>
                                        <p:tav tm="100000">
                                          <p:val>
                                            <p:strVal val="#ppt_x"/>
                                          </p:val>
                                        </p:tav>
                                      </p:tavLst>
                                    </p:anim>
                                    <p:anim calcmode="lin" valueType="num">
                                      <p:cBhvr additive="base">
                                        <p:cTn id="80" dur="500" fill="hold"/>
                                        <p:tgtEl>
                                          <p:spTgt spid="33831"/>
                                        </p:tgtEl>
                                        <p:attrNameLst>
                                          <p:attrName>ppt_y</p:attrName>
                                        </p:attrNameLst>
                                      </p:cBhvr>
                                      <p:tavLst>
                                        <p:tav tm="0">
                                          <p:val>
                                            <p:strVal val="#ppt_y"/>
                                          </p:val>
                                        </p:tav>
                                        <p:tav tm="100000">
                                          <p:val>
                                            <p:strVal val="#ppt_y"/>
                                          </p:val>
                                        </p:tav>
                                      </p:tavLst>
                                    </p:anim>
                                  </p:childTnLst>
                                </p:cTn>
                              </p:par>
                            </p:childTnLst>
                          </p:cTn>
                        </p:par>
                        <p:par>
                          <p:cTn id="81" fill="hold">
                            <p:stCondLst>
                              <p:cond delay="10200"/>
                            </p:stCondLst>
                            <p:childTnLst>
                              <p:par>
                                <p:cTn id="82" presetID="2" presetClass="entr" presetSubtype="8" fill="hold" grpId="0" nodeType="afterEffect">
                                  <p:stCondLst>
                                    <p:cond delay="0"/>
                                  </p:stCondLst>
                                  <p:childTnLst>
                                    <p:set>
                                      <p:cBhvr>
                                        <p:cTn id="83" dur="1" fill="hold">
                                          <p:stCondLst>
                                            <p:cond delay="0"/>
                                          </p:stCondLst>
                                        </p:cTn>
                                        <p:tgtEl>
                                          <p:spTgt spid="33830"/>
                                        </p:tgtEl>
                                        <p:attrNameLst>
                                          <p:attrName>style.visibility</p:attrName>
                                        </p:attrNameLst>
                                      </p:cBhvr>
                                      <p:to>
                                        <p:strVal val="visible"/>
                                      </p:to>
                                    </p:set>
                                    <p:anim calcmode="lin" valueType="num">
                                      <p:cBhvr additive="base">
                                        <p:cTn id="84" dur="500" fill="hold"/>
                                        <p:tgtEl>
                                          <p:spTgt spid="33830"/>
                                        </p:tgtEl>
                                        <p:attrNameLst>
                                          <p:attrName>ppt_x</p:attrName>
                                        </p:attrNameLst>
                                      </p:cBhvr>
                                      <p:tavLst>
                                        <p:tav tm="0">
                                          <p:val>
                                            <p:strVal val="0-#ppt_w/2"/>
                                          </p:val>
                                        </p:tav>
                                        <p:tav tm="100000">
                                          <p:val>
                                            <p:strVal val="#ppt_x"/>
                                          </p:val>
                                        </p:tav>
                                      </p:tavLst>
                                    </p:anim>
                                    <p:anim calcmode="lin" valueType="num">
                                      <p:cBhvr additive="base">
                                        <p:cTn id="85" dur="500" fill="hold"/>
                                        <p:tgtEl>
                                          <p:spTgt spid="33830"/>
                                        </p:tgtEl>
                                        <p:attrNameLst>
                                          <p:attrName>ppt_y</p:attrName>
                                        </p:attrNameLst>
                                      </p:cBhvr>
                                      <p:tavLst>
                                        <p:tav tm="0">
                                          <p:val>
                                            <p:strVal val="#ppt_y"/>
                                          </p:val>
                                        </p:tav>
                                        <p:tav tm="100000">
                                          <p:val>
                                            <p:strVal val="#ppt_y"/>
                                          </p:val>
                                        </p:tav>
                                      </p:tavLst>
                                    </p:anim>
                                  </p:childTnLst>
                                </p:cTn>
                              </p:par>
                            </p:childTnLst>
                          </p:cTn>
                        </p:par>
                        <p:par>
                          <p:cTn id="86" fill="hold">
                            <p:stCondLst>
                              <p:cond delay="10700"/>
                            </p:stCondLst>
                            <p:childTnLst>
                              <p:par>
                                <p:cTn id="87" presetID="9" presetClass="entr" presetSubtype="0" fill="hold" nodeType="afterEffect">
                                  <p:stCondLst>
                                    <p:cond delay="100"/>
                                  </p:stCondLst>
                                  <p:childTnLst>
                                    <p:set>
                                      <p:cBhvr>
                                        <p:cTn id="88" dur="1" fill="hold">
                                          <p:stCondLst>
                                            <p:cond delay="0"/>
                                          </p:stCondLst>
                                        </p:cTn>
                                        <p:tgtEl>
                                          <p:spTgt spid="33832"/>
                                        </p:tgtEl>
                                        <p:attrNameLst>
                                          <p:attrName>style.visibility</p:attrName>
                                        </p:attrNameLst>
                                      </p:cBhvr>
                                      <p:to>
                                        <p:strVal val="visible"/>
                                      </p:to>
                                    </p:set>
                                    <p:animEffect transition="in" filter="dissolve">
                                      <p:cBhvr>
                                        <p:cTn id="89" dur="500"/>
                                        <p:tgtEl>
                                          <p:spTgt spid="33832"/>
                                        </p:tgtEl>
                                      </p:cBhvr>
                                    </p:animEffect>
                                  </p:childTnLst>
                                </p:cTn>
                              </p:par>
                            </p:childTnLst>
                          </p:cTn>
                        </p:par>
                        <p:par>
                          <p:cTn id="90" fill="hold">
                            <p:stCondLst>
                              <p:cond delay="11300"/>
                            </p:stCondLst>
                            <p:childTnLst>
                              <p:par>
                                <p:cTn id="91" presetID="2" presetClass="entr" presetSubtype="8" fill="hold" grpId="0" nodeType="afterEffect">
                                  <p:stCondLst>
                                    <p:cond delay="100"/>
                                  </p:stCondLst>
                                  <p:childTnLst>
                                    <p:set>
                                      <p:cBhvr>
                                        <p:cTn id="92" dur="1" fill="hold">
                                          <p:stCondLst>
                                            <p:cond delay="0"/>
                                          </p:stCondLst>
                                        </p:cTn>
                                        <p:tgtEl>
                                          <p:spTgt spid="33834"/>
                                        </p:tgtEl>
                                        <p:attrNameLst>
                                          <p:attrName>style.visibility</p:attrName>
                                        </p:attrNameLst>
                                      </p:cBhvr>
                                      <p:to>
                                        <p:strVal val="visible"/>
                                      </p:to>
                                    </p:set>
                                    <p:anim calcmode="lin" valueType="num">
                                      <p:cBhvr additive="base">
                                        <p:cTn id="93" dur="500" fill="hold"/>
                                        <p:tgtEl>
                                          <p:spTgt spid="33834"/>
                                        </p:tgtEl>
                                        <p:attrNameLst>
                                          <p:attrName>ppt_x</p:attrName>
                                        </p:attrNameLst>
                                      </p:cBhvr>
                                      <p:tavLst>
                                        <p:tav tm="0">
                                          <p:val>
                                            <p:strVal val="0-#ppt_w/2"/>
                                          </p:val>
                                        </p:tav>
                                        <p:tav tm="100000">
                                          <p:val>
                                            <p:strVal val="#ppt_x"/>
                                          </p:val>
                                        </p:tav>
                                      </p:tavLst>
                                    </p:anim>
                                    <p:anim calcmode="lin" valueType="num">
                                      <p:cBhvr additive="base">
                                        <p:cTn id="94" dur="500" fill="hold"/>
                                        <p:tgtEl>
                                          <p:spTgt spid="33834"/>
                                        </p:tgtEl>
                                        <p:attrNameLst>
                                          <p:attrName>ppt_y</p:attrName>
                                        </p:attrNameLst>
                                      </p:cBhvr>
                                      <p:tavLst>
                                        <p:tav tm="0">
                                          <p:val>
                                            <p:strVal val="#ppt_y"/>
                                          </p:val>
                                        </p:tav>
                                        <p:tav tm="100000">
                                          <p:val>
                                            <p:strVal val="#ppt_y"/>
                                          </p:val>
                                        </p:tav>
                                      </p:tavLst>
                                    </p:anim>
                                  </p:childTnLst>
                                </p:cTn>
                              </p:par>
                            </p:childTnLst>
                          </p:cTn>
                        </p:par>
                        <p:par>
                          <p:cTn id="95" fill="hold">
                            <p:stCondLst>
                              <p:cond delay="11900"/>
                            </p:stCondLst>
                            <p:childTnLst>
                              <p:par>
                                <p:cTn id="96" presetID="2" presetClass="entr" presetSubtype="8" fill="hold" grpId="0" nodeType="afterEffect">
                                  <p:stCondLst>
                                    <p:cond delay="0"/>
                                  </p:stCondLst>
                                  <p:childTnLst>
                                    <p:set>
                                      <p:cBhvr>
                                        <p:cTn id="97" dur="1" fill="hold">
                                          <p:stCondLst>
                                            <p:cond delay="0"/>
                                          </p:stCondLst>
                                        </p:cTn>
                                        <p:tgtEl>
                                          <p:spTgt spid="33833"/>
                                        </p:tgtEl>
                                        <p:attrNameLst>
                                          <p:attrName>style.visibility</p:attrName>
                                        </p:attrNameLst>
                                      </p:cBhvr>
                                      <p:to>
                                        <p:strVal val="visible"/>
                                      </p:to>
                                    </p:set>
                                    <p:anim calcmode="lin" valueType="num">
                                      <p:cBhvr additive="base">
                                        <p:cTn id="98" dur="500" fill="hold"/>
                                        <p:tgtEl>
                                          <p:spTgt spid="33833"/>
                                        </p:tgtEl>
                                        <p:attrNameLst>
                                          <p:attrName>ppt_x</p:attrName>
                                        </p:attrNameLst>
                                      </p:cBhvr>
                                      <p:tavLst>
                                        <p:tav tm="0">
                                          <p:val>
                                            <p:strVal val="0-#ppt_w/2"/>
                                          </p:val>
                                        </p:tav>
                                        <p:tav tm="100000">
                                          <p:val>
                                            <p:strVal val="#ppt_x"/>
                                          </p:val>
                                        </p:tav>
                                      </p:tavLst>
                                    </p:anim>
                                    <p:anim calcmode="lin" valueType="num">
                                      <p:cBhvr additive="base">
                                        <p:cTn id="99" dur="500" fill="hold"/>
                                        <p:tgtEl>
                                          <p:spTgt spid="33833"/>
                                        </p:tgtEl>
                                        <p:attrNameLst>
                                          <p:attrName>ppt_y</p:attrName>
                                        </p:attrNameLst>
                                      </p:cBhvr>
                                      <p:tavLst>
                                        <p:tav tm="0">
                                          <p:val>
                                            <p:strVal val="#ppt_y"/>
                                          </p:val>
                                        </p:tav>
                                        <p:tav tm="100000">
                                          <p:val>
                                            <p:strVal val="#ppt_y"/>
                                          </p:val>
                                        </p:tav>
                                      </p:tavLst>
                                    </p:anim>
                                  </p:childTnLst>
                                </p:cTn>
                              </p:par>
                            </p:childTnLst>
                          </p:cTn>
                        </p:par>
                        <p:par>
                          <p:cTn id="100" fill="hold">
                            <p:stCondLst>
                              <p:cond delay="12400"/>
                            </p:stCondLst>
                            <p:childTnLst>
                              <p:par>
                                <p:cTn id="101" presetID="9" presetClass="entr" presetSubtype="0" fill="hold" nodeType="afterEffect">
                                  <p:stCondLst>
                                    <p:cond delay="100"/>
                                  </p:stCondLst>
                                  <p:childTnLst>
                                    <p:set>
                                      <p:cBhvr>
                                        <p:cTn id="102" dur="1" fill="hold">
                                          <p:stCondLst>
                                            <p:cond delay="0"/>
                                          </p:stCondLst>
                                        </p:cTn>
                                        <p:tgtEl>
                                          <p:spTgt spid="33835"/>
                                        </p:tgtEl>
                                        <p:attrNameLst>
                                          <p:attrName>style.visibility</p:attrName>
                                        </p:attrNameLst>
                                      </p:cBhvr>
                                      <p:to>
                                        <p:strVal val="visible"/>
                                      </p:to>
                                    </p:set>
                                    <p:animEffect transition="in" filter="dissolve">
                                      <p:cBhvr>
                                        <p:cTn id="103" dur="500"/>
                                        <p:tgtEl>
                                          <p:spTgt spid="33835"/>
                                        </p:tgtEl>
                                      </p:cBhvr>
                                    </p:animEffect>
                                  </p:childTnLst>
                                </p:cTn>
                              </p:par>
                            </p:childTnLst>
                          </p:cTn>
                        </p:par>
                        <p:par>
                          <p:cTn id="104" fill="hold">
                            <p:stCondLst>
                              <p:cond delay="13000"/>
                            </p:stCondLst>
                            <p:childTnLst>
                              <p:par>
                                <p:cTn id="105" presetID="2" presetClass="entr" presetSubtype="8" fill="hold" grpId="0" nodeType="afterEffect">
                                  <p:stCondLst>
                                    <p:cond delay="100"/>
                                  </p:stCondLst>
                                  <p:childTnLst>
                                    <p:set>
                                      <p:cBhvr>
                                        <p:cTn id="106" dur="1" fill="hold">
                                          <p:stCondLst>
                                            <p:cond delay="0"/>
                                          </p:stCondLst>
                                        </p:cTn>
                                        <p:tgtEl>
                                          <p:spTgt spid="33837"/>
                                        </p:tgtEl>
                                        <p:attrNameLst>
                                          <p:attrName>style.visibility</p:attrName>
                                        </p:attrNameLst>
                                      </p:cBhvr>
                                      <p:to>
                                        <p:strVal val="visible"/>
                                      </p:to>
                                    </p:set>
                                    <p:anim calcmode="lin" valueType="num">
                                      <p:cBhvr additive="base">
                                        <p:cTn id="107" dur="500" fill="hold"/>
                                        <p:tgtEl>
                                          <p:spTgt spid="33837"/>
                                        </p:tgtEl>
                                        <p:attrNameLst>
                                          <p:attrName>ppt_x</p:attrName>
                                        </p:attrNameLst>
                                      </p:cBhvr>
                                      <p:tavLst>
                                        <p:tav tm="0">
                                          <p:val>
                                            <p:strVal val="0-#ppt_w/2"/>
                                          </p:val>
                                        </p:tav>
                                        <p:tav tm="100000">
                                          <p:val>
                                            <p:strVal val="#ppt_x"/>
                                          </p:val>
                                        </p:tav>
                                      </p:tavLst>
                                    </p:anim>
                                    <p:anim calcmode="lin" valueType="num">
                                      <p:cBhvr additive="base">
                                        <p:cTn id="108" dur="500" fill="hold"/>
                                        <p:tgtEl>
                                          <p:spTgt spid="33837"/>
                                        </p:tgtEl>
                                        <p:attrNameLst>
                                          <p:attrName>ppt_y</p:attrName>
                                        </p:attrNameLst>
                                      </p:cBhvr>
                                      <p:tavLst>
                                        <p:tav tm="0">
                                          <p:val>
                                            <p:strVal val="#ppt_y"/>
                                          </p:val>
                                        </p:tav>
                                        <p:tav tm="100000">
                                          <p:val>
                                            <p:strVal val="#ppt_y"/>
                                          </p:val>
                                        </p:tav>
                                      </p:tavLst>
                                    </p:anim>
                                  </p:childTnLst>
                                </p:cTn>
                              </p:par>
                            </p:childTnLst>
                          </p:cTn>
                        </p:par>
                        <p:par>
                          <p:cTn id="109" fill="hold">
                            <p:stCondLst>
                              <p:cond delay="13600"/>
                            </p:stCondLst>
                            <p:childTnLst>
                              <p:par>
                                <p:cTn id="110" presetID="2" presetClass="entr" presetSubtype="8" fill="hold" grpId="0" nodeType="afterEffect">
                                  <p:stCondLst>
                                    <p:cond delay="0"/>
                                  </p:stCondLst>
                                  <p:childTnLst>
                                    <p:set>
                                      <p:cBhvr>
                                        <p:cTn id="111" dur="1" fill="hold">
                                          <p:stCondLst>
                                            <p:cond delay="0"/>
                                          </p:stCondLst>
                                        </p:cTn>
                                        <p:tgtEl>
                                          <p:spTgt spid="33836"/>
                                        </p:tgtEl>
                                        <p:attrNameLst>
                                          <p:attrName>style.visibility</p:attrName>
                                        </p:attrNameLst>
                                      </p:cBhvr>
                                      <p:to>
                                        <p:strVal val="visible"/>
                                      </p:to>
                                    </p:set>
                                    <p:anim calcmode="lin" valueType="num">
                                      <p:cBhvr additive="base">
                                        <p:cTn id="112" dur="500" fill="hold"/>
                                        <p:tgtEl>
                                          <p:spTgt spid="33836"/>
                                        </p:tgtEl>
                                        <p:attrNameLst>
                                          <p:attrName>ppt_x</p:attrName>
                                        </p:attrNameLst>
                                      </p:cBhvr>
                                      <p:tavLst>
                                        <p:tav tm="0">
                                          <p:val>
                                            <p:strVal val="0-#ppt_w/2"/>
                                          </p:val>
                                        </p:tav>
                                        <p:tav tm="100000">
                                          <p:val>
                                            <p:strVal val="#ppt_x"/>
                                          </p:val>
                                        </p:tav>
                                      </p:tavLst>
                                    </p:anim>
                                    <p:anim calcmode="lin" valueType="num">
                                      <p:cBhvr additive="base">
                                        <p:cTn id="113" dur="500" fill="hold"/>
                                        <p:tgtEl>
                                          <p:spTgt spid="33836"/>
                                        </p:tgtEl>
                                        <p:attrNameLst>
                                          <p:attrName>ppt_y</p:attrName>
                                        </p:attrNameLst>
                                      </p:cBhvr>
                                      <p:tavLst>
                                        <p:tav tm="0">
                                          <p:val>
                                            <p:strVal val="#ppt_y"/>
                                          </p:val>
                                        </p:tav>
                                        <p:tav tm="100000">
                                          <p:val>
                                            <p:strVal val="#ppt_y"/>
                                          </p:val>
                                        </p:tav>
                                      </p:tavLst>
                                    </p:anim>
                                  </p:childTnLst>
                                </p:cTn>
                              </p:par>
                            </p:childTnLst>
                          </p:cTn>
                        </p:par>
                        <p:par>
                          <p:cTn id="114" fill="hold">
                            <p:stCondLst>
                              <p:cond delay="14100"/>
                            </p:stCondLst>
                            <p:childTnLst>
                              <p:par>
                                <p:cTn id="115" presetID="9" presetClass="entr" presetSubtype="0" fill="hold" nodeType="afterEffect">
                                  <p:stCondLst>
                                    <p:cond delay="100"/>
                                  </p:stCondLst>
                                  <p:childTnLst>
                                    <p:set>
                                      <p:cBhvr>
                                        <p:cTn id="116" dur="1" fill="hold">
                                          <p:stCondLst>
                                            <p:cond delay="0"/>
                                          </p:stCondLst>
                                        </p:cTn>
                                        <p:tgtEl>
                                          <p:spTgt spid="33838"/>
                                        </p:tgtEl>
                                        <p:attrNameLst>
                                          <p:attrName>style.visibility</p:attrName>
                                        </p:attrNameLst>
                                      </p:cBhvr>
                                      <p:to>
                                        <p:strVal val="visible"/>
                                      </p:to>
                                    </p:set>
                                    <p:animEffect transition="in" filter="dissolve">
                                      <p:cBhvr>
                                        <p:cTn id="117" dur="500"/>
                                        <p:tgtEl>
                                          <p:spTgt spid="33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1" grpId="0" autoUpdateAnimBg="0"/>
      <p:bldP spid="33822" grpId="0" autoUpdateAnimBg="0"/>
      <p:bldP spid="33824" grpId="0" autoUpdateAnimBg="0"/>
      <p:bldP spid="33825" grpId="0" autoUpdateAnimBg="0"/>
      <p:bldP spid="33827" grpId="0" autoUpdateAnimBg="0"/>
      <p:bldP spid="33828" grpId="0" autoUpdateAnimBg="0"/>
      <p:bldP spid="33830" grpId="0" autoUpdateAnimBg="0"/>
      <p:bldP spid="33831" grpId="0" autoUpdateAnimBg="0"/>
      <p:bldP spid="33833" grpId="0" autoUpdateAnimBg="0"/>
      <p:bldP spid="33834" grpId="0" autoUpdateAnimBg="0"/>
      <p:bldP spid="33836" grpId="0" autoUpdateAnimBg="0"/>
      <p:bldP spid="3383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353" y="3132013"/>
            <a:ext cx="128580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353" y="4583903"/>
            <a:ext cx="128580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321" y="2886704"/>
            <a:ext cx="3427856" cy="490613"/>
          </a:xfrm>
          <a:prstGeom prst="roundRect">
            <a:avLst>
              <a:gd name="adj" fmla="val 50000"/>
            </a:avLst>
          </a:prstGeom>
          <a:solidFill>
            <a:schemeClr val="accent4"/>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494" y="3629889"/>
            <a:ext cx="4125511" cy="80009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4888790" y="4034984"/>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4888790" y="3580350"/>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
          <p:cNvSpPr/>
          <p:nvPr/>
        </p:nvSpPr>
        <p:spPr bwMode="auto">
          <a:xfrm>
            <a:off x="4888790" y="3130426"/>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5"/>
          <p:cNvSpPr/>
          <p:nvPr/>
        </p:nvSpPr>
        <p:spPr bwMode="auto">
          <a:xfrm>
            <a:off x="4888790" y="2598057"/>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9607741" y="3367278"/>
            <a:ext cx="1770872" cy="429605"/>
          </a:xfrm>
          <a:prstGeom prst="rect">
            <a:avLst/>
          </a:prstGeom>
        </p:spPr>
        <p:txBody>
          <a:bodyPr wrap="square" lIns="0" tIns="0" rIns="0" bIns="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2" name="Rectangle 11"/>
          <p:cNvSpPr/>
          <p:nvPr/>
        </p:nvSpPr>
        <p:spPr>
          <a:xfrm>
            <a:off x="9607741" y="4502414"/>
            <a:ext cx="1770872" cy="429605"/>
          </a:xfrm>
          <a:prstGeom prst="rect">
            <a:avLst/>
          </a:prstGeom>
        </p:spPr>
        <p:txBody>
          <a:bodyPr wrap="square" lIns="0" tIns="0" rIns="0" bIns="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3" name="Rounded Rectangle 12"/>
          <p:cNvSpPr/>
          <p:nvPr/>
        </p:nvSpPr>
        <p:spPr>
          <a:xfrm>
            <a:off x="8648785" y="3318666"/>
            <a:ext cx="797230" cy="770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ed Rectangle 13"/>
          <p:cNvSpPr/>
          <p:nvPr/>
        </p:nvSpPr>
        <p:spPr>
          <a:xfrm>
            <a:off x="8648785" y="4453801"/>
            <a:ext cx="797230" cy="7704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1532831" y="3367278"/>
            <a:ext cx="1770872" cy="429605"/>
          </a:xfrm>
          <a:prstGeom prst="rect">
            <a:avLst/>
          </a:prstGeom>
        </p:spPr>
        <p:txBody>
          <a:bodyPr wrap="square" lIns="0" tIns="0" rIns="0" bIns="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6" name="Rectangle 15"/>
          <p:cNvSpPr/>
          <p:nvPr/>
        </p:nvSpPr>
        <p:spPr>
          <a:xfrm>
            <a:off x="1532831" y="4502414"/>
            <a:ext cx="1770872" cy="429605"/>
          </a:xfrm>
          <a:prstGeom prst="rect">
            <a:avLst/>
          </a:prstGeom>
        </p:spPr>
        <p:txBody>
          <a:bodyPr wrap="square" lIns="0" tIns="0" rIns="0" bIns="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7" name="Rounded Rectangle 16"/>
          <p:cNvSpPr/>
          <p:nvPr/>
        </p:nvSpPr>
        <p:spPr>
          <a:xfrm>
            <a:off x="3437821" y="3318666"/>
            <a:ext cx="797230" cy="7704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a:off x="3437821" y="4453801"/>
            <a:ext cx="797230" cy="770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8"/>
          <p:cNvGrpSpPr/>
          <p:nvPr/>
        </p:nvGrpSpPr>
        <p:grpSpPr>
          <a:xfrm>
            <a:off x="8773670" y="3433635"/>
            <a:ext cx="547455" cy="543707"/>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2"/>
          <p:cNvGrpSpPr/>
          <p:nvPr/>
        </p:nvGrpSpPr>
        <p:grpSpPr>
          <a:xfrm>
            <a:off x="8810511" y="4651787"/>
            <a:ext cx="451276" cy="434685"/>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Freeform 59"/>
          <p:cNvSpPr>
            <a:spLocks noEditPoints="1"/>
          </p:cNvSpPr>
          <p:nvPr/>
        </p:nvSpPr>
        <p:spPr bwMode="auto">
          <a:xfrm>
            <a:off x="3629618" y="4560369"/>
            <a:ext cx="392299" cy="526104"/>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26"/>
          <p:cNvGrpSpPr/>
          <p:nvPr/>
        </p:nvGrpSpPr>
        <p:grpSpPr>
          <a:xfrm>
            <a:off x="3650953" y="3490624"/>
            <a:ext cx="370965" cy="429731"/>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33" name="文本框 3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ppt_x"/>
                                          </p:val>
                                        </p:tav>
                                        <p:tav tm="100000">
                                          <p:val>
                                            <p:strVal val="#ppt_x"/>
                                          </p:val>
                                        </p:tav>
                                      </p:tavLst>
                                    </p:anim>
                                    <p:anim calcmode="lin" valueType="num">
                                      <p:cBhvr additive="base">
                                        <p:cTn id="43" dur="25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50" fill="hold"/>
                                        <p:tgtEl>
                                          <p:spTgt spid="19"/>
                                        </p:tgtEl>
                                        <p:attrNameLst>
                                          <p:attrName>ppt_x</p:attrName>
                                        </p:attrNameLst>
                                      </p:cBhvr>
                                      <p:tavLst>
                                        <p:tav tm="0">
                                          <p:val>
                                            <p:strVal val="#ppt_x"/>
                                          </p:val>
                                        </p:tav>
                                        <p:tav tm="100000">
                                          <p:val>
                                            <p:strVal val="#ppt_x"/>
                                          </p:val>
                                        </p:tav>
                                      </p:tavLst>
                                    </p:anim>
                                    <p:anim calcmode="lin" valueType="num">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50" fill="hold"/>
                                        <p:tgtEl>
                                          <p:spTgt spid="11"/>
                                        </p:tgtEl>
                                        <p:attrNameLst>
                                          <p:attrName>ppt_x</p:attrName>
                                        </p:attrNameLst>
                                      </p:cBhvr>
                                      <p:tavLst>
                                        <p:tav tm="0">
                                          <p:val>
                                            <p:strVal val="#ppt_x"/>
                                          </p:val>
                                        </p:tav>
                                        <p:tav tm="100000">
                                          <p:val>
                                            <p:strVal val="#ppt_x"/>
                                          </p:val>
                                        </p:tav>
                                      </p:tavLst>
                                    </p:anim>
                                    <p:anim calcmode="lin" valueType="num">
                                      <p:cBhvr additive="base">
                                        <p:cTn id="68" dur="25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50" fill="hold"/>
                                        <p:tgtEl>
                                          <p:spTgt spid="14"/>
                                        </p:tgtEl>
                                        <p:attrNameLst>
                                          <p:attrName>ppt_x</p:attrName>
                                        </p:attrNameLst>
                                      </p:cBhvr>
                                      <p:tavLst>
                                        <p:tav tm="0">
                                          <p:val>
                                            <p:strVal val="#ppt_x"/>
                                          </p:val>
                                        </p:tav>
                                        <p:tav tm="100000">
                                          <p:val>
                                            <p:strVal val="#ppt_x"/>
                                          </p:val>
                                        </p:tav>
                                      </p:tavLst>
                                    </p:anim>
                                    <p:anim calcmode="lin" valueType="num">
                                      <p:cBhvr additive="base">
                                        <p:cTn id="73" dur="25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250" fill="hold"/>
                                        <p:tgtEl>
                                          <p:spTgt spid="23"/>
                                        </p:tgtEl>
                                        <p:attrNameLst>
                                          <p:attrName>ppt_x</p:attrName>
                                        </p:attrNameLst>
                                      </p:cBhvr>
                                      <p:tavLst>
                                        <p:tav tm="0">
                                          <p:val>
                                            <p:strVal val="#ppt_x"/>
                                          </p:val>
                                        </p:tav>
                                        <p:tav tm="100000">
                                          <p:val>
                                            <p:strVal val="#ppt_x"/>
                                          </p:val>
                                        </p:tav>
                                      </p:tavLst>
                                    </p:anim>
                                    <p:anim calcmode="lin" valueType="num">
                                      <p:cBhvr additive="base">
                                        <p:cTn id="78" dur="250" fill="hold"/>
                                        <p:tgtEl>
                                          <p:spTgt spid="2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250" fill="hold"/>
                                        <p:tgtEl>
                                          <p:spTgt spid="12"/>
                                        </p:tgtEl>
                                        <p:attrNameLst>
                                          <p:attrName>ppt_x</p:attrName>
                                        </p:attrNameLst>
                                      </p:cBhvr>
                                      <p:tavLst>
                                        <p:tav tm="0">
                                          <p:val>
                                            <p:strVal val="#ppt_x"/>
                                          </p:val>
                                        </p:tav>
                                        <p:tav tm="100000">
                                          <p:val>
                                            <p:strVal val="#ppt_x"/>
                                          </p:val>
                                        </p:tav>
                                      </p:tavLst>
                                    </p:anim>
                                    <p:anim calcmode="lin" valueType="num">
                                      <p:cBhvr additive="base">
                                        <p:cTn id="8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8" grpId="0" animBg="1"/>
      <p:bldP spid="11" grpId="0"/>
      <p:bldP spid="12" grpId="0"/>
      <p:bldP spid="13" grpId="0" animBg="1"/>
      <p:bldP spid="14" grpId="0" animBg="1"/>
      <p:bldP spid="15" grpId="0"/>
      <p:bldP spid="16" grpId="0"/>
      <p:bldP spid="17" grpId="0" animBg="1"/>
      <p:bldP spid="18"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47733"/>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66" name="文本框 65"/>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88" y="3866462"/>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730" y="3130574"/>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8980" y="3884838"/>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181" y="2782822"/>
            <a:ext cx="3007062" cy="700922"/>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181" y="3761547"/>
            <a:ext cx="3007062" cy="700921"/>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037" y="2794451"/>
            <a:ext cx="3007062" cy="700921"/>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037" y="3773177"/>
            <a:ext cx="3007062" cy="700922"/>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8980" y="3148949"/>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1922" y="2618087"/>
            <a:ext cx="987454" cy="985216"/>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5" y="2618087"/>
            <a:ext cx="986335" cy="985216"/>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5" y="3603304"/>
            <a:ext cx="986335" cy="984096"/>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1922" y="3603304"/>
            <a:ext cx="987454" cy="984096"/>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2445728" y="3040055"/>
            <a:ext cx="1479279" cy="307777"/>
          </a:xfrm>
          <a:prstGeom prst="rect">
            <a:avLst/>
          </a:prstGeom>
        </p:spPr>
        <p:txBody>
          <a:bodyPr>
            <a:spAutoFit/>
          </a:body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2445728" y="3988558"/>
            <a:ext cx="1479279" cy="307777"/>
          </a:xfrm>
          <a:prstGeom prst="rect">
            <a:avLst/>
          </a:prstGeom>
        </p:spPr>
        <p:txBody>
          <a:bodyPr>
            <a:spAutoFit/>
          </a:body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055" y="2937571"/>
            <a:ext cx="452658" cy="40218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649" y="3896730"/>
            <a:ext cx="440108" cy="437306"/>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6141" y="2926799"/>
            <a:ext cx="282678" cy="378967"/>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457" y="3890934"/>
            <a:ext cx="427462" cy="443100"/>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1013" y="3040530"/>
            <a:ext cx="1479186" cy="307777"/>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1055" y="3989098"/>
            <a:ext cx="1479610" cy="307777"/>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5728" y="4844458"/>
            <a:ext cx="1768573" cy="258532"/>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499" y="5082503"/>
            <a:ext cx="2142739" cy="44319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6069" y="4844458"/>
            <a:ext cx="1768573" cy="258532"/>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840" y="5082503"/>
            <a:ext cx="2142739" cy="44319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49" name="文本框 48"/>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710386" y="2562285"/>
            <a:ext cx="4537939" cy="2923503"/>
            <a:chOff x="6598556" y="1837747"/>
            <a:chExt cx="4954757" cy="3192032"/>
          </a:xfrm>
        </p:grpSpPr>
        <p:sp>
          <p:nvSpPr>
            <p:cNvPr id="21" name="Rounded Rectangle 20"/>
            <p:cNvSpPr/>
            <p:nvPr/>
          </p:nvSpPr>
          <p:spPr>
            <a:xfrm>
              <a:off x="6598556"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ounded Rectangle 21"/>
            <p:cNvSpPr/>
            <p:nvPr/>
          </p:nvSpPr>
          <p:spPr>
            <a:xfrm>
              <a:off x="7476919"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a:off x="8440056"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p:nvPr/>
          </p:nvSpPr>
          <p:spPr>
            <a:xfrm>
              <a:off x="9318419"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ounded Rectangle 24"/>
            <p:cNvSpPr/>
            <p:nvPr/>
          </p:nvSpPr>
          <p:spPr>
            <a:xfrm>
              <a:off x="10281454"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ed Rectangle 25"/>
            <p:cNvSpPr/>
            <p:nvPr/>
          </p:nvSpPr>
          <p:spPr>
            <a:xfrm>
              <a:off x="11159817"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Rounded Rectangle 2"/>
          <p:cNvSpPr/>
          <p:nvPr/>
        </p:nvSpPr>
        <p:spPr>
          <a:xfrm>
            <a:off x="5710383" y="4276661"/>
            <a:ext cx="360580" cy="1215504"/>
          </a:xfrm>
          <a:prstGeom prst="roundRect">
            <a:avLst>
              <a:gd name="adj" fmla="val 50000"/>
            </a:avLst>
          </a:prstGeom>
          <a:gradFill flip="none" rotWithShape="1">
            <a:gsLst>
              <a:gs pos="0">
                <a:schemeClr val="accent1"/>
              </a:gs>
              <a:gs pos="100000">
                <a:schemeClr val="accent1">
                  <a:lumMod val="75000"/>
                  <a:alpha val="7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Box 3"/>
          <p:cNvSpPr txBox="1"/>
          <p:nvPr/>
        </p:nvSpPr>
        <p:spPr>
          <a:xfrm>
            <a:off x="5422272"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a:off x="6512964" y="3843965"/>
            <a:ext cx="360580" cy="1648200"/>
          </a:xfrm>
          <a:prstGeom prst="roundRect">
            <a:avLst>
              <a:gd name="adj" fmla="val 50000"/>
            </a:avLst>
          </a:prstGeom>
          <a:gradFill>
            <a:gsLst>
              <a:gs pos="0">
                <a:schemeClr val="accent2"/>
              </a:gs>
              <a:gs pos="100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6224853"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ounded Rectangle 6"/>
          <p:cNvSpPr/>
          <p:nvPr/>
        </p:nvSpPr>
        <p:spPr>
          <a:xfrm>
            <a:off x="7396780" y="4723315"/>
            <a:ext cx="360580" cy="768850"/>
          </a:xfrm>
          <a:prstGeom prst="roundRect">
            <a:avLst>
              <a:gd name="adj" fmla="val 50000"/>
            </a:avLst>
          </a:prstGeom>
          <a:gradFill>
            <a:gsLst>
              <a:gs pos="0">
                <a:schemeClr val="accent3"/>
              </a:gs>
              <a:gs pos="100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7"/>
          <p:cNvSpPr txBox="1"/>
          <p:nvPr/>
        </p:nvSpPr>
        <p:spPr>
          <a:xfrm>
            <a:off x="7108669"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ounded Rectangle 8"/>
          <p:cNvSpPr/>
          <p:nvPr/>
        </p:nvSpPr>
        <p:spPr>
          <a:xfrm>
            <a:off x="8199361" y="4409261"/>
            <a:ext cx="360580" cy="1082903"/>
          </a:xfrm>
          <a:prstGeom prst="roundRect">
            <a:avLst>
              <a:gd name="adj" fmla="val 50000"/>
            </a:avLst>
          </a:prstGeom>
          <a:gradFill>
            <a:gsLst>
              <a:gs pos="0">
                <a:schemeClr val="accent4"/>
              </a:gs>
              <a:gs pos="100000">
                <a:schemeClr val="accent4">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7911251"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0"/>
          <p:cNvSpPr/>
          <p:nvPr/>
        </p:nvSpPr>
        <p:spPr>
          <a:xfrm>
            <a:off x="9083177" y="3292626"/>
            <a:ext cx="360580" cy="2199538"/>
          </a:xfrm>
          <a:prstGeom prst="roundRect">
            <a:avLst>
              <a:gd name="adj" fmla="val 50000"/>
            </a:avLst>
          </a:prstGeom>
          <a:gradFill>
            <a:gsLst>
              <a:gs pos="0">
                <a:schemeClr val="accent5"/>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8795067"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9885759" y="3892818"/>
            <a:ext cx="360580" cy="1599347"/>
          </a:xfrm>
          <a:prstGeom prst="roundRect">
            <a:avLst>
              <a:gd name="adj" fmla="val 50000"/>
            </a:avLst>
          </a:prstGeom>
          <a:gradFill>
            <a:gsLst>
              <a:gs pos="0">
                <a:schemeClr val="accent6"/>
              </a:gs>
              <a:gs pos="100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9597648"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2120199" y="3409697"/>
            <a:ext cx="2725951" cy="1625060"/>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a:p>
            <a:pPr algn="just">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45" name="TextBox 44"/>
          <p:cNvSpPr txBox="1"/>
          <p:nvPr/>
        </p:nvSpPr>
        <p:spPr>
          <a:xfrm>
            <a:off x="2120198" y="3063857"/>
            <a:ext cx="1880044" cy="258532"/>
          </a:xfrm>
          <a:prstGeom prst="rect">
            <a:avLst/>
          </a:prstGeom>
          <a:noFill/>
        </p:spPr>
        <p:txBody>
          <a:bodyPr wrap="square" lIns="0" tIns="0" rIns="0" bIns="0"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5247442" y="2678313"/>
            <a:ext cx="5493" cy="300391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29" name="文本框 28"/>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par>
                          <p:cTn id="53" fill="hold">
                            <p:stCondLst>
                              <p:cond delay="2000"/>
                            </p:stCondLst>
                            <p:childTnLst>
                              <p:par>
                                <p:cTn id="54" presetID="16" presetClass="entr" presetSubtype="4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arn(outHorizontal)">
                                      <p:cBhvr>
                                        <p:cTn id="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43"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l="1595" t="18929" r="1317" b="-31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687785" y="1441091"/>
            <a:ext cx="710974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800" b="1" dirty="0">
                <a:solidFill>
                  <a:schemeClr val="accent2"/>
                </a:solidFill>
                <a:cs typeface="Arial" panose="020B0604020202020204" pitchFamily="34" charset="0"/>
              </a:rPr>
              <a:t>THANK YOU</a:t>
            </a:r>
            <a:endParaRPr lang="zh-CN" altLang="en-US" sz="8800" b="1" dirty="0">
              <a:solidFill>
                <a:schemeClr val="accent2"/>
              </a:solidFill>
              <a:cs typeface="Arial" panose="020B0604020202020204" pitchFamily="34" charset="0"/>
            </a:endParaRPr>
          </a:p>
        </p:txBody>
      </p:sp>
      <p:sp>
        <p:nvSpPr>
          <p:cNvPr id="9" name="矩形 259"/>
          <p:cNvSpPr>
            <a:spLocks noChangeArrowheads="1"/>
          </p:cNvSpPr>
          <p:nvPr/>
        </p:nvSpPr>
        <p:spPr bwMode="auto">
          <a:xfrm>
            <a:off x="687786" y="1155477"/>
            <a:ext cx="545584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800" dirty="0">
                <a:solidFill>
                  <a:schemeClr val="accent1"/>
                </a:solidFill>
                <a:cs typeface="Arial" panose="020B0604020202020204" pitchFamily="34" charset="0"/>
              </a:rPr>
              <a:t>感谢聆听，批评指导</a:t>
            </a:r>
          </a:p>
        </p:txBody>
      </p:sp>
      <p:sp>
        <p:nvSpPr>
          <p:cNvPr id="10" name="矩形 259"/>
          <p:cNvSpPr>
            <a:spLocks noChangeArrowheads="1"/>
          </p:cNvSpPr>
          <p:nvPr/>
        </p:nvSpPr>
        <p:spPr bwMode="auto">
          <a:xfrm>
            <a:off x="687785" y="3552672"/>
            <a:ext cx="2164934" cy="255270"/>
          </a:xfrm>
          <a:prstGeom prst="rect">
            <a:avLst/>
          </a:prstGeom>
          <a:noFill/>
          <a:ln w="9525">
            <a:solidFill>
              <a:schemeClr val="accent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200">
                <a:solidFill>
                  <a:schemeClr val="accent1"/>
                </a:solidFill>
                <a:latin typeface="Arial" panose="020B0604020202020204" pitchFamily="34" charset="0"/>
                <a:cs typeface="Arial" panose="020B0604020202020204" pitchFamily="34" charset="0"/>
                <a:sym typeface="Arial" panose="020B0604020202020204" pitchFamily="34" charset="0"/>
              </a:rPr>
              <a:t>汇报</a:t>
            </a:r>
            <a:r>
              <a:rPr lang="en-US" altLang="zh-CN" sz="1200">
                <a:solidFill>
                  <a:schemeClr val="accent1"/>
                </a:solidFill>
                <a:latin typeface="Arial" panose="020B0604020202020204" pitchFamily="34" charset="0"/>
                <a:cs typeface="Arial" panose="020B0604020202020204" pitchFamily="34" charset="0"/>
                <a:sym typeface="Arial" panose="020B0604020202020204" pitchFamily="34" charset="0"/>
              </a:rPr>
              <a:t>:xiazaii</a:t>
            </a:r>
            <a:endParaRPr lang="zh-CN" altLang="en-US" sz="12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259"/>
          <p:cNvSpPr>
            <a:spLocks noChangeArrowheads="1"/>
          </p:cNvSpPr>
          <p:nvPr/>
        </p:nvSpPr>
        <p:spPr bwMode="auto">
          <a:xfrm>
            <a:off x="3839368" y="3552672"/>
            <a:ext cx="2309218" cy="257369"/>
          </a:xfrm>
          <a:prstGeom prst="rect">
            <a:avLst/>
          </a:prstGeom>
          <a:noFill/>
          <a:ln w="9525">
            <a:solidFill>
              <a:schemeClr val="accent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200" dirty="0">
                <a:solidFill>
                  <a:schemeClr val="accent1"/>
                </a:solidFill>
                <a:latin typeface="Arial" panose="020B0604020202020204" pitchFamily="34" charset="0"/>
                <a:cs typeface="Arial" panose="020B0604020202020204" pitchFamily="34" charset="0"/>
                <a:sym typeface="Arial" panose="020B0604020202020204" pitchFamily="34" charset="0"/>
              </a:rPr>
              <a:t>汇报时间 </a:t>
            </a:r>
            <a:r>
              <a:rPr lang="en-US" altLang="zh-CN" sz="1200" dirty="0">
                <a:solidFill>
                  <a:schemeClr val="accent1"/>
                </a:solidFill>
                <a:latin typeface="Arial" panose="020B0604020202020204" pitchFamily="34" charset="0"/>
                <a:cs typeface="Arial" panose="020B0604020202020204" pitchFamily="34" charset="0"/>
                <a:sym typeface="Arial" panose="020B0604020202020204" pitchFamily="34" charset="0"/>
              </a:rPr>
              <a:t>XX</a:t>
            </a:r>
            <a:r>
              <a:rPr lang="zh-CN" altLang="en-US" sz="1200" dirty="0">
                <a:solidFill>
                  <a:schemeClr val="accent1"/>
                </a:solidFill>
                <a:latin typeface="Arial" panose="020B0604020202020204" pitchFamily="34" charset="0"/>
                <a:cs typeface="Arial" panose="020B0604020202020204" pitchFamily="34" charset="0"/>
                <a:sym typeface="Arial" panose="020B0604020202020204" pitchFamily="34" charset="0"/>
              </a:rPr>
              <a:t>年</a:t>
            </a:r>
            <a:r>
              <a:rPr lang="en-US" altLang="zh-CN" sz="1200" dirty="0">
                <a:solidFill>
                  <a:schemeClr val="accent1"/>
                </a:solidFill>
                <a:latin typeface="Arial" panose="020B0604020202020204" pitchFamily="34" charset="0"/>
                <a:cs typeface="Arial" panose="020B0604020202020204" pitchFamily="34" charset="0"/>
                <a:sym typeface="Arial" panose="020B0604020202020204" pitchFamily="34" charset="0"/>
              </a:rPr>
              <a:t>XX</a:t>
            </a:r>
            <a:r>
              <a:rPr lang="zh-CN" altLang="en-US" sz="1200" dirty="0">
                <a:solidFill>
                  <a:schemeClr val="accent1"/>
                </a:solidFill>
                <a:latin typeface="Arial" panose="020B0604020202020204" pitchFamily="34" charset="0"/>
                <a:cs typeface="Arial" panose="020B0604020202020204" pitchFamily="34" charset="0"/>
                <a:sym typeface="Arial" panose="020B0604020202020204" pitchFamily="34" charset="0"/>
              </a:rPr>
              <a:t>月</a:t>
            </a:r>
            <a:endParaRPr lang="en-US" altLang="zh-CN" sz="12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 calcmode="lin" valueType="num">
                                      <p:cBhvr>
                                        <p:cTn id="1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329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3799"/>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299"/>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8" grpId="1"/>
      <p:bldP spid="9" grpId="0"/>
      <p:bldP spid="9" grpId="1"/>
      <p:bldP spid="10" grpId="0" bldLvl="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353" y="3132013"/>
            <a:ext cx="1285804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353" y="4583903"/>
            <a:ext cx="1285804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321" y="2886704"/>
            <a:ext cx="3427856" cy="490613"/>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494" y="3629889"/>
            <a:ext cx="4125511" cy="80009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1855" y="2379095"/>
            <a:ext cx="3026728" cy="374205"/>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8779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8779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8779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45" name="文本框 44"/>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2775371" y="2742269"/>
            <a:ext cx="1957665" cy="443198"/>
          </a:xfrm>
          <a:prstGeom prst="rect">
            <a:avLst/>
          </a:prstGeom>
        </p:spPr>
        <p:txBody>
          <a:bodyPr vert="horz" lIns="0" tIns="0" rIns="0" bIns="0" rtlCol="0">
            <a:spAutoFit/>
          </a:bodyPr>
          <a:lstStyle/>
          <a:p>
            <a:pPr marL="0" indent="0" algn="just">
              <a:lnSpc>
                <a:spcPct val="120000"/>
              </a:lnSpc>
              <a:buNone/>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2509101" y="4756459"/>
            <a:ext cx="1957665" cy="443198"/>
          </a:xfrm>
          <a:prstGeom prst="rect">
            <a:avLst/>
          </a:prstGeom>
        </p:spPr>
        <p:txBody>
          <a:bodyPr vert="horz" lIns="0" tIns="0" rIns="0" bIns="0" rtlCol="0">
            <a:spAutoFit/>
          </a:bodyPr>
          <a:lstStyle/>
          <a:p>
            <a:pPr marL="0" indent="0" algn="just">
              <a:lnSpc>
                <a:spcPct val="120000"/>
              </a:lnSpc>
              <a:buNone/>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988790" y="4023024"/>
            <a:ext cx="1963179" cy="443198"/>
          </a:xfrm>
          <a:prstGeom prst="rect">
            <a:avLst/>
          </a:prstGeom>
        </p:spPr>
        <p:txBody>
          <a:bodyPr vert="horz" lIns="0" tIns="0" rIns="0" bIns="0" rtlCol="0">
            <a:spAutoFit/>
          </a:bodyPr>
          <a:lstStyle/>
          <a:p>
            <a:pPr marL="0" indent="0" algn="just">
              <a:lnSpc>
                <a:spcPct val="120000"/>
              </a:lnSpc>
              <a:buNone/>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4" name="文本框 13"/>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rot="4351113">
            <a:off x="5467143" y="2247983"/>
            <a:ext cx="4707118" cy="3246798"/>
            <a:chOff x="940378" y="1114346"/>
            <a:chExt cx="7056438" cy="4867275"/>
          </a:xfrm>
        </p:grpSpPr>
        <p:sp>
          <p:nvSpPr>
            <p:cNvPr id="6"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2"/>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alpha val="79999"/>
              </a:scheme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0"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dirty="0">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1"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3"/>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3"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Content Placeholder 2"/>
          <p:cNvSpPr txBox="1"/>
          <p:nvPr/>
        </p:nvSpPr>
        <p:spPr>
          <a:xfrm>
            <a:off x="9044131" y="2350980"/>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Content Placeholder 2"/>
          <p:cNvSpPr txBox="1"/>
          <p:nvPr/>
        </p:nvSpPr>
        <p:spPr>
          <a:xfrm>
            <a:off x="8691733" y="5777998"/>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Content Placeholder 2"/>
          <p:cNvSpPr txBox="1"/>
          <p:nvPr/>
        </p:nvSpPr>
        <p:spPr>
          <a:xfrm>
            <a:off x="5884612" y="4120478"/>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7281977" y="5411695"/>
            <a:ext cx="436704" cy="436704"/>
            <a:chOff x="5607370" y="3562829"/>
            <a:chExt cx="587140" cy="587140"/>
          </a:xfrm>
          <a:solidFill>
            <a:schemeClr val="bg1"/>
          </a:solidFill>
        </p:grpSpPr>
        <p:sp>
          <p:nvSpPr>
            <p:cNvPr id="19"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7279899" y="2314089"/>
            <a:ext cx="627243" cy="627243"/>
            <a:chOff x="6665323" y="3562825"/>
            <a:chExt cx="587140" cy="587140"/>
          </a:xfrm>
          <a:solidFill>
            <a:schemeClr val="bg1"/>
          </a:solidFill>
        </p:grpSpPr>
        <p:sp>
          <p:nvSpPr>
            <p:cNvPr id="22"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8228261" y="4171444"/>
            <a:ext cx="436704" cy="436704"/>
            <a:chOff x="7740352" y="3562825"/>
            <a:chExt cx="587140" cy="587140"/>
          </a:xfrm>
          <a:solidFill>
            <a:schemeClr val="bg1"/>
          </a:solidFill>
        </p:grpSpPr>
        <p:sp>
          <p:nvSpPr>
            <p:cNvPr id="25"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Content Placeholder 2"/>
          <p:cNvSpPr txBox="1"/>
          <p:nvPr/>
        </p:nvSpPr>
        <p:spPr>
          <a:xfrm>
            <a:off x="2679991" y="2177834"/>
            <a:ext cx="2980510" cy="53870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2679988" y="3337794"/>
            <a:ext cx="2980511" cy="53870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2679991" y="4497754"/>
            <a:ext cx="2980510" cy="53870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2709422" y="5657712"/>
            <a:ext cx="3014825" cy="383566"/>
          </a:xfrm>
          <a:prstGeom prst="rect">
            <a:avLst/>
          </a:prstGeom>
          <a:noFill/>
        </p:spPr>
        <p:txBody>
          <a:bodyPr wrap="square" rIns="166115" bIns="41528" numCol="1" spcCol="360000">
            <a:spAutoFit/>
          </a:bodyPr>
          <a:lstStyle/>
          <a:p>
            <a:pPr marL="0" indent="0" algn="just">
              <a:lnSpc>
                <a:spcPct val="120000"/>
              </a:lnSpc>
              <a:spcBef>
                <a:spcPts val="0"/>
              </a:spcBef>
              <a:spcAft>
                <a:spcPts val="0"/>
              </a:spcAft>
              <a:buNone/>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32" name="文本框 31"/>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400" fill="hold"/>
                                        <p:tgtEl>
                                          <p:spTgt spid="5"/>
                                        </p:tgtEl>
                                        <p:attrNameLst>
                                          <p:attrName>ppt_w</p:attrName>
                                        </p:attrNameLst>
                                      </p:cBhvr>
                                      <p:tavLst>
                                        <p:tav tm="0">
                                          <p:val>
                                            <p:fltVal val="0"/>
                                          </p:val>
                                        </p:tav>
                                        <p:tav tm="100000">
                                          <p:val>
                                            <p:strVal val="#ppt_w"/>
                                          </p:val>
                                        </p:tav>
                                      </p:tavLst>
                                    </p:anim>
                                    <p:anim calcmode="lin" valueType="num">
                                      <p:cBhvr>
                                        <p:cTn id="8" dur="2400" fill="hold"/>
                                        <p:tgtEl>
                                          <p:spTgt spid="5"/>
                                        </p:tgtEl>
                                        <p:attrNameLst>
                                          <p:attrName>ppt_h</p:attrName>
                                        </p:attrNameLst>
                                      </p:cBhvr>
                                      <p:tavLst>
                                        <p:tav tm="0">
                                          <p:val>
                                            <p:fltVal val="0"/>
                                          </p:val>
                                        </p:tav>
                                        <p:tav tm="100000">
                                          <p:val>
                                            <p:strVal val="#ppt_h"/>
                                          </p:val>
                                        </p:tav>
                                      </p:tavLst>
                                    </p:anim>
                                    <p:anim calcmode="lin" valueType="num">
                                      <p:cBhvr>
                                        <p:cTn id="9" dur="2400" fill="hold"/>
                                        <p:tgtEl>
                                          <p:spTgt spid="5"/>
                                        </p:tgtEl>
                                        <p:attrNameLst>
                                          <p:attrName>style.rotation</p:attrName>
                                        </p:attrNameLst>
                                      </p:cBhvr>
                                      <p:tavLst>
                                        <p:tav tm="0">
                                          <p:val>
                                            <p:fltVal val="90"/>
                                          </p:val>
                                        </p:tav>
                                        <p:tav tm="100000">
                                          <p:val>
                                            <p:fltVal val="0"/>
                                          </p:val>
                                        </p:tav>
                                      </p:tavLst>
                                    </p:anim>
                                    <p:animEffect transition="in" filter="fade">
                                      <p:cBhvr>
                                        <p:cTn id="10" dur="2400"/>
                                        <p:tgtEl>
                                          <p:spTgt spid="5"/>
                                        </p:tgtEl>
                                      </p:cBhvr>
                                    </p:animEffect>
                                  </p:childTnLst>
                                </p:cTn>
                              </p:par>
                              <p:par>
                                <p:cTn id="11" presetID="53" presetClass="entr" presetSubtype="16" fill="hold" nodeType="withEffect">
                                  <p:stCondLst>
                                    <p:cond delay="2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30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nodeType="withEffect">
                                  <p:stCondLst>
                                    <p:cond delay="35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2" presetClass="entr" presetSubtype="4" fill="hold" grpId="0" nodeType="withEffect">
                                  <p:stCondLst>
                                    <p:cond delay="50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99"/>
          <p:cNvGrpSpPr/>
          <p:nvPr/>
        </p:nvGrpSpPr>
        <p:grpSpPr>
          <a:xfrm>
            <a:off x="3821326" y="4552429"/>
            <a:ext cx="2607421" cy="1359683"/>
            <a:chOff x="3821326" y="3817808"/>
            <a:chExt cx="2607421" cy="1359683"/>
          </a:xfrm>
        </p:grpSpPr>
        <p:sp>
          <p:nvSpPr>
            <p:cNvPr id="6"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4" name="组合 93"/>
          <p:cNvGrpSpPr/>
          <p:nvPr/>
        </p:nvGrpSpPr>
        <p:grpSpPr>
          <a:xfrm>
            <a:off x="4050244" y="2394042"/>
            <a:ext cx="2378502" cy="1241451"/>
            <a:chOff x="4050244" y="1659421"/>
            <a:chExt cx="2378502" cy="1241451"/>
          </a:xfrm>
        </p:grpSpPr>
        <p:sp>
          <p:nvSpPr>
            <p:cNvPr id="9"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1" name="组合 100"/>
          <p:cNvGrpSpPr/>
          <p:nvPr/>
        </p:nvGrpSpPr>
        <p:grpSpPr>
          <a:xfrm>
            <a:off x="3359712" y="3295884"/>
            <a:ext cx="3069033" cy="1601181"/>
            <a:chOff x="3359712" y="2561263"/>
            <a:chExt cx="3069033" cy="1601181"/>
          </a:xfrm>
        </p:grpSpPr>
        <p:sp>
          <p:nvSpPr>
            <p:cNvPr id="15"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组合 96"/>
          <p:cNvGrpSpPr/>
          <p:nvPr/>
        </p:nvGrpSpPr>
        <p:grpSpPr>
          <a:xfrm>
            <a:off x="6428745" y="4087043"/>
            <a:ext cx="2606163" cy="1360941"/>
            <a:chOff x="6428745" y="3352422"/>
            <a:chExt cx="2606163" cy="1360941"/>
          </a:xfrm>
        </p:grpSpPr>
        <p:sp>
          <p:nvSpPr>
            <p:cNvPr id="18"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组合 94"/>
          <p:cNvGrpSpPr/>
          <p:nvPr/>
        </p:nvGrpSpPr>
        <p:grpSpPr>
          <a:xfrm>
            <a:off x="6428745" y="1929915"/>
            <a:ext cx="2381016" cy="1241449"/>
            <a:chOff x="6428745" y="1195294"/>
            <a:chExt cx="2381016" cy="1241449"/>
          </a:xfrm>
        </p:grpSpPr>
        <p:sp>
          <p:nvSpPr>
            <p:cNvPr id="21"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6" name="组合 95"/>
          <p:cNvGrpSpPr/>
          <p:nvPr/>
        </p:nvGrpSpPr>
        <p:grpSpPr>
          <a:xfrm>
            <a:off x="6428747" y="2831757"/>
            <a:ext cx="3070292" cy="1601181"/>
            <a:chOff x="6428747" y="2097136"/>
            <a:chExt cx="3070292" cy="1601181"/>
          </a:xfrm>
        </p:grpSpPr>
        <p:sp>
          <p:nvSpPr>
            <p:cNvPr id="27"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组合 101"/>
          <p:cNvGrpSpPr/>
          <p:nvPr/>
        </p:nvGrpSpPr>
        <p:grpSpPr>
          <a:xfrm>
            <a:off x="4261556" y="2688368"/>
            <a:ext cx="586135" cy="586135"/>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3" name="组合 102"/>
          <p:cNvGrpSpPr/>
          <p:nvPr/>
        </p:nvGrpSpPr>
        <p:grpSpPr>
          <a:xfrm>
            <a:off x="8008544" y="2224241"/>
            <a:ext cx="589908" cy="586135"/>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组合 105"/>
          <p:cNvGrpSpPr/>
          <p:nvPr/>
        </p:nvGrpSpPr>
        <p:grpSpPr>
          <a:xfrm>
            <a:off x="8160737" y="4409039"/>
            <a:ext cx="642736" cy="64273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2" name="组合 91"/>
            <p:cNvGrpSpPr/>
            <p:nvPr/>
          </p:nvGrpSpPr>
          <p:grpSpPr>
            <a:xfrm>
              <a:off x="8288405" y="4480104"/>
              <a:ext cx="387401" cy="500606"/>
              <a:chOff x="8285261" y="4274238"/>
              <a:chExt cx="387401" cy="500606"/>
            </a:xfrm>
          </p:grpSpPr>
          <p:sp>
            <p:nvSpPr>
              <p:cNvPr id="52"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7" name="组合 106"/>
          <p:cNvGrpSpPr/>
          <p:nvPr/>
        </p:nvGrpSpPr>
        <p:grpSpPr>
          <a:xfrm>
            <a:off x="4054018" y="4873168"/>
            <a:ext cx="642736" cy="64273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组合 103"/>
          <p:cNvGrpSpPr/>
          <p:nvPr/>
        </p:nvGrpSpPr>
        <p:grpSpPr>
          <a:xfrm>
            <a:off x="8470157" y="3209097"/>
            <a:ext cx="755938" cy="755938"/>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1"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5" name="组合 104"/>
          <p:cNvGrpSpPr/>
          <p:nvPr/>
        </p:nvGrpSpPr>
        <p:grpSpPr>
          <a:xfrm>
            <a:off x="3631397" y="3674484"/>
            <a:ext cx="758455" cy="755938"/>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3690514" y="3895228"/>
              <a:ext cx="640221" cy="314450"/>
              <a:chOff x="3675420" y="3667978"/>
              <a:chExt cx="640221" cy="314450"/>
            </a:xfrm>
          </p:grpSpPr>
          <p:sp>
            <p:nvSpPr>
              <p:cNvPr id="72"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5" name="TextBox 74"/>
          <p:cNvSpPr txBox="1"/>
          <p:nvPr/>
        </p:nvSpPr>
        <p:spPr>
          <a:xfrm>
            <a:off x="4771641" y="3842946"/>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6628783" y="4537287"/>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6628783" y="3394162"/>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6628783" y="2326552"/>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771641" y="2801555"/>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4771641" y="5013240"/>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itle 20"/>
          <p:cNvSpPr txBox="1"/>
          <p:nvPr/>
        </p:nvSpPr>
        <p:spPr>
          <a:xfrm>
            <a:off x="8906914" y="2078316"/>
            <a:ext cx="1770933"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itle 20"/>
          <p:cNvSpPr txBox="1"/>
          <p:nvPr/>
        </p:nvSpPr>
        <p:spPr>
          <a:xfrm>
            <a:off x="9592722" y="3263610"/>
            <a:ext cx="1740271"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itle 20"/>
          <p:cNvSpPr txBox="1"/>
          <p:nvPr/>
        </p:nvSpPr>
        <p:spPr>
          <a:xfrm>
            <a:off x="9072992" y="4363169"/>
            <a:ext cx="1720913"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itle 20"/>
          <p:cNvSpPr txBox="1"/>
          <p:nvPr/>
        </p:nvSpPr>
        <p:spPr>
          <a:xfrm>
            <a:off x="2279897" y="2570624"/>
            <a:ext cx="1691106"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itle 20"/>
          <p:cNvSpPr txBox="1"/>
          <p:nvPr/>
        </p:nvSpPr>
        <p:spPr>
          <a:xfrm>
            <a:off x="1592504" y="3755917"/>
            <a:ext cx="1746675"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itle 20"/>
          <p:cNvSpPr txBox="1"/>
          <p:nvPr/>
        </p:nvSpPr>
        <p:spPr>
          <a:xfrm>
            <a:off x="1947345" y="4855478"/>
            <a:ext cx="1859324"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76" name="文本框 75"/>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right)">
                                      <p:cBhvr>
                                        <p:cTn id="7" dur="500"/>
                                        <p:tgtEl>
                                          <p:spTgt spid="94"/>
                                        </p:tgtEl>
                                      </p:cBhvr>
                                    </p:animEffect>
                                  </p:childTnLst>
                                </p:cTn>
                              </p:par>
                              <p:par>
                                <p:cTn id="8" presetID="22" presetClass="entr" presetSubtype="8"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par>
                                <p:cTn id="11" presetID="22" presetClass="entr" presetSubtype="2"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right)">
                                      <p:cBhvr>
                                        <p:cTn id="13" dur="500"/>
                                        <p:tgtEl>
                                          <p:spTgt spid="101"/>
                                        </p:tgtEl>
                                      </p:cBhvr>
                                    </p:animEffect>
                                  </p:childTnLst>
                                </p:cTn>
                              </p:par>
                              <p:par>
                                <p:cTn id="14" presetID="22" presetClass="entr" presetSubtype="8"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500"/>
                                        <p:tgtEl>
                                          <p:spTgt spid="96"/>
                                        </p:tgtEl>
                                      </p:cBhvr>
                                    </p:animEffect>
                                  </p:childTnLst>
                                </p:cTn>
                              </p:par>
                              <p:par>
                                <p:cTn id="17" presetID="22" presetClass="entr" presetSubtype="2"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right)">
                                      <p:cBhvr>
                                        <p:cTn id="19" dur="500"/>
                                        <p:tgtEl>
                                          <p:spTgt spid="100"/>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10" presetClass="entr" presetSubtype="0"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10" presetClass="entr" presetSubtype="0"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10"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par>
                                <p:cTn id="40" presetID="10" presetClass="entr" presetSubtype="0" fill="hold"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80"/>
                                        </p:tgtEl>
                                        <p:attrNameLst>
                                          <p:attrName>style.visibility</p:attrName>
                                        </p:attrNameLst>
                                      </p:cBhvr>
                                      <p:to>
                                        <p:strVal val="visible"/>
                                      </p:to>
                                    </p:set>
                                    <p:anim by="(-#ppt_w*2)" calcmode="lin" valueType="num">
                                      <p:cBhvr rctx="PPT">
                                        <p:cTn id="47" dur="500" autoRev="1" fill="hold">
                                          <p:stCondLst>
                                            <p:cond delay="0"/>
                                          </p:stCondLst>
                                        </p:cTn>
                                        <p:tgtEl>
                                          <p:spTgt spid="80"/>
                                        </p:tgtEl>
                                        <p:attrNameLst>
                                          <p:attrName>ppt_w</p:attrName>
                                        </p:attrNameLst>
                                      </p:cBhvr>
                                    </p:anim>
                                    <p:anim by="(#ppt_w*0.50)" calcmode="lin" valueType="num">
                                      <p:cBhvr>
                                        <p:cTn id="48" dur="500" decel="50000" autoRev="1" fill="hold">
                                          <p:stCondLst>
                                            <p:cond delay="0"/>
                                          </p:stCondLst>
                                        </p:cTn>
                                        <p:tgtEl>
                                          <p:spTgt spid="80"/>
                                        </p:tgtEl>
                                        <p:attrNameLst>
                                          <p:attrName>ppt_x</p:attrName>
                                        </p:attrNameLst>
                                      </p:cBhvr>
                                    </p:anim>
                                    <p:anim from="(-#ppt_h/2)" to="(#ppt_y)" calcmode="lin" valueType="num">
                                      <p:cBhvr>
                                        <p:cTn id="49" dur="1000" fill="hold">
                                          <p:stCondLst>
                                            <p:cond delay="0"/>
                                          </p:stCondLst>
                                        </p:cTn>
                                        <p:tgtEl>
                                          <p:spTgt spid="80"/>
                                        </p:tgtEl>
                                        <p:attrNameLst>
                                          <p:attrName>ppt_y</p:attrName>
                                        </p:attrNameLst>
                                      </p:cBhvr>
                                    </p:anim>
                                    <p:animRot by="21600000">
                                      <p:cBhvr>
                                        <p:cTn id="50" dur="1000" fill="hold">
                                          <p:stCondLst>
                                            <p:cond delay="0"/>
                                          </p:stCondLst>
                                        </p:cTn>
                                        <p:tgtEl>
                                          <p:spTgt spid="80"/>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81"/>
                                        </p:tgtEl>
                                        <p:attrNameLst>
                                          <p:attrName>style.visibility</p:attrName>
                                        </p:attrNameLst>
                                      </p:cBhvr>
                                      <p:to>
                                        <p:strVal val="visible"/>
                                      </p:to>
                                    </p:set>
                                    <p:anim by="(-#ppt_w*2)" calcmode="lin" valueType="num">
                                      <p:cBhvr rctx="PPT">
                                        <p:cTn id="53" dur="500" autoRev="1" fill="hold">
                                          <p:stCondLst>
                                            <p:cond delay="0"/>
                                          </p:stCondLst>
                                        </p:cTn>
                                        <p:tgtEl>
                                          <p:spTgt spid="81"/>
                                        </p:tgtEl>
                                        <p:attrNameLst>
                                          <p:attrName>ppt_w</p:attrName>
                                        </p:attrNameLst>
                                      </p:cBhvr>
                                    </p:anim>
                                    <p:anim by="(#ppt_w*0.50)" calcmode="lin" valueType="num">
                                      <p:cBhvr>
                                        <p:cTn id="54" dur="500" decel="50000" autoRev="1" fill="hold">
                                          <p:stCondLst>
                                            <p:cond delay="0"/>
                                          </p:stCondLst>
                                        </p:cTn>
                                        <p:tgtEl>
                                          <p:spTgt spid="81"/>
                                        </p:tgtEl>
                                        <p:attrNameLst>
                                          <p:attrName>ppt_x</p:attrName>
                                        </p:attrNameLst>
                                      </p:cBhvr>
                                    </p:anim>
                                    <p:anim from="(-#ppt_h/2)" to="(#ppt_y)" calcmode="lin" valueType="num">
                                      <p:cBhvr>
                                        <p:cTn id="55" dur="1000" fill="hold">
                                          <p:stCondLst>
                                            <p:cond delay="0"/>
                                          </p:stCondLst>
                                        </p:cTn>
                                        <p:tgtEl>
                                          <p:spTgt spid="81"/>
                                        </p:tgtEl>
                                        <p:attrNameLst>
                                          <p:attrName>ppt_y</p:attrName>
                                        </p:attrNameLst>
                                      </p:cBhvr>
                                    </p:anim>
                                    <p:animRot by="21600000">
                                      <p:cBhvr>
                                        <p:cTn id="56" dur="1000" fill="hold">
                                          <p:stCondLst>
                                            <p:cond delay="0"/>
                                          </p:stCondLst>
                                        </p:cTn>
                                        <p:tgtEl>
                                          <p:spTgt spid="81"/>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75"/>
                                        </p:tgtEl>
                                        <p:attrNameLst>
                                          <p:attrName>style.visibility</p:attrName>
                                        </p:attrNameLst>
                                      </p:cBhvr>
                                      <p:to>
                                        <p:strVal val="visible"/>
                                      </p:to>
                                    </p:set>
                                    <p:anim by="(-#ppt_w*2)" calcmode="lin" valueType="num">
                                      <p:cBhvr rctx="PPT">
                                        <p:cTn id="59" dur="500" autoRev="1" fill="hold">
                                          <p:stCondLst>
                                            <p:cond delay="0"/>
                                          </p:stCondLst>
                                        </p:cTn>
                                        <p:tgtEl>
                                          <p:spTgt spid="75"/>
                                        </p:tgtEl>
                                        <p:attrNameLst>
                                          <p:attrName>ppt_w</p:attrName>
                                        </p:attrNameLst>
                                      </p:cBhvr>
                                    </p:anim>
                                    <p:anim by="(#ppt_w*0.50)" calcmode="lin" valueType="num">
                                      <p:cBhvr>
                                        <p:cTn id="60" dur="500" decel="50000" autoRev="1" fill="hold">
                                          <p:stCondLst>
                                            <p:cond delay="0"/>
                                          </p:stCondLst>
                                        </p:cTn>
                                        <p:tgtEl>
                                          <p:spTgt spid="75"/>
                                        </p:tgtEl>
                                        <p:attrNameLst>
                                          <p:attrName>ppt_x</p:attrName>
                                        </p:attrNameLst>
                                      </p:cBhvr>
                                    </p:anim>
                                    <p:anim from="(-#ppt_h/2)" to="(#ppt_y)" calcmode="lin" valueType="num">
                                      <p:cBhvr>
                                        <p:cTn id="61" dur="1000" fill="hold">
                                          <p:stCondLst>
                                            <p:cond delay="0"/>
                                          </p:stCondLst>
                                        </p:cTn>
                                        <p:tgtEl>
                                          <p:spTgt spid="75"/>
                                        </p:tgtEl>
                                        <p:attrNameLst>
                                          <p:attrName>ppt_y</p:attrName>
                                        </p:attrNameLst>
                                      </p:cBhvr>
                                    </p:anim>
                                    <p:animRot by="21600000">
                                      <p:cBhvr>
                                        <p:cTn id="62" dur="1000" fill="hold">
                                          <p:stCondLst>
                                            <p:cond delay="0"/>
                                          </p:stCondLst>
                                        </p:cTn>
                                        <p:tgtEl>
                                          <p:spTgt spid="75"/>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82"/>
                                        </p:tgtEl>
                                        <p:attrNameLst>
                                          <p:attrName>style.visibility</p:attrName>
                                        </p:attrNameLst>
                                      </p:cBhvr>
                                      <p:to>
                                        <p:strVal val="visible"/>
                                      </p:to>
                                    </p:set>
                                    <p:anim by="(-#ppt_w*2)" calcmode="lin" valueType="num">
                                      <p:cBhvr rctx="PPT">
                                        <p:cTn id="65" dur="500" autoRev="1" fill="hold">
                                          <p:stCondLst>
                                            <p:cond delay="0"/>
                                          </p:stCondLst>
                                        </p:cTn>
                                        <p:tgtEl>
                                          <p:spTgt spid="82"/>
                                        </p:tgtEl>
                                        <p:attrNameLst>
                                          <p:attrName>ppt_w</p:attrName>
                                        </p:attrNameLst>
                                      </p:cBhvr>
                                    </p:anim>
                                    <p:anim by="(#ppt_w*0.50)" calcmode="lin" valueType="num">
                                      <p:cBhvr>
                                        <p:cTn id="66" dur="500" decel="50000" autoRev="1" fill="hold">
                                          <p:stCondLst>
                                            <p:cond delay="0"/>
                                          </p:stCondLst>
                                        </p:cTn>
                                        <p:tgtEl>
                                          <p:spTgt spid="82"/>
                                        </p:tgtEl>
                                        <p:attrNameLst>
                                          <p:attrName>ppt_x</p:attrName>
                                        </p:attrNameLst>
                                      </p:cBhvr>
                                    </p:anim>
                                    <p:anim from="(-#ppt_h/2)" to="(#ppt_y)" calcmode="lin" valueType="num">
                                      <p:cBhvr>
                                        <p:cTn id="67" dur="1000" fill="hold">
                                          <p:stCondLst>
                                            <p:cond delay="0"/>
                                          </p:stCondLst>
                                        </p:cTn>
                                        <p:tgtEl>
                                          <p:spTgt spid="82"/>
                                        </p:tgtEl>
                                        <p:attrNameLst>
                                          <p:attrName>ppt_y</p:attrName>
                                        </p:attrNameLst>
                                      </p:cBhvr>
                                    </p:anim>
                                    <p:animRot by="21600000">
                                      <p:cBhvr>
                                        <p:cTn id="68" dur="1000" fill="hold">
                                          <p:stCondLst>
                                            <p:cond delay="0"/>
                                          </p:stCondLst>
                                        </p:cTn>
                                        <p:tgtEl>
                                          <p:spTgt spid="82"/>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78"/>
                                        </p:tgtEl>
                                        <p:attrNameLst>
                                          <p:attrName>style.visibility</p:attrName>
                                        </p:attrNameLst>
                                      </p:cBhvr>
                                      <p:to>
                                        <p:strVal val="visible"/>
                                      </p:to>
                                    </p:set>
                                    <p:anim by="(-#ppt_w*2)" calcmode="lin" valueType="num">
                                      <p:cBhvr rctx="PPT">
                                        <p:cTn id="71" dur="500" autoRev="1" fill="hold">
                                          <p:stCondLst>
                                            <p:cond delay="0"/>
                                          </p:stCondLst>
                                        </p:cTn>
                                        <p:tgtEl>
                                          <p:spTgt spid="78"/>
                                        </p:tgtEl>
                                        <p:attrNameLst>
                                          <p:attrName>ppt_w</p:attrName>
                                        </p:attrNameLst>
                                      </p:cBhvr>
                                    </p:anim>
                                    <p:anim by="(#ppt_w*0.50)" calcmode="lin" valueType="num">
                                      <p:cBhvr>
                                        <p:cTn id="72" dur="500" decel="50000" autoRev="1" fill="hold">
                                          <p:stCondLst>
                                            <p:cond delay="0"/>
                                          </p:stCondLst>
                                        </p:cTn>
                                        <p:tgtEl>
                                          <p:spTgt spid="78"/>
                                        </p:tgtEl>
                                        <p:attrNameLst>
                                          <p:attrName>ppt_x</p:attrName>
                                        </p:attrNameLst>
                                      </p:cBhvr>
                                    </p:anim>
                                    <p:anim from="(-#ppt_h/2)" to="(#ppt_y)" calcmode="lin" valueType="num">
                                      <p:cBhvr>
                                        <p:cTn id="73" dur="1000" fill="hold">
                                          <p:stCondLst>
                                            <p:cond delay="0"/>
                                          </p:stCondLst>
                                        </p:cTn>
                                        <p:tgtEl>
                                          <p:spTgt spid="78"/>
                                        </p:tgtEl>
                                        <p:attrNameLst>
                                          <p:attrName>ppt_y</p:attrName>
                                        </p:attrNameLst>
                                      </p:cBhvr>
                                    </p:anim>
                                    <p:animRot by="21600000">
                                      <p:cBhvr>
                                        <p:cTn id="74" dur="1000" fill="hold">
                                          <p:stCondLst>
                                            <p:cond delay="0"/>
                                          </p:stCondLst>
                                        </p:cTn>
                                        <p:tgtEl>
                                          <p:spTgt spid="78"/>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79"/>
                                        </p:tgtEl>
                                        <p:attrNameLst>
                                          <p:attrName>style.visibility</p:attrName>
                                        </p:attrNameLst>
                                      </p:cBhvr>
                                      <p:to>
                                        <p:strVal val="visible"/>
                                      </p:to>
                                    </p:set>
                                    <p:anim by="(-#ppt_w*2)" calcmode="lin" valueType="num">
                                      <p:cBhvr rctx="PPT">
                                        <p:cTn id="77" dur="500" autoRev="1" fill="hold">
                                          <p:stCondLst>
                                            <p:cond delay="0"/>
                                          </p:stCondLst>
                                        </p:cTn>
                                        <p:tgtEl>
                                          <p:spTgt spid="79"/>
                                        </p:tgtEl>
                                        <p:attrNameLst>
                                          <p:attrName>ppt_w</p:attrName>
                                        </p:attrNameLst>
                                      </p:cBhvr>
                                    </p:anim>
                                    <p:anim by="(#ppt_w*0.50)" calcmode="lin" valueType="num">
                                      <p:cBhvr>
                                        <p:cTn id="78" dur="500" decel="50000" autoRev="1" fill="hold">
                                          <p:stCondLst>
                                            <p:cond delay="0"/>
                                          </p:stCondLst>
                                        </p:cTn>
                                        <p:tgtEl>
                                          <p:spTgt spid="79"/>
                                        </p:tgtEl>
                                        <p:attrNameLst>
                                          <p:attrName>ppt_x</p:attrName>
                                        </p:attrNameLst>
                                      </p:cBhvr>
                                    </p:anim>
                                    <p:anim from="(-#ppt_h/2)" to="(#ppt_y)" calcmode="lin" valueType="num">
                                      <p:cBhvr>
                                        <p:cTn id="79" dur="1000" fill="hold">
                                          <p:stCondLst>
                                            <p:cond delay="0"/>
                                          </p:stCondLst>
                                        </p:cTn>
                                        <p:tgtEl>
                                          <p:spTgt spid="79"/>
                                        </p:tgtEl>
                                        <p:attrNameLst>
                                          <p:attrName>ppt_y</p:attrName>
                                        </p:attrNameLst>
                                      </p:cBhvr>
                                    </p:anim>
                                    <p:animRot by="21600000">
                                      <p:cBhvr>
                                        <p:cTn id="80" dur="1000" fill="hold">
                                          <p:stCondLst>
                                            <p:cond delay="0"/>
                                          </p:stCondLst>
                                        </p:cTn>
                                        <p:tgtEl>
                                          <p:spTgt spid="79"/>
                                        </p:tgtEl>
                                        <p:attrNameLst>
                                          <p:attrName>r</p:attrName>
                                        </p:attrNameLst>
                                      </p:cBhvr>
                                    </p:animRot>
                                  </p:childTnLst>
                                </p:cTn>
                              </p:par>
                            </p:childTnLst>
                          </p:cTn>
                        </p:par>
                        <p:par>
                          <p:cTn id="81" fill="hold">
                            <p:stCondLst>
                              <p:cond delay="1600"/>
                            </p:stCondLst>
                            <p:childTnLst>
                              <p:par>
                                <p:cTn id="82" presetID="10" presetClass="entr" presetSubtype="0"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par>
                          <p:cTn id="85" fill="hold">
                            <p:stCondLst>
                              <p:cond delay="2100"/>
                            </p:stCondLst>
                            <p:childTnLst>
                              <p:par>
                                <p:cTn id="86" presetID="10" presetClass="entr" presetSubtype="0" fill="hold" grpId="0" nodeType="after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childTnLst>
                          </p:cTn>
                        </p:par>
                        <p:par>
                          <p:cTn id="89" fill="hold">
                            <p:stCondLst>
                              <p:cond delay="2600"/>
                            </p:stCondLst>
                            <p:childTnLst>
                              <p:par>
                                <p:cTn id="90" presetID="10" presetClass="entr" presetSubtype="0"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childTnLst>
                                </p:cTn>
                              </p:par>
                            </p:childTnLst>
                          </p:cTn>
                        </p:par>
                        <p:par>
                          <p:cTn id="93" fill="hold">
                            <p:stCondLst>
                              <p:cond delay="3100"/>
                            </p:stCondLst>
                            <p:childTnLst>
                              <p:par>
                                <p:cTn id="94" presetID="10" presetClass="entr" presetSubtype="0"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childTnLst>
                          </p:cTn>
                        </p:par>
                        <p:par>
                          <p:cTn id="97" fill="hold">
                            <p:stCondLst>
                              <p:cond delay="3600"/>
                            </p:stCondLst>
                            <p:childTnLst>
                              <p:par>
                                <p:cTn id="98" presetID="10" presetClass="entr" presetSubtype="0"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4100"/>
                            </p:stCondLst>
                            <p:childTnLst>
                              <p:par>
                                <p:cTn id="102" presetID="10" presetClass="entr" presetSubtype="0" fill="hold" grpId="0"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79" grpId="0"/>
      <p:bldP spid="80" grpId="0"/>
      <p:bldP spid="81" grpId="0"/>
      <p:bldP spid="82" grpId="0"/>
      <p:bldP spid="83" grpId="0"/>
      <p:bldP spid="84" grpId="0"/>
      <p:bldP spid="86" grpId="0"/>
      <p:bldP spid="87" grpId="0"/>
      <p:bldP spid="8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225" y="3547552"/>
            <a:ext cx="379284" cy="3685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59" name="Group 58"/>
          <p:cNvGrpSpPr/>
          <p:nvPr/>
        </p:nvGrpSpPr>
        <p:grpSpPr>
          <a:xfrm>
            <a:off x="2286227" y="3033946"/>
            <a:ext cx="4374190" cy="663736"/>
            <a:chOff x="643467" y="1947984"/>
            <a:chExt cx="4045562" cy="629355"/>
          </a:xfrm>
        </p:grpSpPr>
        <p:sp>
          <p:nvSpPr>
            <p:cNvPr id="31" name="Right Arrow 30"/>
            <p:cNvSpPr/>
            <p:nvPr/>
          </p:nvSpPr>
          <p:spPr>
            <a:xfrm>
              <a:off x="1003098" y="1947984"/>
              <a:ext cx="3685931" cy="629355"/>
            </a:xfrm>
            <a:prstGeom prst="rightArrow">
              <a:avLst>
                <a:gd name="adj1" fmla="val 54891"/>
                <a:gd name="adj2" fmla="val 581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36" name="Flowchart: Manual Operation 35"/>
            <p:cNvSpPr/>
            <p:nvPr/>
          </p:nvSpPr>
          <p:spPr>
            <a:xfrm rot="10800000">
              <a:off x="643467" y="2089868"/>
              <a:ext cx="1123849" cy="345114"/>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Rectangle 40"/>
          <p:cNvSpPr/>
          <p:nvPr/>
        </p:nvSpPr>
        <p:spPr>
          <a:xfrm>
            <a:off x="2760325" y="4211288"/>
            <a:ext cx="379281" cy="30213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60" name="Group 59"/>
          <p:cNvGrpSpPr/>
          <p:nvPr/>
        </p:nvGrpSpPr>
        <p:grpSpPr>
          <a:xfrm>
            <a:off x="2760326" y="3697684"/>
            <a:ext cx="3618822" cy="663737"/>
            <a:chOff x="1093007" y="2577339"/>
            <a:chExt cx="3431368" cy="629356"/>
          </a:xfrm>
        </p:grpSpPr>
        <p:sp>
          <p:nvSpPr>
            <p:cNvPr id="43" name="Right Arrow 42"/>
            <p:cNvSpPr/>
            <p:nvPr/>
          </p:nvSpPr>
          <p:spPr>
            <a:xfrm>
              <a:off x="1452637" y="2577339"/>
              <a:ext cx="3071738" cy="629356"/>
            </a:xfrm>
            <a:prstGeom prst="rightArrow">
              <a:avLst>
                <a:gd name="adj1" fmla="val 54891"/>
                <a:gd name="adj2" fmla="val 58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44" name="Flowchart: Manual Operation 43"/>
            <p:cNvSpPr/>
            <p:nvPr/>
          </p:nvSpPr>
          <p:spPr>
            <a:xfrm rot="10800000">
              <a:off x="1093007" y="2719223"/>
              <a:ext cx="1123849" cy="345115"/>
            </a:xfrm>
            <a:prstGeom prst="flowChartManualOperat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Rectangle 46"/>
          <p:cNvSpPr/>
          <p:nvPr/>
        </p:nvSpPr>
        <p:spPr>
          <a:xfrm>
            <a:off x="3246423" y="4863004"/>
            <a:ext cx="367280" cy="23696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7"/>
          <p:cNvGrpSpPr/>
          <p:nvPr/>
        </p:nvGrpSpPr>
        <p:grpSpPr>
          <a:xfrm>
            <a:off x="3234422" y="4349400"/>
            <a:ext cx="2883546" cy="663737"/>
            <a:chOff x="-982317" y="1123950"/>
            <a:chExt cx="3986335" cy="1066800"/>
          </a:xfrm>
        </p:grpSpPr>
        <p:sp>
          <p:nvSpPr>
            <p:cNvPr id="49" name="Right Arrow 48"/>
            <p:cNvSpPr/>
            <p:nvPr/>
          </p:nvSpPr>
          <p:spPr>
            <a:xfrm>
              <a:off x="-372717" y="1123950"/>
              <a:ext cx="3376735" cy="1066800"/>
            </a:xfrm>
            <a:prstGeom prst="rightArrow">
              <a:avLst>
                <a:gd name="adj1" fmla="val 54891"/>
                <a:gd name="adj2" fmla="val 581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50" name="Flowchart: Manual Operation 49"/>
            <p:cNvSpPr/>
            <p:nvPr/>
          </p:nvSpPr>
          <p:spPr>
            <a:xfrm rot="10800000">
              <a:off x="-982317" y="1364453"/>
              <a:ext cx="1905000" cy="584993"/>
            </a:xfrm>
            <a:prstGeom prst="flowChartManualOperat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Rectangle 51"/>
          <p:cNvSpPr/>
          <p:nvPr/>
        </p:nvSpPr>
        <p:spPr>
          <a:xfrm>
            <a:off x="3720521" y="5517644"/>
            <a:ext cx="379279" cy="171500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53" name="Group 52"/>
          <p:cNvGrpSpPr/>
          <p:nvPr/>
        </p:nvGrpSpPr>
        <p:grpSpPr>
          <a:xfrm>
            <a:off x="3720522" y="5004038"/>
            <a:ext cx="2173084" cy="663737"/>
            <a:chOff x="304800" y="1123950"/>
            <a:chExt cx="3492723" cy="1066800"/>
          </a:xfrm>
          <a:solidFill>
            <a:schemeClr val="accent4"/>
          </a:solidFill>
        </p:grpSpPr>
        <p:sp>
          <p:nvSpPr>
            <p:cNvPr id="54" name="Right Arrow 53"/>
            <p:cNvSpPr/>
            <p:nvPr/>
          </p:nvSpPr>
          <p:spPr>
            <a:xfrm>
              <a:off x="1143000" y="1123950"/>
              <a:ext cx="2654523"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55" name="Flowchart: Manual Operation 54"/>
            <p:cNvSpPr/>
            <p:nvPr/>
          </p:nvSpPr>
          <p:spPr>
            <a:xfrm rot="10800000">
              <a:off x="304800"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Footer Text"/>
          <p:cNvSpPr txBox="1"/>
          <p:nvPr/>
        </p:nvSpPr>
        <p:spPr>
          <a:xfrm>
            <a:off x="986711" y="2006115"/>
            <a:ext cx="10987802" cy="295466"/>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61" name="Text Placeholder 3"/>
          <p:cNvSpPr txBox="1"/>
          <p:nvPr/>
        </p:nvSpPr>
        <p:spPr>
          <a:xfrm>
            <a:off x="6053283" y="3219751"/>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2" name="Text Placeholder 3"/>
          <p:cNvSpPr txBox="1"/>
          <p:nvPr/>
        </p:nvSpPr>
        <p:spPr>
          <a:xfrm>
            <a:off x="5761969" y="3879304"/>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3" name="Text Placeholder 3"/>
          <p:cNvSpPr txBox="1"/>
          <p:nvPr/>
        </p:nvSpPr>
        <p:spPr>
          <a:xfrm>
            <a:off x="5403392" y="453478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4" name="Text Placeholder 3"/>
          <p:cNvSpPr txBox="1"/>
          <p:nvPr/>
        </p:nvSpPr>
        <p:spPr>
          <a:xfrm>
            <a:off x="5281101" y="518438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nvGrpSpPr>
          <p:cNvPr id="70" name="Group 39"/>
          <p:cNvGrpSpPr/>
          <p:nvPr/>
        </p:nvGrpSpPr>
        <p:grpSpPr>
          <a:xfrm>
            <a:off x="7250121" y="3899456"/>
            <a:ext cx="2138152" cy="648987"/>
            <a:chOff x="885153" y="2451246"/>
            <a:chExt cx="2621653" cy="615372"/>
          </a:xfrm>
        </p:grpSpPr>
        <p:sp>
          <p:nvSpPr>
            <p:cNvPr id="71" name="TextBox 70"/>
            <p:cNvSpPr txBox="1"/>
            <p:nvPr/>
          </p:nvSpPr>
          <p:spPr>
            <a:xfrm>
              <a:off x="1876552" y="2451246"/>
              <a:ext cx="1630254" cy="245141"/>
            </a:xfrm>
            <a:prstGeom prst="rect">
              <a:avLst/>
            </a:prstGeom>
            <a:noFill/>
          </p:spPr>
          <p:txBody>
            <a:bodyPr wrap="squar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885153" y="2659265"/>
              <a:ext cx="2621653" cy="407353"/>
            </a:xfrm>
            <a:prstGeom prst="rect">
              <a:avLst/>
            </a:prstGeom>
            <a:noFill/>
          </p:spPr>
          <p:txBody>
            <a:bodyPr wrap="square" lIns="0" tIns="0" rIns="0" bIns="0" rtlCol="0" anchor="t" anchorCtr="0">
              <a:spAutoFit/>
            </a:bodyPr>
            <a:lstStyle/>
            <a:p>
              <a:pPr algn="r" defTabSz="96456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Group 40"/>
          <p:cNvGrpSpPr/>
          <p:nvPr/>
        </p:nvGrpSpPr>
        <p:grpSpPr>
          <a:xfrm>
            <a:off x="7250121" y="5400600"/>
            <a:ext cx="2138152" cy="648644"/>
            <a:chOff x="885152" y="3469218"/>
            <a:chExt cx="2621653" cy="615042"/>
          </a:xfrm>
        </p:grpSpPr>
        <p:sp>
          <p:nvSpPr>
            <p:cNvPr id="77" name="TextBox 76"/>
            <p:cNvSpPr txBox="1"/>
            <p:nvPr/>
          </p:nvSpPr>
          <p:spPr>
            <a:xfrm>
              <a:off x="1965861" y="3469218"/>
              <a:ext cx="1540944" cy="204282"/>
            </a:xfrm>
            <a:prstGeom prst="rect">
              <a:avLst/>
            </a:prstGeom>
            <a:noFill/>
          </p:spPr>
          <p:txBody>
            <a:bodyPr wrap="none" lIns="0" tIns="0" rIns="0" bIns="0" rtlCol="0" anchor="t" anchorCtr="0">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885152" y="3676910"/>
              <a:ext cx="2621653" cy="407350"/>
            </a:xfrm>
            <a:prstGeom prst="rect">
              <a:avLst/>
            </a:prstGeom>
            <a:noFill/>
          </p:spPr>
          <p:txBody>
            <a:bodyPr wrap="square" lIns="0" tIns="0" rIns="0" bIns="0" rtlCol="0" anchor="t" anchorCtr="0">
              <a:spAutoFit/>
            </a:bodyPr>
            <a:lstStyle/>
            <a:p>
              <a:pPr algn="r" defTabSz="96456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32"/>
          <p:cNvGrpSpPr/>
          <p:nvPr/>
        </p:nvGrpSpPr>
        <p:grpSpPr>
          <a:xfrm>
            <a:off x="7227065" y="3160684"/>
            <a:ext cx="2161210" cy="648992"/>
            <a:chOff x="5638262" y="1443119"/>
            <a:chExt cx="2649925" cy="615376"/>
          </a:xfrm>
        </p:grpSpPr>
        <p:sp>
          <p:nvSpPr>
            <p:cNvPr id="82" name="TextBox 81"/>
            <p:cNvSpPr txBox="1"/>
            <p:nvPr/>
          </p:nvSpPr>
          <p:spPr>
            <a:xfrm>
              <a:off x="6747243" y="1443119"/>
              <a:ext cx="1540944" cy="245141"/>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5638262" y="1651142"/>
              <a:ext cx="2649923" cy="407353"/>
            </a:xfrm>
            <a:prstGeom prst="rect">
              <a:avLst/>
            </a:prstGeom>
            <a:noFill/>
          </p:spPr>
          <p:txBody>
            <a:bodyPr wrap="square" lIns="0" tIns="0" rIns="0" bIns="0" rtlCol="0" anchor="t" anchorCtr="0">
              <a:spAutoFit/>
            </a:bodyPr>
            <a:lstStyle/>
            <a:p>
              <a:pPr algn="r" defTabSz="96456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68"/>
          <p:cNvGrpSpPr>
            <a:grpSpLocks noChangeAspect="1"/>
          </p:cNvGrpSpPr>
          <p:nvPr/>
        </p:nvGrpSpPr>
        <p:grpSpPr>
          <a:xfrm>
            <a:off x="9660059" y="3916325"/>
            <a:ext cx="528751" cy="513609"/>
            <a:chOff x="6595471" y="2476529"/>
            <a:chExt cx="723797" cy="703077"/>
          </a:xfrm>
        </p:grpSpPr>
        <p:sp>
          <p:nvSpPr>
            <p:cNvPr id="86" name="Oval 85"/>
            <p:cNvSpPr/>
            <p:nvPr/>
          </p:nvSpPr>
          <p:spPr>
            <a:xfrm>
              <a:off x="6595471" y="2476529"/>
              <a:ext cx="723797" cy="70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45"/>
            <p:cNvSpPr/>
            <p:nvPr/>
          </p:nvSpPr>
          <p:spPr bwMode="auto">
            <a:xfrm>
              <a:off x="6791563" y="2662261"/>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69"/>
          <p:cNvGrpSpPr>
            <a:grpSpLocks noChangeAspect="1"/>
          </p:cNvGrpSpPr>
          <p:nvPr/>
        </p:nvGrpSpPr>
        <p:grpSpPr>
          <a:xfrm>
            <a:off x="9660059" y="5402236"/>
            <a:ext cx="528751" cy="513609"/>
            <a:chOff x="6595471" y="3484651"/>
            <a:chExt cx="723797" cy="703077"/>
          </a:xfrm>
        </p:grpSpPr>
        <p:sp>
          <p:nvSpPr>
            <p:cNvPr id="91" name="Oval 90"/>
            <p:cNvSpPr/>
            <p:nvPr/>
          </p:nvSpPr>
          <p:spPr>
            <a:xfrm>
              <a:off x="6595471" y="3484651"/>
              <a:ext cx="723797" cy="7030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375"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91"/>
            <p:cNvSpPr>
              <a:spLocks noEditPoints="1"/>
            </p:cNvSpPr>
            <p:nvPr/>
          </p:nvSpPr>
          <p:spPr bwMode="auto">
            <a:xfrm>
              <a:off x="6809049" y="3619502"/>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67"/>
          <p:cNvGrpSpPr>
            <a:grpSpLocks noChangeAspect="1"/>
          </p:cNvGrpSpPr>
          <p:nvPr/>
        </p:nvGrpSpPr>
        <p:grpSpPr>
          <a:xfrm>
            <a:off x="9660059" y="3173370"/>
            <a:ext cx="528751" cy="513609"/>
            <a:chOff x="8049780" y="1468406"/>
            <a:chExt cx="723797" cy="703077"/>
          </a:xfrm>
        </p:grpSpPr>
        <p:sp>
          <p:nvSpPr>
            <p:cNvPr id="112" name="Oval 111"/>
            <p:cNvSpPr/>
            <p:nvPr/>
          </p:nvSpPr>
          <p:spPr>
            <a:xfrm>
              <a:off x="8049780" y="1468406"/>
              <a:ext cx="723797" cy="7030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53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217"/>
            <p:cNvSpPr>
              <a:spLocks noEditPoints="1"/>
            </p:cNvSpPr>
            <p:nvPr/>
          </p:nvSpPr>
          <p:spPr bwMode="auto">
            <a:xfrm>
              <a:off x="8222238" y="1677864"/>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Group 36"/>
          <p:cNvGrpSpPr/>
          <p:nvPr/>
        </p:nvGrpSpPr>
        <p:grpSpPr>
          <a:xfrm>
            <a:off x="7227065" y="4638027"/>
            <a:ext cx="2161208" cy="672987"/>
            <a:chOff x="5638262" y="2428485"/>
            <a:chExt cx="2649923" cy="638129"/>
          </a:xfrm>
        </p:grpSpPr>
        <p:sp>
          <p:nvSpPr>
            <p:cNvPr id="115" name="TextBox 114"/>
            <p:cNvSpPr txBox="1"/>
            <p:nvPr/>
          </p:nvSpPr>
          <p:spPr>
            <a:xfrm>
              <a:off x="6747241" y="2428485"/>
              <a:ext cx="1540944" cy="204285"/>
            </a:xfrm>
            <a:prstGeom prst="rect">
              <a:avLst/>
            </a:prstGeom>
            <a:noFill/>
          </p:spPr>
          <p:txBody>
            <a:bodyPr wrap="none" lIns="0" tIns="0" rIns="0" bIns="0" rtlCol="0" anchor="t" anchorCtr="0">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5638262" y="2659261"/>
              <a:ext cx="2649923" cy="407353"/>
            </a:xfrm>
            <a:prstGeom prst="rect">
              <a:avLst/>
            </a:prstGeom>
            <a:noFill/>
          </p:spPr>
          <p:txBody>
            <a:bodyPr wrap="square" lIns="0" tIns="0" rIns="0" bIns="0" rtlCol="0" anchor="t" anchorCtr="0">
              <a:spAutoFit/>
            </a:bodyPr>
            <a:lstStyle/>
            <a:p>
              <a:pPr algn="r" defTabSz="96456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Group 75"/>
          <p:cNvGrpSpPr>
            <a:grpSpLocks noChangeAspect="1"/>
          </p:cNvGrpSpPr>
          <p:nvPr/>
        </p:nvGrpSpPr>
        <p:grpSpPr>
          <a:xfrm>
            <a:off x="9660059" y="4659280"/>
            <a:ext cx="528751" cy="513609"/>
            <a:chOff x="8049780" y="2476530"/>
            <a:chExt cx="723797" cy="703077"/>
          </a:xfrm>
        </p:grpSpPr>
        <p:sp>
          <p:nvSpPr>
            <p:cNvPr id="118" name="Oval 117"/>
            <p:cNvSpPr/>
            <p:nvPr/>
          </p:nvSpPr>
          <p:spPr>
            <a:xfrm>
              <a:off x="8049780" y="2476530"/>
              <a:ext cx="723797" cy="70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56"/>
            <p:cNvSpPr>
              <a:spLocks noEditPoints="1"/>
            </p:cNvSpPr>
            <p:nvPr/>
          </p:nvSpPr>
          <p:spPr bwMode="auto">
            <a:xfrm>
              <a:off x="8238857" y="2655247"/>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56" name="文本框 55"/>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p:cTn id="27" dur="500" fill="hold"/>
                                        <p:tgtEl>
                                          <p:spTgt spid="111"/>
                                        </p:tgtEl>
                                        <p:attrNameLst>
                                          <p:attrName>ppt_w</p:attrName>
                                        </p:attrNameLst>
                                      </p:cBhvr>
                                      <p:tavLst>
                                        <p:tav tm="0">
                                          <p:val>
                                            <p:fltVal val="0"/>
                                          </p:val>
                                        </p:tav>
                                        <p:tav tm="100000">
                                          <p:val>
                                            <p:strVal val="#ppt_w"/>
                                          </p:val>
                                        </p:tav>
                                      </p:tavLst>
                                    </p:anim>
                                    <p:anim calcmode="lin" valueType="num">
                                      <p:cBhvr>
                                        <p:cTn id="28" dur="500" fill="hold"/>
                                        <p:tgtEl>
                                          <p:spTgt spid="111"/>
                                        </p:tgtEl>
                                        <p:attrNameLst>
                                          <p:attrName>ppt_h</p:attrName>
                                        </p:attrNameLst>
                                      </p:cBhvr>
                                      <p:tavLst>
                                        <p:tav tm="0">
                                          <p:val>
                                            <p:fltVal val="0"/>
                                          </p:val>
                                        </p:tav>
                                        <p:tav tm="100000">
                                          <p:val>
                                            <p:strVal val="#ppt_h"/>
                                          </p:val>
                                        </p:tav>
                                      </p:tavLst>
                                    </p:anim>
                                    <p:animEffect transition="in" filter="fade">
                                      <p:cBhvr>
                                        <p:cTn id="29" dur="500"/>
                                        <p:tgtEl>
                                          <p:spTgt spid="111"/>
                                        </p:tgtEl>
                                      </p:cBhvr>
                                    </p:animEffect>
                                  </p:childTnLst>
                                </p:cTn>
                              </p:par>
                              <p:par>
                                <p:cTn id="30" presetID="2" presetClass="entr" presetSubtype="4" accel="50000" decel="5000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500" fill="hold"/>
                                        <p:tgtEl>
                                          <p:spTgt spid="81"/>
                                        </p:tgtEl>
                                        <p:attrNameLst>
                                          <p:attrName>ppt_x</p:attrName>
                                        </p:attrNameLst>
                                      </p:cBhvr>
                                      <p:tavLst>
                                        <p:tav tm="0">
                                          <p:val>
                                            <p:strVal val="#ppt_x"/>
                                          </p:val>
                                        </p:tav>
                                        <p:tav tm="100000">
                                          <p:val>
                                            <p:strVal val="#ppt_x"/>
                                          </p:val>
                                        </p:tav>
                                      </p:tavLst>
                                    </p:anim>
                                    <p:anim calcmode="lin" valueType="num">
                                      <p:cBhvr additive="base">
                                        <p:cTn id="33" dur="500" fill="hold"/>
                                        <p:tgtEl>
                                          <p:spTgt spid="81"/>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p:cTn id="51" dur="500" fill="hold"/>
                                        <p:tgtEl>
                                          <p:spTgt spid="85"/>
                                        </p:tgtEl>
                                        <p:attrNameLst>
                                          <p:attrName>ppt_w</p:attrName>
                                        </p:attrNameLst>
                                      </p:cBhvr>
                                      <p:tavLst>
                                        <p:tav tm="0">
                                          <p:val>
                                            <p:fltVal val="0"/>
                                          </p:val>
                                        </p:tav>
                                        <p:tav tm="100000">
                                          <p:val>
                                            <p:strVal val="#ppt_w"/>
                                          </p:val>
                                        </p:tav>
                                      </p:tavLst>
                                    </p:anim>
                                    <p:anim calcmode="lin" valueType="num">
                                      <p:cBhvr>
                                        <p:cTn id="52" dur="500" fill="hold"/>
                                        <p:tgtEl>
                                          <p:spTgt spid="85"/>
                                        </p:tgtEl>
                                        <p:attrNameLst>
                                          <p:attrName>ppt_h</p:attrName>
                                        </p:attrNameLst>
                                      </p:cBhvr>
                                      <p:tavLst>
                                        <p:tav tm="0">
                                          <p:val>
                                            <p:fltVal val="0"/>
                                          </p:val>
                                        </p:tav>
                                        <p:tav tm="100000">
                                          <p:val>
                                            <p:strVal val="#ppt_h"/>
                                          </p:val>
                                        </p:tav>
                                      </p:tavLst>
                                    </p:anim>
                                    <p:animEffect transition="in" filter="fade">
                                      <p:cBhvr>
                                        <p:cTn id="53" dur="500"/>
                                        <p:tgtEl>
                                          <p:spTgt spid="85"/>
                                        </p:tgtEl>
                                      </p:cBhvr>
                                    </p:animEffect>
                                  </p:childTnLst>
                                </p:cTn>
                              </p:par>
                              <p:par>
                                <p:cTn id="54" presetID="2" presetClass="entr" presetSubtype="4" accel="50000" decel="5000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fill="hold"/>
                                        <p:tgtEl>
                                          <p:spTgt spid="70"/>
                                        </p:tgtEl>
                                        <p:attrNameLst>
                                          <p:attrName>ppt_x</p:attrName>
                                        </p:attrNameLst>
                                      </p:cBhvr>
                                      <p:tavLst>
                                        <p:tav tm="0">
                                          <p:val>
                                            <p:strVal val="#ppt_x"/>
                                          </p:val>
                                        </p:tav>
                                        <p:tav tm="100000">
                                          <p:val>
                                            <p:strVal val="#ppt_x"/>
                                          </p:val>
                                        </p:tav>
                                      </p:tavLst>
                                    </p:anim>
                                    <p:anim calcmode="lin" valueType="num">
                                      <p:cBhvr additive="base">
                                        <p:cTn id="57" dur="500" fill="hold"/>
                                        <p:tgtEl>
                                          <p:spTgt spid="70"/>
                                        </p:tgtEl>
                                        <p:attrNameLst>
                                          <p:attrName>ppt_y</p:attrName>
                                        </p:attrNameLst>
                                      </p:cBhvr>
                                      <p:tavLst>
                                        <p:tav tm="0">
                                          <p:val>
                                            <p:strVal val="1+#ppt_h/2"/>
                                          </p:val>
                                        </p:tav>
                                        <p:tav tm="100000">
                                          <p:val>
                                            <p:strVal val="#ppt_y"/>
                                          </p:val>
                                        </p:tav>
                                      </p:tavLst>
                                    </p:anim>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p:cTn id="75" dur="500" fill="hold"/>
                                        <p:tgtEl>
                                          <p:spTgt spid="117"/>
                                        </p:tgtEl>
                                        <p:attrNameLst>
                                          <p:attrName>ppt_w</p:attrName>
                                        </p:attrNameLst>
                                      </p:cBhvr>
                                      <p:tavLst>
                                        <p:tav tm="0">
                                          <p:val>
                                            <p:fltVal val="0"/>
                                          </p:val>
                                        </p:tav>
                                        <p:tav tm="100000">
                                          <p:val>
                                            <p:strVal val="#ppt_w"/>
                                          </p:val>
                                        </p:tav>
                                      </p:tavLst>
                                    </p:anim>
                                    <p:anim calcmode="lin" valueType="num">
                                      <p:cBhvr>
                                        <p:cTn id="76" dur="500" fill="hold"/>
                                        <p:tgtEl>
                                          <p:spTgt spid="117"/>
                                        </p:tgtEl>
                                        <p:attrNameLst>
                                          <p:attrName>ppt_h</p:attrName>
                                        </p:attrNameLst>
                                      </p:cBhvr>
                                      <p:tavLst>
                                        <p:tav tm="0">
                                          <p:val>
                                            <p:fltVal val="0"/>
                                          </p:val>
                                        </p:tav>
                                        <p:tav tm="100000">
                                          <p:val>
                                            <p:strVal val="#ppt_h"/>
                                          </p:val>
                                        </p:tav>
                                      </p:tavLst>
                                    </p:anim>
                                    <p:animEffect transition="in" filter="fade">
                                      <p:cBhvr>
                                        <p:cTn id="77" dur="500"/>
                                        <p:tgtEl>
                                          <p:spTgt spid="117"/>
                                        </p:tgtEl>
                                      </p:cBhvr>
                                    </p:animEffect>
                                  </p:childTnLst>
                                </p:cTn>
                              </p:par>
                              <p:par>
                                <p:cTn id="78" presetID="2" presetClass="entr" presetSubtype="4" accel="50000" decel="50000" fill="hold" nodeType="withEffect">
                                  <p:stCondLst>
                                    <p:cond delay="0"/>
                                  </p:stCondLst>
                                  <p:childTnLst>
                                    <p:set>
                                      <p:cBhvr>
                                        <p:cTn id="79" dur="1" fill="hold">
                                          <p:stCondLst>
                                            <p:cond delay="0"/>
                                          </p:stCondLst>
                                        </p:cTn>
                                        <p:tgtEl>
                                          <p:spTgt spid="114"/>
                                        </p:tgtEl>
                                        <p:attrNameLst>
                                          <p:attrName>style.visibility</p:attrName>
                                        </p:attrNameLst>
                                      </p:cBhvr>
                                      <p:to>
                                        <p:strVal val="visible"/>
                                      </p:to>
                                    </p:set>
                                    <p:anim calcmode="lin" valueType="num">
                                      <p:cBhvr additive="base">
                                        <p:cTn id="80" dur="500" fill="hold"/>
                                        <p:tgtEl>
                                          <p:spTgt spid="114"/>
                                        </p:tgtEl>
                                        <p:attrNameLst>
                                          <p:attrName>ppt_x</p:attrName>
                                        </p:attrNameLst>
                                      </p:cBhvr>
                                      <p:tavLst>
                                        <p:tav tm="0">
                                          <p:val>
                                            <p:strVal val="#ppt_x"/>
                                          </p:val>
                                        </p:tav>
                                        <p:tav tm="100000">
                                          <p:val>
                                            <p:strVal val="#ppt_x"/>
                                          </p:val>
                                        </p:tav>
                                      </p:tavLst>
                                    </p:anim>
                                    <p:anim calcmode="lin" valueType="num">
                                      <p:cBhvr additive="base">
                                        <p:cTn id="81" dur="500" fill="hold"/>
                                        <p:tgtEl>
                                          <p:spTgt spid="114"/>
                                        </p:tgtEl>
                                        <p:attrNameLst>
                                          <p:attrName>ppt_y</p:attrName>
                                        </p:attrNameLst>
                                      </p:cBhvr>
                                      <p:tavLst>
                                        <p:tav tm="0">
                                          <p:val>
                                            <p:strVal val="1+#ppt_h/2"/>
                                          </p:val>
                                        </p:tav>
                                        <p:tav tm="100000">
                                          <p:val>
                                            <p:strVal val="#ppt_y"/>
                                          </p:val>
                                        </p:tav>
                                      </p:tavLst>
                                    </p:anim>
                                  </p:childTnLst>
                                </p:cTn>
                              </p:par>
                            </p:childTnLst>
                          </p:cTn>
                        </p:par>
                        <p:par>
                          <p:cTn id="82" fill="hold">
                            <p:stCondLst>
                              <p:cond delay="6500"/>
                            </p:stCondLst>
                            <p:childTnLst>
                              <p:par>
                                <p:cTn id="83" presetID="22" presetClass="entr" presetSubtype="4"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down)">
                                      <p:cBhvr>
                                        <p:cTn id="85" dur="500"/>
                                        <p:tgtEl>
                                          <p:spTgt spid="52"/>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500"/>
                                        <p:tgtEl>
                                          <p:spTgt spid="53"/>
                                        </p:tgtEl>
                                      </p:cBhvr>
                                    </p:animEffect>
                                  </p:childTnLst>
                                </p:cTn>
                              </p:par>
                            </p:childTnLst>
                          </p:cTn>
                        </p:par>
                        <p:par>
                          <p:cTn id="90" fill="hold">
                            <p:stCondLst>
                              <p:cond delay="7500"/>
                            </p:stCondLst>
                            <p:childTnLst>
                              <p:par>
                                <p:cTn id="91" presetID="53" presetClass="entr" presetSubtype="16"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89"/>
                                        </p:tgtEl>
                                        <p:attrNameLst>
                                          <p:attrName>style.visibility</p:attrName>
                                        </p:attrNameLst>
                                      </p:cBhvr>
                                      <p:to>
                                        <p:strVal val="visible"/>
                                      </p:to>
                                    </p:set>
                                    <p:anim calcmode="lin" valueType="num">
                                      <p:cBhvr>
                                        <p:cTn id="99" dur="500" fill="hold"/>
                                        <p:tgtEl>
                                          <p:spTgt spid="89"/>
                                        </p:tgtEl>
                                        <p:attrNameLst>
                                          <p:attrName>ppt_w</p:attrName>
                                        </p:attrNameLst>
                                      </p:cBhvr>
                                      <p:tavLst>
                                        <p:tav tm="0">
                                          <p:val>
                                            <p:fltVal val="0"/>
                                          </p:val>
                                        </p:tav>
                                        <p:tav tm="100000">
                                          <p:val>
                                            <p:strVal val="#ppt_w"/>
                                          </p:val>
                                        </p:tav>
                                      </p:tavLst>
                                    </p:anim>
                                    <p:anim calcmode="lin" valueType="num">
                                      <p:cBhvr>
                                        <p:cTn id="100" dur="500" fill="hold"/>
                                        <p:tgtEl>
                                          <p:spTgt spid="89"/>
                                        </p:tgtEl>
                                        <p:attrNameLst>
                                          <p:attrName>ppt_h</p:attrName>
                                        </p:attrNameLst>
                                      </p:cBhvr>
                                      <p:tavLst>
                                        <p:tav tm="0">
                                          <p:val>
                                            <p:fltVal val="0"/>
                                          </p:val>
                                        </p:tav>
                                        <p:tav tm="100000">
                                          <p:val>
                                            <p:strVal val="#ppt_h"/>
                                          </p:val>
                                        </p:tav>
                                      </p:tavLst>
                                    </p:anim>
                                    <p:animEffect transition="in" filter="fade">
                                      <p:cBhvr>
                                        <p:cTn id="101" dur="500"/>
                                        <p:tgtEl>
                                          <p:spTgt spid="89"/>
                                        </p:tgtEl>
                                      </p:cBhvr>
                                    </p:animEffect>
                                  </p:childTnLst>
                                </p:cTn>
                              </p:par>
                              <p:par>
                                <p:cTn id="102" presetID="2" presetClass="entr" presetSubtype="4" accel="50000" decel="50000" fill="hold"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500" fill="hold"/>
                                        <p:tgtEl>
                                          <p:spTgt spid="76"/>
                                        </p:tgtEl>
                                        <p:attrNameLst>
                                          <p:attrName>ppt_x</p:attrName>
                                        </p:attrNameLst>
                                      </p:cBhvr>
                                      <p:tavLst>
                                        <p:tav tm="0">
                                          <p:val>
                                            <p:strVal val="#ppt_x"/>
                                          </p:val>
                                        </p:tav>
                                        <p:tav tm="100000">
                                          <p:val>
                                            <p:strVal val="#ppt_x"/>
                                          </p:val>
                                        </p:tav>
                                      </p:tavLst>
                                    </p:anim>
                                    <p:anim calcmode="lin" valueType="num">
                                      <p:cBhvr additive="base">
                                        <p:cTn id="10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7" grpId="0" animBg="1"/>
      <p:bldP spid="52" grpId="0" animBg="1"/>
      <p:bldP spid="58"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353" y="3132013"/>
            <a:ext cx="1285804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353" y="4583903"/>
            <a:ext cx="1285804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321" y="2886704"/>
            <a:ext cx="3427856" cy="490613"/>
          </a:xfrm>
          <a:prstGeom prst="roundRect">
            <a:avLst>
              <a:gd name="adj" fmla="val 50000"/>
            </a:avLst>
          </a:prstGeom>
          <a:solidFill>
            <a:schemeClr val="accent2"/>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494" y="3629889"/>
            <a:ext cx="4125511" cy="80009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ractur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立体创意 财务分析 数据报表PPT模板"/>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14.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19.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24.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25.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29.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Office Theme">
  <a:themeElements>
    <a:clrScheme name="自定义 343">
      <a:dk1>
        <a:sysClr val="windowText" lastClr="000000"/>
      </a:dk1>
      <a:lt1>
        <a:sysClr val="window" lastClr="FFFFFF"/>
      </a:lt1>
      <a:dk2>
        <a:srgbClr val="166CA3"/>
      </a:dk2>
      <a:lt2>
        <a:srgbClr val="E7E6E6"/>
      </a:lt2>
      <a:accent1>
        <a:srgbClr val="166CA3"/>
      </a:accent1>
      <a:accent2>
        <a:srgbClr val="46B9D0"/>
      </a:accent2>
      <a:accent3>
        <a:srgbClr val="166CA3"/>
      </a:accent3>
      <a:accent4>
        <a:srgbClr val="46B9D0"/>
      </a:accent4>
      <a:accent5>
        <a:srgbClr val="166CA3"/>
      </a:accent5>
      <a:accent6>
        <a:srgbClr val="46B9D0"/>
      </a:accent6>
      <a:hlink>
        <a:srgbClr val="166CA3"/>
      </a:hlink>
      <a:folHlink>
        <a:srgbClr val="46B9D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2929</Words>
  <Application>Microsoft Office PowerPoint</Application>
  <PresentationFormat>自定义</PresentationFormat>
  <Paragraphs>303</Paragraphs>
  <Slides>26</Slides>
  <Notes>26</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微软雅黑</vt:lpstr>
      <vt:lpstr>Arial</vt:lpstr>
      <vt:lpstr>Calibri</vt:lpstr>
      <vt:lpstr>Calibri Light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立体创意 财务分析 数据报表PPT模板</dc:title>
  <dc:creator/>
  <cp:lastModifiedBy/>
  <cp:revision>2</cp:revision>
  <dcterms:created xsi:type="dcterms:W3CDTF">2017-01-13T16:44:00Z</dcterms:created>
  <dcterms:modified xsi:type="dcterms:W3CDTF">2021-01-06T01:33:30Z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