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2" r:id="rId2"/>
    <p:sldId id="2824" r:id="rId3"/>
    <p:sldId id="2825" r:id="rId4"/>
    <p:sldId id="2834" r:id="rId5"/>
    <p:sldId id="2835" r:id="rId6"/>
    <p:sldId id="2836" r:id="rId7"/>
    <p:sldId id="2837" r:id="rId8"/>
    <p:sldId id="2826" r:id="rId9"/>
    <p:sldId id="2831" r:id="rId10"/>
    <p:sldId id="2832" r:id="rId11"/>
    <p:sldId id="2833" r:id="rId12"/>
    <p:sldId id="2827" r:id="rId13"/>
    <p:sldId id="2838" r:id="rId14"/>
    <p:sldId id="2839" r:id="rId15"/>
    <p:sldId id="2840" r:id="rId16"/>
    <p:sldId id="2841" r:id="rId17"/>
    <p:sldId id="2828" r:id="rId18"/>
    <p:sldId id="2842" r:id="rId19"/>
    <p:sldId id="2843" r:id="rId20"/>
    <p:sldId id="2844" r:id="rId21"/>
    <p:sldId id="2845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8BB"/>
    <a:srgbClr val="2E454C"/>
    <a:srgbClr val="7A84BA"/>
    <a:srgbClr val="28C398"/>
    <a:srgbClr val="FF2757"/>
    <a:srgbClr val="FFC642"/>
    <a:srgbClr val="FFFFFF"/>
    <a:srgbClr val="FF3565"/>
    <a:srgbClr val="FAC202"/>
    <a:srgbClr val="EE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4" autoAdjust="0"/>
    <p:restoredTop sz="95317" autoAdjust="0"/>
  </p:normalViewPr>
  <p:slideViewPr>
    <p:cSldViewPr>
      <p:cViewPr varScale="1">
        <p:scale>
          <a:sx n="75" d="100"/>
          <a:sy n="75" d="100"/>
        </p:scale>
        <p:origin x="96" y="32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0300"/>
            <a:ext cx="12858750" cy="72429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62742" y="1163399"/>
            <a:ext cx="7005439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cap="all" dirty="0">
                <a:solidFill>
                  <a:schemeClr val="bg1"/>
                </a:solidFill>
                <a:cs typeface="Arial" panose="020B0604020202020204" pitchFamily="34" charset="0"/>
              </a:rPr>
              <a:t>赢战</a:t>
            </a:r>
            <a:r>
              <a:rPr lang="en-US" altLang="zh-CN" sz="8000" b="1" cap="all" dirty="0">
                <a:solidFill>
                  <a:schemeClr val="bg1"/>
                </a:solidFill>
                <a:cs typeface="Arial" panose="020B0604020202020204" pitchFamily="34" charset="0"/>
              </a:rPr>
              <a:t>202X PPT</a:t>
            </a:r>
            <a:endParaRPr lang="zh-CN" altLang="en-US" sz="8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262742" y="2222684"/>
            <a:ext cx="63187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WARS 201X PPT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262742" y="3196418"/>
            <a:ext cx="3654465" cy="2863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>
                <a:solidFill>
                  <a:schemeClr val="bg1"/>
                </a:solidFill>
                <a:cs typeface="Arial" panose="020B0604020202020204" pitchFamily="34" charset="0"/>
              </a:rPr>
              <a:t>汇报人： </a:t>
            </a:r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xiazaii    </a:t>
            </a:r>
            <a:r>
              <a:rPr lang="zh-CN" altLang="en-US" sz="1400">
                <a:solidFill>
                  <a:schemeClr val="bg1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XX</a:t>
            </a:r>
            <a:r>
              <a:rPr lang="zh-CN" altLang="en-US" sz="1400">
                <a:solidFill>
                  <a:schemeClr val="bg1"/>
                </a:solidFill>
                <a:cs typeface="Arial" panose="020B0604020202020204" pitchFamily="34" charset="0"/>
              </a:rPr>
              <a:t>年</a:t>
            </a:r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XX</a:t>
            </a:r>
            <a:r>
              <a:rPr lang="zh-CN" altLang="en-US" sz="1400">
                <a:solidFill>
                  <a:schemeClr val="bg1"/>
                </a:solidFill>
                <a:cs typeface="Arial" panose="020B0604020202020204" pitchFamily="34" charset="0"/>
              </a:rPr>
              <a:t>月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4723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 animBg="1"/>
          <p:bldP spid="9" grpId="0"/>
          <p:bldP spid="9" grpId="1"/>
          <p:bldP spid="10" grpId="0"/>
          <p:bldP spid="10" grpId="1"/>
          <p:bldP spid="11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" grpId="0" animBg="1"/>
          <p:bldP spid="9" grpId="0"/>
          <p:bldP spid="9" grpId="1"/>
          <p:bldP spid="10" grpId="0"/>
          <p:bldP spid="10" grpId="1"/>
          <p:bldP spid="11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5" name="Group 5"/>
          <p:cNvGrpSpPr/>
          <p:nvPr/>
        </p:nvGrpSpPr>
        <p:grpSpPr bwMode="auto">
          <a:xfrm>
            <a:off x="4694215" y="2259670"/>
            <a:ext cx="3462814" cy="3375906"/>
            <a:chOff x="0" y="0"/>
            <a:chExt cx="7716441" cy="7523163"/>
          </a:xfrm>
        </p:grpSpPr>
        <p:sp>
          <p:nvSpPr>
            <p:cNvPr id="30726" name="AutoShape 6"/>
            <p:cNvSpPr/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7" name="AutoShape 7"/>
            <p:cNvSpPr/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8" name="AutoShape 8"/>
            <p:cNvSpPr/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AutoShape 9"/>
            <p:cNvSpPr/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0" name="AutoShape 10"/>
            <p:cNvSpPr/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1" name="AutoShape 11"/>
            <p:cNvSpPr/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2" name="AutoShape 12"/>
            <p:cNvSpPr/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49" name="AutoShape 29"/>
          <p:cNvSpPr/>
          <p:nvPr/>
        </p:nvSpPr>
        <p:spPr bwMode="auto">
          <a:xfrm>
            <a:off x="7265739" y="4818638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0" name="AutoShape 30"/>
          <p:cNvSpPr/>
          <p:nvPr/>
        </p:nvSpPr>
        <p:spPr bwMode="auto">
          <a:xfrm>
            <a:off x="5633368" y="2651128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1" name="AutoShape 31"/>
          <p:cNvSpPr/>
          <p:nvPr/>
        </p:nvSpPr>
        <p:spPr bwMode="auto">
          <a:xfrm>
            <a:off x="6936602" y="2650845"/>
            <a:ext cx="330659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2" name="AutoShape 32"/>
          <p:cNvSpPr/>
          <p:nvPr/>
        </p:nvSpPr>
        <p:spPr bwMode="auto">
          <a:xfrm>
            <a:off x="5256543" y="4746646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3" name="AutoShape 33"/>
          <p:cNvSpPr/>
          <p:nvPr/>
        </p:nvSpPr>
        <p:spPr bwMode="auto">
          <a:xfrm>
            <a:off x="6208391" y="5263982"/>
            <a:ext cx="476317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4" name="AutoShape 34"/>
          <p:cNvSpPr/>
          <p:nvPr/>
        </p:nvSpPr>
        <p:spPr bwMode="auto">
          <a:xfrm>
            <a:off x="7560403" y="3531997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5" name="AutoShape 35"/>
          <p:cNvSpPr/>
          <p:nvPr/>
        </p:nvSpPr>
        <p:spPr bwMode="auto">
          <a:xfrm>
            <a:off x="4906630" y="3511906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6" name="AutoShape 36"/>
          <p:cNvSpPr/>
          <p:nvPr/>
        </p:nvSpPr>
        <p:spPr bwMode="auto">
          <a:xfrm>
            <a:off x="2251238" y="2702418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7" name="AutoShape 37"/>
          <p:cNvSpPr/>
          <p:nvPr/>
        </p:nvSpPr>
        <p:spPr bwMode="auto">
          <a:xfrm>
            <a:off x="2700733" y="2402732"/>
            <a:ext cx="1391198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8" name="AutoShape 38"/>
          <p:cNvSpPr/>
          <p:nvPr/>
        </p:nvSpPr>
        <p:spPr bwMode="auto">
          <a:xfrm>
            <a:off x="4202429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59" name="AutoShape 39"/>
          <p:cNvSpPr/>
          <p:nvPr/>
        </p:nvSpPr>
        <p:spPr bwMode="auto">
          <a:xfrm>
            <a:off x="8773510" y="2702418"/>
            <a:ext cx="1789519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0" name="AutoShape 40"/>
          <p:cNvSpPr/>
          <p:nvPr/>
        </p:nvSpPr>
        <p:spPr bwMode="auto">
          <a:xfrm>
            <a:off x="8766814" y="2402732"/>
            <a:ext cx="1429865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1" name="AutoShape 41"/>
          <p:cNvSpPr/>
          <p:nvPr/>
        </p:nvSpPr>
        <p:spPr bwMode="auto">
          <a:xfrm>
            <a:off x="8480521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2" name="AutoShape 42"/>
          <p:cNvSpPr/>
          <p:nvPr/>
        </p:nvSpPr>
        <p:spPr bwMode="auto">
          <a:xfrm>
            <a:off x="2252912" y="3943856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3" name="AutoShape 43"/>
          <p:cNvSpPr/>
          <p:nvPr/>
        </p:nvSpPr>
        <p:spPr bwMode="auto">
          <a:xfrm>
            <a:off x="2704577" y="3644170"/>
            <a:ext cx="1394049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4" name="AutoShape 44"/>
          <p:cNvSpPr/>
          <p:nvPr/>
        </p:nvSpPr>
        <p:spPr bwMode="auto">
          <a:xfrm>
            <a:off x="4204103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5" name="AutoShape 45"/>
          <p:cNvSpPr/>
          <p:nvPr/>
        </p:nvSpPr>
        <p:spPr bwMode="auto">
          <a:xfrm>
            <a:off x="8745049" y="3943856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6" name="AutoShape 46"/>
          <p:cNvSpPr/>
          <p:nvPr/>
        </p:nvSpPr>
        <p:spPr bwMode="auto">
          <a:xfrm>
            <a:off x="8737515" y="3644170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7" name="AutoShape 47"/>
          <p:cNvSpPr/>
          <p:nvPr/>
        </p:nvSpPr>
        <p:spPr bwMode="auto">
          <a:xfrm>
            <a:off x="8451222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8" name="AutoShape 48"/>
          <p:cNvSpPr/>
          <p:nvPr/>
        </p:nvSpPr>
        <p:spPr bwMode="auto">
          <a:xfrm>
            <a:off x="2252912" y="5175247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9" name="AutoShape 49"/>
          <p:cNvSpPr/>
          <p:nvPr/>
        </p:nvSpPr>
        <p:spPr bwMode="auto">
          <a:xfrm>
            <a:off x="2702444" y="4876399"/>
            <a:ext cx="1389486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0" name="AutoShape 50"/>
          <p:cNvSpPr/>
          <p:nvPr/>
        </p:nvSpPr>
        <p:spPr bwMode="auto">
          <a:xfrm>
            <a:off x="4204103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71" name="AutoShape 51"/>
          <p:cNvSpPr/>
          <p:nvPr/>
        </p:nvSpPr>
        <p:spPr bwMode="auto">
          <a:xfrm>
            <a:off x="8745049" y="5175247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2" name="AutoShape 52"/>
          <p:cNvSpPr/>
          <p:nvPr/>
        </p:nvSpPr>
        <p:spPr bwMode="auto">
          <a:xfrm>
            <a:off x="8737515" y="4876399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3" name="AutoShape 53"/>
          <p:cNvSpPr/>
          <p:nvPr/>
        </p:nvSpPr>
        <p:spPr bwMode="auto">
          <a:xfrm>
            <a:off x="8451222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6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  <p:bldP spid="30755" grpId="0" autoUpdateAnimBg="0"/>
      <p:bldP spid="30756" grpId="0" autoUpdateAnimBg="0"/>
      <p:bldP spid="30757" grpId="0" autoUpdateAnimBg="0"/>
      <p:bldP spid="30759" grpId="0" autoUpdateAnimBg="0"/>
      <p:bldP spid="30760" grpId="0" autoUpdateAnimBg="0"/>
      <p:bldP spid="30762" grpId="0" autoUpdateAnimBg="0"/>
      <p:bldP spid="30763" grpId="0" autoUpdateAnimBg="0"/>
      <p:bldP spid="30765" grpId="0" autoUpdateAnimBg="0"/>
      <p:bldP spid="30766" grpId="0" autoUpdateAnimBg="0"/>
      <p:bldP spid="30768" grpId="0" autoUpdateAnimBg="0"/>
      <p:bldP spid="30769" grpId="0" autoUpdateAnimBg="0"/>
      <p:bldP spid="30771" grpId="0" autoUpdateAnimBg="0"/>
      <p:bldP spid="3077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-Turn Arrow 64"/>
          <p:cNvSpPr/>
          <p:nvPr/>
        </p:nvSpPr>
        <p:spPr>
          <a:xfrm rot="10800000">
            <a:off x="2223733" y="5135992"/>
            <a:ext cx="1972669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U-Turn Arrow 92"/>
          <p:cNvSpPr/>
          <p:nvPr/>
        </p:nvSpPr>
        <p:spPr>
          <a:xfrm rot="10800000">
            <a:off x="4414843" y="5135992"/>
            <a:ext cx="1930800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U-Turn Arrow 94"/>
          <p:cNvSpPr/>
          <p:nvPr/>
        </p:nvSpPr>
        <p:spPr>
          <a:xfrm rot="10800000">
            <a:off x="6477920" y="5135992"/>
            <a:ext cx="1830881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U-Turn Arrow 95"/>
          <p:cNvSpPr/>
          <p:nvPr/>
        </p:nvSpPr>
        <p:spPr>
          <a:xfrm rot="10800000">
            <a:off x="8406294" y="5135992"/>
            <a:ext cx="2105251" cy="558246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38348" y="3449127"/>
            <a:ext cx="1997505" cy="1674734"/>
            <a:chOff x="836612" y="1047750"/>
            <a:chExt cx="1635947" cy="1371600"/>
          </a:xfrm>
        </p:grpSpPr>
        <p:sp>
          <p:nvSpPr>
            <p:cNvPr id="44" name="Rounded Rectangle 43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1010063" y="1310076"/>
              <a:ext cx="1024697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63922" y="3449127"/>
            <a:ext cx="1997505" cy="1674734"/>
            <a:chOff x="836612" y="1047750"/>
            <a:chExt cx="1635947" cy="1371600"/>
          </a:xfrm>
        </p:grpSpPr>
        <p:sp>
          <p:nvSpPr>
            <p:cNvPr id="52" name="Isosceles Triangle 51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986322" y="1310075"/>
              <a:ext cx="1072178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96318" y="3449127"/>
            <a:ext cx="1997505" cy="1674734"/>
            <a:chOff x="836612" y="1047750"/>
            <a:chExt cx="1635947" cy="1371600"/>
          </a:xfrm>
        </p:grpSpPr>
        <p:sp>
          <p:nvSpPr>
            <p:cNvPr id="54" name="Isosceles Triangle 53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999136" y="1337156"/>
              <a:ext cx="1046551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18519" y="3449127"/>
            <a:ext cx="1997505" cy="1674734"/>
            <a:chOff x="836612" y="1047750"/>
            <a:chExt cx="1635947" cy="1371600"/>
          </a:xfrm>
        </p:grpSpPr>
        <p:sp>
          <p:nvSpPr>
            <p:cNvPr id="58" name="Isosceles Triangle 57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993277" y="1337156"/>
              <a:ext cx="1058269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616025" y="3449127"/>
            <a:ext cx="1674735" cy="1674734"/>
            <a:chOff x="836612" y="1047750"/>
            <a:chExt cx="1371600" cy="1371600"/>
          </a:xfrm>
        </p:grpSpPr>
        <p:sp>
          <p:nvSpPr>
            <p:cNvPr id="63" name="Rounded Rectangle 62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998167" y="1337156"/>
              <a:ext cx="1048492" cy="59382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8" name="Group 279"/>
          <p:cNvGrpSpPr/>
          <p:nvPr/>
        </p:nvGrpSpPr>
        <p:grpSpPr>
          <a:xfrm>
            <a:off x="1931040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69" name="Teardrop 6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71" name="Group 279"/>
          <p:cNvGrpSpPr/>
          <p:nvPr/>
        </p:nvGrpSpPr>
        <p:grpSpPr>
          <a:xfrm>
            <a:off x="3939513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74" name="Teardrop 7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80" name="Group 279"/>
          <p:cNvGrpSpPr/>
          <p:nvPr/>
        </p:nvGrpSpPr>
        <p:grpSpPr>
          <a:xfrm>
            <a:off x="5947984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81" name="Teardrop 8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85" name="Group 279"/>
          <p:cNvGrpSpPr/>
          <p:nvPr/>
        </p:nvGrpSpPr>
        <p:grpSpPr>
          <a:xfrm>
            <a:off x="7956457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88" name="Teardrop 8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90" name="Group 279"/>
          <p:cNvGrpSpPr/>
          <p:nvPr/>
        </p:nvGrpSpPr>
        <p:grpSpPr>
          <a:xfrm>
            <a:off x="9964933" y="2259294"/>
            <a:ext cx="946589" cy="946584"/>
            <a:chOff x="846989" y="1401020"/>
            <a:chExt cx="877416" cy="877416"/>
          </a:xfrm>
          <a:effectLst/>
        </p:grpSpPr>
        <p:sp>
          <p:nvSpPr>
            <p:cNvPr id="91" name="Teardrop 9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3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2009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49706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9"/>
          <p:cNvSpPr txBox="1"/>
          <p:nvPr/>
        </p:nvSpPr>
        <p:spPr>
          <a:xfrm>
            <a:off x="2154617" y="323513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54617" y="500524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54617" y="2531742"/>
            <a:ext cx="22821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104348" y="1312863"/>
            <a:ext cx="4960780" cy="5183187"/>
            <a:chOff x="7195062" y="1168053"/>
            <a:chExt cx="4960780" cy="54468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526559" y="4925296"/>
            <a:ext cx="1538569" cy="1595002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0640859" y="5177284"/>
            <a:ext cx="128607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646" y="2555667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830" y="2296137"/>
            <a:ext cx="1189329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7204" y="233248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989" y="3963093"/>
            <a:ext cx="1433059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445" y="3703562"/>
            <a:ext cx="1189330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820" y="373991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435" y="5402506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892" y="5142974"/>
            <a:ext cx="1190107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267" y="5179324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180" y="5459209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247" y="5198953"/>
            <a:ext cx="1230045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621" y="5236028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498" y="4012527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6565" y="3752270"/>
            <a:ext cx="1230044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675" y="378934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541" y="2561483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523" y="2301953"/>
            <a:ext cx="1236126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09983" y="233830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/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9837" y="285572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2073564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5211921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2275783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712098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5888" y="2722520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570120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5888" y="3580542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512428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5888" y="4522850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5368421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65888" y="5378843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rot="10800000">
            <a:off x="6146497" y="1966094"/>
            <a:ext cx="1258002" cy="1025467"/>
            <a:chOff x="3456897" y="3211271"/>
            <a:chExt cx="1232193" cy="1004428"/>
          </a:xfrm>
        </p:grpSpPr>
        <p:sp>
          <p:nvSpPr>
            <p:cNvPr id="9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664510" y="2463521"/>
            <a:ext cx="14972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rot="10800000">
            <a:off x="6614699" y="3681512"/>
            <a:ext cx="1258002" cy="1025467"/>
            <a:chOff x="3456897" y="3211271"/>
            <a:chExt cx="1232193" cy="1004428"/>
          </a:xfrm>
        </p:grpSpPr>
        <p:sp>
          <p:nvSpPr>
            <p:cNvPr id="16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188044" y="4200886"/>
            <a:ext cx="242665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rot="10800000">
            <a:off x="5489100" y="5213070"/>
            <a:ext cx="1258002" cy="1025467"/>
            <a:chOff x="3456897" y="3211271"/>
            <a:chExt cx="1232193" cy="1004428"/>
          </a:xfrm>
        </p:grpSpPr>
        <p:sp>
          <p:nvSpPr>
            <p:cNvPr id="21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424630" y="5725804"/>
            <a:ext cx="307977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467068" y="2305975"/>
            <a:ext cx="80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52623" y="4030732"/>
            <a:ext cx="80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13677" y="5540991"/>
            <a:ext cx="80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7588526" y="2088695"/>
            <a:ext cx="37444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8058426" y="3787990"/>
            <a:ext cx="37444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6906591" y="5388190"/>
            <a:ext cx="374441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63144" y="1373835"/>
            <a:ext cx="3681418" cy="6457680"/>
            <a:chOff x="998087" y="1374200"/>
            <a:chExt cx="4123216" cy="72326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98326">
              <a:off x="998087" y="1374200"/>
              <a:ext cx="4123216" cy="723265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 rot="922058">
              <a:off x="1610762" y="2427138"/>
              <a:ext cx="2935743" cy="512677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112015" y="1300747"/>
            <a:ext cx="3681418" cy="6457680"/>
            <a:chOff x="-3410131" y="1301112"/>
            <a:chExt cx="4123216" cy="72326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3410131" y="1301112"/>
              <a:ext cx="4123216" cy="72326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2781609" y="2305975"/>
              <a:ext cx="2935743" cy="5126774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917207" cy="7239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243487" y="1113625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255761" y="2129286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928" y="226836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928" y="327526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928" y="428217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109928" y="528907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068419" y="227442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068419" y="328132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068419" y="428822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068419" y="529512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030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62742" y="1163399"/>
            <a:ext cx="64627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cap="all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262742" y="2222684"/>
            <a:ext cx="47345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474642"/>
            <a:ext cx="2771272" cy="27177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93464" y="1371620"/>
            <a:ext cx="3000215" cy="418892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5882030"/>
            <a:ext cx="1123315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80382" y="4358761"/>
            <a:ext cx="2613203" cy="865808"/>
            <a:chOff x="680210" y="1949615"/>
            <a:chExt cx="1718591" cy="616167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680210" y="2171520"/>
              <a:ext cx="171859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3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69404" y="1474642"/>
            <a:ext cx="2771272" cy="271774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941539" y="1371620"/>
            <a:ext cx="3000215" cy="418892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173738" y="4358760"/>
            <a:ext cx="2569913" cy="865810"/>
            <a:chOff x="578159" y="1949614"/>
            <a:chExt cx="1777231" cy="616168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77723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474642"/>
            <a:ext cx="2771272" cy="27177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589614" y="1371620"/>
            <a:ext cx="3000215" cy="418892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823803" y="4358760"/>
            <a:ext cx="2569911" cy="865810"/>
            <a:chOff x="578159" y="1949614"/>
            <a:chExt cx="1971069" cy="616168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3942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0" name="Group 3290"/>
          <p:cNvGrpSpPr/>
          <p:nvPr/>
        </p:nvGrpSpPr>
        <p:grpSpPr>
          <a:xfrm>
            <a:off x="0" y="1367769"/>
            <a:ext cx="6387556" cy="5274912"/>
            <a:chOff x="-1646303" y="0"/>
            <a:chExt cx="12113363" cy="10003343"/>
          </a:xfrm>
        </p:grpSpPr>
        <p:sp>
          <p:nvSpPr>
            <p:cNvPr id="3271" name="Shape 3271"/>
            <p:cNvSpPr/>
            <p:nvPr/>
          </p:nvSpPr>
          <p:spPr>
            <a:xfrm>
              <a:off x="-1636724" y="1991671"/>
              <a:ext cx="3756471" cy="12057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2" name="Shape 3272"/>
            <p:cNvSpPr/>
            <p:nvPr/>
          </p:nvSpPr>
          <p:spPr>
            <a:xfrm>
              <a:off x="-1646303" y="3188891"/>
              <a:ext cx="3778204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3" name="Shape 3273"/>
            <p:cNvSpPr/>
            <p:nvPr/>
          </p:nvSpPr>
          <p:spPr>
            <a:xfrm>
              <a:off x="-1646303" y="4386111"/>
              <a:ext cx="3778204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4" name="Shape 3274"/>
            <p:cNvSpPr/>
            <p:nvPr/>
          </p:nvSpPr>
          <p:spPr>
            <a:xfrm>
              <a:off x="-1646303" y="5555779"/>
              <a:ext cx="3778204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5" name="Shape 3275"/>
            <p:cNvSpPr/>
            <p:nvPr/>
          </p:nvSpPr>
          <p:spPr>
            <a:xfrm>
              <a:off x="-1636724" y="6764597"/>
              <a:ext cx="3756471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59" name="Shape 3259"/>
            <p:cNvSpPr/>
            <p:nvPr/>
          </p:nvSpPr>
          <p:spPr>
            <a:xfrm>
              <a:off x="6065230" y="6821586"/>
              <a:ext cx="4381730" cy="114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0" name="Shape 3260"/>
            <p:cNvSpPr/>
            <p:nvPr/>
          </p:nvSpPr>
          <p:spPr>
            <a:xfrm>
              <a:off x="6085331" y="5620846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1" name="Shape 3261"/>
            <p:cNvSpPr/>
            <p:nvPr/>
          </p:nvSpPr>
          <p:spPr>
            <a:xfrm>
              <a:off x="6085325" y="4401350"/>
              <a:ext cx="4381729" cy="120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2" name="Shape 3262"/>
            <p:cNvSpPr/>
            <p:nvPr/>
          </p:nvSpPr>
          <p:spPr>
            <a:xfrm>
              <a:off x="6067213" y="4386181"/>
              <a:ext cx="3478230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3" name="Shape 3263"/>
            <p:cNvSpPr/>
            <p:nvPr/>
          </p:nvSpPr>
          <p:spPr>
            <a:xfrm>
              <a:off x="6085325" y="3173320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4" name="Shape 3264"/>
            <p:cNvSpPr/>
            <p:nvPr/>
          </p:nvSpPr>
          <p:spPr>
            <a:xfrm>
              <a:off x="6082670" y="1951919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265" name="image2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91742" cy="1000334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3266" name="Shape 3266"/>
            <p:cNvSpPr/>
            <p:nvPr/>
          </p:nvSpPr>
          <p:spPr>
            <a:xfrm>
              <a:off x="2387685" y="1991672"/>
              <a:ext cx="3377551" cy="120571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7" name="Shape 3267"/>
            <p:cNvSpPr/>
            <p:nvPr/>
          </p:nvSpPr>
          <p:spPr>
            <a:xfrm>
              <a:off x="2382945" y="3187673"/>
              <a:ext cx="3389692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8" name="Shape 3268"/>
            <p:cNvSpPr/>
            <p:nvPr/>
          </p:nvSpPr>
          <p:spPr>
            <a:xfrm>
              <a:off x="2370245" y="4386112"/>
              <a:ext cx="3412431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9" name="Shape 3269"/>
            <p:cNvSpPr/>
            <p:nvPr/>
          </p:nvSpPr>
          <p:spPr>
            <a:xfrm>
              <a:off x="2374985" y="5555778"/>
              <a:ext cx="3402951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0" name="Shape 3270"/>
            <p:cNvSpPr/>
            <p:nvPr/>
          </p:nvSpPr>
          <p:spPr>
            <a:xfrm>
              <a:off x="2374985" y="6759738"/>
              <a:ext cx="3397652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6" name="Shape 3276"/>
            <p:cNvSpPr/>
            <p:nvPr/>
          </p:nvSpPr>
          <p:spPr>
            <a:xfrm>
              <a:off x="6064558" y="1940941"/>
              <a:ext cx="3478231" cy="12057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7" name="Shape 3277"/>
            <p:cNvSpPr/>
            <p:nvPr/>
          </p:nvSpPr>
          <p:spPr>
            <a:xfrm>
              <a:off x="6067213" y="3162342"/>
              <a:ext cx="3478230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" name="Shape 3278"/>
            <p:cNvSpPr/>
            <p:nvPr/>
          </p:nvSpPr>
          <p:spPr>
            <a:xfrm>
              <a:off x="6067219" y="5609868"/>
              <a:ext cx="3478230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" name="Shape 3279"/>
            <p:cNvSpPr/>
            <p:nvPr/>
          </p:nvSpPr>
          <p:spPr>
            <a:xfrm>
              <a:off x="6072518" y="6810608"/>
              <a:ext cx="3478229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0" name="Shape 3280"/>
            <p:cNvSpPr/>
            <p:nvPr/>
          </p:nvSpPr>
          <p:spPr>
            <a:xfrm>
              <a:off x="10181681" y="2385692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1" name="Shape 3281"/>
            <p:cNvSpPr/>
            <p:nvPr/>
          </p:nvSpPr>
          <p:spPr>
            <a:xfrm>
              <a:off x="10194381" y="3608243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2" name="Shape 3282"/>
            <p:cNvSpPr/>
            <p:nvPr/>
          </p:nvSpPr>
          <p:spPr>
            <a:xfrm>
              <a:off x="10181681" y="4833156"/>
              <a:ext cx="256817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" name="Shape 3283"/>
            <p:cNvSpPr/>
            <p:nvPr/>
          </p:nvSpPr>
          <p:spPr>
            <a:xfrm>
              <a:off x="10181681" y="6049166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4" name="Shape 3284"/>
            <p:cNvSpPr/>
            <p:nvPr/>
          </p:nvSpPr>
          <p:spPr>
            <a:xfrm>
              <a:off x="10168982" y="7199887"/>
              <a:ext cx="256816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5" name="Shape 3285"/>
            <p:cNvSpPr/>
            <p:nvPr/>
          </p:nvSpPr>
          <p:spPr>
            <a:xfrm>
              <a:off x="2896911" y="2379309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6" name="Shape 3286"/>
            <p:cNvSpPr/>
            <p:nvPr/>
          </p:nvSpPr>
          <p:spPr>
            <a:xfrm>
              <a:off x="2896911" y="4777688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7" name="Shape 3287"/>
            <p:cNvSpPr/>
            <p:nvPr/>
          </p:nvSpPr>
          <p:spPr>
            <a:xfrm>
              <a:off x="2926593" y="3532914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>
              <a:off x="2895382" y="7196457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9" name="Shape 3289"/>
            <p:cNvSpPr/>
            <p:nvPr/>
          </p:nvSpPr>
          <p:spPr>
            <a:xfrm>
              <a:off x="2843806" y="6022462"/>
              <a:ext cx="238330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95" name="Group 3295"/>
          <p:cNvGrpSpPr/>
          <p:nvPr/>
        </p:nvGrpSpPr>
        <p:grpSpPr>
          <a:xfrm>
            <a:off x="7431833" y="2223301"/>
            <a:ext cx="3332543" cy="731560"/>
            <a:chOff x="0" y="0"/>
            <a:chExt cx="6319834" cy="1387327"/>
          </a:xfrm>
        </p:grpSpPr>
        <p:sp>
          <p:nvSpPr>
            <p:cNvPr id="3291" name="Shape 3291"/>
            <p:cNvSpPr/>
            <p:nvPr/>
          </p:nvSpPr>
          <p:spPr>
            <a:xfrm>
              <a:off x="0" y="242490"/>
              <a:ext cx="864618" cy="114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2" name="Shape 3292"/>
            <p:cNvSpPr/>
            <p:nvPr/>
          </p:nvSpPr>
          <p:spPr>
            <a:xfrm>
              <a:off x="211871" y="348548"/>
              <a:ext cx="759984" cy="890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3" name="Shape 3293"/>
            <p:cNvSpPr/>
            <p:nvPr/>
          </p:nvSpPr>
          <p:spPr>
            <a:xfrm>
              <a:off x="1231281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4" name="Shape 3294"/>
            <p:cNvSpPr/>
            <p:nvPr/>
          </p:nvSpPr>
          <p:spPr>
            <a:xfrm>
              <a:off x="1269382" y="539890"/>
              <a:ext cx="5050452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00" name="Group 3300"/>
          <p:cNvGrpSpPr/>
          <p:nvPr/>
        </p:nvGrpSpPr>
        <p:grpSpPr>
          <a:xfrm>
            <a:off x="7431833" y="2941672"/>
            <a:ext cx="3342588" cy="728862"/>
            <a:chOff x="0" y="0"/>
            <a:chExt cx="6338884" cy="1382212"/>
          </a:xfrm>
        </p:grpSpPr>
        <p:sp>
          <p:nvSpPr>
            <p:cNvPr id="3296" name="Shape 3296"/>
            <p:cNvSpPr/>
            <p:nvPr/>
          </p:nvSpPr>
          <p:spPr>
            <a:xfrm>
              <a:off x="0" y="237374"/>
              <a:ext cx="864618" cy="1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>
              <a:off x="211872" y="310448"/>
              <a:ext cx="759984" cy="89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8" name="Shape 3298"/>
            <p:cNvSpPr/>
            <p:nvPr/>
          </p:nvSpPr>
          <p:spPr>
            <a:xfrm>
              <a:off x="1250331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9" name="Shape 3299"/>
            <p:cNvSpPr/>
            <p:nvPr/>
          </p:nvSpPr>
          <p:spPr>
            <a:xfrm>
              <a:off x="1288431" y="539891"/>
              <a:ext cx="5050453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05" name="Group 3305"/>
          <p:cNvGrpSpPr/>
          <p:nvPr/>
        </p:nvGrpSpPr>
        <p:grpSpPr>
          <a:xfrm>
            <a:off x="7431833" y="3646650"/>
            <a:ext cx="3342588" cy="743204"/>
            <a:chOff x="0" y="0"/>
            <a:chExt cx="6338884" cy="1409410"/>
          </a:xfrm>
        </p:grpSpPr>
        <p:sp>
          <p:nvSpPr>
            <p:cNvPr id="3301" name="Shape 3301"/>
            <p:cNvSpPr/>
            <p:nvPr/>
          </p:nvSpPr>
          <p:spPr>
            <a:xfrm>
              <a:off x="0" y="264572"/>
              <a:ext cx="864618" cy="1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2" name="Shape 3302"/>
            <p:cNvSpPr/>
            <p:nvPr/>
          </p:nvSpPr>
          <p:spPr>
            <a:xfrm>
              <a:off x="211872" y="297748"/>
              <a:ext cx="759984" cy="89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3" name="Shape 3303"/>
            <p:cNvSpPr/>
            <p:nvPr/>
          </p:nvSpPr>
          <p:spPr>
            <a:xfrm>
              <a:off x="1250331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4" name="Shape 3304"/>
            <p:cNvSpPr/>
            <p:nvPr/>
          </p:nvSpPr>
          <p:spPr>
            <a:xfrm>
              <a:off x="1288431" y="539891"/>
              <a:ext cx="5050453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10" name="Group 3310"/>
          <p:cNvGrpSpPr/>
          <p:nvPr/>
        </p:nvGrpSpPr>
        <p:grpSpPr>
          <a:xfrm>
            <a:off x="7431833" y="4366950"/>
            <a:ext cx="3318576" cy="730655"/>
            <a:chOff x="0" y="0"/>
            <a:chExt cx="6293347" cy="1385612"/>
          </a:xfrm>
        </p:grpSpPr>
        <p:sp>
          <p:nvSpPr>
            <p:cNvPr id="3306" name="Shape 3306"/>
            <p:cNvSpPr/>
            <p:nvPr/>
          </p:nvSpPr>
          <p:spPr>
            <a:xfrm>
              <a:off x="0" y="240774"/>
              <a:ext cx="864618" cy="1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7" name="Shape 3307"/>
            <p:cNvSpPr/>
            <p:nvPr/>
          </p:nvSpPr>
          <p:spPr>
            <a:xfrm>
              <a:off x="211871" y="310903"/>
              <a:ext cx="759984" cy="89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8" name="Shape 3308"/>
            <p:cNvSpPr/>
            <p:nvPr/>
          </p:nvSpPr>
          <p:spPr>
            <a:xfrm>
              <a:off x="1204794" y="0"/>
              <a:ext cx="2383308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9" name="Shape 3309"/>
            <p:cNvSpPr/>
            <p:nvPr/>
          </p:nvSpPr>
          <p:spPr>
            <a:xfrm>
              <a:off x="1242895" y="539891"/>
              <a:ext cx="5050452" cy="5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15" name="Group 3315"/>
          <p:cNvGrpSpPr/>
          <p:nvPr/>
        </p:nvGrpSpPr>
        <p:grpSpPr>
          <a:xfrm>
            <a:off x="7431833" y="5087249"/>
            <a:ext cx="3332542" cy="710014"/>
            <a:chOff x="0" y="0"/>
            <a:chExt cx="6319833" cy="1346470"/>
          </a:xfrm>
        </p:grpSpPr>
        <p:sp>
          <p:nvSpPr>
            <p:cNvPr id="3311" name="Shape 3311"/>
            <p:cNvSpPr/>
            <p:nvPr/>
          </p:nvSpPr>
          <p:spPr>
            <a:xfrm>
              <a:off x="0" y="201631"/>
              <a:ext cx="864618" cy="114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2" name="Shape 3312"/>
            <p:cNvSpPr/>
            <p:nvPr/>
          </p:nvSpPr>
          <p:spPr>
            <a:xfrm>
              <a:off x="211872" y="256956"/>
              <a:ext cx="759984" cy="890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3" name="Shape 3313"/>
            <p:cNvSpPr/>
            <p:nvPr/>
          </p:nvSpPr>
          <p:spPr>
            <a:xfrm>
              <a:off x="1231279" y="0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314" name="Shape 3314"/>
            <p:cNvSpPr/>
            <p:nvPr/>
          </p:nvSpPr>
          <p:spPr>
            <a:xfrm>
              <a:off x="1269380" y="539892"/>
              <a:ext cx="5050453" cy="534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" grpId="0" advAuto="0"/>
      <p:bldP spid="3295" grpId="0" advAuto="0"/>
      <p:bldP spid="3300" grpId="0" advAuto="0"/>
      <p:bldP spid="3305" grpId="0" advAuto="0"/>
      <p:bldP spid="3310" grpId="0" advAuto="0"/>
      <p:bldP spid="3315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赢战工作总结汇报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www.33ppt.com ">
  <a:themeElements>
    <a:clrScheme name="自定义 225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E454C"/>
      </a:accent1>
      <a:accent2>
        <a:srgbClr val="D3C8BB"/>
      </a:accent2>
      <a:accent3>
        <a:srgbClr val="2E454C"/>
      </a:accent3>
      <a:accent4>
        <a:srgbClr val="D3C8BB"/>
      </a:accent4>
      <a:accent5>
        <a:srgbClr val="2E454C"/>
      </a:accent5>
      <a:accent6>
        <a:srgbClr val="D3C8BB"/>
      </a:accent6>
      <a:hlink>
        <a:srgbClr val="2E454C"/>
      </a:hlink>
      <a:folHlink>
        <a:srgbClr val="D3C8B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2457</Words>
  <Application>Microsoft Office PowerPoint</Application>
  <PresentationFormat>自定义</PresentationFormat>
  <Paragraphs>279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www.33ppt.com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赢战工作总结汇报PPT模板</dc:title>
  <dc:creator/>
  <cp:lastModifiedBy/>
  <cp:revision>2</cp:revision>
  <dcterms:created xsi:type="dcterms:W3CDTF">2017-09-30T01:58:00Z</dcterms:created>
  <dcterms:modified xsi:type="dcterms:W3CDTF">2021-01-06T01:34:48Z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