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30"/>
  </p:notesMasterIdLst>
  <p:sldIdLst>
    <p:sldId id="256" r:id="rId3"/>
    <p:sldId id="257" r:id="rId4"/>
    <p:sldId id="258" r:id="rId5"/>
    <p:sldId id="259" r:id="rId6"/>
    <p:sldId id="260" r:id="rId7"/>
    <p:sldId id="261" r:id="rId8"/>
    <p:sldId id="262" r:id="rId9"/>
    <p:sldId id="263" r:id="rId10"/>
    <p:sldId id="282" r:id="rId11"/>
    <p:sldId id="265" r:id="rId12"/>
    <p:sldId id="266" r:id="rId13"/>
    <p:sldId id="267" r:id="rId14"/>
    <p:sldId id="268" r:id="rId15"/>
    <p:sldId id="269" r:id="rId16"/>
    <p:sldId id="283" r:id="rId17"/>
    <p:sldId id="271" r:id="rId18"/>
    <p:sldId id="272" r:id="rId19"/>
    <p:sldId id="273" r:id="rId20"/>
    <p:sldId id="274" r:id="rId21"/>
    <p:sldId id="275" r:id="rId22"/>
    <p:sldId id="284" r:id="rId23"/>
    <p:sldId id="277" r:id="rId24"/>
    <p:sldId id="278" r:id="rId25"/>
    <p:sldId id="279" r:id="rId26"/>
    <p:sldId id="280" r:id="rId27"/>
    <p:sldId id="281" r:id="rId28"/>
    <p:sldId id="285" r:id="rId29"/>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2" autoAdjust="0"/>
    <p:restoredTop sz="94660"/>
  </p:normalViewPr>
  <p:slideViewPr>
    <p:cSldViewPr snapToGrid="0">
      <p:cViewPr varScale="1">
        <p:scale>
          <a:sx n="109" d="100"/>
          <a:sy n="109" d="100"/>
        </p:scale>
        <p:origin x="492" y="10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0054F-45CD-4EAD-8F47-2B549A8C65DF}"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5784D-4F34-4377-A076-84B8889CB3A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ln>
        </p:spPr>
      </p:sp>
      <p:sp>
        <p:nvSpPr>
          <p:cNvPr id="2253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2531"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1BD19A5A-0B8F-4C0B-933B-C7686A3EBAF0}"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幻灯片图像占位符 1"/>
          <p:cNvSpPr>
            <a:spLocks noGrp="1" noRot="1" noChangeAspect="1"/>
          </p:cNvSpPr>
          <p:nvPr>
            <p:ph type="sldImg"/>
          </p:nvPr>
        </p:nvSpPr>
        <p:spPr bwMode="auto">
          <a:noFill/>
          <a:ln>
            <a:solidFill>
              <a:srgbClr val="000000"/>
            </a:solidFill>
            <a:miter lim="800000"/>
          </a:ln>
        </p:spPr>
      </p:sp>
      <p:sp>
        <p:nvSpPr>
          <p:cNvPr id="8192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81923" name="灯片编号占位符 3"/>
          <p:cNvSpPr>
            <a:spLocks noGrp="1"/>
          </p:cNvSpPr>
          <p:nvPr>
            <p:ph type="sldNum" sz="quarter" idx="5"/>
          </p:nvPr>
        </p:nvSpPr>
        <p:spPr bwMode="auto">
          <a:ln>
            <a:miter lim="800000"/>
          </a:ln>
        </p:spPr>
        <p:txBody>
          <a:bodyPr wrap="square" numCol="1" anchorCtr="0" compatLnSpc="1"/>
          <a:lstStyle/>
          <a:p>
            <a:pPr marL="0" marR="0" lvl="0" indent="0" algn="r" defTabSz="685800" rtl="0" eaLnBrk="1" fontAlgn="base" latinLnBrk="0" hangingPunct="1">
              <a:lnSpc>
                <a:spcPct val="100000"/>
              </a:lnSpc>
              <a:spcBef>
                <a:spcPct val="0"/>
              </a:spcBef>
              <a:spcAft>
                <a:spcPct val="0"/>
              </a:spcAft>
              <a:buClrTx/>
              <a:buSzTx/>
              <a:buFontTx/>
              <a:buNone/>
              <a:defRPr/>
            </a:pPr>
            <a:fld id="{7EC8E850-AE9C-4077-B820-E4AB2F292757}" type="slidenum">
              <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幻灯片图像占位符 1"/>
          <p:cNvSpPr>
            <a:spLocks noGrp="1" noRot="1" noChangeAspect="1"/>
          </p:cNvSpPr>
          <p:nvPr>
            <p:ph type="sldImg"/>
          </p:nvPr>
        </p:nvSpPr>
        <p:spPr bwMode="auto">
          <a:noFill/>
          <a:ln>
            <a:solidFill>
              <a:srgbClr val="000000"/>
            </a:solidFill>
            <a:miter lim="800000"/>
          </a:ln>
        </p:spPr>
      </p:sp>
      <p:sp>
        <p:nvSpPr>
          <p:cNvPr id="3891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5"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E4AC759-BE41-4C31-88D0-68B8C9ADA066}"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幻灯片图像占位符 1"/>
          <p:cNvSpPr>
            <a:spLocks noGrp="1" noRot="1" noChangeAspect="1"/>
          </p:cNvSpPr>
          <p:nvPr>
            <p:ph type="sldImg"/>
          </p:nvPr>
        </p:nvSpPr>
        <p:spPr bwMode="auto">
          <a:noFill/>
          <a:ln>
            <a:solidFill>
              <a:srgbClr val="000000"/>
            </a:solidFill>
            <a:miter lim="800000"/>
          </a:ln>
        </p:spPr>
      </p:sp>
      <p:sp>
        <p:nvSpPr>
          <p:cNvPr id="4915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5"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546E502-B7AC-48E1-836A-D4842DAC24A1}"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bwMode="auto">
          <a:noFill/>
          <a:ln>
            <a:solidFill>
              <a:srgbClr val="000000"/>
            </a:solidFill>
            <a:miter lim="800000"/>
          </a:ln>
        </p:spPr>
      </p:sp>
      <p:sp>
        <p:nvSpPr>
          <p:cNvPr id="5529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5299"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D923B6A1-8DCC-4684-B736-04AD9CC814A8}"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幻灯片图像占位符 1"/>
          <p:cNvSpPr>
            <a:spLocks noGrp="1" noRot="1" noChangeAspect="1"/>
          </p:cNvSpPr>
          <p:nvPr>
            <p:ph type="sldImg"/>
          </p:nvPr>
        </p:nvSpPr>
        <p:spPr bwMode="auto">
          <a:noFill/>
          <a:ln>
            <a:solidFill>
              <a:srgbClr val="000000"/>
            </a:solidFill>
            <a:miter lim="800000"/>
          </a:ln>
        </p:spPr>
      </p:sp>
      <p:sp>
        <p:nvSpPr>
          <p:cNvPr id="921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92163" name="灯片编号占位符 3"/>
          <p:cNvSpPr>
            <a:spLocks noGrp="1"/>
          </p:cNvSpPr>
          <p:nvPr>
            <p:ph type="sldNum" sz="quarter" idx="5"/>
          </p:nvPr>
        </p:nvSpPr>
        <p:spPr bwMode="auto">
          <a:ln>
            <a:miter lim="800000"/>
          </a:ln>
        </p:spPr>
        <p:txBody>
          <a:bodyPr wrap="square" numCol="1" anchorCtr="0" compatLnSpc="1"/>
          <a:lstStyle/>
          <a:p>
            <a:pPr marL="0" marR="0" lvl="0" indent="0" algn="r" defTabSz="685800" rtl="0" eaLnBrk="1" fontAlgn="base" latinLnBrk="0" hangingPunct="1">
              <a:lnSpc>
                <a:spcPct val="100000"/>
              </a:lnSpc>
              <a:spcBef>
                <a:spcPct val="0"/>
              </a:spcBef>
              <a:spcAft>
                <a:spcPct val="0"/>
              </a:spcAft>
              <a:buClrTx/>
              <a:buSzTx/>
              <a:buFontTx/>
              <a:buNone/>
              <a:defRPr/>
            </a:pPr>
            <a:fld id="{00FA022A-F86F-40AC-9319-38A2EE7A08A3}" type="slidenum">
              <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幻灯片图像占位符 1"/>
          <p:cNvSpPr>
            <a:spLocks noGrp="1" noRot="1" noChangeAspect="1"/>
          </p:cNvSpPr>
          <p:nvPr>
            <p:ph type="sldImg"/>
          </p:nvPr>
        </p:nvSpPr>
        <p:spPr bwMode="auto">
          <a:noFill/>
          <a:ln>
            <a:solidFill>
              <a:srgbClr val="000000"/>
            </a:solidFill>
            <a:miter lim="800000"/>
          </a:ln>
        </p:spPr>
      </p:sp>
      <p:sp>
        <p:nvSpPr>
          <p:cNvPr id="716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71683"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2B3D84E-6AE6-4089-AC26-10D45B1C92FE}"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bwMode="auto">
          <a:noFill/>
          <a:ln>
            <a:solidFill>
              <a:srgbClr val="000000"/>
            </a:solidFill>
            <a:miter lim="800000"/>
          </a:ln>
        </p:spPr>
      </p:sp>
      <p:sp>
        <p:nvSpPr>
          <p:cNvPr id="143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4339"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E49E004-9F50-456A-944D-A75DD5139180}"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bwMode="auto">
          <a:noFill/>
          <a:ln>
            <a:solidFill>
              <a:srgbClr val="000000"/>
            </a:solidFill>
            <a:miter lim="800000"/>
          </a:ln>
        </p:spPr>
      </p:sp>
      <p:sp>
        <p:nvSpPr>
          <p:cNvPr id="1638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6387"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4EAAC18B-1306-4731-B7CE-9DCFE5366633}"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幻灯片图像占位符 1"/>
          <p:cNvSpPr>
            <a:spLocks noGrp="1" noRot="1" noChangeAspect="1"/>
          </p:cNvSpPr>
          <p:nvPr>
            <p:ph type="sldImg"/>
          </p:nvPr>
        </p:nvSpPr>
        <p:spPr bwMode="auto">
          <a:noFill/>
          <a:ln>
            <a:solidFill>
              <a:srgbClr val="000000"/>
            </a:solidFill>
            <a:miter lim="800000"/>
          </a:ln>
        </p:spPr>
      </p:sp>
      <p:sp>
        <p:nvSpPr>
          <p:cNvPr id="5734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7347"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44D0C04-257D-4599-B24C-7D0F6083F107}"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ln>
        </p:spPr>
      </p:sp>
      <p:sp>
        <p:nvSpPr>
          <p:cNvPr id="69634"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9635"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CE0689DE-FD77-4B0D-8EF8-8891E5132642}"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25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bwMode="auto">
          <a:noFill/>
          <a:ln>
            <a:solidFill>
              <a:srgbClr val="000000"/>
            </a:solidFill>
            <a:miter lim="800000"/>
          </a:ln>
        </p:spPr>
      </p:sp>
      <p:sp>
        <p:nvSpPr>
          <p:cNvPr id="26626"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6627"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DF35ED8-CF72-4593-B6B1-09201DD8ED6E}"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幻灯片图像占位符 1"/>
          <p:cNvSpPr>
            <a:spLocks noGrp="1" noRot="1" noChangeAspect="1"/>
          </p:cNvSpPr>
          <p:nvPr>
            <p:ph type="sldImg"/>
          </p:nvPr>
        </p:nvSpPr>
        <p:spPr bwMode="auto">
          <a:noFill/>
          <a:ln>
            <a:solidFill>
              <a:srgbClr val="000000"/>
            </a:solidFill>
            <a:miter lim="800000"/>
          </a:ln>
        </p:spPr>
      </p:sp>
      <p:sp>
        <p:nvSpPr>
          <p:cNvPr id="8397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83971" name="灯片编号占位符 3"/>
          <p:cNvSpPr>
            <a:spLocks noGrp="1"/>
          </p:cNvSpPr>
          <p:nvPr>
            <p:ph type="sldNum" sz="quarter" idx="5"/>
          </p:nvPr>
        </p:nvSpPr>
        <p:spPr bwMode="auto">
          <a:ln>
            <a:miter lim="800000"/>
          </a:ln>
        </p:spPr>
        <p:txBody>
          <a:bodyPr wrap="square" numCol="1" anchorCtr="0" compatLnSpc="1"/>
          <a:lstStyle/>
          <a:p>
            <a:pPr marL="0" marR="0" lvl="0" indent="0" algn="r" defTabSz="685800" rtl="0" eaLnBrk="1" fontAlgn="base" latinLnBrk="0" hangingPunct="1">
              <a:lnSpc>
                <a:spcPct val="100000"/>
              </a:lnSpc>
              <a:spcBef>
                <a:spcPct val="0"/>
              </a:spcBef>
              <a:spcAft>
                <a:spcPct val="0"/>
              </a:spcAft>
              <a:buClrTx/>
              <a:buSzTx/>
              <a:buFontTx/>
              <a:buNone/>
              <a:defRPr/>
            </a:pPr>
            <a:fld id="{8F00629A-4ECA-4364-909A-D57F554EDB19}" type="slidenum">
              <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rPr>
              <a:t>26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幻灯片图像占位符 1"/>
          <p:cNvSpPr>
            <a:spLocks noGrp="1" noRot="1" noChangeAspect="1"/>
          </p:cNvSpPr>
          <p:nvPr>
            <p:ph type="sldImg"/>
          </p:nvPr>
        </p:nvSpPr>
        <p:spPr bwMode="auto">
          <a:noFill/>
          <a:ln>
            <a:solidFill>
              <a:srgbClr val="000000"/>
            </a:solidFill>
            <a:miter lim="800000"/>
          </a:ln>
        </p:spPr>
      </p:sp>
      <p:sp>
        <p:nvSpPr>
          <p:cNvPr id="6553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5539"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ADF73899-D627-4B84-8E56-67B6AAD008C2}"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bwMode="auto">
          <a:noFill/>
          <a:ln>
            <a:solidFill>
              <a:srgbClr val="000000"/>
            </a:solidFill>
            <a:miter lim="800000"/>
          </a:ln>
        </p:spPr>
      </p:sp>
      <p:sp>
        <p:nvSpPr>
          <p:cNvPr id="2048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20483"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2230CCC4-06ED-44E7-A244-66A2F3695C18}"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p:cNvSpPr>
          <p:nvPr>
            <p:ph type="sldImg"/>
          </p:nvPr>
        </p:nvSpPr>
        <p:spPr bwMode="auto">
          <a:noFill/>
          <a:ln>
            <a:solidFill>
              <a:srgbClr val="000000"/>
            </a:solidFill>
            <a:miter lim="800000"/>
          </a:ln>
        </p:spPr>
      </p:sp>
      <p:sp>
        <p:nvSpPr>
          <p:cNvPr id="348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4819"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67587720-5B97-4846-8C31-5F132687F882}"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幻灯片图像占位符 1"/>
          <p:cNvSpPr>
            <a:spLocks noGrp="1" noRot="1" noChangeAspect="1"/>
          </p:cNvSpPr>
          <p:nvPr>
            <p:ph type="sldImg"/>
          </p:nvPr>
        </p:nvSpPr>
        <p:spPr bwMode="auto">
          <a:noFill/>
          <a:ln>
            <a:solidFill>
              <a:srgbClr val="000000"/>
            </a:solidFill>
            <a:miter lim="800000"/>
          </a:ln>
        </p:spPr>
      </p:sp>
      <p:sp>
        <p:nvSpPr>
          <p:cNvPr id="63490"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3491"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7B9BBBC1-B055-4A58-9BD7-52C826502684}"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幻灯片图像占位符 1"/>
          <p:cNvSpPr>
            <a:spLocks noGrp="1" noRot="1" noChangeAspect="1"/>
          </p:cNvSpPr>
          <p:nvPr>
            <p:ph type="sldImg"/>
          </p:nvPr>
        </p:nvSpPr>
        <p:spPr bwMode="auto">
          <a:noFill/>
          <a:ln>
            <a:solidFill>
              <a:srgbClr val="000000"/>
            </a:solidFill>
            <a:miter lim="800000"/>
          </a:ln>
        </p:spPr>
      </p:sp>
      <p:sp>
        <p:nvSpPr>
          <p:cNvPr id="4096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0963"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D46296A-5733-4BDC-8BA4-01D09FBC6D5E}"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幻灯片图像占位符 1"/>
          <p:cNvSpPr>
            <a:spLocks noGrp="1" noRot="1" noChangeAspect="1"/>
          </p:cNvSpPr>
          <p:nvPr>
            <p:ph type="sldImg"/>
          </p:nvPr>
        </p:nvSpPr>
        <p:spPr bwMode="auto">
          <a:noFill/>
          <a:ln>
            <a:solidFill>
              <a:srgbClr val="000000"/>
            </a:solidFill>
            <a:miter lim="800000"/>
          </a:ln>
        </p:spPr>
      </p:sp>
      <p:sp>
        <p:nvSpPr>
          <p:cNvPr id="51202"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1203"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52BA4A60-A32A-4D00-BD86-7467D1AE2B19}"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幻灯片图像占位符 1"/>
          <p:cNvSpPr>
            <a:spLocks noGrp="1" noRot="1" noChangeAspect="1"/>
          </p:cNvSpPr>
          <p:nvPr>
            <p:ph type="sldImg"/>
          </p:nvPr>
        </p:nvSpPr>
        <p:spPr bwMode="auto">
          <a:noFill/>
          <a:ln>
            <a:solidFill>
              <a:srgbClr val="000000"/>
            </a:solidFill>
            <a:miter lim="800000"/>
          </a:ln>
        </p:spPr>
      </p:sp>
      <p:sp>
        <p:nvSpPr>
          <p:cNvPr id="86018"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86019" name="灯片编号占位符 3"/>
          <p:cNvSpPr>
            <a:spLocks noGrp="1"/>
          </p:cNvSpPr>
          <p:nvPr>
            <p:ph type="sldNum" sz="quarter" idx="5"/>
          </p:nvPr>
        </p:nvSpPr>
        <p:spPr bwMode="auto">
          <a:ln>
            <a:miter lim="800000"/>
          </a:ln>
        </p:spPr>
        <p:txBody>
          <a:bodyPr wrap="square" numCol="1"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B65B705E-48EB-4BC0-8FB0-8D59881E5C24}" type="slidenum">
              <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 name="Group 26"/>
          <p:cNvGrpSpPr/>
          <p:nvPr userDrawn="1"/>
        </p:nvGrpSpPr>
        <p:grpSpPr bwMode="auto">
          <a:xfrm>
            <a:off x="1" y="0"/>
            <a:ext cx="9143999" cy="665288"/>
            <a:chOff x="1327944" y="1194903"/>
            <a:chExt cx="6685756" cy="840782"/>
          </a:xfrm>
        </p:grpSpPr>
        <p:sp>
          <p:nvSpPr>
            <p:cNvPr id="3" name="Rounded Rectangle 4"/>
            <p:cNvSpPr>
              <a:spLocks noChangeArrowheads="1"/>
            </p:cNvSpPr>
            <p:nvPr/>
          </p:nvSpPr>
          <p:spPr bwMode="auto">
            <a:xfrm>
              <a:off x="1327944" y="1194903"/>
              <a:ext cx="6685756" cy="840782"/>
            </a:xfrm>
            <a:prstGeom prst="roundRect">
              <a:avLst>
                <a:gd name="adj" fmla="val 11444"/>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 name="Rectangle 5"/>
            <p:cNvSpPr/>
            <p:nvPr/>
          </p:nvSpPr>
          <p:spPr bwMode="auto">
            <a:xfrm>
              <a:off x="2278949" y="1278176"/>
              <a:ext cx="4958326" cy="674726"/>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7" name="文本框 6"/>
          <p:cNvSpPr txBox="1"/>
          <p:nvPr userDrawn="1"/>
        </p:nvSpPr>
        <p:spPr>
          <a:xfrm>
            <a:off x="2803688" y="76564"/>
            <a:ext cx="3775393"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FF0000"/>
                </a:solidFill>
                <a:effectLst/>
                <a:uLnTx/>
                <a:uFillTx/>
                <a:latin typeface="Arial" panose="020B0604020202020204"/>
                <a:ea typeface="微软雅黑" panose="020B0503020204020204" pitchFamily="34" charset="-122"/>
                <a:cs typeface="+mn-cs"/>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1350" b="0" i="0" u="none" strike="noStrike" kern="1200" cap="none" spc="0" normalizeH="0" baseline="0" noProof="0" smtClean="0">
                <a:ln>
                  <a:noFill/>
                </a:ln>
                <a:solidFill>
                  <a:srgbClr val="FFFFFF"/>
                </a:solidFill>
                <a:effectLst/>
                <a:uLnTx/>
                <a:uFillTx/>
                <a:latin typeface="Arial" panose="020B0604020202020204"/>
                <a:ea typeface="微软雅黑" panose="020B0503020204020204" pitchFamily="34" charset="-122"/>
                <a:cs typeface="+mn-cs"/>
              </a:rPr>
              <a:t>2021/1/6</a:t>
            </a:fld>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页脚占位符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灯片编号占位符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1350" b="0" i="0" u="none" strike="noStrike" kern="1200" cap="none" spc="0" normalizeH="0" baseline="0" noProof="0" smtClean="0">
                <a:ln>
                  <a:noFill/>
                </a:ln>
                <a:solidFill>
                  <a:srgbClr val="FFFFFF"/>
                </a:solidFill>
                <a:effectLst/>
                <a:uLnTx/>
                <a:uFillTx/>
                <a:latin typeface="Arial" panose="020B0604020202020204"/>
                <a:ea typeface="微软雅黑" panose="020B0503020204020204" pitchFamily="34" charset="-122"/>
                <a:cs typeface="+mn-cs"/>
              </a:rPr>
              <a:t>‹#›</a:t>
            </a:fld>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2021/1/6</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xStyles>
    <p:titleStyle>
      <a:lvl1pPr algn="ctr" rtl="0" eaLnBrk="0" fontAlgn="base" hangingPunct="0">
        <a:spcBef>
          <a:spcPct val="0"/>
        </a:spcBef>
        <a:spcAft>
          <a:spcPct val="0"/>
        </a:spcAft>
        <a:defRPr sz="3960" kern="1200">
          <a:solidFill>
            <a:schemeClr val="tx1"/>
          </a:solidFill>
          <a:latin typeface="+mj-lt"/>
          <a:ea typeface="+mj-ea"/>
          <a:cs typeface="+mj-cs"/>
        </a:defRPr>
      </a:lvl1pPr>
      <a:lvl2pPr algn="ctr" rtl="0" eaLnBrk="0" fontAlgn="base" hangingPunct="0">
        <a:spcBef>
          <a:spcPct val="0"/>
        </a:spcBef>
        <a:spcAft>
          <a:spcPct val="0"/>
        </a:spcAft>
        <a:defRPr sz="3960">
          <a:solidFill>
            <a:schemeClr val="tx1"/>
          </a:solidFill>
          <a:latin typeface="Arial" panose="020B0604020202020204" pitchFamily="34" charset="0"/>
          <a:ea typeface="微软雅黑" panose="020B0503020204020204" pitchFamily="34" charset="-122"/>
        </a:defRPr>
      </a:lvl2pPr>
      <a:lvl3pPr algn="ctr" rtl="0" eaLnBrk="0" fontAlgn="base" hangingPunct="0">
        <a:spcBef>
          <a:spcPct val="0"/>
        </a:spcBef>
        <a:spcAft>
          <a:spcPct val="0"/>
        </a:spcAft>
        <a:defRPr sz="3960">
          <a:solidFill>
            <a:schemeClr val="tx1"/>
          </a:solidFill>
          <a:latin typeface="Arial" panose="020B0604020202020204" pitchFamily="34" charset="0"/>
          <a:ea typeface="微软雅黑" panose="020B0503020204020204" pitchFamily="34" charset="-122"/>
        </a:defRPr>
      </a:lvl3pPr>
      <a:lvl4pPr algn="ctr" rtl="0" eaLnBrk="0" fontAlgn="base" hangingPunct="0">
        <a:spcBef>
          <a:spcPct val="0"/>
        </a:spcBef>
        <a:spcAft>
          <a:spcPct val="0"/>
        </a:spcAft>
        <a:defRPr sz="3960">
          <a:solidFill>
            <a:schemeClr val="tx1"/>
          </a:solidFill>
          <a:latin typeface="Arial" panose="020B0604020202020204" pitchFamily="34" charset="0"/>
          <a:ea typeface="微软雅黑" panose="020B0503020204020204" pitchFamily="34" charset="-122"/>
        </a:defRPr>
      </a:lvl4pPr>
      <a:lvl5pPr algn="ctr" rtl="0" eaLnBrk="0" fontAlgn="base" hangingPunct="0">
        <a:spcBef>
          <a:spcPct val="0"/>
        </a:spcBef>
        <a:spcAft>
          <a:spcPct val="0"/>
        </a:spcAft>
        <a:defRPr sz="3960">
          <a:solidFill>
            <a:schemeClr val="tx1"/>
          </a:solidFill>
          <a:latin typeface="Arial" panose="020B0604020202020204" pitchFamily="34" charset="0"/>
          <a:ea typeface="微软雅黑" panose="020B0503020204020204" pitchFamily="34" charset="-122"/>
        </a:defRPr>
      </a:lvl5pPr>
      <a:lvl6pPr marL="411480" algn="ctr" rtl="0" fontAlgn="base">
        <a:spcBef>
          <a:spcPct val="0"/>
        </a:spcBef>
        <a:spcAft>
          <a:spcPct val="0"/>
        </a:spcAft>
        <a:defRPr sz="3960">
          <a:solidFill>
            <a:schemeClr val="tx1"/>
          </a:solidFill>
          <a:latin typeface="Arial" panose="020B0604020202020204" pitchFamily="34" charset="0"/>
          <a:ea typeface="微软雅黑" panose="020B0503020204020204" pitchFamily="34" charset="-122"/>
        </a:defRPr>
      </a:lvl6pPr>
      <a:lvl7pPr marL="822960" algn="ctr" rtl="0" fontAlgn="base">
        <a:spcBef>
          <a:spcPct val="0"/>
        </a:spcBef>
        <a:spcAft>
          <a:spcPct val="0"/>
        </a:spcAft>
        <a:defRPr sz="3960">
          <a:solidFill>
            <a:schemeClr val="tx1"/>
          </a:solidFill>
          <a:latin typeface="Arial" panose="020B0604020202020204" pitchFamily="34" charset="0"/>
          <a:ea typeface="微软雅黑" panose="020B0503020204020204" pitchFamily="34" charset="-122"/>
        </a:defRPr>
      </a:lvl7pPr>
      <a:lvl8pPr marL="1234440" algn="ctr" rtl="0" fontAlgn="base">
        <a:spcBef>
          <a:spcPct val="0"/>
        </a:spcBef>
        <a:spcAft>
          <a:spcPct val="0"/>
        </a:spcAft>
        <a:defRPr sz="3960">
          <a:solidFill>
            <a:schemeClr val="tx1"/>
          </a:solidFill>
          <a:latin typeface="Arial" panose="020B0604020202020204" pitchFamily="34" charset="0"/>
          <a:ea typeface="微软雅黑" panose="020B0503020204020204" pitchFamily="34" charset="-122"/>
        </a:defRPr>
      </a:lvl8pPr>
      <a:lvl9pPr marL="1645920" algn="ctr" rtl="0" fontAlgn="base">
        <a:spcBef>
          <a:spcPct val="0"/>
        </a:spcBef>
        <a:spcAft>
          <a:spcPct val="0"/>
        </a:spcAft>
        <a:defRPr sz="3960">
          <a:solidFill>
            <a:schemeClr val="tx1"/>
          </a:solidFill>
          <a:latin typeface="Arial" panose="020B0604020202020204" pitchFamily="34" charset="0"/>
          <a:ea typeface="微软雅黑" panose="020B0503020204020204" pitchFamily="34" charset="-122"/>
        </a:defRPr>
      </a:lvl9pPr>
    </p:titleStyle>
    <p:bodyStyle>
      <a:lvl1pPr marL="308610" indent="-308610" algn="l" rtl="0" eaLnBrk="0" fontAlgn="base" hangingPunct="0">
        <a:spcBef>
          <a:spcPct val="20000"/>
        </a:spcBef>
        <a:spcAft>
          <a:spcPct val="0"/>
        </a:spcAft>
        <a:buFont typeface="Arial" panose="020B0604020202020204" pitchFamily="34" charset="0"/>
        <a:buChar char="•"/>
        <a:defRPr sz="2880" kern="1200">
          <a:solidFill>
            <a:schemeClr val="tx1"/>
          </a:solidFill>
          <a:latin typeface="+mn-lt"/>
          <a:ea typeface="+mn-ea"/>
          <a:cs typeface="+mn-cs"/>
        </a:defRPr>
      </a:lvl1pPr>
      <a:lvl2pPr marL="668655" indent="-257175" algn="l" rtl="0" eaLnBrk="0" fontAlgn="base" hangingPunct="0">
        <a:spcBef>
          <a:spcPct val="20000"/>
        </a:spcBef>
        <a:spcAft>
          <a:spcPct val="0"/>
        </a:spcAft>
        <a:buFont typeface="Arial" panose="020B0604020202020204" pitchFamily="34" charset="0"/>
        <a:buChar char="–"/>
        <a:defRPr sz="2520" kern="1200">
          <a:solidFill>
            <a:schemeClr val="tx1"/>
          </a:solidFill>
          <a:latin typeface="+mn-lt"/>
          <a:ea typeface="+mn-ea"/>
          <a:cs typeface="+mn-cs"/>
        </a:defRPr>
      </a:lvl2pPr>
      <a:lvl3pPr marL="1028700" indent="-205740" algn="l" rtl="0" eaLnBrk="0" fontAlgn="base" hangingPunct="0">
        <a:spcBef>
          <a:spcPct val="20000"/>
        </a:spcBef>
        <a:spcAft>
          <a:spcPct val="0"/>
        </a:spcAft>
        <a:buFont typeface="Arial" panose="020B0604020202020204" pitchFamily="34" charset="0"/>
        <a:buChar char="•"/>
        <a:defRPr sz="2160" kern="1200">
          <a:solidFill>
            <a:schemeClr val="tx1"/>
          </a:solidFill>
          <a:latin typeface="+mn-lt"/>
          <a:ea typeface="+mn-ea"/>
          <a:cs typeface="+mn-cs"/>
        </a:defRPr>
      </a:lvl3pPr>
      <a:lvl4pPr marL="1440180" indent="-20574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1851660" indent="-20574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26314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7462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8610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97580" indent="-205740" algn="l" defTabSz="82296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0" y="2166222"/>
            <a:ext cx="6718300" cy="2624549"/>
          </a:xfrm>
          <a:prstGeom prst="rect">
            <a:avLst/>
          </a:prstGeom>
        </p:spPr>
      </p:pic>
      <p:pic>
        <p:nvPicPr>
          <p:cNvPr id="5" name="图片 4"/>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400000"/>
                    </a14:imgEffect>
                  </a14:imgLayer>
                </a14:imgProps>
              </a:ext>
            </a:extLst>
          </a:blip>
          <a:srcRect l="-1" t="-2893" r="-2592"/>
          <a:stretch>
            <a:fillRect/>
          </a:stretch>
        </p:blipFill>
        <p:spPr>
          <a:xfrm>
            <a:off x="0" y="351027"/>
            <a:ext cx="5372100" cy="4792473"/>
          </a:xfrm>
          <a:prstGeom prst="rect">
            <a:avLst/>
          </a:prstGeom>
        </p:spPr>
      </p:pic>
      <p:pic>
        <p:nvPicPr>
          <p:cNvPr id="4" name="图片 3"/>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361535" y="3238500"/>
            <a:ext cx="1261765" cy="1905000"/>
          </a:xfrm>
          <a:prstGeom prst="rect">
            <a:avLst/>
          </a:prstGeom>
        </p:spPr>
      </p:pic>
      <p:sp>
        <p:nvSpPr>
          <p:cNvPr id="7" name="圆角矩形 6"/>
          <p:cNvSpPr/>
          <p:nvPr/>
        </p:nvSpPr>
        <p:spPr>
          <a:xfrm>
            <a:off x="3971939" y="1092200"/>
            <a:ext cx="4379177" cy="807322"/>
          </a:xfrm>
          <a:prstGeom prst="roundRect">
            <a:avLst>
              <a:gd name="adj" fmla="val 222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4033381" y="1141918"/>
            <a:ext cx="4256293" cy="707886"/>
          </a:xfrm>
          <a:prstGeom prst="rect">
            <a:avLst/>
          </a:prstGeom>
          <a:noFill/>
        </p:spPr>
        <p:txBody>
          <a:bodyPr wrap="none" rtlCol="0">
            <a:spAutoFit/>
          </a:bodyPr>
          <a:lstStyle/>
          <a:p>
            <a:r>
              <a:rPr lang="zh-CN" altLang="en-US" sz="4000" b="1" dirty="0">
                <a:solidFill>
                  <a:schemeClr val="bg1"/>
                </a:solidFill>
                <a:latin typeface="+mj-ea"/>
                <a:ea typeface="+mj-ea"/>
              </a:rPr>
              <a:t>烟酒生产销售</a:t>
            </a:r>
            <a:r>
              <a:rPr lang="en-US" altLang="zh-CN" sz="4000" b="1" dirty="0">
                <a:solidFill>
                  <a:schemeClr val="bg1"/>
                </a:solidFill>
                <a:latin typeface="+mj-ea"/>
                <a:ea typeface="+mj-ea"/>
              </a:rPr>
              <a:t>PPT</a:t>
            </a:r>
            <a:endParaRPr lang="zh-CN" altLang="en-US" sz="4000" b="1" dirty="0">
              <a:solidFill>
                <a:schemeClr val="bg1"/>
              </a:solidFill>
              <a:latin typeface="+mj-ea"/>
              <a:ea typeface="+mj-ea"/>
            </a:endParaRPr>
          </a:p>
        </p:txBody>
      </p:sp>
      <p:sp>
        <p:nvSpPr>
          <p:cNvPr id="9" name="文本框 8"/>
          <p:cNvSpPr txBox="1"/>
          <p:nvPr/>
        </p:nvSpPr>
        <p:spPr>
          <a:xfrm>
            <a:off x="4371904" y="1971126"/>
            <a:ext cx="3613490" cy="338554"/>
          </a:xfrm>
          <a:prstGeom prst="rect">
            <a:avLst/>
          </a:prstGeom>
          <a:noFill/>
        </p:spPr>
        <p:txBody>
          <a:bodyPr wrap="none" rtlCol="0">
            <a:spAutoFit/>
          </a:bodyPr>
          <a:lstStyle/>
          <a:p>
            <a:pPr algn="ctr"/>
            <a:r>
              <a:rPr lang="zh-CN" altLang="en-US" sz="1600" b="1">
                <a:solidFill>
                  <a:srgbClr val="C00000"/>
                </a:solidFill>
              </a:rPr>
              <a:t>汇报人：</a:t>
            </a:r>
            <a:r>
              <a:rPr lang="en-US" altLang="zh-CN" sz="1600" b="1">
                <a:solidFill>
                  <a:srgbClr val="C00000"/>
                </a:solidFill>
              </a:rPr>
              <a:t>xiazaii         </a:t>
            </a:r>
            <a:r>
              <a:rPr lang="zh-CN" altLang="en-US" sz="1600" b="1">
                <a:solidFill>
                  <a:srgbClr val="C00000"/>
                </a:solidFill>
              </a:rPr>
              <a:t>时间：</a:t>
            </a:r>
            <a:r>
              <a:rPr lang="en-US" altLang="zh-CN" sz="1600" b="1">
                <a:solidFill>
                  <a:srgbClr val="C00000"/>
                </a:solidFill>
              </a:rPr>
              <a:t>XX</a:t>
            </a:r>
            <a:r>
              <a:rPr lang="zh-CN" altLang="en-US" sz="1600" b="1">
                <a:solidFill>
                  <a:srgbClr val="C00000"/>
                </a:solidFill>
              </a:rPr>
              <a:t>年</a:t>
            </a:r>
            <a:r>
              <a:rPr lang="en-US" altLang="zh-CN" sz="1600" b="1">
                <a:solidFill>
                  <a:srgbClr val="C00000"/>
                </a:solidFill>
              </a:rPr>
              <a:t>XX</a:t>
            </a:r>
            <a:r>
              <a:rPr lang="zh-CN" altLang="en-US" sz="1600" b="1">
                <a:solidFill>
                  <a:srgbClr val="C00000"/>
                </a:solidFill>
              </a:rPr>
              <a:t>月</a:t>
            </a:r>
            <a:endParaRPr lang="zh-CN" altLang="en-US" sz="1600" b="1" dirty="0">
              <a:solidFill>
                <a:srgbClr val="C00000"/>
              </a:solidFill>
            </a:endParaRPr>
          </a:p>
        </p:txBody>
      </p:sp>
      <p:sp>
        <p:nvSpPr>
          <p:cNvPr id="15" name="文本框 14"/>
          <p:cNvSpPr txBox="1"/>
          <p:nvPr/>
        </p:nvSpPr>
        <p:spPr>
          <a:xfrm>
            <a:off x="4961519" y="613946"/>
            <a:ext cx="2388235" cy="398780"/>
          </a:xfrm>
          <a:prstGeom prst="rect">
            <a:avLst/>
          </a:prstGeom>
          <a:noFill/>
        </p:spPr>
        <p:txBody>
          <a:bodyPr wrap="none" rtlCol="0">
            <a:spAutoFit/>
          </a:bodyPr>
          <a:lstStyle/>
          <a:p>
            <a:r>
              <a:rPr lang="en-US" altLang="zh-CN" sz="2000" b="1" dirty="0">
                <a:solidFill>
                  <a:srgbClr val="C00000"/>
                </a:solidFill>
              </a:rPr>
              <a:t>202XPOWERPOINT</a:t>
            </a:r>
            <a:endParaRPr lang="zh-CN" altLang="en-US" sz="2000" b="1"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anim calcmode="lin" valueType="num">
                                      <p:cBhvr>
                                        <p:cTn id="12" dur="1250" fill="hold"/>
                                        <p:tgtEl>
                                          <p:spTgt spid="5"/>
                                        </p:tgtEl>
                                        <p:attrNameLst>
                                          <p:attrName>ppt_x</p:attrName>
                                        </p:attrNameLst>
                                      </p:cBhvr>
                                      <p:tavLst>
                                        <p:tav tm="0">
                                          <p:val>
                                            <p:strVal val="#ppt_x"/>
                                          </p:val>
                                        </p:tav>
                                        <p:tav tm="100000">
                                          <p:val>
                                            <p:strVal val="#ppt_x"/>
                                          </p:val>
                                        </p:tav>
                                      </p:tavLst>
                                    </p:anim>
                                    <p:anim calcmode="lin" valueType="num">
                                      <p:cBhvr>
                                        <p:cTn id="13" dur="1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par>
                          <p:cTn id="18" fill="hold">
                            <p:stCondLst>
                              <p:cond delay="3500"/>
                            </p:stCondLst>
                            <p:childTnLst>
                              <p:par>
                                <p:cTn id="19" presetID="18" presetClass="entr" presetSubtype="3"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par>
                          <p:cTn id="28" fill="hold">
                            <p:stCondLst>
                              <p:cond delay="50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750"/>
                                        <p:tgtEl>
                                          <p:spTgt spid="15"/>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pic>
        <p:nvPicPr>
          <p:cNvPr id="3" name="图片 2" descr="未标题-2.png"/>
          <p:cNvPicPr>
            <a:picLocks noChangeAspect="1"/>
          </p:cNvPicPr>
          <p:nvPr/>
        </p:nvPicPr>
        <p:blipFill>
          <a:blip r:embed="rId3"/>
          <a:srcRect/>
          <a:stretch>
            <a:fillRect/>
          </a:stretch>
        </p:blipFill>
        <p:spPr bwMode="auto">
          <a:xfrm>
            <a:off x="521494" y="2294573"/>
            <a:ext cx="4353401" cy="4067652"/>
          </a:xfrm>
          <a:prstGeom prst="rect">
            <a:avLst/>
          </a:prstGeom>
          <a:noFill/>
          <a:ln w="9525">
            <a:noFill/>
            <a:miter lim="800000"/>
            <a:headEnd/>
            <a:tailEnd/>
          </a:ln>
        </p:spPr>
      </p:pic>
      <p:pic>
        <p:nvPicPr>
          <p:cNvPr id="4" name="图片 3" descr="未标题-2.png"/>
          <p:cNvPicPr>
            <a:picLocks noChangeAspect="1"/>
          </p:cNvPicPr>
          <p:nvPr/>
        </p:nvPicPr>
        <p:blipFill>
          <a:blip r:embed="rId4"/>
          <a:srcRect/>
          <a:stretch>
            <a:fillRect/>
          </a:stretch>
        </p:blipFill>
        <p:spPr bwMode="auto">
          <a:xfrm>
            <a:off x="1007269" y="887254"/>
            <a:ext cx="4336256" cy="4119086"/>
          </a:xfrm>
          <a:prstGeom prst="rect">
            <a:avLst/>
          </a:prstGeom>
          <a:noFill/>
          <a:ln w="9525">
            <a:noFill/>
            <a:miter lim="800000"/>
            <a:headEnd/>
            <a:tailEnd/>
          </a:ln>
        </p:spPr>
      </p:pic>
      <p:grpSp>
        <p:nvGrpSpPr>
          <p:cNvPr id="5" name="组合 4"/>
          <p:cNvGrpSpPr/>
          <p:nvPr/>
        </p:nvGrpSpPr>
        <p:grpSpPr>
          <a:xfrm>
            <a:off x="5803337" y="1534835"/>
            <a:ext cx="2235516" cy="2877003"/>
            <a:chOff x="467544" y="1772816"/>
            <a:chExt cx="2088232" cy="2687455"/>
          </a:xfrm>
          <a:effectLst>
            <a:outerShdw blurRad="50800" dist="38100" dir="2700000" algn="tl" rotWithShape="0">
              <a:prstClr val="black">
                <a:alpha val="40000"/>
              </a:prstClr>
            </a:outerShdw>
          </a:effectLst>
        </p:grpSpPr>
        <p:sp>
          <p:nvSpPr>
            <p:cNvPr id="6" name="圆角矩形 5"/>
            <p:cNvSpPr/>
            <p:nvPr/>
          </p:nvSpPr>
          <p:spPr>
            <a:xfrm>
              <a:off x="467544" y="1772816"/>
              <a:ext cx="2088232" cy="432048"/>
            </a:xfrm>
            <a:prstGeom prst="roundRect">
              <a:avLst>
                <a:gd name="adj"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53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7" name="矩形 6"/>
            <p:cNvSpPr/>
            <p:nvPr/>
          </p:nvSpPr>
          <p:spPr>
            <a:xfrm>
              <a:off x="467544" y="2204863"/>
              <a:ext cx="2088232" cy="2255408"/>
            </a:xfrm>
            <a:prstGeom prst="rect">
              <a:avLst/>
            </a:prstGeom>
            <a:solidFill>
              <a:schemeClr val="accent1"/>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500"/>
                            </p:stCondLst>
                            <p:childTnLst>
                              <p:par>
                                <p:cTn id="17" presetID="2" presetClass="entr" presetSubtype="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3" name="Arc 22"/>
          <p:cNvSpPr/>
          <p:nvPr/>
        </p:nvSpPr>
        <p:spPr bwMode="auto">
          <a:xfrm>
            <a:off x="4530567" y="1365885"/>
            <a:ext cx="1090136" cy="587217"/>
          </a:xfrm>
          <a:custGeom>
            <a:avLst/>
            <a:gdLst>
              <a:gd name="T0" fmla="*/ 0 w 40011"/>
              <a:gd name="T1" fmla="*/ 7790193 h 21600"/>
              <a:gd name="T2" fmla="*/ 30162008 w 40011"/>
              <a:gd name="T3" fmla="*/ 15265511 h 21600"/>
              <a:gd name="T4" fmla="*/ 13907636 w 40011"/>
              <a:gd name="T5" fmla="*/ 16232696 h 21600"/>
              <a:gd name="T6" fmla="*/ 0 60000 65536"/>
              <a:gd name="T7" fmla="*/ 0 60000 65536"/>
              <a:gd name="T8" fmla="*/ 0 60000 65536"/>
              <a:gd name="T9" fmla="*/ 0 w 40011"/>
              <a:gd name="T10" fmla="*/ 0 h 21600"/>
              <a:gd name="T11" fmla="*/ 40011 w 40011"/>
              <a:gd name="T12" fmla="*/ 21600 h 21600"/>
            </a:gdLst>
            <a:ahLst/>
            <a:cxnLst>
              <a:cxn ang="T6">
                <a:pos x="T0" y="T1"/>
              </a:cxn>
              <a:cxn ang="T7">
                <a:pos x="T2" y="T3"/>
              </a:cxn>
              <a:cxn ang="T8">
                <a:pos x="T4" y="T5"/>
              </a:cxn>
            </a:cxnLst>
            <a:rect l="T9" t="T10" r="T11" b="T12"/>
            <a:pathLst>
              <a:path w="40011" h="21600" fill="none" extrusionOk="0">
                <a:moveTo>
                  <a:pt x="0" y="10366"/>
                </a:moveTo>
                <a:cubicBezTo>
                  <a:pt x="3920" y="3928"/>
                  <a:pt x="10912" y="-1"/>
                  <a:pt x="18449" y="0"/>
                </a:cubicBezTo>
                <a:cubicBezTo>
                  <a:pt x="29878" y="0"/>
                  <a:pt x="39329" y="8903"/>
                  <a:pt x="40010" y="20313"/>
                </a:cubicBezTo>
              </a:path>
              <a:path w="40011" h="21600" stroke="0" extrusionOk="0">
                <a:moveTo>
                  <a:pt x="0" y="10366"/>
                </a:moveTo>
                <a:cubicBezTo>
                  <a:pt x="3920" y="3928"/>
                  <a:pt x="10912" y="-1"/>
                  <a:pt x="18449" y="0"/>
                </a:cubicBezTo>
                <a:cubicBezTo>
                  <a:pt x="29878" y="0"/>
                  <a:pt x="39329" y="8903"/>
                  <a:pt x="40010" y="20313"/>
                </a:cubicBezTo>
                <a:lnTo>
                  <a:pt x="18449" y="21600"/>
                </a:lnTo>
                <a:lnTo>
                  <a:pt x="0" y="10366"/>
                </a:lnTo>
                <a:close/>
              </a:path>
            </a:pathLst>
          </a:custGeom>
          <a:noFill/>
          <a:ln w="31750" cap="rnd">
            <a:solidFill>
              <a:srgbClr val="FF0000"/>
            </a:solidFill>
            <a:prstDash val="sysDot"/>
            <a:round/>
            <a:tailEnd type="triangle" w="med" len="med"/>
          </a:ln>
        </p:spPr>
        <p:txBody>
          <a:bodyPr wrap="none" lIns="90723" tIns="45362" rIns="90723" bIns="45362"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4" name="Arc 23"/>
          <p:cNvSpPr/>
          <p:nvPr/>
        </p:nvSpPr>
        <p:spPr bwMode="auto">
          <a:xfrm>
            <a:off x="6409373" y="1747362"/>
            <a:ext cx="941547" cy="832961"/>
          </a:xfrm>
          <a:custGeom>
            <a:avLst/>
            <a:gdLst>
              <a:gd name="T0" fmla="*/ 0 w 36840"/>
              <a:gd name="T1" fmla="*/ 4185761 h 32562"/>
              <a:gd name="T2" fmla="*/ 22478233 w 36840"/>
              <a:gd name="T3" fmla="*/ 21658494 h 32562"/>
              <a:gd name="T4" fmla="*/ 10119871 w 36840"/>
              <a:gd name="T5" fmla="*/ 14367153 h 32562"/>
              <a:gd name="T6" fmla="*/ 0 60000 65536"/>
              <a:gd name="T7" fmla="*/ 0 60000 65536"/>
              <a:gd name="T8" fmla="*/ 0 60000 65536"/>
              <a:gd name="T9" fmla="*/ 0 w 36840"/>
              <a:gd name="T10" fmla="*/ 0 h 32562"/>
              <a:gd name="T11" fmla="*/ 36840 w 36840"/>
              <a:gd name="T12" fmla="*/ 32562 h 32562"/>
            </a:gdLst>
            <a:ahLst/>
            <a:cxnLst>
              <a:cxn ang="T6">
                <a:pos x="T0" y="T1"/>
              </a:cxn>
              <a:cxn ang="T7">
                <a:pos x="T2" y="T3"/>
              </a:cxn>
              <a:cxn ang="T8">
                <a:pos x="T4" y="T5"/>
              </a:cxn>
            </a:cxnLst>
            <a:rect l="T9" t="T10" r="T11" b="T12"/>
            <a:pathLst>
              <a:path w="36840" h="32562" fill="none" extrusionOk="0">
                <a:moveTo>
                  <a:pt x="0" y="6293"/>
                </a:moveTo>
                <a:cubicBezTo>
                  <a:pt x="4048" y="2262"/>
                  <a:pt x="9527" y="-1"/>
                  <a:pt x="15240" y="0"/>
                </a:cubicBezTo>
                <a:cubicBezTo>
                  <a:pt x="27169" y="0"/>
                  <a:pt x="36840" y="9670"/>
                  <a:pt x="36840" y="21600"/>
                </a:cubicBezTo>
                <a:cubicBezTo>
                  <a:pt x="36840" y="25455"/>
                  <a:pt x="35808" y="29240"/>
                  <a:pt x="33851" y="32562"/>
                </a:cubicBezTo>
              </a:path>
              <a:path w="36840" h="32562" stroke="0" extrusionOk="0">
                <a:moveTo>
                  <a:pt x="0" y="6293"/>
                </a:moveTo>
                <a:cubicBezTo>
                  <a:pt x="4048" y="2262"/>
                  <a:pt x="9527" y="-1"/>
                  <a:pt x="15240" y="0"/>
                </a:cubicBezTo>
                <a:cubicBezTo>
                  <a:pt x="27169" y="0"/>
                  <a:pt x="36840" y="9670"/>
                  <a:pt x="36840" y="21600"/>
                </a:cubicBezTo>
                <a:cubicBezTo>
                  <a:pt x="36840" y="25455"/>
                  <a:pt x="35808" y="29240"/>
                  <a:pt x="33851" y="32562"/>
                </a:cubicBezTo>
                <a:lnTo>
                  <a:pt x="15240" y="21600"/>
                </a:lnTo>
                <a:lnTo>
                  <a:pt x="0" y="6293"/>
                </a:lnTo>
                <a:close/>
              </a:path>
            </a:pathLst>
          </a:custGeom>
          <a:noFill/>
          <a:ln w="31750" cap="rnd">
            <a:solidFill>
              <a:srgbClr val="FF0000"/>
            </a:solidFill>
            <a:prstDash val="sysDot"/>
            <a:round/>
            <a:tailEnd type="triangle" w="med" len="med"/>
          </a:ln>
        </p:spPr>
        <p:txBody>
          <a:bodyPr wrap="none" lIns="90723" tIns="45362" rIns="90723" bIns="45362"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bwMode="auto">
          <a:xfrm>
            <a:off x="2027397" y="1851660"/>
            <a:ext cx="5396388" cy="2678907"/>
            <a:chOff x="1943100" y="1520850"/>
            <a:chExt cx="5438775" cy="2700338"/>
          </a:xfrm>
        </p:grpSpPr>
        <p:grpSp>
          <p:nvGrpSpPr>
            <p:cNvPr id="39943" name="Group 2"/>
            <p:cNvGrpSpPr/>
            <p:nvPr/>
          </p:nvGrpSpPr>
          <p:grpSpPr bwMode="auto">
            <a:xfrm>
              <a:off x="3198812" y="1520850"/>
              <a:ext cx="1733550" cy="1835150"/>
              <a:chOff x="1694" y="1460"/>
              <a:chExt cx="1186" cy="1256"/>
            </a:xfrm>
          </p:grpSpPr>
          <p:sp>
            <p:nvSpPr>
              <p:cNvPr id="31" name="Freeform 3"/>
              <p:cNvSpPr/>
              <p:nvPr/>
            </p:nvSpPr>
            <p:spPr bwMode="auto">
              <a:xfrm>
                <a:off x="1694" y="1460"/>
                <a:ext cx="1186" cy="837"/>
              </a:xfrm>
              <a:custGeom>
                <a:avLst/>
                <a:gdLst>
                  <a:gd name="T0" fmla="*/ 0 w 1186"/>
                  <a:gd name="T1" fmla="*/ 246 h 837"/>
                  <a:gd name="T2" fmla="*/ 0 w 1186"/>
                  <a:gd name="T3" fmla="*/ 246 h 837"/>
                  <a:gd name="T4" fmla="*/ 58 w 1186"/>
                  <a:gd name="T5" fmla="*/ 218 h 837"/>
                  <a:gd name="T6" fmla="*/ 120 w 1186"/>
                  <a:gd name="T7" fmla="*/ 192 h 837"/>
                  <a:gd name="T8" fmla="*/ 182 w 1186"/>
                  <a:gd name="T9" fmla="*/ 167 h 837"/>
                  <a:gd name="T10" fmla="*/ 248 w 1186"/>
                  <a:gd name="T11" fmla="*/ 144 h 837"/>
                  <a:gd name="T12" fmla="*/ 316 w 1186"/>
                  <a:gd name="T13" fmla="*/ 121 h 837"/>
                  <a:gd name="T14" fmla="*/ 386 w 1186"/>
                  <a:gd name="T15" fmla="*/ 101 h 837"/>
                  <a:gd name="T16" fmla="*/ 459 w 1186"/>
                  <a:gd name="T17" fmla="*/ 82 h 837"/>
                  <a:gd name="T18" fmla="*/ 533 w 1186"/>
                  <a:gd name="T19" fmla="*/ 65 h 837"/>
                  <a:gd name="T20" fmla="*/ 610 w 1186"/>
                  <a:gd name="T21" fmla="*/ 51 h 837"/>
                  <a:gd name="T22" fmla="*/ 687 w 1186"/>
                  <a:gd name="T23" fmla="*/ 38 h 837"/>
                  <a:gd name="T24" fmla="*/ 767 w 1186"/>
                  <a:gd name="T25" fmla="*/ 27 h 837"/>
                  <a:gd name="T26" fmla="*/ 848 w 1186"/>
                  <a:gd name="T27" fmla="*/ 17 h 837"/>
                  <a:gd name="T28" fmla="*/ 930 w 1186"/>
                  <a:gd name="T29" fmla="*/ 10 h 837"/>
                  <a:gd name="T30" fmla="*/ 1015 w 1186"/>
                  <a:gd name="T31" fmla="*/ 4 h 837"/>
                  <a:gd name="T32" fmla="*/ 1099 w 1186"/>
                  <a:gd name="T33" fmla="*/ 1 h 837"/>
                  <a:gd name="T34" fmla="*/ 1186 w 1186"/>
                  <a:gd name="T35" fmla="*/ 0 h 837"/>
                  <a:gd name="T36" fmla="*/ 1186 w 1186"/>
                  <a:gd name="T37" fmla="*/ 837 h 837"/>
                  <a:gd name="T38" fmla="*/ 0 w 1186"/>
                  <a:gd name="T39" fmla="*/ 246 h 8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6"/>
                  <a:gd name="T61" fmla="*/ 0 h 837"/>
                  <a:gd name="T62" fmla="*/ 1186 w 1186"/>
                  <a:gd name="T63" fmla="*/ 837 h 8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6" h="837">
                    <a:moveTo>
                      <a:pt x="0" y="246"/>
                    </a:moveTo>
                    <a:lnTo>
                      <a:pt x="0" y="246"/>
                    </a:lnTo>
                    <a:lnTo>
                      <a:pt x="58" y="218"/>
                    </a:lnTo>
                    <a:lnTo>
                      <a:pt x="120" y="192"/>
                    </a:lnTo>
                    <a:lnTo>
                      <a:pt x="182" y="167"/>
                    </a:lnTo>
                    <a:lnTo>
                      <a:pt x="248" y="144"/>
                    </a:lnTo>
                    <a:lnTo>
                      <a:pt x="316" y="121"/>
                    </a:lnTo>
                    <a:lnTo>
                      <a:pt x="386" y="101"/>
                    </a:lnTo>
                    <a:lnTo>
                      <a:pt x="459" y="82"/>
                    </a:lnTo>
                    <a:lnTo>
                      <a:pt x="533" y="65"/>
                    </a:lnTo>
                    <a:lnTo>
                      <a:pt x="610" y="51"/>
                    </a:lnTo>
                    <a:lnTo>
                      <a:pt x="687" y="38"/>
                    </a:lnTo>
                    <a:lnTo>
                      <a:pt x="767" y="27"/>
                    </a:lnTo>
                    <a:lnTo>
                      <a:pt x="848" y="17"/>
                    </a:lnTo>
                    <a:lnTo>
                      <a:pt x="930" y="10"/>
                    </a:lnTo>
                    <a:lnTo>
                      <a:pt x="1015" y="4"/>
                    </a:lnTo>
                    <a:lnTo>
                      <a:pt x="1099" y="1"/>
                    </a:lnTo>
                    <a:lnTo>
                      <a:pt x="1186" y="0"/>
                    </a:lnTo>
                    <a:lnTo>
                      <a:pt x="1186" y="837"/>
                    </a:lnTo>
                    <a:lnTo>
                      <a:pt x="0" y="246"/>
                    </a:lnTo>
                    <a:close/>
                  </a:path>
                </a:pathLst>
              </a:custGeom>
              <a:solidFill>
                <a:srgbClr val="F8F8F8"/>
              </a:solidFill>
              <a:ln>
                <a:noFill/>
              </a:ln>
            </p:spPr>
            <p:txBody>
              <a:bodyPr wrap="none"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2" name="Freeform 4"/>
              <p:cNvSpPr/>
              <p:nvPr/>
            </p:nvSpPr>
            <p:spPr bwMode="auto">
              <a:xfrm>
                <a:off x="1694" y="1706"/>
                <a:ext cx="1186" cy="1008"/>
              </a:xfrm>
              <a:custGeom>
                <a:avLst/>
                <a:gdLst>
                  <a:gd name="T0" fmla="*/ 1186 w 1186"/>
                  <a:gd name="T1" fmla="*/ 591 h 1010"/>
                  <a:gd name="T2" fmla="*/ 0 w 1186"/>
                  <a:gd name="T3" fmla="*/ 0 h 1010"/>
                  <a:gd name="T4" fmla="*/ 0 w 1186"/>
                  <a:gd name="T5" fmla="*/ 419 h 1010"/>
                  <a:gd name="T6" fmla="*/ 1186 w 1186"/>
                  <a:gd name="T7" fmla="*/ 1010 h 1010"/>
                  <a:gd name="T8" fmla="*/ 1186 w 1186"/>
                  <a:gd name="T9" fmla="*/ 591 h 1010"/>
                  <a:gd name="T10" fmla="*/ 0 60000 65536"/>
                  <a:gd name="T11" fmla="*/ 0 60000 65536"/>
                  <a:gd name="T12" fmla="*/ 0 60000 65536"/>
                  <a:gd name="T13" fmla="*/ 0 60000 65536"/>
                  <a:gd name="T14" fmla="*/ 0 60000 65536"/>
                  <a:gd name="T15" fmla="*/ 0 w 1186"/>
                  <a:gd name="T16" fmla="*/ 0 h 1010"/>
                  <a:gd name="T17" fmla="*/ 1186 w 1186"/>
                  <a:gd name="T18" fmla="*/ 1010 h 1010"/>
                </a:gdLst>
                <a:ahLst/>
                <a:cxnLst>
                  <a:cxn ang="T10">
                    <a:pos x="T0" y="T1"/>
                  </a:cxn>
                  <a:cxn ang="T11">
                    <a:pos x="T2" y="T3"/>
                  </a:cxn>
                  <a:cxn ang="T12">
                    <a:pos x="T4" y="T5"/>
                  </a:cxn>
                  <a:cxn ang="T13">
                    <a:pos x="T6" y="T7"/>
                  </a:cxn>
                  <a:cxn ang="T14">
                    <a:pos x="T8" y="T9"/>
                  </a:cxn>
                </a:cxnLst>
                <a:rect l="T15" t="T16" r="T17" b="T18"/>
                <a:pathLst>
                  <a:path w="1186" h="1010">
                    <a:moveTo>
                      <a:pt x="1186" y="591"/>
                    </a:moveTo>
                    <a:lnTo>
                      <a:pt x="0" y="0"/>
                    </a:lnTo>
                    <a:lnTo>
                      <a:pt x="0" y="419"/>
                    </a:lnTo>
                    <a:lnTo>
                      <a:pt x="1186" y="1010"/>
                    </a:lnTo>
                    <a:lnTo>
                      <a:pt x="1186" y="591"/>
                    </a:lnTo>
                    <a:close/>
                  </a:path>
                </a:pathLst>
              </a:custGeom>
              <a:solidFill>
                <a:srgbClr val="DDDDDD"/>
              </a:solid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9944" name="Group 5"/>
            <p:cNvGrpSpPr/>
            <p:nvPr/>
          </p:nvGrpSpPr>
          <p:grpSpPr bwMode="auto">
            <a:xfrm>
              <a:off x="4932362" y="1674838"/>
              <a:ext cx="1733550" cy="1681162"/>
              <a:chOff x="2880" y="1565"/>
              <a:chExt cx="1185" cy="1151"/>
            </a:xfrm>
          </p:grpSpPr>
          <p:sp>
            <p:nvSpPr>
              <p:cNvPr id="29" name="Freeform 6"/>
              <p:cNvSpPr/>
              <p:nvPr/>
            </p:nvSpPr>
            <p:spPr bwMode="auto">
              <a:xfrm>
                <a:off x="2880" y="1565"/>
                <a:ext cx="1185" cy="838"/>
              </a:xfrm>
              <a:custGeom>
                <a:avLst/>
                <a:gdLst>
                  <a:gd name="T0" fmla="*/ 1185 w 1185"/>
                  <a:gd name="T1" fmla="*/ 245 h 838"/>
                  <a:gd name="T2" fmla="*/ 1185 w 1185"/>
                  <a:gd name="T3" fmla="*/ 245 h 838"/>
                  <a:gd name="T4" fmla="*/ 1127 w 1185"/>
                  <a:gd name="T5" fmla="*/ 218 h 838"/>
                  <a:gd name="T6" fmla="*/ 1065 w 1185"/>
                  <a:gd name="T7" fmla="*/ 191 h 838"/>
                  <a:gd name="T8" fmla="*/ 1003 w 1185"/>
                  <a:gd name="T9" fmla="*/ 167 h 838"/>
                  <a:gd name="T10" fmla="*/ 937 w 1185"/>
                  <a:gd name="T11" fmla="*/ 143 h 838"/>
                  <a:gd name="T12" fmla="*/ 869 w 1185"/>
                  <a:gd name="T13" fmla="*/ 121 h 838"/>
                  <a:gd name="T14" fmla="*/ 799 w 1185"/>
                  <a:gd name="T15" fmla="*/ 101 h 838"/>
                  <a:gd name="T16" fmla="*/ 726 w 1185"/>
                  <a:gd name="T17" fmla="*/ 83 h 838"/>
                  <a:gd name="T18" fmla="*/ 652 w 1185"/>
                  <a:gd name="T19" fmla="*/ 66 h 838"/>
                  <a:gd name="T20" fmla="*/ 575 w 1185"/>
                  <a:gd name="T21" fmla="*/ 50 h 838"/>
                  <a:gd name="T22" fmla="*/ 498 w 1185"/>
                  <a:gd name="T23" fmla="*/ 37 h 838"/>
                  <a:gd name="T24" fmla="*/ 418 w 1185"/>
                  <a:gd name="T25" fmla="*/ 26 h 838"/>
                  <a:gd name="T26" fmla="*/ 337 w 1185"/>
                  <a:gd name="T27" fmla="*/ 17 h 838"/>
                  <a:gd name="T28" fmla="*/ 255 w 1185"/>
                  <a:gd name="T29" fmla="*/ 10 h 838"/>
                  <a:gd name="T30" fmla="*/ 170 w 1185"/>
                  <a:gd name="T31" fmla="*/ 5 h 838"/>
                  <a:gd name="T32" fmla="*/ 86 w 1185"/>
                  <a:gd name="T33" fmla="*/ 2 h 838"/>
                  <a:gd name="T34" fmla="*/ 0 w 1185"/>
                  <a:gd name="T35" fmla="*/ 0 h 838"/>
                  <a:gd name="T36" fmla="*/ 0 w 1185"/>
                  <a:gd name="T37" fmla="*/ 838 h 838"/>
                  <a:gd name="T38" fmla="*/ 1185 w 1185"/>
                  <a:gd name="T39" fmla="*/ 245 h 8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5"/>
                  <a:gd name="T61" fmla="*/ 0 h 838"/>
                  <a:gd name="T62" fmla="*/ 1185 w 1185"/>
                  <a:gd name="T63" fmla="*/ 838 h 8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5" h="838">
                    <a:moveTo>
                      <a:pt x="1185" y="245"/>
                    </a:moveTo>
                    <a:lnTo>
                      <a:pt x="1185" y="245"/>
                    </a:lnTo>
                    <a:lnTo>
                      <a:pt x="1127" y="218"/>
                    </a:lnTo>
                    <a:lnTo>
                      <a:pt x="1065" y="191"/>
                    </a:lnTo>
                    <a:lnTo>
                      <a:pt x="1003" y="167"/>
                    </a:lnTo>
                    <a:lnTo>
                      <a:pt x="937" y="143"/>
                    </a:lnTo>
                    <a:lnTo>
                      <a:pt x="869" y="121"/>
                    </a:lnTo>
                    <a:lnTo>
                      <a:pt x="799" y="101"/>
                    </a:lnTo>
                    <a:lnTo>
                      <a:pt x="726" y="83"/>
                    </a:lnTo>
                    <a:lnTo>
                      <a:pt x="652" y="66"/>
                    </a:lnTo>
                    <a:lnTo>
                      <a:pt x="575" y="50"/>
                    </a:lnTo>
                    <a:lnTo>
                      <a:pt x="498" y="37"/>
                    </a:lnTo>
                    <a:lnTo>
                      <a:pt x="418" y="26"/>
                    </a:lnTo>
                    <a:lnTo>
                      <a:pt x="337" y="17"/>
                    </a:lnTo>
                    <a:lnTo>
                      <a:pt x="255" y="10"/>
                    </a:lnTo>
                    <a:lnTo>
                      <a:pt x="170" y="5"/>
                    </a:lnTo>
                    <a:lnTo>
                      <a:pt x="86" y="2"/>
                    </a:lnTo>
                    <a:lnTo>
                      <a:pt x="0" y="0"/>
                    </a:lnTo>
                    <a:lnTo>
                      <a:pt x="0" y="838"/>
                    </a:lnTo>
                    <a:lnTo>
                      <a:pt x="1185" y="245"/>
                    </a:lnTo>
                    <a:close/>
                  </a:path>
                </a:pathLst>
              </a:custGeom>
              <a:solidFill>
                <a:srgbClr val="FF0000"/>
              </a:solid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0" name="Freeform 7"/>
              <p:cNvSpPr/>
              <p:nvPr/>
            </p:nvSpPr>
            <p:spPr bwMode="auto">
              <a:xfrm>
                <a:off x="2880" y="1810"/>
                <a:ext cx="1185" cy="906"/>
              </a:xfrm>
              <a:custGeom>
                <a:avLst/>
                <a:gdLst>
                  <a:gd name="T0" fmla="*/ 0 w 1185"/>
                  <a:gd name="T1" fmla="*/ 593 h 906"/>
                  <a:gd name="T2" fmla="*/ 1185 w 1185"/>
                  <a:gd name="T3" fmla="*/ 0 h 906"/>
                  <a:gd name="T4" fmla="*/ 1185 w 1185"/>
                  <a:gd name="T5" fmla="*/ 315 h 906"/>
                  <a:gd name="T6" fmla="*/ 0 w 1185"/>
                  <a:gd name="T7" fmla="*/ 906 h 906"/>
                  <a:gd name="T8" fmla="*/ 0 w 1185"/>
                  <a:gd name="T9" fmla="*/ 593 h 906"/>
                  <a:gd name="T10" fmla="*/ 0 60000 65536"/>
                  <a:gd name="T11" fmla="*/ 0 60000 65536"/>
                  <a:gd name="T12" fmla="*/ 0 60000 65536"/>
                  <a:gd name="T13" fmla="*/ 0 60000 65536"/>
                  <a:gd name="T14" fmla="*/ 0 60000 65536"/>
                  <a:gd name="T15" fmla="*/ 0 w 1185"/>
                  <a:gd name="T16" fmla="*/ 0 h 906"/>
                  <a:gd name="T17" fmla="*/ 1185 w 1185"/>
                  <a:gd name="T18" fmla="*/ 906 h 906"/>
                </a:gdLst>
                <a:ahLst/>
                <a:cxnLst>
                  <a:cxn ang="T10">
                    <a:pos x="T0" y="T1"/>
                  </a:cxn>
                  <a:cxn ang="T11">
                    <a:pos x="T2" y="T3"/>
                  </a:cxn>
                  <a:cxn ang="T12">
                    <a:pos x="T4" y="T5"/>
                  </a:cxn>
                  <a:cxn ang="T13">
                    <a:pos x="T6" y="T7"/>
                  </a:cxn>
                  <a:cxn ang="T14">
                    <a:pos x="T8" y="T9"/>
                  </a:cxn>
                </a:cxnLst>
                <a:rect l="T15" t="T16" r="T17" b="T18"/>
                <a:pathLst>
                  <a:path w="1185" h="906">
                    <a:moveTo>
                      <a:pt x="0" y="593"/>
                    </a:moveTo>
                    <a:lnTo>
                      <a:pt x="1185" y="0"/>
                    </a:lnTo>
                    <a:lnTo>
                      <a:pt x="1185" y="315"/>
                    </a:lnTo>
                    <a:lnTo>
                      <a:pt x="0" y="906"/>
                    </a:lnTo>
                    <a:lnTo>
                      <a:pt x="0" y="593"/>
                    </a:lnTo>
                    <a:close/>
                  </a:path>
                </a:pathLst>
              </a:custGeom>
              <a:solidFill>
                <a:srgbClr val="C00000"/>
              </a:solid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9945" name="Group 8"/>
            <p:cNvGrpSpPr/>
            <p:nvPr/>
          </p:nvGrpSpPr>
          <p:grpSpPr bwMode="auto">
            <a:xfrm>
              <a:off x="2479675" y="1725638"/>
              <a:ext cx="2451100" cy="1628775"/>
              <a:chOff x="1204" y="1601"/>
              <a:chExt cx="1676" cy="1115"/>
            </a:xfrm>
          </p:grpSpPr>
          <p:sp>
            <p:nvSpPr>
              <p:cNvPr id="27" name="Freeform 9"/>
              <p:cNvSpPr/>
              <p:nvPr/>
            </p:nvSpPr>
            <p:spPr bwMode="auto">
              <a:xfrm>
                <a:off x="1204" y="1601"/>
                <a:ext cx="1676" cy="592"/>
              </a:xfrm>
              <a:custGeom>
                <a:avLst/>
                <a:gdLst>
                  <a:gd name="T0" fmla="*/ 1676 w 1676"/>
                  <a:gd name="T1" fmla="*/ 592 h 592"/>
                  <a:gd name="T2" fmla="*/ 490 w 1676"/>
                  <a:gd name="T3" fmla="*/ 0 h 592"/>
                  <a:gd name="T4" fmla="*/ 490 w 1676"/>
                  <a:gd name="T5" fmla="*/ 0 h 592"/>
                  <a:gd name="T6" fmla="*/ 436 w 1676"/>
                  <a:gd name="T7" fmla="*/ 28 h 592"/>
                  <a:gd name="T8" fmla="*/ 383 w 1676"/>
                  <a:gd name="T9" fmla="*/ 60 h 592"/>
                  <a:gd name="T10" fmla="*/ 333 w 1676"/>
                  <a:gd name="T11" fmla="*/ 91 h 592"/>
                  <a:gd name="T12" fmla="*/ 286 w 1676"/>
                  <a:gd name="T13" fmla="*/ 124 h 592"/>
                  <a:gd name="T14" fmla="*/ 242 w 1676"/>
                  <a:gd name="T15" fmla="*/ 158 h 592"/>
                  <a:gd name="T16" fmla="*/ 202 w 1676"/>
                  <a:gd name="T17" fmla="*/ 194 h 592"/>
                  <a:gd name="T18" fmla="*/ 165 w 1676"/>
                  <a:gd name="T19" fmla="*/ 229 h 592"/>
                  <a:gd name="T20" fmla="*/ 131 w 1676"/>
                  <a:gd name="T21" fmla="*/ 266 h 592"/>
                  <a:gd name="T22" fmla="*/ 101 w 1676"/>
                  <a:gd name="T23" fmla="*/ 305 h 592"/>
                  <a:gd name="T24" fmla="*/ 88 w 1676"/>
                  <a:gd name="T25" fmla="*/ 323 h 592"/>
                  <a:gd name="T26" fmla="*/ 75 w 1676"/>
                  <a:gd name="T27" fmla="*/ 343 h 592"/>
                  <a:gd name="T28" fmla="*/ 64 w 1676"/>
                  <a:gd name="T29" fmla="*/ 363 h 592"/>
                  <a:gd name="T30" fmla="*/ 53 w 1676"/>
                  <a:gd name="T31" fmla="*/ 383 h 592"/>
                  <a:gd name="T32" fmla="*/ 43 w 1676"/>
                  <a:gd name="T33" fmla="*/ 403 h 592"/>
                  <a:gd name="T34" fmla="*/ 34 w 1676"/>
                  <a:gd name="T35" fmla="*/ 423 h 592"/>
                  <a:gd name="T36" fmla="*/ 25 w 1676"/>
                  <a:gd name="T37" fmla="*/ 444 h 592"/>
                  <a:gd name="T38" fmla="*/ 20 w 1676"/>
                  <a:gd name="T39" fmla="*/ 464 h 592"/>
                  <a:gd name="T40" fmla="*/ 13 w 1676"/>
                  <a:gd name="T41" fmla="*/ 486 h 592"/>
                  <a:gd name="T42" fmla="*/ 8 w 1676"/>
                  <a:gd name="T43" fmla="*/ 507 h 592"/>
                  <a:gd name="T44" fmla="*/ 4 w 1676"/>
                  <a:gd name="T45" fmla="*/ 528 h 592"/>
                  <a:gd name="T46" fmla="*/ 3 w 1676"/>
                  <a:gd name="T47" fmla="*/ 550 h 592"/>
                  <a:gd name="T48" fmla="*/ 0 w 1676"/>
                  <a:gd name="T49" fmla="*/ 571 h 592"/>
                  <a:gd name="T50" fmla="*/ 0 w 1676"/>
                  <a:gd name="T51" fmla="*/ 592 h 592"/>
                  <a:gd name="T52" fmla="*/ 1676 w 1676"/>
                  <a:gd name="T53" fmla="*/ 592 h 5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2"/>
                  <a:gd name="T83" fmla="*/ 1676 w 1676"/>
                  <a:gd name="T84" fmla="*/ 592 h 59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2">
                    <a:moveTo>
                      <a:pt x="1676" y="592"/>
                    </a:moveTo>
                    <a:lnTo>
                      <a:pt x="490" y="0"/>
                    </a:lnTo>
                    <a:lnTo>
                      <a:pt x="436" y="28"/>
                    </a:lnTo>
                    <a:lnTo>
                      <a:pt x="383" y="60"/>
                    </a:lnTo>
                    <a:lnTo>
                      <a:pt x="333" y="91"/>
                    </a:lnTo>
                    <a:lnTo>
                      <a:pt x="286" y="124"/>
                    </a:lnTo>
                    <a:lnTo>
                      <a:pt x="242" y="158"/>
                    </a:lnTo>
                    <a:lnTo>
                      <a:pt x="202" y="194"/>
                    </a:lnTo>
                    <a:lnTo>
                      <a:pt x="165" y="229"/>
                    </a:lnTo>
                    <a:lnTo>
                      <a:pt x="131" y="266"/>
                    </a:lnTo>
                    <a:lnTo>
                      <a:pt x="101" y="305"/>
                    </a:lnTo>
                    <a:lnTo>
                      <a:pt x="88" y="323"/>
                    </a:lnTo>
                    <a:lnTo>
                      <a:pt x="75" y="343"/>
                    </a:lnTo>
                    <a:lnTo>
                      <a:pt x="64" y="363"/>
                    </a:lnTo>
                    <a:lnTo>
                      <a:pt x="53" y="383"/>
                    </a:lnTo>
                    <a:lnTo>
                      <a:pt x="43" y="403"/>
                    </a:lnTo>
                    <a:lnTo>
                      <a:pt x="34" y="423"/>
                    </a:lnTo>
                    <a:lnTo>
                      <a:pt x="25" y="444"/>
                    </a:lnTo>
                    <a:lnTo>
                      <a:pt x="20" y="464"/>
                    </a:lnTo>
                    <a:lnTo>
                      <a:pt x="13" y="486"/>
                    </a:lnTo>
                    <a:lnTo>
                      <a:pt x="8" y="507"/>
                    </a:lnTo>
                    <a:lnTo>
                      <a:pt x="4" y="528"/>
                    </a:lnTo>
                    <a:lnTo>
                      <a:pt x="3" y="550"/>
                    </a:lnTo>
                    <a:lnTo>
                      <a:pt x="0" y="571"/>
                    </a:lnTo>
                    <a:lnTo>
                      <a:pt x="0" y="592"/>
                    </a:lnTo>
                    <a:lnTo>
                      <a:pt x="1676" y="592"/>
                    </a:lnTo>
                    <a:close/>
                  </a:path>
                </a:pathLst>
              </a:custGeom>
              <a:solidFill>
                <a:srgbClr val="EAEAEA"/>
              </a:solidFill>
              <a:ln>
                <a:noFill/>
              </a:ln>
            </p:spPr>
            <p:txBody>
              <a:bodyPr wrap="none"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8" name="Rectangle 10"/>
              <p:cNvSpPr>
                <a:spLocks noChangeArrowheads="1"/>
              </p:cNvSpPr>
              <p:nvPr/>
            </p:nvSpPr>
            <p:spPr bwMode="auto">
              <a:xfrm>
                <a:off x="1204" y="2191"/>
                <a:ext cx="1676" cy="524"/>
              </a:xfrm>
              <a:prstGeom prst="rect">
                <a:avLst/>
              </a:prstGeom>
              <a:solidFill>
                <a:srgbClr val="C0C0C0"/>
              </a:solid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9946" name="Group 11"/>
            <p:cNvGrpSpPr/>
            <p:nvPr/>
          </p:nvGrpSpPr>
          <p:grpSpPr bwMode="auto">
            <a:xfrm>
              <a:off x="4932362" y="2187600"/>
              <a:ext cx="2449513" cy="1168400"/>
              <a:chOff x="2880" y="1916"/>
              <a:chExt cx="1675" cy="800"/>
            </a:xfrm>
          </p:grpSpPr>
          <p:sp>
            <p:nvSpPr>
              <p:cNvPr id="25" name="Freeform 12"/>
              <p:cNvSpPr/>
              <p:nvPr/>
            </p:nvSpPr>
            <p:spPr bwMode="auto">
              <a:xfrm>
                <a:off x="2880" y="1916"/>
                <a:ext cx="1675" cy="591"/>
              </a:xfrm>
              <a:custGeom>
                <a:avLst/>
                <a:gdLst>
                  <a:gd name="T0" fmla="*/ 0 w 1675"/>
                  <a:gd name="T1" fmla="*/ 591 h 591"/>
                  <a:gd name="T2" fmla="*/ 1185 w 1675"/>
                  <a:gd name="T3" fmla="*/ 0 h 591"/>
                  <a:gd name="T4" fmla="*/ 1185 w 1675"/>
                  <a:gd name="T5" fmla="*/ 0 h 591"/>
                  <a:gd name="T6" fmla="*/ 1239 w 1675"/>
                  <a:gd name="T7" fmla="*/ 28 h 591"/>
                  <a:gd name="T8" fmla="*/ 1292 w 1675"/>
                  <a:gd name="T9" fmla="*/ 58 h 591"/>
                  <a:gd name="T10" fmla="*/ 1342 w 1675"/>
                  <a:gd name="T11" fmla="*/ 89 h 591"/>
                  <a:gd name="T12" fmla="*/ 1389 w 1675"/>
                  <a:gd name="T13" fmla="*/ 124 h 591"/>
                  <a:gd name="T14" fmla="*/ 1433 w 1675"/>
                  <a:gd name="T15" fmla="*/ 156 h 591"/>
                  <a:gd name="T16" fmla="*/ 1473 w 1675"/>
                  <a:gd name="T17" fmla="*/ 192 h 591"/>
                  <a:gd name="T18" fmla="*/ 1510 w 1675"/>
                  <a:gd name="T19" fmla="*/ 228 h 591"/>
                  <a:gd name="T20" fmla="*/ 1544 w 1675"/>
                  <a:gd name="T21" fmla="*/ 265 h 591"/>
                  <a:gd name="T22" fmla="*/ 1574 w 1675"/>
                  <a:gd name="T23" fmla="*/ 303 h 591"/>
                  <a:gd name="T24" fmla="*/ 1587 w 1675"/>
                  <a:gd name="T25" fmla="*/ 323 h 591"/>
                  <a:gd name="T26" fmla="*/ 1600 w 1675"/>
                  <a:gd name="T27" fmla="*/ 342 h 591"/>
                  <a:gd name="T28" fmla="*/ 1611 w 1675"/>
                  <a:gd name="T29" fmla="*/ 361 h 591"/>
                  <a:gd name="T30" fmla="*/ 1622 w 1675"/>
                  <a:gd name="T31" fmla="*/ 381 h 591"/>
                  <a:gd name="T32" fmla="*/ 1632 w 1675"/>
                  <a:gd name="T33" fmla="*/ 401 h 591"/>
                  <a:gd name="T34" fmla="*/ 1641 w 1675"/>
                  <a:gd name="T35" fmla="*/ 423 h 591"/>
                  <a:gd name="T36" fmla="*/ 1650 w 1675"/>
                  <a:gd name="T37" fmla="*/ 443 h 591"/>
                  <a:gd name="T38" fmla="*/ 1655 w 1675"/>
                  <a:gd name="T39" fmla="*/ 464 h 591"/>
                  <a:gd name="T40" fmla="*/ 1662 w 1675"/>
                  <a:gd name="T41" fmla="*/ 484 h 591"/>
                  <a:gd name="T42" fmla="*/ 1667 w 1675"/>
                  <a:gd name="T43" fmla="*/ 505 h 591"/>
                  <a:gd name="T44" fmla="*/ 1671 w 1675"/>
                  <a:gd name="T45" fmla="*/ 527 h 591"/>
                  <a:gd name="T46" fmla="*/ 1672 w 1675"/>
                  <a:gd name="T47" fmla="*/ 548 h 591"/>
                  <a:gd name="T48" fmla="*/ 1675 w 1675"/>
                  <a:gd name="T49" fmla="*/ 569 h 591"/>
                  <a:gd name="T50" fmla="*/ 1675 w 1675"/>
                  <a:gd name="T51" fmla="*/ 591 h 591"/>
                  <a:gd name="T52" fmla="*/ 0 w 1675"/>
                  <a:gd name="T53" fmla="*/ 591 h 5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1"/>
                  <a:gd name="T83" fmla="*/ 1675 w 1675"/>
                  <a:gd name="T84" fmla="*/ 591 h 5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1">
                    <a:moveTo>
                      <a:pt x="0" y="591"/>
                    </a:moveTo>
                    <a:lnTo>
                      <a:pt x="1185" y="0"/>
                    </a:lnTo>
                    <a:lnTo>
                      <a:pt x="1239" y="28"/>
                    </a:lnTo>
                    <a:lnTo>
                      <a:pt x="1292" y="58"/>
                    </a:lnTo>
                    <a:lnTo>
                      <a:pt x="1342" y="89"/>
                    </a:lnTo>
                    <a:lnTo>
                      <a:pt x="1389" y="124"/>
                    </a:lnTo>
                    <a:lnTo>
                      <a:pt x="1433" y="156"/>
                    </a:lnTo>
                    <a:lnTo>
                      <a:pt x="1473" y="192"/>
                    </a:lnTo>
                    <a:lnTo>
                      <a:pt x="1510" y="228"/>
                    </a:lnTo>
                    <a:lnTo>
                      <a:pt x="1544" y="265"/>
                    </a:lnTo>
                    <a:lnTo>
                      <a:pt x="1574" y="303"/>
                    </a:lnTo>
                    <a:lnTo>
                      <a:pt x="1587" y="323"/>
                    </a:lnTo>
                    <a:lnTo>
                      <a:pt x="1600" y="342"/>
                    </a:lnTo>
                    <a:lnTo>
                      <a:pt x="1611" y="361"/>
                    </a:lnTo>
                    <a:lnTo>
                      <a:pt x="1622" y="381"/>
                    </a:lnTo>
                    <a:lnTo>
                      <a:pt x="1632" y="401"/>
                    </a:lnTo>
                    <a:lnTo>
                      <a:pt x="1641" y="423"/>
                    </a:lnTo>
                    <a:lnTo>
                      <a:pt x="1650" y="443"/>
                    </a:lnTo>
                    <a:lnTo>
                      <a:pt x="1655" y="464"/>
                    </a:lnTo>
                    <a:lnTo>
                      <a:pt x="1662" y="484"/>
                    </a:lnTo>
                    <a:lnTo>
                      <a:pt x="1667" y="505"/>
                    </a:lnTo>
                    <a:lnTo>
                      <a:pt x="1671" y="527"/>
                    </a:lnTo>
                    <a:lnTo>
                      <a:pt x="1672" y="548"/>
                    </a:lnTo>
                    <a:lnTo>
                      <a:pt x="1675" y="569"/>
                    </a:lnTo>
                    <a:lnTo>
                      <a:pt x="1675" y="591"/>
                    </a:lnTo>
                    <a:lnTo>
                      <a:pt x="0" y="591"/>
                    </a:lnTo>
                    <a:close/>
                  </a:path>
                </a:pathLst>
              </a:custGeom>
              <a:solidFill>
                <a:srgbClr val="F8F8F8"/>
              </a:solidFill>
              <a:ln>
                <a:noFill/>
              </a:ln>
            </p:spPr>
            <p:txBody>
              <a:bodyPr wrap="none"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6" name="Rectangle 13"/>
              <p:cNvSpPr>
                <a:spLocks noChangeArrowheads="1"/>
              </p:cNvSpPr>
              <p:nvPr/>
            </p:nvSpPr>
            <p:spPr bwMode="auto">
              <a:xfrm>
                <a:off x="2880" y="2507"/>
                <a:ext cx="1675" cy="209"/>
              </a:xfrm>
              <a:prstGeom prst="rect">
                <a:avLst/>
              </a:prstGeom>
              <a:solidFill>
                <a:srgbClr val="C0C0C0"/>
              </a:solid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9947" name="Group 14"/>
            <p:cNvGrpSpPr/>
            <p:nvPr/>
          </p:nvGrpSpPr>
          <p:grpSpPr bwMode="auto">
            <a:xfrm>
              <a:off x="1943100" y="2438425"/>
              <a:ext cx="2449512" cy="1782763"/>
              <a:chOff x="1204" y="2088"/>
              <a:chExt cx="1676" cy="1221"/>
            </a:xfrm>
          </p:grpSpPr>
          <p:sp>
            <p:nvSpPr>
              <p:cNvPr id="21" name="Freeform 15"/>
              <p:cNvSpPr/>
              <p:nvPr/>
            </p:nvSpPr>
            <p:spPr bwMode="auto">
              <a:xfrm>
                <a:off x="1204" y="2088"/>
                <a:ext cx="1676" cy="593"/>
              </a:xfrm>
              <a:custGeom>
                <a:avLst/>
                <a:gdLst>
                  <a:gd name="T0" fmla="*/ 1676 w 1676"/>
                  <a:gd name="T1" fmla="*/ 0 h 593"/>
                  <a:gd name="T2" fmla="*/ 490 w 1676"/>
                  <a:gd name="T3" fmla="*/ 593 h 593"/>
                  <a:gd name="T4" fmla="*/ 490 w 1676"/>
                  <a:gd name="T5" fmla="*/ 593 h 593"/>
                  <a:gd name="T6" fmla="*/ 436 w 1676"/>
                  <a:gd name="T7" fmla="*/ 564 h 593"/>
                  <a:gd name="T8" fmla="*/ 383 w 1676"/>
                  <a:gd name="T9" fmla="*/ 533 h 593"/>
                  <a:gd name="T10" fmla="*/ 333 w 1676"/>
                  <a:gd name="T11" fmla="*/ 501 h 593"/>
                  <a:gd name="T12" fmla="*/ 286 w 1676"/>
                  <a:gd name="T13" fmla="*/ 469 h 593"/>
                  <a:gd name="T14" fmla="*/ 242 w 1676"/>
                  <a:gd name="T15" fmla="*/ 434 h 593"/>
                  <a:gd name="T16" fmla="*/ 202 w 1676"/>
                  <a:gd name="T17" fmla="*/ 400 h 593"/>
                  <a:gd name="T18" fmla="*/ 165 w 1676"/>
                  <a:gd name="T19" fmla="*/ 363 h 593"/>
                  <a:gd name="T20" fmla="*/ 131 w 1676"/>
                  <a:gd name="T21" fmla="*/ 326 h 593"/>
                  <a:gd name="T22" fmla="*/ 101 w 1676"/>
                  <a:gd name="T23" fmla="*/ 288 h 593"/>
                  <a:gd name="T24" fmla="*/ 88 w 1676"/>
                  <a:gd name="T25" fmla="*/ 269 h 593"/>
                  <a:gd name="T26" fmla="*/ 75 w 1676"/>
                  <a:gd name="T27" fmla="*/ 249 h 593"/>
                  <a:gd name="T28" fmla="*/ 64 w 1676"/>
                  <a:gd name="T29" fmla="*/ 229 h 593"/>
                  <a:gd name="T30" fmla="*/ 53 w 1676"/>
                  <a:gd name="T31" fmla="*/ 209 h 593"/>
                  <a:gd name="T32" fmla="*/ 43 w 1676"/>
                  <a:gd name="T33" fmla="*/ 189 h 593"/>
                  <a:gd name="T34" fmla="*/ 34 w 1676"/>
                  <a:gd name="T35" fmla="*/ 170 h 593"/>
                  <a:gd name="T36" fmla="*/ 25 w 1676"/>
                  <a:gd name="T37" fmla="*/ 148 h 593"/>
                  <a:gd name="T38" fmla="*/ 20 w 1676"/>
                  <a:gd name="T39" fmla="*/ 128 h 593"/>
                  <a:gd name="T40" fmla="*/ 13 w 1676"/>
                  <a:gd name="T41" fmla="*/ 107 h 593"/>
                  <a:gd name="T42" fmla="*/ 8 w 1676"/>
                  <a:gd name="T43" fmla="*/ 85 h 593"/>
                  <a:gd name="T44" fmla="*/ 4 w 1676"/>
                  <a:gd name="T45" fmla="*/ 66 h 593"/>
                  <a:gd name="T46" fmla="*/ 3 w 1676"/>
                  <a:gd name="T47" fmla="*/ 44 h 593"/>
                  <a:gd name="T48" fmla="*/ 0 w 1676"/>
                  <a:gd name="T49" fmla="*/ 21 h 593"/>
                  <a:gd name="T50" fmla="*/ 0 w 1676"/>
                  <a:gd name="T51" fmla="*/ 0 h 593"/>
                  <a:gd name="T52" fmla="*/ 1676 w 1676"/>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6"/>
                  <a:gd name="T82" fmla="*/ 0 h 593"/>
                  <a:gd name="T83" fmla="*/ 1676 w 1676"/>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6" h="593">
                    <a:moveTo>
                      <a:pt x="1676" y="0"/>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1676" y="0"/>
                    </a:lnTo>
                    <a:close/>
                  </a:path>
                </a:pathLst>
              </a:custGeom>
              <a:solidFill>
                <a:srgbClr val="F8F8F8"/>
              </a:solidFill>
              <a:ln>
                <a:noFill/>
              </a:ln>
            </p:spPr>
            <p:txBody>
              <a:bodyPr wrap="none"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3" name="Freeform 16"/>
              <p:cNvSpPr/>
              <p:nvPr/>
            </p:nvSpPr>
            <p:spPr bwMode="auto">
              <a:xfrm>
                <a:off x="1204" y="2088"/>
                <a:ext cx="490" cy="1221"/>
              </a:xfrm>
              <a:custGeom>
                <a:avLst/>
                <a:gdLst>
                  <a:gd name="T0" fmla="*/ 490 w 490"/>
                  <a:gd name="T1" fmla="*/ 593 h 1221"/>
                  <a:gd name="T2" fmla="*/ 490 w 490"/>
                  <a:gd name="T3" fmla="*/ 593 h 1221"/>
                  <a:gd name="T4" fmla="*/ 436 w 490"/>
                  <a:gd name="T5" fmla="*/ 564 h 1221"/>
                  <a:gd name="T6" fmla="*/ 383 w 490"/>
                  <a:gd name="T7" fmla="*/ 533 h 1221"/>
                  <a:gd name="T8" fmla="*/ 333 w 490"/>
                  <a:gd name="T9" fmla="*/ 501 h 1221"/>
                  <a:gd name="T10" fmla="*/ 286 w 490"/>
                  <a:gd name="T11" fmla="*/ 469 h 1221"/>
                  <a:gd name="T12" fmla="*/ 242 w 490"/>
                  <a:gd name="T13" fmla="*/ 434 h 1221"/>
                  <a:gd name="T14" fmla="*/ 202 w 490"/>
                  <a:gd name="T15" fmla="*/ 400 h 1221"/>
                  <a:gd name="T16" fmla="*/ 165 w 490"/>
                  <a:gd name="T17" fmla="*/ 363 h 1221"/>
                  <a:gd name="T18" fmla="*/ 131 w 490"/>
                  <a:gd name="T19" fmla="*/ 326 h 1221"/>
                  <a:gd name="T20" fmla="*/ 101 w 490"/>
                  <a:gd name="T21" fmla="*/ 288 h 1221"/>
                  <a:gd name="T22" fmla="*/ 88 w 490"/>
                  <a:gd name="T23" fmla="*/ 269 h 1221"/>
                  <a:gd name="T24" fmla="*/ 75 w 490"/>
                  <a:gd name="T25" fmla="*/ 249 h 1221"/>
                  <a:gd name="T26" fmla="*/ 64 w 490"/>
                  <a:gd name="T27" fmla="*/ 229 h 1221"/>
                  <a:gd name="T28" fmla="*/ 53 w 490"/>
                  <a:gd name="T29" fmla="*/ 209 h 1221"/>
                  <a:gd name="T30" fmla="*/ 43 w 490"/>
                  <a:gd name="T31" fmla="*/ 189 h 1221"/>
                  <a:gd name="T32" fmla="*/ 34 w 490"/>
                  <a:gd name="T33" fmla="*/ 170 h 1221"/>
                  <a:gd name="T34" fmla="*/ 25 w 490"/>
                  <a:gd name="T35" fmla="*/ 148 h 1221"/>
                  <a:gd name="T36" fmla="*/ 20 w 490"/>
                  <a:gd name="T37" fmla="*/ 128 h 1221"/>
                  <a:gd name="T38" fmla="*/ 13 w 490"/>
                  <a:gd name="T39" fmla="*/ 107 h 1221"/>
                  <a:gd name="T40" fmla="*/ 8 w 490"/>
                  <a:gd name="T41" fmla="*/ 85 h 1221"/>
                  <a:gd name="T42" fmla="*/ 4 w 490"/>
                  <a:gd name="T43" fmla="*/ 66 h 1221"/>
                  <a:gd name="T44" fmla="*/ 3 w 490"/>
                  <a:gd name="T45" fmla="*/ 44 h 1221"/>
                  <a:gd name="T46" fmla="*/ 0 w 490"/>
                  <a:gd name="T47" fmla="*/ 21 h 1221"/>
                  <a:gd name="T48" fmla="*/ 0 w 490"/>
                  <a:gd name="T49" fmla="*/ 0 h 1221"/>
                  <a:gd name="T50" fmla="*/ 0 w 490"/>
                  <a:gd name="T51" fmla="*/ 628 h 1221"/>
                  <a:gd name="T52" fmla="*/ 0 w 490"/>
                  <a:gd name="T53" fmla="*/ 628 h 1221"/>
                  <a:gd name="T54" fmla="*/ 0 w 490"/>
                  <a:gd name="T55" fmla="*/ 650 h 1221"/>
                  <a:gd name="T56" fmla="*/ 3 w 490"/>
                  <a:gd name="T57" fmla="*/ 672 h 1221"/>
                  <a:gd name="T58" fmla="*/ 4 w 490"/>
                  <a:gd name="T59" fmla="*/ 694 h 1221"/>
                  <a:gd name="T60" fmla="*/ 8 w 490"/>
                  <a:gd name="T61" fmla="*/ 714 h 1221"/>
                  <a:gd name="T62" fmla="*/ 13 w 490"/>
                  <a:gd name="T63" fmla="*/ 735 h 1221"/>
                  <a:gd name="T64" fmla="*/ 20 w 490"/>
                  <a:gd name="T65" fmla="*/ 756 h 1221"/>
                  <a:gd name="T66" fmla="*/ 25 w 490"/>
                  <a:gd name="T67" fmla="*/ 776 h 1221"/>
                  <a:gd name="T68" fmla="*/ 34 w 490"/>
                  <a:gd name="T69" fmla="*/ 798 h 1221"/>
                  <a:gd name="T70" fmla="*/ 43 w 490"/>
                  <a:gd name="T71" fmla="*/ 818 h 1221"/>
                  <a:gd name="T72" fmla="*/ 53 w 490"/>
                  <a:gd name="T73" fmla="*/ 838 h 1221"/>
                  <a:gd name="T74" fmla="*/ 64 w 490"/>
                  <a:gd name="T75" fmla="*/ 858 h 1221"/>
                  <a:gd name="T76" fmla="*/ 75 w 490"/>
                  <a:gd name="T77" fmla="*/ 877 h 1221"/>
                  <a:gd name="T78" fmla="*/ 88 w 490"/>
                  <a:gd name="T79" fmla="*/ 897 h 1221"/>
                  <a:gd name="T80" fmla="*/ 101 w 490"/>
                  <a:gd name="T81" fmla="*/ 916 h 1221"/>
                  <a:gd name="T82" fmla="*/ 131 w 490"/>
                  <a:gd name="T83" fmla="*/ 954 h 1221"/>
                  <a:gd name="T84" fmla="*/ 165 w 490"/>
                  <a:gd name="T85" fmla="*/ 991 h 1221"/>
                  <a:gd name="T86" fmla="*/ 202 w 490"/>
                  <a:gd name="T87" fmla="*/ 1028 h 1221"/>
                  <a:gd name="T88" fmla="*/ 242 w 490"/>
                  <a:gd name="T89" fmla="*/ 1063 h 1221"/>
                  <a:gd name="T90" fmla="*/ 286 w 490"/>
                  <a:gd name="T91" fmla="*/ 1097 h 1221"/>
                  <a:gd name="T92" fmla="*/ 333 w 490"/>
                  <a:gd name="T93" fmla="*/ 1130 h 1221"/>
                  <a:gd name="T94" fmla="*/ 383 w 490"/>
                  <a:gd name="T95" fmla="*/ 1161 h 1221"/>
                  <a:gd name="T96" fmla="*/ 436 w 490"/>
                  <a:gd name="T97" fmla="*/ 1192 h 1221"/>
                  <a:gd name="T98" fmla="*/ 490 w 490"/>
                  <a:gd name="T99" fmla="*/ 1221 h 1221"/>
                  <a:gd name="T100" fmla="*/ 490 w 490"/>
                  <a:gd name="T101" fmla="*/ 593 h 122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1221"/>
                  <a:gd name="T155" fmla="*/ 490 w 490"/>
                  <a:gd name="T156" fmla="*/ 1221 h 122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1221">
                    <a:moveTo>
                      <a:pt x="490" y="593"/>
                    </a:moveTo>
                    <a:lnTo>
                      <a:pt x="490" y="593"/>
                    </a:lnTo>
                    <a:lnTo>
                      <a:pt x="436" y="564"/>
                    </a:lnTo>
                    <a:lnTo>
                      <a:pt x="383" y="533"/>
                    </a:lnTo>
                    <a:lnTo>
                      <a:pt x="333" y="501"/>
                    </a:lnTo>
                    <a:lnTo>
                      <a:pt x="286" y="469"/>
                    </a:lnTo>
                    <a:lnTo>
                      <a:pt x="242" y="434"/>
                    </a:lnTo>
                    <a:lnTo>
                      <a:pt x="202" y="400"/>
                    </a:lnTo>
                    <a:lnTo>
                      <a:pt x="165" y="363"/>
                    </a:lnTo>
                    <a:lnTo>
                      <a:pt x="131" y="326"/>
                    </a:lnTo>
                    <a:lnTo>
                      <a:pt x="101" y="288"/>
                    </a:lnTo>
                    <a:lnTo>
                      <a:pt x="88" y="269"/>
                    </a:lnTo>
                    <a:lnTo>
                      <a:pt x="75" y="249"/>
                    </a:lnTo>
                    <a:lnTo>
                      <a:pt x="64" y="229"/>
                    </a:lnTo>
                    <a:lnTo>
                      <a:pt x="53" y="209"/>
                    </a:lnTo>
                    <a:lnTo>
                      <a:pt x="43" y="189"/>
                    </a:lnTo>
                    <a:lnTo>
                      <a:pt x="34" y="170"/>
                    </a:lnTo>
                    <a:lnTo>
                      <a:pt x="25" y="148"/>
                    </a:lnTo>
                    <a:lnTo>
                      <a:pt x="20" y="128"/>
                    </a:lnTo>
                    <a:lnTo>
                      <a:pt x="13" y="107"/>
                    </a:lnTo>
                    <a:lnTo>
                      <a:pt x="8" y="85"/>
                    </a:lnTo>
                    <a:lnTo>
                      <a:pt x="4" y="66"/>
                    </a:lnTo>
                    <a:lnTo>
                      <a:pt x="3" y="44"/>
                    </a:lnTo>
                    <a:lnTo>
                      <a:pt x="0" y="21"/>
                    </a:lnTo>
                    <a:lnTo>
                      <a:pt x="0" y="0"/>
                    </a:lnTo>
                    <a:lnTo>
                      <a:pt x="0" y="628"/>
                    </a:lnTo>
                    <a:lnTo>
                      <a:pt x="0" y="650"/>
                    </a:lnTo>
                    <a:lnTo>
                      <a:pt x="3" y="672"/>
                    </a:lnTo>
                    <a:lnTo>
                      <a:pt x="4" y="694"/>
                    </a:lnTo>
                    <a:lnTo>
                      <a:pt x="8" y="714"/>
                    </a:lnTo>
                    <a:lnTo>
                      <a:pt x="13" y="735"/>
                    </a:lnTo>
                    <a:lnTo>
                      <a:pt x="20" y="756"/>
                    </a:lnTo>
                    <a:lnTo>
                      <a:pt x="25" y="776"/>
                    </a:lnTo>
                    <a:lnTo>
                      <a:pt x="34" y="798"/>
                    </a:lnTo>
                    <a:lnTo>
                      <a:pt x="43" y="818"/>
                    </a:lnTo>
                    <a:lnTo>
                      <a:pt x="53" y="838"/>
                    </a:lnTo>
                    <a:lnTo>
                      <a:pt x="64" y="858"/>
                    </a:lnTo>
                    <a:lnTo>
                      <a:pt x="75" y="877"/>
                    </a:lnTo>
                    <a:lnTo>
                      <a:pt x="88" y="897"/>
                    </a:lnTo>
                    <a:lnTo>
                      <a:pt x="101" y="916"/>
                    </a:lnTo>
                    <a:lnTo>
                      <a:pt x="131" y="954"/>
                    </a:lnTo>
                    <a:lnTo>
                      <a:pt x="165" y="991"/>
                    </a:lnTo>
                    <a:lnTo>
                      <a:pt x="202" y="1028"/>
                    </a:lnTo>
                    <a:lnTo>
                      <a:pt x="242" y="1063"/>
                    </a:lnTo>
                    <a:lnTo>
                      <a:pt x="286" y="1097"/>
                    </a:lnTo>
                    <a:lnTo>
                      <a:pt x="333" y="1130"/>
                    </a:lnTo>
                    <a:lnTo>
                      <a:pt x="383" y="1161"/>
                    </a:lnTo>
                    <a:lnTo>
                      <a:pt x="436" y="1192"/>
                    </a:lnTo>
                    <a:lnTo>
                      <a:pt x="490" y="1221"/>
                    </a:lnTo>
                    <a:lnTo>
                      <a:pt x="490" y="593"/>
                    </a:lnTo>
                    <a:close/>
                  </a:path>
                </a:pathLst>
              </a:custGeom>
              <a:solidFill>
                <a:srgbClr val="DDDDDD"/>
              </a:solid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4" name="Freeform 17"/>
              <p:cNvSpPr/>
              <p:nvPr/>
            </p:nvSpPr>
            <p:spPr bwMode="auto">
              <a:xfrm>
                <a:off x="1694" y="2088"/>
                <a:ext cx="1186" cy="1221"/>
              </a:xfrm>
              <a:custGeom>
                <a:avLst/>
                <a:gdLst>
                  <a:gd name="T0" fmla="*/ 1186 w 1186"/>
                  <a:gd name="T1" fmla="*/ 628 h 1221"/>
                  <a:gd name="T2" fmla="*/ 0 w 1186"/>
                  <a:gd name="T3" fmla="*/ 1221 h 1221"/>
                  <a:gd name="T4" fmla="*/ 0 w 1186"/>
                  <a:gd name="T5" fmla="*/ 593 h 1221"/>
                  <a:gd name="T6" fmla="*/ 1186 w 1186"/>
                  <a:gd name="T7" fmla="*/ 0 h 1221"/>
                  <a:gd name="T8" fmla="*/ 1186 w 1186"/>
                  <a:gd name="T9" fmla="*/ 628 h 1221"/>
                  <a:gd name="T10" fmla="*/ 0 60000 65536"/>
                  <a:gd name="T11" fmla="*/ 0 60000 65536"/>
                  <a:gd name="T12" fmla="*/ 0 60000 65536"/>
                  <a:gd name="T13" fmla="*/ 0 60000 65536"/>
                  <a:gd name="T14" fmla="*/ 0 60000 65536"/>
                  <a:gd name="T15" fmla="*/ 0 w 1186"/>
                  <a:gd name="T16" fmla="*/ 0 h 1221"/>
                  <a:gd name="T17" fmla="*/ 1186 w 1186"/>
                  <a:gd name="T18" fmla="*/ 1221 h 1221"/>
                </a:gdLst>
                <a:ahLst/>
                <a:cxnLst>
                  <a:cxn ang="T10">
                    <a:pos x="T0" y="T1"/>
                  </a:cxn>
                  <a:cxn ang="T11">
                    <a:pos x="T2" y="T3"/>
                  </a:cxn>
                  <a:cxn ang="T12">
                    <a:pos x="T4" y="T5"/>
                  </a:cxn>
                  <a:cxn ang="T13">
                    <a:pos x="T6" y="T7"/>
                  </a:cxn>
                  <a:cxn ang="T14">
                    <a:pos x="T8" y="T9"/>
                  </a:cxn>
                </a:cxnLst>
                <a:rect l="T15" t="T16" r="T17" b="T18"/>
                <a:pathLst>
                  <a:path w="1186" h="1221">
                    <a:moveTo>
                      <a:pt x="1186" y="628"/>
                    </a:moveTo>
                    <a:lnTo>
                      <a:pt x="0" y="1221"/>
                    </a:lnTo>
                    <a:lnTo>
                      <a:pt x="0" y="593"/>
                    </a:lnTo>
                    <a:lnTo>
                      <a:pt x="1186" y="0"/>
                    </a:lnTo>
                    <a:lnTo>
                      <a:pt x="1186" y="628"/>
                    </a:lnTo>
                    <a:close/>
                  </a:path>
                </a:pathLst>
              </a:custGeom>
              <a:solidFill>
                <a:srgbClr val="B2B2B2"/>
              </a:solid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9948" name="Group 18"/>
            <p:cNvGrpSpPr/>
            <p:nvPr/>
          </p:nvGrpSpPr>
          <p:grpSpPr bwMode="auto">
            <a:xfrm>
              <a:off x="4932362" y="3203600"/>
              <a:ext cx="2449513" cy="1017588"/>
              <a:chOff x="2880" y="2612"/>
              <a:chExt cx="1675" cy="697"/>
            </a:xfrm>
          </p:grpSpPr>
          <p:sp>
            <p:nvSpPr>
              <p:cNvPr id="18" name="Freeform 19"/>
              <p:cNvSpPr/>
              <p:nvPr/>
            </p:nvSpPr>
            <p:spPr bwMode="auto">
              <a:xfrm>
                <a:off x="2880" y="2612"/>
                <a:ext cx="1675" cy="595"/>
              </a:xfrm>
              <a:custGeom>
                <a:avLst/>
                <a:gdLst>
                  <a:gd name="T0" fmla="*/ 0 w 1675"/>
                  <a:gd name="T1" fmla="*/ 0 h 593"/>
                  <a:gd name="T2" fmla="*/ 1185 w 1675"/>
                  <a:gd name="T3" fmla="*/ 593 h 593"/>
                  <a:gd name="T4" fmla="*/ 1185 w 1675"/>
                  <a:gd name="T5" fmla="*/ 593 h 593"/>
                  <a:gd name="T6" fmla="*/ 1239 w 1675"/>
                  <a:gd name="T7" fmla="*/ 563 h 593"/>
                  <a:gd name="T8" fmla="*/ 1292 w 1675"/>
                  <a:gd name="T9" fmla="*/ 533 h 593"/>
                  <a:gd name="T10" fmla="*/ 1342 w 1675"/>
                  <a:gd name="T11" fmla="*/ 502 h 593"/>
                  <a:gd name="T12" fmla="*/ 1389 w 1675"/>
                  <a:gd name="T13" fmla="*/ 469 h 593"/>
                  <a:gd name="T14" fmla="*/ 1433 w 1675"/>
                  <a:gd name="T15" fmla="*/ 435 h 593"/>
                  <a:gd name="T16" fmla="*/ 1473 w 1675"/>
                  <a:gd name="T17" fmla="*/ 399 h 593"/>
                  <a:gd name="T18" fmla="*/ 1510 w 1675"/>
                  <a:gd name="T19" fmla="*/ 363 h 593"/>
                  <a:gd name="T20" fmla="*/ 1544 w 1675"/>
                  <a:gd name="T21" fmla="*/ 326 h 593"/>
                  <a:gd name="T22" fmla="*/ 1574 w 1675"/>
                  <a:gd name="T23" fmla="*/ 288 h 593"/>
                  <a:gd name="T24" fmla="*/ 1587 w 1675"/>
                  <a:gd name="T25" fmla="*/ 268 h 593"/>
                  <a:gd name="T26" fmla="*/ 1600 w 1675"/>
                  <a:gd name="T27" fmla="*/ 249 h 593"/>
                  <a:gd name="T28" fmla="*/ 1611 w 1675"/>
                  <a:gd name="T29" fmla="*/ 230 h 593"/>
                  <a:gd name="T30" fmla="*/ 1622 w 1675"/>
                  <a:gd name="T31" fmla="*/ 210 h 593"/>
                  <a:gd name="T32" fmla="*/ 1632 w 1675"/>
                  <a:gd name="T33" fmla="*/ 190 h 593"/>
                  <a:gd name="T34" fmla="*/ 1641 w 1675"/>
                  <a:gd name="T35" fmla="*/ 168 h 593"/>
                  <a:gd name="T36" fmla="*/ 1650 w 1675"/>
                  <a:gd name="T37" fmla="*/ 148 h 593"/>
                  <a:gd name="T38" fmla="*/ 1655 w 1675"/>
                  <a:gd name="T39" fmla="*/ 127 h 593"/>
                  <a:gd name="T40" fmla="*/ 1662 w 1675"/>
                  <a:gd name="T41" fmla="*/ 107 h 593"/>
                  <a:gd name="T42" fmla="*/ 1667 w 1675"/>
                  <a:gd name="T43" fmla="*/ 86 h 593"/>
                  <a:gd name="T44" fmla="*/ 1671 w 1675"/>
                  <a:gd name="T45" fmla="*/ 64 h 593"/>
                  <a:gd name="T46" fmla="*/ 1672 w 1675"/>
                  <a:gd name="T47" fmla="*/ 43 h 593"/>
                  <a:gd name="T48" fmla="*/ 1675 w 1675"/>
                  <a:gd name="T49" fmla="*/ 22 h 593"/>
                  <a:gd name="T50" fmla="*/ 1675 w 1675"/>
                  <a:gd name="T51" fmla="*/ 0 h 593"/>
                  <a:gd name="T52" fmla="*/ 0 w 1675"/>
                  <a:gd name="T53" fmla="*/ 0 h 5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5"/>
                  <a:gd name="T82" fmla="*/ 0 h 593"/>
                  <a:gd name="T83" fmla="*/ 1675 w 1675"/>
                  <a:gd name="T84" fmla="*/ 593 h 5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5" h="593">
                    <a:moveTo>
                      <a:pt x="0" y="0"/>
                    </a:moveTo>
                    <a:lnTo>
                      <a:pt x="1185" y="593"/>
                    </a:lnTo>
                    <a:lnTo>
                      <a:pt x="1239" y="563"/>
                    </a:lnTo>
                    <a:lnTo>
                      <a:pt x="1292" y="533"/>
                    </a:lnTo>
                    <a:lnTo>
                      <a:pt x="1342" y="502"/>
                    </a:lnTo>
                    <a:lnTo>
                      <a:pt x="1389" y="469"/>
                    </a:lnTo>
                    <a:lnTo>
                      <a:pt x="1433" y="435"/>
                    </a:lnTo>
                    <a:lnTo>
                      <a:pt x="1473" y="399"/>
                    </a:lnTo>
                    <a:lnTo>
                      <a:pt x="1510" y="363"/>
                    </a:lnTo>
                    <a:lnTo>
                      <a:pt x="1544" y="326"/>
                    </a:lnTo>
                    <a:lnTo>
                      <a:pt x="1574" y="288"/>
                    </a:lnTo>
                    <a:lnTo>
                      <a:pt x="1587" y="268"/>
                    </a:lnTo>
                    <a:lnTo>
                      <a:pt x="1600" y="249"/>
                    </a:lnTo>
                    <a:lnTo>
                      <a:pt x="1611" y="230"/>
                    </a:lnTo>
                    <a:lnTo>
                      <a:pt x="1622" y="210"/>
                    </a:lnTo>
                    <a:lnTo>
                      <a:pt x="1632" y="190"/>
                    </a:lnTo>
                    <a:lnTo>
                      <a:pt x="1641" y="168"/>
                    </a:lnTo>
                    <a:lnTo>
                      <a:pt x="1650" y="148"/>
                    </a:lnTo>
                    <a:lnTo>
                      <a:pt x="1655" y="127"/>
                    </a:lnTo>
                    <a:lnTo>
                      <a:pt x="1662" y="107"/>
                    </a:lnTo>
                    <a:lnTo>
                      <a:pt x="1667" y="86"/>
                    </a:lnTo>
                    <a:lnTo>
                      <a:pt x="1671" y="64"/>
                    </a:lnTo>
                    <a:lnTo>
                      <a:pt x="1672" y="43"/>
                    </a:lnTo>
                    <a:lnTo>
                      <a:pt x="1675" y="22"/>
                    </a:lnTo>
                    <a:lnTo>
                      <a:pt x="1675" y="0"/>
                    </a:lnTo>
                    <a:lnTo>
                      <a:pt x="0" y="0"/>
                    </a:lnTo>
                    <a:close/>
                  </a:path>
                </a:pathLst>
              </a:custGeom>
              <a:solidFill>
                <a:srgbClr val="EAEAEA"/>
              </a:solidFill>
              <a:ln>
                <a:noFill/>
              </a:ln>
            </p:spPr>
            <p:txBody>
              <a:bodyPr wrap="none"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Freeform 20"/>
              <p:cNvSpPr/>
              <p:nvPr/>
            </p:nvSpPr>
            <p:spPr bwMode="auto">
              <a:xfrm>
                <a:off x="4065" y="2612"/>
                <a:ext cx="490" cy="697"/>
              </a:xfrm>
              <a:custGeom>
                <a:avLst/>
                <a:gdLst>
                  <a:gd name="T0" fmla="*/ 0 w 490"/>
                  <a:gd name="T1" fmla="*/ 593 h 697"/>
                  <a:gd name="T2" fmla="*/ 0 w 490"/>
                  <a:gd name="T3" fmla="*/ 593 h 697"/>
                  <a:gd name="T4" fmla="*/ 54 w 490"/>
                  <a:gd name="T5" fmla="*/ 563 h 697"/>
                  <a:gd name="T6" fmla="*/ 107 w 490"/>
                  <a:gd name="T7" fmla="*/ 533 h 697"/>
                  <a:gd name="T8" fmla="*/ 157 w 490"/>
                  <a:gd name="T9" fmla="*/ 502 h 697"/>
                  <a:gd name="T10" fmla="*/ 204 w 490"/>
                  <a:gd name="T11" fmla="*/ 469 h 697"/>
                  <a:gd name="T12" fmla="*/ 248 w 490"/>
                  <a:gd name="T13" fmla="*/ 435 h 697"/>
                  <a:gd name="T14" fmla="*/ 288 w 490"/>
                  <a:gd name="T15" fmla="*/ 399 h 697"/>
                  <a:gd name="T16" fmla="*/ 325 w 490"/>
                  <a:gd name="T17" fmla="*/ 363 h 697"/>
                  <a:gd name="T18" fmla="*/ 359 w 490"/>
                  <a:gd name="T19" fmla="*/ 326 h 697"/>
                  <a:gd name="T20" fmla="*/ 389 w 490"/>
                  <a:gd name="T21" fmla="*/ 288 h 697"/>
                  <a:gd name="T22" fmla="*/ 402 w 490"/>
                  <a:gd name="T23" fmla="*/ 268 h 697"/>
                  <a:gd name="T24" fmla="*/ 415 w 490"/>
                  <a:gd name="T25" fmla="*/ 249 h 697"/>
                  <a:gd name="T26" fmla="*/ 426 w 490"/>
                  <a:gd name="T27" fmla="*/ 230 h 697"/>
                  <a:gd name="T28" fmla="*/ 437 w 490"/>
                  <a:gd name="T29" fmla="*/ 210 h 697"/>
                  <a:gd name="T30" fmla="*/ 447 w 490"/>
                  <a:gd name="T31" fmla="*/ 190 h 697"/>
                  <a:gd name="T32" fmla="*/ 456 w 490"/>
                  <a:gd name="T33" fmla="*/ 168 h 697"/>
                  <a:gd name="T34" fmla="*/ 465 w 490"/>
                  <a:gd name="T35" fmla="*/ 148 h 697"/>
                  <a:gd name="T36" fmla="*/ 470 w 490"/>
                  <a:gd name="T37" fmla="*/ 127 h 697"/>
                  <a:gd name="T38" fmla="*/ 477 w 490"/>
                  <a:gd name="T39" fmla="*/ 107 h 697"/>
                  <a:gd name="T40" fmla="*/ 482 w 490"/>
                  <a:gd name="T41" fmla="*/ 86 h 697"/>
                  <a:gd name="T42" fmla="*/ 486 w 490"/>
                  <a:gd name="T43" fmla="*/ 64 h 697"/>
                  <a:gd name="T44" fmla="*/ 487 w 490"/>
                  <a:gd name="T45" fmla="*/ 43 h 697"/>
                  <a:gd name="T46" fmla="*/ 490 w 490"/>
                  <a:gd name="T47" fmla="*/ 22 h 697"/>
                  <a:gd name="T48" fmla="*/ 490 w 490"/>
                  <a:gd name="T49" fmla="*/ 0 h 697"/>
                  <a:gd name="T50" fmla="*/ 490 w 490"/>
                  <a:gd name="T51" fmla="*/ 104 h 697"/>
                  <a:gd name="T52" fmla="*/ 490 w 490"/>
                  <a:gd name="T53" fmla="*/ 104 h 697"/>
                  <a:gd name="T54" fmla="*/ 490 w 490"/>
                  <a:gd name="T55" fmla="*/ 126 h 697"/>
                  <a:gd name="T56" fmla="*/ 487 w 490"/>
                  <a:gd name="T57" fmla="*/ 148 h 697"/>
                  <a:gd name="T58" fmla="*/ 486 w 490"/>
                  <a:gd name="T59" fmla="*/ 170 h 697"/>
                  <a:gd name="T60" fmla="*/ 482 w 490"/>
                  <a:gd name="T61" fmla="*/ 190 h 697"/>
                  <a:gd name="T62" fmla="*/ 477 w 490"/>
                  <a:gd name="T63" fmla="*/ 211 h 697"/>
                  <a:gd name="T64" fmla="*/ 470 w 490"/>
                  <a:gd name="T65" fmla="*/ 232 h 697"/>
                  <a:gd name="T66" fmla="*/ 465 w 490"/>
                  <a:gd name="T67" fmla="*/ 252 h 697"/>
                  <a:gd name="T68" fmla="*/ 456 w 490"/>
                  <a:gd name="T69" fmla="*/ 274 h 697"/>
                  <a:gd name="T70" fmla="*/ 447 w 490"/>
                  <a:gd name="T71" fmla="*/ 294 h 697"/>
                  <a:gd name="T72" fmla="*/ 437 w 490"/>
                  <a:gd name="T73" fmla="*/ 314 h 697"/>
                  <a:gd name="T74" fmla="*/ 426 w 490"/>
                  <a:gd name="T75" fmla="*/ 334 h 697"/>
                  <a:gd name="T76" fmla="*/ 415 w 490"/>
                  <a:gd name="T77" fmla="*/ 353 h 697"/>
                  <a:gd name="T78" fmla="*/ 402 w 490"/>
                  <a:gd name="T79" fmla="*/ 373 h 697"/>
                  <a:gd name="T80" fmla="*/ 389 w 490"/>
                  <a:gd name="T81" fmla="*/ 392 h 697"/>
                  <a:gd name="T82" fmla="*/ 359 w 490"/>
                  <a:gd name="T83" fmla="*/ 430 h 697"/>
                  <a:gd name="T84" fmla="*/ 325 w 490"/>
                  <a:gd name="T85" fmla="*/ 467 h 697"/>
                  <a:gd name="T86" fmla="*/ 288 w 490"/>
                  <a:gd name="T87" fmla="*/ 504 h 697"/>
                  <a:gd name="T88" fmla="*/ 248 w 490"/>
                  <a:gd name="T89" fmla="*/ 539 h 697"/>
                  <a:gd name="T90" fmla="*/ 204 w 490"/>
                  <a:gd name="T91" fmla="*/ 573 h 697"/>
                  <a:gd name="T92" fmla="*/ 157 w 490"/>
                  <a:gd name="T93" fmla="*/ 606 h 697"/>
                  <a:gd name="T94" fmla="*/ 107 w 490"/>
                  <a:gd name="T95" fmla="*/ 637 h 697"/>
                  <a:gd name="T96" fmla="*/ 54 w 490"/>
                  <a:gd name="T97" fmla="*/ 668 h 697"/>
                  <a:gd name="T98" fmla="*/ 0 w 490"/>
                  <a:gd name="T99" fmla="*/ 697 h 697"/>
                  <a:gd name="T100" fmla="*/ 0 w 490"/>
                  <a:gd name="T101" fmla="*/ 593 h 69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90"/>
                  <a:gd name="T154" fmla="*/ 0 h 697"/>
                  <a:gd name="T155" fmla="*/ 490 w 490"/>
                  <a:gd name="T156" fmla="*/ 697 h 69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90" h="697">
                    <a:moveTo>
                      <a:pt x="0" y="593"/>
                    </a:moveTo>
                    <a:lnTo>
                      <a:pt x="0" y="593"/>
                    </a:lnTo>
                    <a:lnTo>
                      <a:pt x="54" y="563"/>
                    </a:lnTo>
                    <a:lnTo>
                      <a:pt x="107" y="533"/>
                    </a:lnTo>
                    <a:lnTo>
                      <a:pt x="157" y="502"/>
                    </a:lnTo>
                    <a:lnTo>
                      <a:pt x="204" y="469"/>
                    </a:lnTo>
                    <a:lnTo>
                      <a:pt x="248" y="435"/>
                    </a:lnTo>
                    <a:lnTo>
                      <a:pt x="288" y="399"/>
                    </a:lnTo>
                    <a:lnTo>
                      <a:pt x="325" y="363"/>
                    </a:lnTo>
                    <a:lnTo>
                      <a:pt x="359" y="326"/>
                    </a:lnTo>
                    <a:lnTo>
                      <a:pt x="389" y="288"/>
                    </a:lnTo>
                    <a:lnTo>
                      <a:pt x="402" y="268"/>
                    </a:lnTo>
                    <a:lnTo>
                      <a:pt x="415" y="249"/>
                    </a:lnTo>
                    <a:lnTo>
                      <a:pt x="426" y="230"/>
                    </a:lnTo>
                    <a:lnTo>
                      <a:pt x="437" y="210"/>
                    </a:lnTo>
                    <a:lnTo>
                      <a:pt x="447" y="190"/>
                    </a:lnTo>
                    <a:lnTo>
                      <a:pt x="456" y="168"/>
                    </a:lnTo>
                    <a:lnTo>
                      <a:pt x="465" y="148"/>
                    </a:lnTo>
                    <a:lnTo>
                      <a:pt x="470" y="127"/>
                    </a:lnTo>
                    <a:lnTo>
                      <a:pt x="477" y="107"/>
                    </a:lnTo>
                    <a:lnTo>
                      <a:pt x="482" y="86"/>
                    </a:lnTo>
                    <a:lnTo>
                      <a:pt x="486" y="64"/>
                    </a:lnTo>
                    <a:lnTo>
                      <a:pt x="487" y="43"/>
                    </a:lnTo>
                    <a:lnTo>
                      <a:pt x="490" y="22"/>
                    </a:lnTo>
                    <a:lnTo>
                      <a:pt x="490" y="0"/>
                    </a:lnTo>
                    <a:lnTo>
                      <a:pt x="490" y="104"/>
                    </a:lnTo>
                    <a:lnTo>
                      <a:pt x="490" y="126"/>
                    </a:lnTo>
                    <a:lnTo>
                      <a:pt x="487" y="148"/>
                    </a:lnTo>
                    <a:lnTo>
                      <a:pt x="486" y="170"/>
                    </a:lnTo>
                    <a:lnTo>
                      <a:pt x="482" y="190"/>
                    </a:lnTo>
                    <a:lnTo>
                      <a:pt x="477" y="211"/>
                    </a:lnTo>
                    <a:lnTo>
                      <a:pt x="470" y="232"/>
                    </a:lnTo>
                    <a:lnTo>
                      <a:pt x="465" y="252"/>
                    </a:lnTo>
                    <a:lnTo>
                      <a:pt x="456" y="274"/>
                    </a:lnTo>
                    <a:lnTo>
                      <a:pt x="447" y="294"/>
                    </a:lnTo>
                    <a:lnTo>
                      <a:pt x="437" y="314"/>
                    </a:lnTo>
                    <a:lnTo>
                      <a:pt x="426" y="334"/>
                    </a:lnTo>
                    <a:lnTo>
                      <a:pt x="415" y="353"/>
                    </a:lnTo>
                    <a:lnTo>
                      <a:pt x="402" y="373"/>
                    </a:lnTo>
                    <a:lnTo>
                      <a:pt x="389" y="392"/>
                    </a:lnTo>
                    <a:lnTo>
                      <a:pt x="359" y="430"/>
                    </a:lnTo>
                    <a:lnTo>
                      <a:pt x="325" y="467"/>
                    </a:lnTo>
                    <a:lnTo>
                      <a:pt x="288" y="504"/>
                    </a:lnTo>
                    <a:lnTo>
                      <a:pt x="248" y="539"/>
                    </a:lnTo>
                    <a:lnTo>
                      <a:pt x="204" y="573"/>
                    </a:lnTo>
                    <a:lnTo>
                      <a:pt x="157" y="606"/>
                    </a:lnTo>
                    <a:lnTo>
                      <a:pt x="107" y="637"/>
                    </a:lnTo>
                    <a:lnTo>
                      <a:pt x="54" y="668"/>
                    </a:lnTo>
                    <a:lnTo>
                      <a:pt x="0" y="697"/>
                    </a:lnTo>
                    <a:lnTo>
                      <a:pt x="0" y="593"/>
                    </a:lnTo>
                    <a:close/>
                  </a:path>
                </a:pathLst>
              </a:custGeom>
              <a:gradFill rotWithShape="1">
                <a:gsLst>
                  <a:gs pos="0">
                    <a:srgbClr val="777777"/>
                  </a:gs>
                  <a:gs pos="100000">
                    <a:srgbClr val="808080"/>
                  </a:gs>
                </a:gsLst>
                <a:lin ang="0" scaled="1"/>
              </a:grad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0" name="Freeform 21"/>
              <p:cNvSpPr/>
              <p:nvPr/>
            </p:nvSpPr>
            <p:spPr bwMode="auto">
              <a:xfrm>
                <a:off x="2880" y="2612"/>
                <a:ext cx="1185" cy="697"/>
              </a:xfrm>
              <a:custGeom>
                <a:avLst/>
                <a:gdLst>
                  <a:gd name="T0" fmla="*/ 0 w 1185"/>
                  <a:gd name="T1" fmla="*/ 104 h 697"/>
                  <a:gd name="T2" fmla="*/ 1185 w 1185"/>
                  <a:gd name="T3" fmla="*/ 697 h 697"/>
                  <a:gd name="T4" fmla="*/ 1185 w 1185"/>
                  <a:gd name="T5" fmla="*/ 593 h 697"/>
                  <a:gd name="T6" fmla="*/ 0 w 1185"/>
                  <a:gd name="T7" fmla="*/ 0 h 697"/>
                  <a:gd name="T8" fmla="*/ 0 w 1185"/>
                  <a:gd name="T9" fmla="*/ 104 h 697"/>
                  <a:gd name="T10" fmla="*/ 0 60000 65536"/>
                  <a:gd name="T11" fmla="*/ 0 60000 65536"/>
                  <a:gd name="T12" fmla="*/ 0 60000 65536"/>
                  <a:gd name="T13" fmla="*/ 0 60000 65536"/>
                  <a:gd name="T14" fmla="*/ 0 60000 65536"/>
                  <a:gd name="T15" fmla="*/ 0 w 1185"/>
                  <a:gd name="T16" fmla="*/ 0 h 697"/>
                  <a:gd name="T17" fmla="*/ 1185 w 1185"/>
                  <a:gd name="T18" fmla="*/ 697 h 697"/>
                </a:gdLst>
                <a:ahLst/>
                <a:cxnLst>
                  <a:cxn ang="T10">
                    <a:pos x="T0" y="T1"/>
                  </a:cxn>
                  <a:cxn ang="T11">
                    <a:pos x="T2" y="T3"/>
                  </a:cxn>
                  <a:cxn ang="T12">
                    <a:pos x="T4" y="T5"/>
                  </a:cxn>
                  <a:cxn ang="T13">
                    <a:pos x="T6" y="T7"/>
                  </a:cxn>
                  <a:cxn ang="T14">
                    <a:pos x="T8" y="T9"/>
                  </a:cxn>
                </a:cxnLst>
                <a:rect l="T15" t="T16" r="T17" b="T18"/>
                <a:pathLst>
                  <a:path w="1185" h="697">
                    <a:moveTo>
                      <a:pt x="0" y="104"/>
                    </a:moveTo>
                    <a:lnTo>
                      <a:pt x="1185" y="697"/>
                    </a:lnTo>
                    <a:lnTo>
                      <a:pt x="1185" y="593"/>
                    </a:lnTo>
                    <a:lnTo>
                      <a:pt x="0" y="0"/>
                    </a:lnTo>
                    <a:lnTo>
                      <a:pt x="0" y="104"/>
                    </a:lnTo>
                    <a:close/>
                  </a:path>
                </a:pathLst>
              </a:custGeom>
              <a:solidFill>
                <a:srgbClr val="B2B2B2"/>
              </a:solid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12" name="Text Box 24"/>
            <p:cNvSpPr txBox="1">
              <a:spLocks noChangeArrowheads="1"/>
            </p:cNvSpPr>
            <p:nvPr/>
          </p:nvSpPr>
          <p:spPr bwMode="auto">
            <a:xfrm>
              <a:off x="5977902" y="3321075"/>
              <a:ext cx="1295975" cy="274561"/>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822960" rtl="0" eaLnBrk="1" fontAlgn="auto" latinLnBrk="1" hangingPunct="1">
                <a:lnSpc>
                  <a:spcPct val="100000"/>
                </a:lnSpc>
                <a:spcBef>
                  <a:spcPts val="0"/>
                </a:spcBef>
                <a:spcAft>
                  <a:spcPts val="0"/>
                </a:spcAft>
                <a:buClrTx/>
                <a:buSzTx/>
                <a:buFontTx/>
                <a:buNone/>
                <a:defRPr/>
              </a:pPr>
              <a:r>
                <a:rPr kumimoji="1" lang="ko-KR" altLang="en-US" sz="1170" b="1" i="0" u="none" strike="noStrike" kern="1200" cap="none" spc="0" normalizeH="0" baseline="0" noProof="0">
                  <a:ln>
                    <a:noFill/>
                  </a:ln>
                  <a:solidFill>
                    <a:prstClr val="black"/>
                  </a:solidFill>
                  <a:effectLst/>
                  <a:uLnTx/>
                  <a:uFillTx/>
                  <a:latin typeface="微软雅黑" panose="020B0503020204020204" pitchFamily="34" charset="-122"/>
                  <a:ea typeface="+mj-ea"/>
                  <a:cs typeface="+mn-cs"/>
                </a:rPr>
                <a:t>添加文字</a:t>
              </a:r>
            </a:p>
          </p:txBody>
        </p:sp>
        <p:sp>
          <p:nvSpPr>
            <p:cNvPr id="13" name="Text Box 25"/>
            <p:cNvSpPr txBox="1">
              <a:spLocks noChangeArrowheads="1"/>
            </p:cNvSpPr>
            <p:nvPr/>
          </p:nvSpPr>
          <p:spPr bwMode="auto">
            <a:xfrm>
              <a:off x="5833905" y="2600985"/>
              <a:ext cx="1439972" cy="274561"/>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822960" rtl="0" eaLnBrk="1" fontAlgn="auto" latinLnBrk="1" hangingPunct="1">
                <a:lnSpc>
                  <a:spcPct val="100000"/>
                </a:lnSpc>
                <a:spcBef>
                  <a:spcPts val="0"/>
                </a:spcBef>
                <a:spcAft>
                  <a:spcPts val="0"/>
                </a:spcAft>
                <a:buClrTx/>
                <a:buSzTx/>
                <a:buFontTx/>
                <a:buNone/>
                <a:defRPr/>
              </a:pPr>
              <a:r>
                <a:rPr kumimoji="1" lang="ko-KR" altLang="en-US" sz="1170" b="1" i="0" u="none" strike="noStrike" kern="1200" cap="none" spc="0" normalizeH="0" baseline="0" noProof="0">
                  <a:ln>
                    <a:noFill/>
                  </a:ln>
                  <a:solidFill>
                    <a:prstClr val="black"/>
                  </a:solidFill>
                  <a:effectLst/>
                  <a:uLnTx/>
                  <a:uFillTx/>
                  <a:latin typeface="微软雅黑" panose="020B0503020204020204" pitchFamily="34" charset="-122"/>
                  <a:ea typeface="+mj-ea"/>
                  <a:cs typeface="+mn-cs"/>
                </a:rPr>
                <a:t>添加文字</a:t>
              </a:r>
            </a:p>
          </p:txBody>
        </p:sp>
        <p:sp>
          <p:nvSpPr>
            <p:cNvPr id="14" name="Text Box 26"/>
            <p:cNvSpPr txBox="1">
              <a:spLocks noChangeArrowheads="1"/>
            </p:cNvSpPr>
            <p:nvPr/>
          </p:nvSpPr>
          <p:spPr bwMode="auto">
            <a:xfrm>
              <a:off x="1979099" y="2612506"/>
              <a:ext cx="1690528" cy="274561"/>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822960" rtl="0" eaLnBrk="1" fontAlgn="auto" latinLnBrk="1" hangingPunct="1">
                <a:lnSpc>
                  <a:spcPct val="100000"/>
                </a:lnSpc>
                <a:spcBef>
                  <a:spcPts val="0"/>
                </a:spcBef>
                <a:spcAft>
                  <a:spcPts val="0"/>
                </a:spcAft>
                <a:buClrTx/>
                <a:buSzTx/>
                <a:buFontTx/>
                <a:buNone/>
                <a:defRPr/>
              </a:pPr>
              <a:r>
                <a:rPr kumimoji="1" lang="ko-KR" altLang="en-US" sz="1170" b="1" i="0" u="none" strike="noStrike" kern="1200" cap="none" spc="0" normalizeH="0" baseline="0" noProof="0">
                  <a:ln>
                    <a:noFill/>
                  </a:ln>
                  <a:solidFill>
                    <a:prstClr val="black"/>
                  </a:solidFill>
                  <a:effectLst/>
                  <a:uLnTx/>
                  <a:uFillTx/>
                  <a:latin typeface="微软雅黑" panose="020B0503020204020204" pitchFamily="34" charset="-122"/>
                  <a:ea typeface="+mj-ea"/>
                  <a:cs typeface="+mn-cs"/>
                </a:rPr>
                <a:t>添加文字</a:t>
              </a:r>
            </a:p>
          </p:txBody>
        </p:sp>
        <p:sp>
          <p:nvSpPr>
            <p:cNvPr id="15" name="Text Box 27"/>
            <p:cNvSpPr txBox="1">
              <a:spLocks noChangeArrowheads="1"/>
            </p:cNvSpPr>
            <p:nvPr/>
          </p:nvSpPr>
          <p:spPr bwMode="auto">
            <a:xfrm>
              <a:off x="3565948" y="1744078"/>
              <a:ext cx="1439972" cy="274561"/>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822960" rtl="0" eaLnBrk="1" fontAlgn="auto" latinLnBrk="1" hangingPunct="1">
                <a:lnSpc>
                  <a:spcPct val="100000"/>
                </a:lnSpc>
                <a:spcBef>
                  <a:spcPts val="0"/>
                </a:spcBef>
                <a:spcAft>
                  <a:spcPts val="0"/>
                </a:spcAft>
                <a:buClrTx/>
                <a:buSzTx/>
                <a:buFontTx/>
                <a:buNone/>
                <a:defRPr/>
              </a:pPr>
              <a:r>
                <a:rPr kumimoji="1" lang="ko-KR" altLang="en-US" sz="1170" b="1" i="0" u="none" strike="noStrike" kern="1200" cap="none" spc="0" normalizeH="0" baseline="0" noProof="0">
                  <a:ln>
                    <a:noFill/>
                  </a:ln>
                  <a:solidFill>
                    <a:prstClr val="black"/>
                  </a:solidFill>
                  <a:effectLst/>
                  <a:uLnTx/>
                  <a:uFillTx/>
                  <a:latin typeface="微软雅黑" panose="020B0503020204020204" pitchFamily="34" charset="-122"/>
                  <a:ea typeface="+mj-ea"/>
                  <a:cs typeface="+mn-cs"/>
                </a:rPr>
                <a:t>添加文字</a:t>
              </a:r>
            </a:p>
          </p:txBody>
        </p:sp>
        <p:sp>
          <p:nvSpPr>
            <p:cNvPr id="16" name="Text Box 28"/>
            <p:cNvSpPr txBox="1">
              <a:spLocks noChangeArrowheads="1"/>
            </p:cNvSpPr>
            <p:nvPr/>
          </p:nvSpPr>
          <p:spPr bwMode="auto">
            <a:xfrm>
              <a:off x="2664526" y="2023473"/>
              <a:ext cx="1115979" cy="274561"/>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822960" rtl="0" eaLnBrk="1" fontAlgn="auto" latinLnBrk="1" hangingPunct="1">
                <a:lnSpc>
                  <a:spcPct val="100000"/>
                </a:lnSpc>
                <a:spcBef>
                  <a:spcPts val="0"/>
                </a:spcBef>
                <a:spcAft>
                  <a:spcPts val="0"/>
                </a:spcAft>
                <a:buClrTx/>
                <a:buSzTx/>
                <a:buFontTx/>
                <a:buNone/>
                <a:defRPr/>
              </a:pPr>
              <a:r>
                <a:rPr kumimoji="1" lang="ko-KR" altLang="en-US" sz="1170" b="1" i="0" u="none" strike="noStrike" kern="1200" cap="none" spc="0" normalizeH="0" baseline="0" noProof="0" dirty="0">
                  <a:ln>
                    <a:noFill/>
                  </a:ln>
                  <a:solidFill>
                    <a:prstClr val="black"/>
                  </a:solidFill>
                  <a:effectLst/>
                  <a:uLnTx/>
                  <a:uFillTx/>
                  <a:latin typeface="微软雅黑" panose="020B0503020204020204" pitchFamily="34" charset="-122"/>
                  <a:ea typeface="+mj-ea"/>
                  <a:cs typeface="+mn-cs"/>
                </a:rPr>
                <a:t>添加文字</a:t>
              </a:r>
            </a:p>
          </p:txBody>
        </p:sp>
        <p:sp>
          <p:nvSpPr>
            <p:cNvPr id="17" name="Text Box 29"/>
            <p:cNvSpPr txBox="1">
              <a:spLocks noChangeArrowheads="1"/>
            </p:cNvSpPr>
            <p:nvPr/>
          </p:nvSpPr>
          <p:spPr bwMode="auto">
            <a:xfrm>
              <a:off x="4969922" y="1925541"/>
              <a:ext cx="1295975" cy="274561"/>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822960" rtl="0" eaLnBrk="1" fontAlgn="auto" latinLnBrk="1" hangingPunct="1">
                <a:lnSpc>
                  <a:spcPct val="100000"/>
                </a:lnSpc>
                <a:spcBef>
                  <a:spcPts val="0"/>
                </a:spcBef>
                <a:spcAft>
                  <a:spcPts val="0"/>
                </a:spcAft>
                <a:buClrTx/>
                <a:buSzTx/>
                <a:buFontTx/>
                <a:buNone/>
                <a:defRPr/>
              </a:pPr>
              <a:r>
                <a:rPr kumimoji="1" lang="ko-KR" altLang="en-US" sz="1170" b="1" i="0" u="none" strike="noStrike" kern="0" cap="none" spc="0" normalizeH="0" baseline="0" noProof="0">
                  <a:ln>
                    <a:noFill/>
                  </a:ln>
                  <a:solidFill>
                    <a:srgbClr val="FFFFFF"/>
                  </a:solidFill>
                  <a:effectLst/>
                  <a:uLnTx/>
                  <a:uFillTx/>
                  <a:latin typeface="微软雅黑" panose="020B0503020204020204" pitchFamily="34" charset="-122"/>
                  <a:ea typeface="+mj-ea"/>
                  <a:cs typeface="+mn-cs"/>
                </a:rPr>
                <a:t>添加文字</a:t>
              </a:r>
            </a:p>
          </p:txBody>
        </p:sp>
      </p:grpSp>
      <p:sp>
        <p:nvSpPr>
          <p:cNvPr id="33" name="Text Box 30"/>
          <p:cNvSpPr txBox="1">
            <a:spLocks noChangeArrowheads="1"/>
          </p:cNvSpPr>
          <p:nvPr/>
        </p:nvSpPr>
        <p:spPr bwMode="auto">
          <a:xfrm>
            <a:off x="990125" y="1128713"/>
            <a:ext cx="3361848" cy="606879"/>
          </a:xfrm>
          <a:prstGeom prst="rect">
            <a:avLst/>
          </a:prstGeom>
          <a:noFill/>
          <a:ln>
            <a:noFill/>
          </a:ln>
        </p:spPr>
        <p:txBody>
          <a:bodyPr lIns="90723" tIns="45362" rIns="90723" bIns="45362">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r" defTabSz="822960" rtl="0" eaLnBrk="1" fontAlgn="auto" latinLnBrk="1" hangingPunct="1">
              <a:lnSpc>
                <a:spcPct val="120000"/>
              </a:lnSpc>
              <a:spcBef>
                <a:spcPts val="0"/>
              </a:spcBef>
              <a:spcAft>
                <a:spcPts val="0"/>
              </a:spcAft>
              <a:buClrTx/>
              <a:buSzTx/>
              <a:buFontTx/>
              <a:buNone/>
              <a:defRPr/>
            </a:pPr>
            <a:r>
              <a:rPr kumimoji="1" lang="zh-CN" altLang="en-US" sz="1620"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单击此处添加文字</a:t>
            </a:r>
          </a:p>
          <a:p>
            <a:pPr marL="0" marR="0" lvl="0" indent="0" algn="r" defTabSz="822960" rtl="0" eaLnBrk="1" fontAlgn="auto" latinLnBrk="1" hangingPunct="1">
              <a:lnSpc>
                <a:spcPct val="120000"/>
              </a:lnSpc>
              <a:spcBef>
                <a:spcPts val="0"/>
              </a:spcBef>
              <a:spcAft>
                <a:spcPts val="0"/>
              </a:spcAft>
              <a:buClrTx/>
              <a:buSzTx/>
              <a:buFontTx/>
              <a:buNone/>
              <a:defRPr/>
            </a:pPr>
            <a:r>
              <a:rPr kumimoji="1" lang="zh-CN" altLang="en-US" sz="117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单击此处添加文字内容  单击此处添加文字内容</a:t>
            </a:r>
            <a:endParaRPr kumimoji="1" lang="en-US" altLang="ko-KR" sz="117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4" name="Text Box 31"/>
          <p:cNvSpPr txBox="1">
            <a:spLocks noChangeArrowheads="1"/>
          </p:cNvSpPr>
          <p:nvPr/>
        </p:nvSpPr>
        <p:spPr bwMode="auto">
          <a:xfrm>
            <a:off x="5636419" y="1210152"/>
            <a:ext cx="1000125" cy="507108"/>
          </a:xfrm>
          <a:prstGeom prst="rect">
            <a:avLst/>
          </a:prstGeom>
          <a:noFill/>
          <a:ln>
            <a:noFill/>
          </a:ln>
        </p:spPr>
        <p:txBody>
          <a:bodyPr lIns="90723" tIns="45362" rIns="90723" bIns="45362">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822960" rtl="0" eaLnBrk="1" fontAlgn="auto" latinLnBrk="1" hangingPunct="1">
              <a:lnSpc>
                <a:spcPct val="100000"/>
              </a:lnSpc>
              <a:spcBef>
                <a:spcPts val="0"/>
              </a:spcBef>
              <a:spcAft>
                <a:spcPts val="0"/>
              </a:spcAft>
              <a:buClrTx/>
              <a:buSzTx/>
              <a:buFontTx/>
              <a:buNone/>
              <a:defRPr/>
            </a:pPr>
            <a:r>
              <a:rPr kumimoji="1" lang="ko-KR" altLang="en-US" sz="1350" b="1" i="0" u="none" strike="noStrike" kern="0" cap="none" spc="0" normalizeH="0" baseline="0" noProof="0">
                <a:ln>
                  <a:noFill/>
                </a:ln>
                <a:solidFill>
                  <a:srgbClr val="FF0000"/>
                </a:solidFill>
                <a:effectLst/>
                <a:uLnTx/>
                <a:uFillTx/>
                <a:latin typeface="微软雅黑" panose="020B0503020204020204" pitchFamily="34" charset="-122"/>
                <a:ea typeface="+mj-ea"/>
                <a:cs typeface="+mn-cs"/>
              </a:rPr>
              <a:t>单击此处</a:t>
            </a:r>
          </a:p>
          <a:p>
            <a:pPr marL="0" marR="0" lvl="0" indent="0" algn="ctr" defTabSz="822960" rtl="0" eaLnBrk="1" fontAlgn="auto" latinLnBrk="1" hangingPunct="1">
              <a:lnSpc>
                <a:spcPct val="100000"/>
              </a:lnSpc>
              <a:spcBef>
                <a:spcPts val="0"/>
              </a:spcBef>
              <a:spcAft>
                <a:spcPts val="0"/>
              </a:spcAft>
              <a:buClrTx/>
              <a:buSzTx/>
              <a:buFontTx/>
              <a:buNone/>
              <a:defRPr/>
            </a:pPr>
            <a:r>
              <a:rPr kumimoji="1" lang="ko-KR" altLang="en-US" sz="1350" b="1" i="0" u="none" strike="noStrike" kern="0" cap="none" spc="0" normalizeH="0" baseline="0" noProof="0">
                <a:ln>
                  <a:noFill/>
                </a:ln>
                <a:solidFill>
                  <a:srgbClr val="FF0000"/>
                </a:solidFill>
                <a:effectLst/>
                <a:uLnTx/>
                <a:uFillTx/>
                <a:latin typeface="微软雅黑" panose="020B0503020204020204" pitchFamily="34" charset="-122"/>
                <a:ea typeface="+mj-ea"/>
                <a:cs typeface="+mn-cs"/>
              </a:rPr>
              <a:t>添加文字</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22" presetClass="entr" presetSubtype="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3"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3" name="椭圆 2"/>
          <p:cNvSpPr/>
          <p:nvPr/>
        </p:nvSpPr>
        <p:spPr>
          <a:xfrm>
            <a:off x="1185863" y="1374458"/>
            <a:ext cx="935832" cy="922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5" tIns="41144" rIns="82285" bIns="41144"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E6E02"/>
                </a:solidFill>
                <a:effectLst/>
                <a:uLnTx/>
                <a:uFillTx/>
                <a:latin typeface="Agency FB" pitchFamily="34" charset="0"/>
                <a:ea typeface="Arial Unicode MS" pitchFamily="34" charset="-122"/>
                <a:cs typeface="Arial Unicode MS" pitchFamily="34" charset="-122"/>
              </a:rPr>
              <a:t>01</a:t>
            </a:r>
            <a:endParaRPr kumimoji="0" lang="zh-CN" altLang="en-US" sz="3600" b="1" i="0" u="none" strike="noStrike" kern="1200" cap="none" spc="0" normalizeH="0" baseline="0" noProof="0" dirty="0">
              <a:ln>
                <a:noFill/>
              </a:ln>
              <a:solidFill>
                <a:srgbClr val="FE6E02"/>
              </a:solidFill>
              <a:effectLst/>
              <a:uLnTx/>
              <a:uFillTx/>
              <a:latin typeface="Agency FB" pitchFamily="34" charset="0"/>
              <a:ea typeface="Arial Unicode MS" pitchFamily="34" charset="-122"/>
              <a:cs typeface="Arial Unicode MS" pitchFamily="34" charset="-122"/>
            </a:endParaRPr>
          </a:p>
        </p:txBody>
      </p:sp>
      <p:sp>
        <p:nvSpPr>
          <p:cNvPr id="4" name="矩形 3"/>
          <p:cNvSpPr/>
          <p:nvPr/>
        </p:nvSpPr>
        <p:spPr>
          <a:xfrm>
            <a:off x="442913" y="2297430"/>
            <a:ext cx="1263015" cy="177165"/>
          </a:xfrm>
          <a:prstGeom prst="rect">
            <a:avLst/>
          </a:prstGeom>
          <a:solidFill>
            <a:srgbClr val="FE6E0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5" tIns="41144" rIns="82285" bIns="41144"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 name="同心圆 4"/>
          <p:cNvSpPr/>
          <p:nvPr/>
        </p:nvSpPr>
        <p:spPr>
          <a:xfrm>
            <a:off x="1007270" y="1210152"/>
            <a:ext cx="1281588" cy="1264443"/>
          </a:xfrm>
          <a:prstGeom prst="donut">
            <a:avLst>
              <a:gd name="adj" fmla="val 13848"/>
            </a:avLst>
          </a:prstGeom>
          <a:solidFill>
            <a:srgbClr val="FE6E0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5" tIns="41144" rIns="82285" bIns="41144"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TextBox 5"/>
          <p:cNvSpPr txBox="1"/>
          <p:nvPr/>
        </p:nvSpPr>
        <p:spPr>
          <a:xfrm>
            <a:off x="2297430" y="1405890"/>
            <a:ext cx="2509767" cy="830989"/>
          </a:xfrm>
          <a:prstGeom prst="rect">
            <a:avLst/>
          </a:prstGeom>
          <a:noFill/>
        </p:spPr>
        <p:txBody>
          <a:bodyPr wrap="none" lIns="82285" tIns="41144" rIns="82285" bIns="41144">
            <a:spAutoFit/>
          </a:bodyPr>
          <a:lstStyle/>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620" b="1" i="0" u="none" strike="noStrike" kern="1200" cap="none" spc="0" normalizeH="0" baseline="0" noProof="0" dirty="0">
                <a:ln>
                  <a:noFill/>
                </a:ln>
                <a:solidFill>
                  <a:srgbClr val="FE6E02"/>
                </a:solidFill>
                <a:effectLst/>
                <a:uLnTx/>
                <a:uFillTx/>
                <a:latin typeface="微软雅黑" panose="020B0503020204020204" pitchFamily="34" charset="-122"/>
                <a:ea typeface="微软雅黑" panose="020B0503020204020204" pitchFamily="34" charset="-122"/>
                <a:cs typeface="+mn-cs"/>
              </a:rPr>
              <a:t>单击此处添加标题</a:t>
            </a:r>
            <a:endParaRPr kumimoji="0" lang="en-US" altLang="zh-CN" sz="1620" b="1" i="0" u="none" strike="noStrike" kern="1200" cap="none" spc="0" normalizeH="0" baseline="0" noProof="0" dirty="0">
              <a:ln>
                <a:noFill/>
              </a:ln>
              <a:solidFill>
                <a:srgbClr val="FE6E02"/>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sp>
        <p:nvSpPr>
          <p:cNvPr id="7" name="椭圆 6"/>
          <p:cNvSpPr/>
          <p:nvPr/>
        </p:nvSpPr>
        <p:spPr>
          <a:xfrm>
            <a:off x="4860608" y="1897380"/>
            <a:ext cx="935832" cy="922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5" tIns="41144" rIns="82285" bIns="41144"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FF0000"/>
                </a:solidFill>
                <a:effectLst/>
                <a:uLnTx/>
                <a:uFillTx/>
                <a:latin typeface="Agency FB" pitchFamily="34" charset="0"/>
                <a:ea typeface="Arial Unicode MS" pitchFamily="34" charset="-122"/>
                <a:cs typeface="Arial Unicode MS" pitchFamily="34" charset="-122"/>
              </a:rPr>
              <a:t>02</a:t>
            </a:r>
            <a:endParaRPr kumimoji="0" lang="zh-CN" altLang="en-US" sz="3600" b="1" i="0" u="none" strike="noStrike" kern="1200" cap="none" spc="0" normalizeH="0" baseline="0" noProof="0" dirty="0">
              <a:ln>
                <a:noFill/>
              </a:ln>
              <a:solidFill>
                <a:srgbClr val="FF0000"/>
              </a:solidFill>
              <a:effectLst/>
              <a:uLnTx/>
              <a:uFillTx/>
              <a:latin typeface="Agency FB" pitchFamily="34" charset="0"/>
              <a:ea typeface="Arial Unicode MS" pitchFamily="34" charset="-122"/>
              <a:cs typeface="Arial Unicode MS" pitchFamily="34" charset="-122"/>
            </a:endParaRPr>
          </a:p>
        </p:txBody>
      </p:sp>
      <p:sp>
        <p:nvSpPr>
          <p:cNvPr id="8" name="矩形 7"/>
          <p:cNvSpPr/>
          <p:nvPr/>
        </p:nvSpPr>
        <p:spPr>
          <a:xfrm>
            <a:off x="442913" y="2820353"/>
            <a:ext cx="4886325" cy="17716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5" tIns="41144" rIns="82285" bIns="41144"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同心圆 8"/>
          <p:cNvSpPr/>
          <p:nvPr/>
        </p:nvSpPr>
        <p:spPr>
          <a:xfrm>
            <a:off x="4687730" y="1733075"/>
            <a:ext cx="1281588" cy="1264443"/>
          </a:xfrm>
          <a:prstGeom prst="donut">
            <a:avLst>
              <a:gd name="adj" fmla="val 13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82285" tIns="41144" rIns="82285" bIns="41144"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椭圆 9"/>
          <p:cNvSpPr/>
          <p:nvPr/>
        </p:nvSpPr>
        <p:spPr>
          <a:xfrm>
            <a:off x="3893344" y="3463290"/>
            <a:ext cx="937260" cy="9229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5" tIns="41144" rIns="82285" bIns="41144"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srgbClr val="C00000"/>
                </a:solidFill>
                <a:effectLst/>
                <a:uLnTx/>
                <a:uFillTx/>
                <a:latin typeface="Agency FB" pitchFamily="34" charset="0"/>
                <a:ea typeface="Arial Unicode MS" pitchFamily="34" charset="-122"/>
                <a:cs typeface="Arial Unicode MS" pitchFamily="34" charset="-122"/>
              </a:rPr>
              <a:t>03</a:t>
            </a:r>
            <a:endParaRPr kumimoji="0" lang="zh-CN" altLang="en-US" sz="3600" b="1" i="0" u="none" strike="noStrike" kern="1200" cap="none" spc="0" normalizeH="0" baseline="0" noProof="0" dirty="0">
              <a:ln>
                <a:noFill/>
              </a:ln>
              <a:solidFill>
                <a:srgbClr val="C00000"/>
              </a:solidFill>
              <a:effectLst/>
              <a:uLnTx/>
              <a:uFillTx/>
              <a:latin typeface="Agency FB" pitchFamily="34" charset="0"/>
              <a:ea typeface="Arial Unicode MS" pitchFamily="34" charset="-122"/>
              <a:cs typeface="Arial Unicode MS" pitchFamily="34" charset="-122"/>
            </a:endParaRPr>
          </a:p>
        </p:txBody>
      </p:sp>
      <p:sp>
        <p:nvSpPr>
          <p:cNvPr id="11" name="矩形 10"/>
          <p:cNvSpPr/>
          <p:nvPr/>
        </p:nvSpPr>
        <p:spPr>
          <a:xfrm>
            <a:off x="442913" y="3293269"/>
            <a:ext cx="3920490" cy="1771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285" tIns="41144" rIns="82285" bIns="41144"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 name="同心圆 11"/>
          <p:cNvSpPr/>
          <p:nvPr/>
        </p:nvSpPr>
        <p:spPr>
          <a:xfrm flipV="1">
            <a:off x="3716180" y="3293270"/>
            <a:ext cx="1281588" cy="1264443"/>
          </a:xfrm>
          <a:prstGeom prst="donut">
            <a:avLst>
              <a:gd name="adj" fmla="val 1384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285" tIns="41144" rIns="82285" bIns="41144"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TextBox 12"/>
          <p:cNvSpPr txBox="1"/>
          <p:nvPr/>
        </p:nvSpPr>
        <p:spPr>
          <a:xfrm>
            <a:off x="5952172" y="2000250"/>
            <a:ext cx="2509767" cy="830989"/>
          </a:xfrm>
          <a:prstGeom prst="rect">
            <a:avLst/>
          </a:prstGeom>
          <a:noFill/>
        </p:spPr>
        <p:txBody>
          <a:bodyPr wrap="none" lIns="82285" tIns="41144" rIns="82285" bIns="41144">
            <a:spAutoFit/>
          </a:bodyPr>
          <a:lstStyle/>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620" b="1" i="0" u="none" strike="noStrike" kern="1200" cap="none" spc="0" normalizeH="0" baseline="0" noProof="0" dirty="0">
                <a:ln>
                  <a:noFill/>
                </a:ln>
                <a:solidFill>
                  <a:srgbClr val="EE0000"/>
                </a:solidFill>
                <a:effectLst/>
                <a:uLnTx/>
                <a:uFillTx/>
                <a:latin typeface="微软雅黑" panose="020B0503020204020204" pitchFamily="34" charset="-122"/>
                <a:ea typeface="微软雅黑" panose="020B0503020204020204" pitchFamily="34" charset="-122"/>
                <a:cs typeface="+mn-cs"/>
              </a:rPr>
              <a:t>单击此处添加标题</a:t>
            </a:r>
            <a:endParaRPr kumimoji="0" lang="en-US" altLang="zh-CN" sz="1620" b="1" i="0" u="none" strike="noStrike" kern="1200" cap="none" spc="0" normalizeH="0" baseline="0" noProof="0" dirty="0">
              <a:ln>
                <a:noFill/>
              </a:ln>
              <a:solidFill>
                <a:srgbClr val="EE0000"/>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sp>
        <p:nvSpPr>
          <p:cNvPr id="14" name="TextBox 13"/>
          <p:cNvSpPr txBox="1"/>
          <p:nvPr/>
        </p:nvSpPr>
        <p:spPr>
          <a:xfrm>
            <a:off x="5142072" y="3479007"/>
            <a:ext cx="2509767" cy="830989"/>
          </a:xfrm>
          <a:prstGeom prst="rect">
            <a:avLst/>
          </a:prstGeom>
          <a:noFill/>
        </p:spPr>
        <p:txBody>
          <a:bodyPr wrap="none" lIns="82285" tIns="41144" rIns="82285" bIns="41144">
            <a:spAutoFit/>
          </a:bodyPr>
          <a:lstStyle/>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62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单击此处添加标题</a:t>
            </a:r>
            <a:endParaRPr kumimoji="0" lang="en-US" altLang="zh-CN" sz="162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10" presetClass="entr" presetSubtype="0" fill="hold" grpId="0" nodeType="withEffect">
                                  <p:stCondLst>
                                    <p:cond delay="30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10" presetClass="entr" presetSubtype="0" fill="hold" grpId="0" nodeType="withEffect">
                                  <p:stCondLst>
                                    <p:cond delay="3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3000"/>
                            </p:stCondLst>
                            <p:childTnLst>
                              <p:par>
                                <p:cTn id="34" presetID="2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500"/>
                                        <p:tgtEl>
                                          <p:spTgt spid="1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par>
                                <p:cTn id="44" presetID="10" presetClass="entr" presetSubtype="0" fill="hold" grpId="0" nodeType="withEffect">
                                  <p:stCondLst>
                                    <p:cond delay="30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childTnLst>
                          </p:cTn>
                        </p:par>
                        <p:par>
                          <p:cTn id="47" fill="hold">
                            <p:stCondLst>
                              <p:cond delay="4000"/>
                            </p:stCondLst>
                            <p:childTnLst>
                              <p:par>
                                <p:cTn id="48" presetID="22" presetClass="entr" presetSubtype="1"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up)">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animBg="1"/>
      <p:bldP spid="4" grpId="0" animBg="1"/>
      <p:bldP spid="6" grpId="0"/>
      <p:bldP spid="7" grpId="0" animBg="1"/>
      <p:bldP spid="8" grpId="0" animBg="1"/>
      <p:bldP spid="10" grpId="0" animBg="1"/>
      <p:bldP spid="11" grpId="0" animBg="1"/>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grpSp>
        <p:nvGrpSpPr>
          <p:cNvPr id="3" name="组合 2"/>
          <p:cNvGrpSpPr/>
          <p:nvPr/>
        </p:nvGrpSpPr>
        <p:grpSpPr bwMode="auto">
          <a:xfrm>
            <a:off x="3881914" y="2478882"/>
            <a:ext cx="1871663" cy="1871663"/>
            <a:chOff x="4380657" y="2035895"/>
            <a:chExt cx="2079625" cy="2079625"/>
          </a:xfrm>
        </p:grpSpPr>
        <p:grpSp>
          <p:nvGrpSpPr>
            <p:cNvPr id="85011" name="Group 8"/>
            <p:cNvGrpSpPr/>
            <p:nvPr/>
          </p:nvGrpSpPr>
          <p:grpSpPr bwMode="auto">
            <a:xfrm>
              <a:off x="4380657" y="2035895"/>
              <a:ext cx="2079625" cy="2079625"/>
              <a:chOff x="3242" y="1969"/>
              <a:chExt cx="1310" cy="1310"/>
            </a:xfrm>
          </p:grpSpPr>
          <p:sp>
            <p:nvSpPr>
              <p:cNvPr id="85013" name="Freeform 9"/>
              <p:cNvSpPr/>
              <p:nvPr/>
            </p:nvSpPr>
            <p:spPr bwMode="auto">
              <a:xfrm>
                <a:off x="3242" y="1969"/>
                <a:ext cx="1310" cy="327"/>
              </a:xfrm>
              <a:custGeom>
                <a:avLst/>
                <a:gdLst>
                  <a:gd name="T0" fmla="*/ 558 w 2304"/>
                  <a:gd name="T1" fmla="*/ 0 h 576"/>
                  <a:gd name="T2" fmla="*/ 0 w 2304"/>
                  <a:gd name="T3" fmla="*/ 0 h 576"/>
                  <a:gd name="T4" fmla="*/ 186 w 2304"/>
                  <a:gd name="T5" fmla="*/ 186 h 576"/>
                  <a:gd name="T6" fmla="*/ 745 w 2304"/>
                  <a:gd name="T7" fmla="*/ 186 h 576"/>
                  <a:gd name="T8" fmla="*/ 558 w 2304"/>
                  <a:gd name="T9" fmla="*/ 0 h 576"/>
                  <a:gd name="T10" fmla="*/ 0 60000 65536"/>
                  <a:gd name="T11" fmla="*/ 0 60000 65536"/>
                  <a:gd name="T12" fmla="*/ 0 60000 65536"/>
                  <a:gd name="T13" fmla="*/ 0 60000 65536"/>
                  <a:gd name="T14" fmla="*/ 0 60000 65536"/>
                  <a:gd name="T15" fmla="*/ 0 w 2304"/>
                  <a:gd name="T16" fmla="*/ 0 h 576"/>
                  <a:gd name="T17" fmla="*/ 2304 w 2304"/>
                  <a:gd name="T18" fmla="*/ 576 h 576"/>
                </a:gdLst>
                <a:ahLst/>
                <a:cxnLst>
                  <a:cxn ang="T10">
                    <a:pos x="T0" y="T1"/>
                  </a:cxn>
                  <a:cxn ang="T11">
                    <a:pos x="T2" y="T3"/>
                  </a:cxn>
                  <a:cxn ang="T12">
                    <a:pos x="T4" y="T5"/>
                  </a:cxn>
                  <a:cxn ang="T13">
                    <a:pos x="T6" y="T7"/>
                  </a:cxn>
                  <a:cxn ang="T14">
                    <a:pos x="T8" y="T9"/>
                  </a:cxn>
                </a:cxnLst>
                <a:rect l="T15" t="T16" r="T17" b="T18"/>
                <a:pathLst>
                  <a:path w="2304" h="576">
                    <a:moveTo>
                      <a:pt x="1728" y="0"/>
                    </a:moveTo>
                    <a:lnTo>
                      <a:pt x="0" y="0"/>
                    </a:lnTo>
                    <a:lnTo>
                      <a:pt x="576" y="576"/>
                    </a:lnTo>
                    <a:lnTo>
                      <a:pt x="2304" y="576"/>
                    </a:lnTo>
                    <a:lnTo>
                      <a:pt x="1728" y="0"/>
                    </a:lnTo>
                    <a:close/>
                  </a:path>
                </a:pathLst>
              </a:custGeom>
              <a:solidFill>
                <a:schemeClr val="accent2"/>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7" name="Rectangle 10"/>
              <p:cNvSpPr>
                <a:spLocks noChangeArrowheads="1"/>
              </p:cNvSpPr>
              <p:nvPr/>
            </p:nvSpPr>
            <p:spPr bwMode="auto">
              <a:xfrm>
                <a:off x="3569" y="2296"/>
                <a:ext cx="983" cy="983"/>
              </a:xfrm>
              <a:prstGeom prst="rect">
                <a:avLst/>
              </a:prstGeom>
              <a:solidFill>
                <a:schemeClr val="accent2">
                  <a:lumMod val="75000"/>
                </a:schemeClr>
              </a:solidFill>
              <a:ln>
                <a:noFill/>
              </a:ln>
              <a:effectLst/>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Freeform 11"/>
              <p:cNvSpPr/>
              <p:nvPr/>
            </p:nvSpPr>
            <p:spPr bwMode="auto">
              <a:xfrm>
                <a:off x="3242" y="1969"/>
                <a:ext cx="327" cy="1310"/>
              </a:xfrm>
              <a:custGeom>
                <a:avLst/>
                <a:gdLst>
                  <a:gd name="T0" fmla="*/ 0 w 576"/>
                  <a:gd name="T1" fmla="*/ 0 h 2304"/>
                  <a:gd name="T2" fmla="*/ 0 w 576"/>
                  <a:gd name="T3" fmla="*/ 1728 h 2304"/>
                  <a:gd name="T4" fmla="*/ 576 w 576"/>
                  <a:gd name="T5" fmla="*/ 2304 h 2304"/>
                  <a:gd name="T6" fmla="*/ 576 w 576"/>
                  <a:gd name="T7" fmla="*/ 576 h 2304"/>
                  <a:gd name="T8" fmla="*/ 0 w 576"/>
                  <a:gd name="T9" fmla="*/ 0 h 2304"/>
                </a:gdLst>
                <a:ahLst/>
                <a:cxnLst>
                  <a:cxn ang="0">
                    <a:pos x="T0" y="T1"/>
                  </a:cxn>
                  <a:cxn ang="0">
                    <a:pos x="T2" y="T3"/>
                  </a:cxn>
                  <a:cxn ang="0">
                    <a:pos x="T4" y="T5"/>
                  </a:cxn>
                  <a:cxn ang="0">
                    <a:pos x="T6" y="T7"/>
                  </a:cxn>
                  <a:cxn ang="0">
                    <a:pos x="T8" y="T9"/>
                  </a:cxn>
                </a:cxnLst>
                <a:rect l="0" t="0" r="r" b="b"/>
                <a:pathLst>
                  <a:path w="576" h="2304">
                    <a:moveTo>
                      <a:pt x="0" y="0"/>
                    </a:moveTo>
                    <a:lnTo>
                      <a:pt x="0" y="1728"/>
                    </a:lnTo>
                    <a:lnTo>
                      <a:pt x="576" y="2304"/>
                    </a:lnTo>
                    <a:lnTo>
                      <a:pt x="576" y="576"/>
                    </a:lnTo>
                    <a:lnTo>
                      <a:pt x="0" y="0"/>
                    </a:lnTo>
                    <a:close/>
                  </a:path>
                </a:pathLst>
              </a:custGeom>
              <a:solidFill>
                <a:schemeClr val="accent2">
                  <a:lumMod val="50000"/>
                </a:schemeClr>
              </a:solidFill>
              <a:ln>
                <a:noFill/>
              </a:ln>
              <a:effectLst/>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5012" name="Text Box 25"/>
            <p:cNvSpPr txBox="1">
              <a:spLocks noChangeArrowheads="1"/>
            </p:cNvSpPr>
            <p:nvPr/>
          </p:nvSpPr>
          <p:spPr bwMode="auto">
            <a:xfrm>
              <a:off x="5137895" y="3723878"/>
              <a:ext cx="1116013" cy="348813"/>
            </a:xfrm>
            <a:prstGeom prst="rect">
              <a:avLst/>
            </a:prstGeom>
            <a:noFill/>
            <a:ln w="9525">
              <a:noFill/>
              <a:miter lim="800000"/>
            </a:ln>
          </p:spPr>
          <p:txBody>
            <a:bodyPr>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44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填加标题</a:t>
              </a:r>
              <a:endParaRPr kumimoji="0" lang="en-US" altLang="ko-KR" sz="1440" b="0" i="0" u="none" strike="noStrike" kern="1200" cap="none" spc="0" normalizeH="0" baseline="0" noProof="0">
                <a:ln>
                  <a:noFill/>
                </a:ln>
                <a:solidFill>
                  <a:srgbClr val="FFFFFF"/>
                </a:solidFill>
                <a:effectLst/>
                <a:uLnTx/>
                <a:uFillTx/>
                <a:latin typeface="Arial Black" panose="020B0A04020102020204" pitchFamily="34" charset="0"/>
                <a:ea typeface="微软雅黑" panose="020B0503020204020204" pitchFamily="34" charset="-122"/>
                <a:cs typeface="+mn-cs"/>
              </a:endParaRPr>
            </a:p>
          </p:txBody>
        </p:sp>
      </p:grpSp>
      <p:sp>
        <p:nvSpPr>
          <p:cNvPr id="9" name="Arc 23"/>
          <p:cNvSpPr/>
          <p:nvPr/>
        </p:nvSpPr>
        <p:spPr bwMode="auto">
          <a:xfrm>
            <a:off x="3429000" y="2150270"/>
            <a:ext cx="881539" cy="550068"/>
          </a:xfrm>
          <a:custGeom>
            <a:avLst/>
            <a:gdLst>
              <a:gd name="T0" fmla="*/ 8285 w 35703"/>
              <a:gd name="T1" fmla="*/ 16767671 h 22278"/>
              <a:gd name="T2" fmla="*/ 26871595 w 35703"/>
              <a:gd name="T3" fmla="*/ 3943910 h 22278"/>
              <a:gd name="T4" fmla="*/ 16257092 w 35703"/>
              <a:gd name="T5" fmla="*/ 16257361 h 22278"/>
              <a:gd name="T6" fmla="*/ 0 60000 65536"/>
              <a:gd name="T7" fmla="*/ 0 60000 65536"/>
              <a:gd name="T8" fmla="*/ 0 60000 65536"/>
              <a:gd name="T9" fmla="*/ 0 w 35703"/>
              <a:gd name="T10" fmla="*/ 0 h 22278"/>
              <a:gd name="T11" fmla="*/ 35703 w 35703"/>
              <a:gd name="T12" fmla="*/ 22278 h 22278"/>
            </a:gdLst>
            <a:ahLst/>
            <a:cxnLst>
              <a:cxn ang="T6">
                <a:pos x="T0" y="T1"/>
              </a:cxn>
              <a:cxn ang="T7">
                <a:pos x="T2" y="T3"/>
              </a:cxn>
              <a:cxn ang="T8">
                <a:pos x="T4" y="T5"/>
              </a:cxn>
            </a:cxnLst>
            <a:rect l="T9" t="T10" r="T11" b="T12"/>
            <a:pathLst>
              <a:path w="35703" h="22278" fill="none" extrusionOk="0">
                <a:moveTo>
                  <a:pt x="10" y="22278"/>
                </a:moveTo>
                <a:cubicBezTo>
                  <a:pt x="3" y="22052"/>
                  <a:pt x="0" y="21826"/>
                  <a:pt x="0" y="21600"/>
                </a:cubicBezTo>
                <a:cubicBezTo>
                  <a:pt x="0" y="9670"/>
                  <a:pt x="9670" y="0"/>
                  <a:pt x="21600" y="0"/>
                </a:cubicBezTo>
                <a:cubicBezTo>
                  <a:pt x="26777" y="-1"/>
                  <a:pt x="31781" y="1859"/>
                  <a:pt x="35703" y="5239"/>
                </a:cubicBezTo>
              </a:path>
              <a:path w="35703" h="22278" stroke="0" extrusionOk="0">
                <a:moveTo>
                  <a:pt x="10" y="22278"/>
                </a:moveTo>
                <a:cubicBezTo>
                  <a:pt x="3" y="22052"/>
                  <a:pt x="0" y="21826"/>
                  <a:pt x="0" y="21600"/>
                </a:cubicBezTo>
                <a:cubicBezTo>
                  <a:pt x="0" y="9670"/>
                  <a:pt x="9670" y="0"/>
                  <a:pt x="21600" y="0"/>
                </a:cubicBezTo>
                <a:cubicBezTo>
                  <a:pt x="26777" y="-1"/>
                  <a:pt x="31781" y="1859"/>
                  <a:pt x="35703" y="5239"/>
                </a:cubicBezTo>
                <a:lnTo>
                  <a:pt x="21600" y="21600"/>
                </a:lnTo>
                <a:close/>
              </a:path>
            </a:pathLst>
          </a:custGeom>
          <a:noFill/>
          <a:ln w="31750" cap="rnd">
            <a:solidFill>
              <a:schemeClr val="accent2"/>
            </a:solidFill>
            <a:prstDash val="sysDot"/>
            <a:round/>
            <a:tailEnd type="triangle" w="med" len="med"/>
          </a:ln>
        </p:spPr>
        <p:txBody>
          <a:bodyPr lIns="82285" tIns="41144" rIns="82285" bIns="41144"/>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10" name="组合 9"/>
          <p:cNvGrpSpPr/>
          <p:nvPr/>
        </p:nvGrpSpPr>
        <p:grpSpPr bwMode="auto">
          <a:xfrm>
            <a:off x="2477453" y="2946083"/>
            <a:ext cx="1871663" cy="1404462"/>
            <a:chOff x="2820145" y="2555007"/>
            <a:chExt cx="2079625" cy="1560513"/>
          </a:xfrm>
        </p:grpSpPr>
        <p:grpSp>
          <p:nvGrpSpPr>
            <p:cNvPr id="85006" name="Group 12"/>
            <p:cNvGrpSpPr/>
            <p:nvPr/>
          </p:nvGrpSpPr>
          <p:grpSpPr bwMode="auto">
            <a:xfrm>
              <a:off x="2820145" y="2555007"/>
              <a:ext cx="2079625" cy="1560513"/>
              <a:chOff x="2259" y="2296"/>
              <a:chExt cx="1310" cy="983"/>
            </a:xfrm>
          </p:grpSpPr>
          <p:sp>
            <p:nvSpPr>
              <p:cNvPr id="85008" name="Freeform 13"/>
              <p:cNvSpPr/>
              <p:nvPr/>
            </p:nvSpPr>
            <p:spPr bwMode="auto">
              <a:xfrm>
                <a:off x="2259" y="2296"/>
                <a:ext cx="1310" cy="328"/>
              </a:xfrm>
              <a:custGeom>
                <a:avLst/>
                <a:gdLst>
                  <a:gd name="T0" fmla="*/ 558 w 2304"/>
                  <a:gd name="T1" fmla="*/ 0 h 576"/>
                  <a:gd name="T2" fmla="*/ 0 w 2304"/>
                  <a:gd name="T3" fmla="*/ 0 h 576"/>
                  <a:gd name="T4" fmla="*/ 186 w 2304"/>
                  <a:gd name="T5" fmla="*/ 187 h 576"/>
                  <a:gd name="T6" fmla="*/ 745 w 2304"/>
                  <a:gd name="T7" fmla="*/ 187 h 576"/>
                  <a:gd name="T8" fmla="*/ 558 w 2304"/>
                  <a:gd name="T9" fmla="*/ 0 h 576"/>
                  <a:gd name="T10" fmla="*/ 0 60000 65536"/>
                  <a:gd name="T11" fmla="*/ 0 60000 65536"/>
                  <a:gd name="T12" fmla="*/ 0 60000 65536"/>
                  <a:gd name="T13" fmla="*/ 0 60000 65536"/>
                  <a:gd name="T14" fmla="*/ 0 60000 65536"/>
                  <a:gd name="T15" fmla="*/ 0 w 2304"/>
                  <a:gd name="T16" fmla="*/ 0 h 576"/>
                  <a:gd name="T17" fmla="*/ 2304 w 2304"/>
                  <a:gd name="T18" fmla="*/ 576 h 576"/>
                </a:gdLst>
                <a:ahLst/>
                <a:cxnLst>
                  <a:cxn ang="T10">
                    <a:pos x="T0" y="T1"/>
                  </a:cxn>
                  <a:cxn ang="T11">
                    <a:pos x="T2" y="T3"/>
                  </a:cxn>
                  <a:cxn ang="T12">
                    <a:pos x="T4" y="T5"/>
                  </a:cxn>
                  <a:cxn ang="T13">
                    <a:pos x="T6" y="T7"/>
                  </a:cxn>
                  <a:cxn ang="T14">
                    <a:pos x="T8" y="T9"/>
                  </a:cxn>
                </a:cxnLst>
                <a:rect l="T15" t="T16" r="T17" b="T18"/>
                <a:pathLst>
                  <a:path w="2304" h="576">
                    <a:moveTo>
                      <a:pt x="1728" y="0"/>
                    </a:moveTo>
                    <a:lnTo>
                      <a:pt x="0" y="0"/>
                    </a:lnTo>
                    <a:lnTo>
                      <a:pt x="576" y="576"/>
                    </a:lnTo>
                    <a:lnTo>
                      <a:pt x="2304" y="576"/>
                    </a:lnTo>
                    <a:lnTo>
                      <a:pt x="1728" y="0"/>
                    </a:lnTo>
                    <a:close/>
                  </a:path>
                </a:pathLst>
              </a:custGeom>
              <a:solidFill>
                <a:schemeClr val="accent2"/>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85009" name="Rectangle 14"/>
              <p:cNvSpPr>
                <a:spLocks noChangeArrowheads="1"/>
              </p:cNvSpPr>
              <p:nvPr/>
            </p:nvSpPr>
            <p:spPr bwMode="auto">
              <a:xfrm>
                <a:off x="2586" y="2624"/>
                <a:ext cx="983" cy="655"/>
              </a:xfrm>
              <a:prstGeom prst="rect">
                <a:avLst/>
              </a:prstGeom>
              <a:solidFill>
                <a:schemeClr val="tx2"/>
              </a:solidFill>
              <a:ln w="9525">
                <a:noFill/>
                <a:miter lim="800000"/>
              </a:ln>
            </p:spPr>
            <p:txBody>
              <a:bodyPr wrap="none" anchor="ct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15" name="Freeform 15"/>
              <p:cNvSpPr/>
              <p:nvPr/>
            </p:nvSpPr>
            <p:spPr bwMode="auto">
              <a:xfrm>
                <a:off x="2259" y="2296"/>
                <a:ext cx="327" cy="983"/>
              </a:xfrm>
              <a:custGeom>
                <a:avLst/>
                <a:gdLst>
                  <a:gd name="T0" fmla="*/ 0 w 576"/>
                  <a:gd name="T1" fmla="*/ 0 h 1728"/>
                  <a:gd name="T2" fmla="*/ 0 w 576"/>
                  <a:gd name="T3" fmla="*/ 1152 h 1728"/>
                  <a:gd name="T4" fmla="*/ 576 w 576"/>
                  <a:gd name="T5" fmla="*/ 1728 h 1728"/>
                  <a:gd name="T6" fmla="*/ 576 w 576"/>
                  <a:gd name="T7" fmla="*/ 576 h 1728"/>
                  <a:gd name="T8" fmla="*/ 0 w 576"/>
                  <a:gd name="T9" fmla="*/ 0 h 1728"/>
                </a:gdLst>
                <a:ahLst/>
                <a:cxnLst>
                  <a:cxn ang="0">
                    <a:pos x="T0" y="T1"/>
                  </a:cxn>
                  <a:cxn ang="0">
                    <a:pos x="T2" y="T3"/>
                  </a:cxn>
                  <a:cxn ang="0">
                    <a:pos x="T4" y="T5"/>
                  </a:cxn>
                  <a:cxn ang="0">
                    <a:pos x="T6" y="T7"/>
                  </a:cxn>
                  <a:cxn ang="0">
                    <a:pos x="T8" y="T9"/>
                  </a:cxn>
                </a:cxnLst>
                <a:rect l="0" t="0" r="r" b="b"/>
                <a:pathLst>
                  <a:path w="576" h="1728">
                    <a:moveTo>
                      <a:pt x="0" y="0"/>
                    </a:moveTo>
                    <a:lnTo>
                      <a:pt x="0" y="1152"/>
                    </a:lnTo>
                    <a:lnTo>
                      <a:pt x="576" y="1728"/>
                    </a:lnTo>
                    <a:lnTo>
                      <a:pt x="576" y="576"/>
                    </a:lnTo>
                    <a:lnTo>
                      <a:pt x="0" y="0"/>
                    </a:lnTo>
                    <a:close/>
                  </a:path>
                </a:pathLst>
              </a:custGeom>
              <a:solidFill>
                <a:schemeClr val="tx2">
                  <a:lumMod val="75000"/>
                </a:schemeClr>
              </a:solidFill>
              <a:ln>
                <a:noFill/>
              </a:ln>
              <a:effectLst/>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5007" name="Text Box 24"/>
            <p:cNvSpPr txBox="1">
              <a:spLocks noChangeArrowheads="1"/>
            </p:cNvSpPr>
            <p:nvPr/>
          </p:nvSpPr>
          <p:spPr bwMode="auto">
            <a:xfrm>
              <a:off x="3374182" y="3723878"/>
              <a:ext cx="1439863" cy="348813"/>
            </a:xfrm>
            <a:prstGeom prst="rect">
              <a:avLst/>
            </a:prstGeom>
            <a:noFill/>
            <a:ln w="9525">
              <a:noFill/>
              <a:miter lim="800000"/>
            </a:ln>
          </p:spPr>
          <p:txBody>
            <a:bodyPr>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08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4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填加标题</a:t>
              </a:r>
              <a:endParaRPr kumimoji="0" lang="en-US" altLang="ko-KR" sz="1440" b="0" i="0" u="none" strike="noStrike" kern="1200" cap="none" spc="0" normalizeH="0" baseline="0" noProof="0">
                <a:ln>
                  <a:noFill/>
                </a:ln>
                <a:solidFill>
                  <a:srgbClr val="FFFFFF"/>
                </a:solidFill>
                <a:effectLst/>
                <a:uLnTx/>
                <a:uFillTx/>
                <a:latin typeface="Arial Black" panose="020B0A04020102020204" pitchFamily="34" charset="0"/>
                <a:ea typeface="微软雅黑" panose="020B0503020204020204" pitchFamily="34" charset="-122"/>
                <a:cs typeface="+mn-cs"/>
              </a:endParaRPr>
            </a:p>
          </p:txBody>
        </p:sp>
      </p:grpSp>
      <p:grpSp>
        <p:nvGrpSpPr>
          <p:cNvPr id="16" name="组合 15"/>
          <p:cNvGrpSpPr/>
          <p:nvPr/>
        </p:nvGrpSpPr>
        <p:grpSpPr bwMode="auto">
          <a:xfrm>
            <a:off x="1072992" y="3414713"/>
            <a:ext cx="1871663" cy="935832"/>
            <a:chOff x="1259632" y="3075707"/>
            <a:chExt cx="2079625" cy="1039813"/>
          </a:xfrm>
        </p:grpSpPr>
        <p:grpSp>
          <p:nvGrpSpPr>
            <p:cNvPr id="85001" name="Group 16"/>
            <p:cNvGrpSpPr/>
            <p:nvPr/>
          </p:nvGrpSpPr>
          <p:grpSpPr bwMode="auto">
            <a:xfrm>
              <a:off x="1259632" y="3075707"/>
              <a:ext cx="2079625" cy="1039813"/>
              <a:chOff x="1276" y="2624"/>
              <a:chExt cx="1310" cy="655"/>
            </a:xfrm>
          </p:grpSpPr>
          <p:sp>
            <p:nvSpPr>
              <p:cNvPr id="85003" name="Freeform 17"/>
              <p:cNvSpPr/>
              <p:nvPr/>
            </p:nvSpPr>
            <p:spPr bwMode="auto">
              <a:xfrm>
                <a:off x="1276" y="2624"/>
                <a:ext cx="1310" cy="328"/>
              </a:xfrm>
              <a:custGeom>
                <a:avLst/>
                <a:gdLst>
                  <a:gd name="T0" fmla="*/ 558 w 2304"/>
                  <a:gd name="T1" fmla="*/ 0 h 576"/>
                  <a:gd name="T2" fmla="*/ 0 w 2304"/>
                  <a:gd name="T3" fmla="*/ 0 h 576"/>
                  <a:gd name="T4" fmla="*/ 186 w 2304"/>
                  <a:gd name="T5" fmla="*/ 187 h 576"/>
                  <a:gd name="T6" fmla="*/ 745 w 2304"/>
                  <a:gd name="T7" fmla="*/ 187 h 576"/>
                  <a:gd name="T8" fmla="*/ 558 w 2304"/>
                  <a:gd name="T9" fmla="*/ 0 h 576"/>
                  <a:gd name="T10" fmla="*/ 0 60000 65536"/>
                  <a:gd name="T11" fmla="*/ 0 60000 65536"/>
                  <a:gd name="T12" fmla="*/ 0 60000 65536"/>
                  <a:gd name="T13" fmla="*/ 0 60000 65536"/>
                  <a:gd name="T14" fmla="*/ 0 60000 65536"/>
                  <a:gd name="T15" fmla="*/ 0 w 2304"/>
                  <a:gd name="T16" fmla="*/ 0 h 576"/>
                  <a:gd name="T17" fmla="*/ 2304 w 2304"/>
                  <a:gd name="T18" fmla="*/ 576 h 576"/>
                </a:gdLst>
                <a:ahLst/>
                <a:cxnLst>
                  <a:cxn ang="T10">
                    <a:pos x="T0" y="T1"/>
                  </a:cxn>
                  <a:cxn ang="T11">
                    <a:pos x="T2" y="T3"/>
                  </a:cxn>
                  <a:cxn ang="T12">
                    <a:pos x="T4" y="T5"/>
                  </a:cxn>
                  <a:cxn ang="T13">
                    <a:pos x="T6" y="T7"/>
                  </a:cxn>
                  <a:cxn ang="T14">
                    <a:pos x="T8" y="T9"/>
                  </a:cxn>
                </a:cxnLst>
                <a:rect l="T15" t="T16" r="T17" b="T18"/>
                <a:pathLst>
                  <a:path w="2304" h="576">
                    <a:moveTo>
                      <a:pt x="1728" y="0"/>
                    </a:moveTo>
                    <a:lnTo>
                      <a:pt x="0" y="0"/>
                    </a:lnTo>
                    <a:lnTo>
                      <a:pt x="576" y="576"/>
                    </a:lnTo>
                    <a:lnTo>
                      <a:pt x="2304" y="576"/>
                    </a:lnTo>
                    <a:lnTo>
                      <a:pt x="1728" y="0"/>
                    </a:lnTo>
                    <a:close/>
                  </a:path>
                </a:pathLst>
              </a:custGeom>
              <a:solidFill>
                <a:srgbClr val="DDDDDD"/>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0" name="Rectangle 18"/>
              <p:cNvSpPr>
                <a:spLocks noChangeArrowheads="1"/>
              </p:cNvSpPr>
              <p:nvPr/>
            </p:nvSpPr>
            <p:spPr bwMode="auto">
              <a:xfrm>
                <a:off x="1603" y="2952"/>
                <a:ext cx="983" cy="327"/>
              </a:xfrm>
              <a:prstGeom prst="rect">
                <a:avLst/>
              </a:prstGeom>
              <a:solidFill>
                <a:schemeClr val="tx1">
                  <a:lumMod val="75000"/>
                </a:schemeClr>
              </a:solidFill>
              <a:ln>
                <a:noFill/>
              </a:ln>
              <a:effectLst/>
            </p:spPr>
            <p:txBody>
              <a:bodyPr wrap="none"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1" name="Freeform 19"/>
              <p:cNvSpPr/>
              <p:nvPr/>
            </p:nvSpPr>
            <p:spPr bwMode="auto">
              <a:xfrm>
                <a:off x="1276" y="2624"/>
                <a:ext cx="327" cy="655"/>
              </a:xfrm>
              <a:custGeom>
                <a:avLst/>
                <a:gdLst>
                  <a:gd name="T0" fmla="*/ 0 w 576"/>
                  <a:gd name="T1" fmla="*/ 0 h 1152"/>
                  <a:gd name="T2" fmla="*/ 0 w 576"/>
                  <a:gd name="T3" fmla="*/ 576 h 1152"/>
                  <a:gd name="T4" fmla="*/ 576 w 576"/>
                  <a:gd name="T5" fmla="*/ 1152 h 1152"/>
                  <a:gd name="T6" fmla="*/ 576 w 576"/>
                  <a:gd name="T7" fmla="*/ 576 h 1152"/>
                  <a:gd name="T8" fmla="*/ 0 w 576"/>
                  <a:gd name="T9" fmla="*/ 0 h 1152"/>
                </a:gdLst>
                <a:ahLst/>
                <a:cxnLst>
                  <a:cxn ang="0">
                    <a:pos x="T0" y="T1"/>
                  </a:cxn>
                  <a:cxn ang="0">
                    <a:pos x="T2" y="T3"/>
                  </a:cxn>
                  <a:cxn ang="0">
                    <a:pos x="T4" y="T5"/>
                  </a:cxn>
                  <a:cxn ang="0">
                    <a:pos x="T6" y="T7"/>
                  </a:cxn>
                  <a:cxn ang="0">
                    <a:pos x="T8" y="T9"/>
                  </a:cxn>
                </a:cxnLst>
                <a:rect l="0" t="0" r="r" b="b"/>
                <a:pathLst>
                  <a:path w="576" h="1152">
                    <a:moveTo>
                      <a:pt x="0" y="0"/>
                    </a:moveTo>
                    <a:lnTo>
                      <a:pt x="0" y="576"/>
                    </a:lnTo>
                    <a:lnTo>
                      <a:pt x="576" y="1152"/>
                    </a:lnTo>
                    <a:lnTo>
                      <a:pt x="576" y="576"/>
                    </a:lnTo>
                    <a:lnTo>
                      <a:pt x="0" y="0"/>
                    </a:lnTo>
                    <a:close/>
                  </a:path>
                </a:pathLst>
              </a:custGeom>
              <a:solidFill>
                <a:schemeClr val="tx1">
                  <a:lumMod val="65000"/>
                </a:schemeClr>
              </a:solidFill>
              <a:ln>
                <a:noFill/>
              </a:ln>
              <a:effectLst/>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5002" name="Text Box 26"/>
            <p:cNvSpPr txBox="1">
              <a:spLocks noChangeArrowheads="1"/>
            </p:cNvSpPr>
            <p:nvPr/>
          </p:nvSpPr>
          <p:spPr bwMode="auto">
            <a:xfrm>
              <a:off x="1980456" y="3723878"/>
              <a:ext cx="1295400" cy="348813"/>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9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144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填加标题</a:t>
              </a:r>
              <a:endParaRPr kumimoji="0" lang="en-US" altLang="ko-KR" sz="144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23" name="Arc 28"/>
          <p:cNvSpPr/>
          <p:nvPr/>
        </p:nvSpPr>
        <p:spPr bwMode="auto">
          <a:xfrm>
            <a:off x="2636044" y="2150270"/>
            <a:ext cx="534353" cy="572928"/>
          </a:xfrm>
          <a:custGeom>
            <a:avLst/>
            <a:gdLst>
              <a:gd name="T0" fmla="*/ 459367 w 21600"/>
              <a:gd name="T1" fmla="*/ 0 h 23193"/>
              <a:gd name="T2" fmla="*/ 16275295 w 21600"/>
              <a:gd name="T3" fmla="*/ 17472671 h 23193"/>
              <a:gd name="T4" fmla="*/ 0 w 21600"/>
              <a:gd name="T5" fmla="*/ 16265783 h 23193"/>
              <a:gd name="T6" fmla="*/ 0 60000 65536"/>
              <a:gd name="T7" fmla="*/ 0 60000 65536"/>
              <a:gd name="T8" fmla="*/ 0 60000 65536"/>
              <a:gd name="T9" fmla="*/ 0 w 21600"/>
              <a:gd name="T10" fmla="*/ 0 h 23193"/>
              <a:gd name="T11" fmla="*/ 21600 w 21600"/>
              <a:gd name="T12" fmla="*/ 23193 h 23193"/>
            </a:gdLst>
            <a:ahLst/>
            <a:cxnLst>
              <a:cxn ang="T6">
                <a:pos x="T0" y="T1"/>
              </a:cxn>
              <a:cxn ang="T7">
                <a:pos x="T2" y="T3"/>
              </a:cxn>
              <a:cxn ang="T8">
                <a:pos x="T4" y="T5"/>
              </a:cxn>
            </a:cxnLst>
            <a:rect l="T9" t="T10" r="T11" b="T12"/>
            <a:pathLst>
              <a:path w="21600" h="23193" fill="none" extrusionOk="0">
                <a:moveTo>
                  <a:pt x="608" y="-1"/>
                </a:moveTo>
                <a:cubicBezTo>
                  <a:pt x="12295" y="328"/>
                  <a:pt x="21600" y="9898"/>
                  <a:pt x="21600" y="21591"/>
                </a:cubicBezTo>
                <a:cubicBezTo>
                  <a:pt x="21600" y="22125"/>
                  <a:pt x="21580" y="22659"/>
                  <a:pt x="21540" y="23192"/>
                </a:cubicBezTo>
              </a:path>
              <a:path w="21600" h="23193" stroke="0" extrusionOk="0">
                <a:moveTo>
                  <a:pt x="608" y="-1"/>
                </a:moveTo>
                <a:cubicBezTo>
                  <a:pt x="12295" y="328"/>
                  <a:pt x="21600" y="9898"/>
                  <a:pt x="21600" y="21591"/>
                </a:cubicBezTo>
                <a:cubicBezTo>
                  <a:pt x="21600" y="22125"/>
                  <a:pt x="21580" y="22659"/>
                  <a:pt x="21540" y="23192"/>
                </a:cubicBezTo>
                <a:lnTo>
                  <a:pt x="0" y="21591"/>
                </a:lnTo>
                <a:close/>
              </a:path>
            </a:pathLst>
          </a:custGeom>
          <a:noFill/>
          <a:ln w="31750" cap="rnd">
            <a:solidFill>
              <a:srgbClr val="969696"/>
            </a:solidFill>
            <a:prstDash val="sysDot"/>
            <a:round/>
            <a:tailEnd type="triangle" w="med" len="med"/>
          </a:ln>
        </p:spPr>
        <p:txBody>
          <a:bodyPr lIns="82285" tIns="41144" rIns="82285" bIns="41144"/>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nvGrpSpPr>
          <p:cNvPr id="24" name="Group 20"/>
          <p:cNvGrpSpPr/>
          <p:nvPr/>
        </p:nvGrpSpPr>
        <p:grpSpPr bwMode="auto">
          <a:xfrm>
            <a:off x="1561044" y="1599642"/>
            <a:ext cx="857250" cy="2098834"/>
            <a:chOff x="1618" y="1354"/>
            <a:chExt cx="600" cy="1469"/>
          </a:xfrm>
          <a:solidFill>
            <a:schemeClr val="bg2"/>
          </a:solidFill>
        </p:grpSpPr>
        <p:sp>
          <p:nvSpPr>
            <p:cNvPr id="25" name="Freeform 21"/>
            <p:cNvSpPr/>
            <p:nvPr/>
          </p:nvSpPr>
          <p:spPr bwMode="auto">
            <a:xfrm>
              <a:off x="1618" y="1594"/>
              <a:ext cx="600" cy="1229"/>
            </a:xfrm>
            <a:custGeom>
              <a:avLst/>
              <a:gdLst>
                <a:gd name="T0" fmla="*/ 844 w 1054"/>
                <a:gd name="T1" fmla="*/ 0 h 2160"/>
                <a:gd name="T2" fmla="*/ 886 w 1054"/>
                <a:gd name="T3" fmla="*/ 4 h 2160"/>
                <a:gd name="T4" fmla="*/ 926 w 1054"/>
                <a:gd name="T5" fmla="*/ 16 h 2160"/>
                <a:gd name="T6" fmla="*/ 962 w 1054"/>
                <a:gd name="T7" fmla="*/ 36 h 2160"/>
                <a:gd name="T8" fmla="*/ 992 w 1054"/>
                <a:gd name="T9" fmla="*/ 62 h 2160"/>
                <a:gd name="T10" fmla="*/ 1018 w 1054"/>
                <a:gd name="T11" fmla="*/ 92 h 2160"/>
                <a:gd name="T12" fmla="*/ 1038 w 1054"/>
                <a:gd name="T13" fmla="*/ 128 h 2160"/>
                <a:gd name="T14" fmla="*/ 1050 w 1054"/>
                <a:gd name="T15" fmla="*/ 168 h 2160"/>
                <a:gd name="T16" fmla="*/ 1054 w 1054"/>
                <a:gd name="T17" fmla="*/ 210 h 2160"/>
                <a:gd name="T18" fmla="*/ 1054 w 1054"/>
                <a:gd name="T19" fmla="*/ 894 h 2160"/>
                <a:gd name="T20" fmla="*/ 1046 w 1054"/>
                <a:gd name="T21" fmla="*/ 936 h 2160"/>
                <a:gd name="T22" fmla="*/ 1024 w 1054"/>
                <a:gd name="T23" fmla="*/ 970 h 2160"/>
                <a:gd name="T24" fmla="*/ 990 w 1054"/>
                <a:gd name="T25" fmla="*/ 992 h 2160"/>
                <a:gd name="T26" fmla="*/ 948 w 1054"/>
                <a:gd name="T27" fmla="*/ 1000 h 2160"/>
                <a:gd name="T28" fmla="*/ 928 w 1054"/>
                <a:gd name="T29" fmla="*/ 998 h 2160"/>
                <a:gd name="T30" fmla="*/ 890 w 1054"/>
                <a:gd name="T31" fmla="*/ 982 h 2160"/>
                <a:gd name="T32" fmla="*/ 862 w 1054"/>
                <a:gd name="T33" fmla="*/ 954 h 2160"/>
                <a:gd name="T34" fmla="*/ 846 w 1054"/>
                <a:gd name="T35" fmla="*/ 916 h 2160"/>
                <a:gd name="T36" fmla="*/ 844 w 1054"/>
                <a:gd name="T37" fmla="*/ 262 h 2160"/>
                <a:gd name="T38" fmla="*/ 790 w 1054"/>
                <a:gd name="T39" fmla="*/ 2040 h 2160"/>
                <a:gd name="T40" fmla="*/ 790 w 1054"/>
                <a:gd name="T41" fmla="*/ 2052 h 2160"/>
                <a:gd name="T42" fmla="*/ 782 w 1054"/>
                <a:gd name="T43" fmla="*/ 2086 h 2160"/>
                <a:gd name="T44" fmla="*/ 756 w 1054"/>
                <a:gd name="T45" fmla="*/ 2124 h 2160"/>
                <a:gd name="T46" fmla="*/ 718 w 1054"/>
                <a:gd name="T47" fmla="*/ 2150 h 2160"/>
                <a:gd name="T48" fmla="*/ 684 w 1054"/>
                <a:gd name="T49" fmla="*/ 2158 h 2160"/>
                <a:gd name="T50" fmla="*/ 672 w 1054"/>
                <a:gd name="T51" fmla="*/ 2160 h 2160"/>
                <a:gd name="T52" fmla="*/ 648 w 1054"/>
                <a:gd name="T53" fmla="*/ 2156 h 2160"/>
                <a:gd name="T54" fmla="*/ 606 w 1054"/>
                <a:gd name="T55" fmla="*/ 2138 h 2160"/>
                <a:gd name="T56" fmla="*/ 574 w 1054"/>
                <a:gd name="T57" fmla="*/ 2106 h 2160"/>
                <a:gd name="T58" fmla="*/ 556 w 1054"/>
                <a:gd name="T59" fmla="*/ 2064 h 2160"/>
                <a:gd name="T60" fmla="*/ 554 w 1054"/>
                <a:gd name="T61" fmla="*/ 2040 h 2160"/>
                <a:gd name="T62" fmla="*/ 500 w 1054"/>
                <a:gd name="T63" fmla="*/ 1000 h 2160"/>
                <a:gd name="T64" fmla="*/ 500 w 1054"/>
                <a:gd name="T65" fmla="*/ 2040 h 2160"/>
                <a:gd name="T66" fmla="*/ 498 w 1054"/>
                <a:gd name="T67" fmla="*/ 2064 h 2160"/>
                <a:gd name="T68" fmla="*/ 480 w 1054"/>
                <a:gd name="T69" fmla="*/ 2106 h 2160"/>
                <a:gd name="T70" fmla="*/ 448 w 1054"/>
                <a:gd name="T71" fmla="*/ 2138 h 2160"/>
                <a:gd name="T72" fmla="*/ 406 w 1054"/>
                <a:gd name="T73" fmla="*/ 2156 h 2160"/>
                <a:gd name="T74" fmla="*/ 382 w 1054"/>
                <a:gd name="T75" fmla="*/ 2160 h 2160"/>
                <a:gd name="T76" fmla="*/ 370 w 1054"/>
                <a:gd name="T77" fmla="*/ 2158 h 2160"/>
                <a:gd name="T78" fmla="*/ 336 w 1054"/>
                <a:gd name="T79" fmla="*/ 2150 h 2160"/>
                <a:gd name="T80" fmla="*/ 298 w 1054"/>
                <a:gd name="T81" fmla="*/ 2124 h 2160"/>
                <a:gd name="T82" fmla="*/ 274 w 1054"/>
                <a:gd name="T83" fmla="*/ 2086 h 2160"/>
                <a:gd name="T84" fmla="*/ 264 w 1054"/>
                <a:gd name="T85" fmla="*/ 2052 h 2160"/>
                <a:gd name="T86" fmla="*/ 264 w 1054"/>
                <a:gd name="T87" fmla="*/ 262 h 2160"/>
                <a:gd name="T88" fmla="*/ 212 w 1054"/>
                <a:gd name="T89" fmla="*/ 894 h 2160"/>
                <a:gd name="T90" fmla="*/ 210 w 1054"/>
                <a:gd name="T91" fmla="*/ 916 h 2160"/>
                <a:gd name="T92" fmla="*/ 194 w 1054"/>
                <a:gd name="T93" fmla="*/ 954 h 2160"/>
                <a:gd name="T94" fmla="*/ 164 w 1054"/>
                <a:gd name="T95" fmla="*/ 982 h 2160"/>
                <a:gd name="T96" fmla="*/ 128 w 1054"/>
                <a:gd name="T97" fmla="*/ 998 h 2160"/>
                <a:gd name="T98" fmla="*/ 106 w 1054"/>
                <a:gd name="T99" fmla="*/ 1000 h 2160"/>
                <a:gd name="T100" fmla="*/ 64 w 1054"/>
                <a:gd name="T101" fmla="*/ 992 h 2160"/>
                <a:gd name="T102" fmla="*/ 32 w 1054"/>
                <a:gd name="T103" fmla="*/ 970 h 2160"/>
                <a:gd name="T104" fmla="*/ 8 w 1054"/>
                <a:gd name="T105" fmla="*/ 936 h 2160"/>
                <a:gd name="T106" fmla="*/ 0 w 1054"/>
                <a:gd name="T107" fmla="*/ 894 h 2160"/>
                <a:gd name="T108" fmla="*/ 0 w 1054"/>
                <a:gd name="T109" fmla="*/ 210 h 2160"/>
                <a:gd name="T110" fmla="*/ 4 w 1054"/>
                <a:gd name="T111" fmla="*/ 168 h 2160"/>
                <a:gd name="T112" fmla="*/ 18 w 1054"/>
                <a:gd name="T113" fmla="*/ 128 h 2160"/>
                <a:gd name="T114" fmla="*/ 36 w 1054"/>
                <a:gd name="T115" fmla="*/ 92 h 2160"/>
                <a:gd name="T116" fmla="*/ 62 w 1054"/>
                <a:gd name="T117" fmla="*/ 62 h 2160"/>
                <a:gd name="T118" fmla="*/ 94 w 1054"/>
                <a:gd name="T119" fmla="*/ 36 h 2160"/>
                <a:gd name="T120" fmla="*/ 130 w 1054"/>
                <a:gd name="T121" fmla="*/ 16 h 2160"/>
                <a:gd name="T122" fmla="*/ 168 w 1054"/>
                <a:gd name="T123" fmla="*/ 4 h 2160"/>
                <a:gd name="T124" fmla="*/ 212 w 1054"/>
                <a:gd name="T125"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54" h="2160">
                  <a:moveTo>
                    <a:pt x="844" y="0"/>
                  </a:moveTo>
                  <a:lnTo>
                    <a:pt x="844" y="0"/>
                  </a:lnTo>
                  <a:lnTo>
                    <a:pt x="864" y="0"/>
                  </a:lnTo>
                  <a:lnTo>
                    <a:pt x="886" y="4"/>
                  </a:lnTo>
                  <a:lnTo>
                    <a:pt x="906" y="8"/>
                  </a:lnTo>
                  <a:lnTo>
                    <a:pt x="926" y="16"/>
                  </a:lnTo>
                  <a:lnTo>
                    <a:pt x="944" y="24"/>
                  </a:lnTo>
                  <a:lnTo>
                    <a:pt x="962" y="36"/>
                  </a:lnTo>
                  <a:lnTo>
                    <a:pt x="978" y="48"/>
                  </a:lnTo>
                  <a:lnTo>
                    <a:pt x="992" y="62"/>
                  </a:lnTo>
                  <a:lnTo>
                    <a:pt x="1006" y="76"/>
                  </a:lnTo>
                  <a:lnTo>
                    <a:pt x="1018" y="92"/>
                  </a:lnTo>
                  <a:lnTo>
                    <a:pt x="1028" y="110"/>
                  </a:lnTo>
                  <a:lnTo>
                    <a:pt x="1038" y="128"/>
                  </a:lnTo>
                  <a:lnTo>
                    <a:pt x="1044" y="148"/>
                  </a:lnTo>
                  <a:lnTo>
                    <a:pt x="1050" y="168"/>
                  </a:lnTo>
                  <a:lnTo>
                    <a:pt x="1052" y="188"/>
                  </a:lnTo>
                  <a:lnTo>
                    <a:pt x="1054" y="210"/>
                  </a:lnTo>
                  <a:lnTo>
                    <a:pt x="1054" y="894"/>
                  </a:lnTo>
                  <a:lnTo>
                    <a:pt x="1054" y="894"/>
                  </a:lnTo>
                  <a:lnTo>
                    <a:pt x="1052" y="916"/>
                  </a:lnTo>
                  <a:lnTo>
                    <a:pt x="1046" y="936"/>
                  </a:lnTo>
                  <a:lnTo>
                    <a:pt x="1036" y="954"/>
                  </a:lnTo>
                  <a:lnTo>
                    <a:pt x="1024" y="970"/>
                  </a:lnTo>
                  <a:lnTo>
                    <a:pt x="1008" y="982"/>
                  </a:lnTo>
                  <a:lnTo>
                    <a:pt x="990" y="992"/>
                  </a:lnTo>
                  <a:lnTo>
                    <a:pt x="970" y="998"/>
                  </a:lnTo>
                  <a:lnTo>
                    <a:pt x="948" y="1000"/>
                  </a:lnTo>
                  <a:lnTo>
                    <a:pt x="948" y="1000"/>
                  </a:lnTo>
                  <a:lnTo>
                    <a:pt x="928" y="998"/>
                  </a:lnTo>
                  <a:lnTo>
                    <a:pt x="908" y="992"/>
                  </a:lnTo>
                  <a:lnTo>
                    <a:pt x="890" y="982"/>
                  </a:lnTo>
                  <a:lnTo>
                    <a:pt x="874" y="970"/>
                  </a:lnTo>
                  <a:lnTo>
                    <a:pt x="862" y="954"/>
                  </a:lnTo>
                  <a:lnTo>
                    <a:pt x="852" y="936"/>
                  </a:lnTo>
                  <a:lnTo>
                    <a:pt x="846" y="916"/>
                  </a:lnTo>
                  <a:lnTo>
                    <a:pt x="844" y="894"/>
                  </a:lnTo>
                  <a:lnTo>
                    <a:pt x="844" y="262"/>
                  </a:lnTo>
                  <a:lnTo>
                    <a:pt x="790" y="262"/>
                  </a:lnTo>
                  <a:lnTo>
                    <a:pt x="790" y="2040"/>
                  </a:lnTo>
                  <a:lnTo>
                    <a:pt x="790" y="2040"/>
                  </a:lnTo>
                  <a:lnTo>
                    <a:pt x="790" y="2052"/>
                  </a:lnTo>
                  <a:lnTo>
                    <a:pt x="788" y="2064"/>
                  </a:lnTo>
                  <a:lnTo>
                    <a:pt x="782" y="2086"/>
                  </a:lnTo>
                  <a:lnTo>
                    <a:pt x="770" y="2106"/>
                  </a:lnTo>
                  <a:lnTo>
                    <a:pt x="756" y="2124"/>
                  </a:lnTo>
                  <a:lnTo>
                    <a:pt x="738" y="2138"/>
                  </a:lnTo>
                  <a:lnTo>
                    <a:pt x="718" y="2150"/>
                  </a:lnTo>
                  <a:lnTo>
                    <a:pt x="696" y="2156"/>
                  </a:lnTo>
                  <a:lnTo>
                    <a:pt x="684" y="2158"/>
                  </a:lnTo>
                  <a:lnTo>
                    <a:pt x="672" y="2160"/>
                  </a:lnTo>
                  <a:lnTo>
                    <a:pt x="672" y="2160"/>
                  </a:lnTo>
                  <a:lnTo>
                    <a:pt x="660" y="2158"/>
                  </a:lnTo>
                  <a:lnTo>
                    <a:pt x="648" y="2156"/>
                  </a:lnTo>
                  <a:lnTo>
                    <a:pt x="626" y="2150"/>
                  </a:lnTo>
                  <a:lnTo>
                    <a:pt x="606" y="2138"/>
                  </a:lnTo>
                  <a:lnTo>
                    <a:pt x="588" y="2124"/>
                  </a:lnTo>
                  <a:lnTo>
                    <a:pt x="574" y="2106"/>
                  </a:lnTo>
                  <a:lnTo>
                    <a:pt x="562" y="2086"/>
                  </a:lnTo>
                  <a:lnTo>
                    <a:pt x="556" y="2064"/>
                  </a:lnTo>
                  <a:lnTo>
                    <a:pt x="554" y="2052"/>
                  </a:lnTo>
                  <a:lnTo>
                    <a:pt x="554" y="2040"/>
                  </a:lnTo>
                  <a:lnTo>
                    <a:pt x="554" y="1000"/>
                  </a:lnTo>
                  <a:lnTo>
                    <a:pt x="500" y="1000"/>
                  </a:lnTo>
                  <a:lnTo>
                    <a:pt x="500" y="2040"/>
                  </a:lnTo>
                  <a:lnTo>
                    <a:pt x="500" y="2040"/>
                  </a:lnTo>
                  <a:lnTo>
                    <a:pt x="500" y="2052"/>
                  </a:lnTo>
                  <a:lnTo>
                    <a:pt x="498" y="2064"/>
                  </a:lnTo>
                  <a:lnTo>
                    <a:pt x="492" y="2086"/>
                  </a:lnTo>
                  <a:lnTo>
                    <a:pt x="480" y="2106"/>
                  </a:lnTo>
                  <a:lnTo>
                    <a:pt x="466" y="2124"/>
                  </a:lnTo>
                  <a:lnTo>
                    <a:pt x="448" y="2138"/>
                  </a:lnTo>
                  <a:lnTo>
                    <a:pt x="428" y="2150"/>
                  </a:lnTo>
                  <a:lnTo>
                    <a:pt x="406" y="2156"/>
                  </a:lnTo>
                  <a:lnTo>
                    <a:pt x="394" y="2158"/>
                  </a:lnTo>
                  <a:lnTo>
                    <a:pt x="382" y="2160"/>
                  </a:lnTo>
                  <a:lnTo>
                    <a:pt x="382" y="2160"/>
                  </a:lnTo>
                  <a:lnTo>
                    <a:pt x="370" y="2158"/>
                  </a:lnTo>
                  <a:lnTo>
                    <a:pt x="358" y="2156"/>
                  </a:lnTo>
                  <a:lnTo>
                    <a:pt x="336" y="2150"/>
                  </a:lnTo>
                  <a:lnTo>
                    <a:pt x="316" y="2138"/>
                  </a:lnTo>
                  <a:lnTo>
                    <a:pt x="298" y="2124"/>
                  </a:lnTo>
                  <a:lnTo>
                    <a:pt x="284" y="2106"/>
                  </a:lnTo>
                  <a:lnTo>
                    <a:pt x="274" y="2086"/>
                  </a:lnTo>
                  <a:lnTo>
                    <a:pt x="266" y="2064"/>
                  </a:lnTo>
                  <a:lnTo>
                    <a:pt x="264" y="2052"/>
                  </a:lnTo>
                  <a:lnTo>
                    <a:pt x="264" y="2040"/>
                  </a:lnTo>
                  <a:lnTo>
                    <a:pt x="264" y="262"/>
                  </a:lnTo>
                  <a:lnTo>
                    <a:pt x="212" y="262"/>
                  </a:lnTo>
                  <a:lnTo>
                    <a:pt x="212" y="894"/>
                  </a:lnTo>
                  <a:lnTo>
                    <a:pt x="212" y="894"/>
                  </a:lnTo>
                  <a:lnTo>
                    <a:pt x="210" y="916"/>
                  </a:lnTo>
                  <a:lnTo>
                    <a:pt x="202" y="936"/>
                  </a:lnTo>
                  <a:lnTo>
                    <a:pt x="194" y="954"/>
                  </a:lnTo>
                  <a:lnTo>
                    <a:pt x="180" y="970"/>
                  </a:lnTo>
                  <a:lnTo>
                    <a:pt x="164" y="982"/>
                  </a:lnTo>
                  <a:lnTo>
                    <a:pt x="146" y="992"/>
                  </a:lnTo>
                  <a:lnTo>
                    <a:pt x="128" y="998"/>
                  </a:lnTo>
                  <a:lnTo>
                    <a:pt x="106" y="1000"/>
                  </a:lnTo>
                  <a:lnTo>
                    <a:pt x="106" y="1000"/>
                  </a:lnTo>
                  <a:lnTo>
                    <a:pt x="84" y="998"/>
                  </a:lnTo>
                  <a:lnTo>
                    <a:pt x="64" y="992"/>
                  </a:lnTo>
                  <a:lnTo>
                    <a:pt x="46" y="982"/>
                  </a:lnTo>
                  <a:lnTo>
                    <a:pt x="32" y="970"/>
                  </a:lnTo>
                  <a:lnTo>
                    <a:pt x="18" y="954"/>
                  </a:lnTo>
                  <a:lnTo>
                    <a:pt x="8" y="936"/>
                  </a:lnTo>
                  <a:lnTo>
                    <a:pt x="2" y="916"/>
                  </a:lnTo>
                  <a:lnTo>
                    <a:pt x="0" y="894"/>
                  </a:lnTo>
                  <a:lnTo>
                    <a:pt x="0" y="210"/>
                  </a:lnTo>
                  <a:lnTo>
                    <a:pt x="0" y="210"/>
                  </a:lnTo>
                  <a:lnTo>
                    <a:pt x="2" y="188"/>
                  </a:lnTo>
                  <a:lnTo>
                    <a:pt x="4" y="168"/>
                  </a:lnTo>
                  <a:lnTo>
                    <a:pt x="10" y="148"/>
                  </a:lnTo>
                  <a:lnTo>
                    <a:pt x="18" y="128"/>
                  </a:lnTo>
                  <a:lnTo>
                    <a:pt x="26" y="110"/>
                  </a:lnTo>
                  <a:lnTo>
                    <a:pt x="36" y="92"/>
                  </a:lnTo>
                  <a:lnTo>
                    <a:pt x="48" y="76"/>
                  </a:lnTo>
                  <a:lnTo>
                    <a:pt x="62" y="62"/>
                  </a:lnTo>
                  <a:lnTo>
                    <a:pt x="78" y="48"/>
                  </a:lnTo>
                  <a:lnTo>
                    <a:pt x="94" y="36"/>
                  </a:lnTo>
                  <a:lnTo>
                    <a:pt x="110" y="24"/>
                  </a:lnTo>
                  <a:lnTo>
                    <a:pt x="130" y="16"/>
                  </a:lnTo>
                  <a:lnTo>
                    <a:pt x="148" y="8"/>
                  </a:lnTo>
                  <a:lnTo>
                    <a:pt x="168" y="4"/>
                  </a:lnTo>
                  <a:lnTo>
                    <a:pt x="190" y="0"/>
                  </a:lnTo>
                  <a:lnTo>
                    <a:pt x="212" y="0"/>
                  </a:lnTo>
                  <a:lnTo>
                    <a:pt x="844" y="0"/>
                  </a:lnTo>
                  <a:close/>
                </a:path>
              </a:pathLst>
            </a:custGeom>
            <a:grp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6" name="Freeform 22"/>
            <p:cNvSpPr/>
            <p:nvPr/>
          </p:nvSpPr>
          <p:spPr bwMode="auto">
            <a:xfrm>
              <a:off x="1813" y="1354"/>
              <a:ext cx="210" cy="210"/>
            </a:xfrm>
            <a:custGeom>
              <a:avLst/>
              <a:gdLst>
                <a:gd name="T0" fmla="*/ 370 w 370"/>
                <a:gd name="T1" fmla="*/ 184 h 368"/>
                <a:gd name="T2" fmla="*/ 366 w 370"/>
                <a:gd name="T3" fmla="*/ 222 h 368"/>
                <a:gd name="T4" fmla="*/ 356 w 370"/>
                <a:gd name="T5" fmla="*/ 256 h 368"/>
                <a:gd name="T6" fmla="*/ 338 w 370"/>
                <a:gd name="T7" fmla="*/ 288 h 368"/>
                <a:gd name="T8" fmla="*/ 316 w 370"/>
                <a:gd name="T9" fmla="*/ 314 h 368"/>
                <a:gd name="T10" fmla="*/ 288 w 370"/>
                <a:gd name="T11" fmla="*/ 338 h 368"/>
                <a:gd name="T12" fmla="*/ 256 w 370"/>
                <a:gd name="T13" fmla="*/ 354 h 368"/>
                <a:gd name="T14" fmla="*/ 222 w 370"/>
                <a:gd name="T15" fmla="*/ 364 h 368"/>
                <a:gd name="T16" fmla="*/ 186 w 370"/>
                <a:gd name="T17" fmla="*/ 368 h 368"/>
                <a:gd name="T18" fmla="*/ 166 w 370"/>
                <a:gd name="T19" fmla="*/ 368 h 368"/>
                <a:gd name="T20" fmla="*/ 130 w 370"/>
                <a:gd name="T21" fmla="*/ 360 h 368"/>
                <a:gd name="T22" fmla="*/ 98 w 370"/>
                <a:gd name="T23" fmla="*/ 346 h 368"/>
                <a:gd name="T24" fmla="*/ 68 w 370"/>
                <a:gd name="T25" fmla="*/ 326 h 368"/>
                <a:gd name="T26" fmla="*/ 42 w 370"/>
                <a:gd name="T27" fmla="*/ 302 h 368"/>
                <a:gd name="T28" fmla="*/ 24 w 370"/>
                <a:gd name="T29" fmla="*/ 272 h 368"/>
                <a:gd name="T30" fmla="*/ 10 w 370"/>
                <a:gd name="T31" fmla="*/ 240 h 368"/>
                <a:gd name="T32" fmla="*/ 2 w 370"/>
                <a:gd name="T33" fmla="*/ 204 h 368"/>
                <a:gd name="T34" fmla="*/ 0 w 370"/>
                <a:gd name="T35" fmla="*/ 184 h 368"/>
                <a:gd name="T36" fmla="*/ 4 w 370"/>
                <a:gd name="T37" fmla="*/ 148 h 368"/>
                <a:gd name="T38" fmla="*/ 16 w 370"/>
                <a:gd name="T39" fmla="*/ 112 h 368"/>
                <a:gd name="T40" fmla="*/ 32 w 370"/>
                <a:gd name="T41" fmla="*/ 82 h 368"/>
                <a:gd name="T42" fmla="*/ 54 w 370"/>
                <a:gd name="T43" fmla="*/ 54 h 368"/>
                <a:gd name="T44" fmla="*/ 82 w 370"/>
                <a:gd name="T45" fmla="*/ 32 h 368"/>
                <a:gd name="T46" fmla="*/ 114 w 370"/>
                <a:gd name="T47" fmla="*/ 14 h 368"/>
                <a:gd name="T48" fmla="*/ 148 w 370"/>
                <a:gd name="T49" fmla="*/ 4 h 368"/>
                <a:gd name="T50" fmla="*/ 186 w 370"/>
                <a:gd name="T51" fmla="*/ 0 h 368"/>
                <a:gd name="T52" fmla="*/ 204 w 370"/>
                <a:gd name="T53" fmla="*/ 0 h 368"/>
                <a:gd name="T54" fmla="*/ 240 w 370"/>
                <a:gd name="T55" fmla="*/ 8 h 368"/>
                <a:gd name="T56" fmla="*/ 274 w 370"/>
                <a:gd name="T57" fmla="*/ 22 h 368"/>
                <a:gd name="T58" fmla="*/ 302 w 370"/>
                <a:gd name="T59" fmla="*/ 42 h 368"/>
                <a:gd name="T60" fmla="*/ 328 w 370"/>
                <a:gd name="T61" fmla="*/ 68 h 368"/>
                <a:gd name="T62" fmla="*/ 348 w 370"/>
                <a:gd name="T63" fmla="*/ 96 h 368"/>
                <a:gd name="T64" fmla="*/ 362 w 370"/>
                <a:gd name="T65" fmla="*/ 130 h 368"/>
                <a:gd name="T66" fmla="*/ 368 w 370"/>
                <a:gd name="T67" fmla="*/ 166 h 368"/>
                <a:gd name="T68" fmla="*/ 370 w 370"/>
                <a:gd name="T69" fmla="*/ 18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0" h="368">
                  <a:moveTo>
                    <a:pt x="370" y="184"/>
                  </a:moveTo>
                  <a:lnTo>
                    <a:pt x="370" y="184"/>
                  </a:lnTo>
                  <a:lnTo>
                    <a:pt x="368" y="204"/>
                  </a:lnTo>
                  <a:lnTo>
                    <a:pt x="366" y="222"/>
                  </a:lnTo>
                  <a:lnTo>
                    <a:pt x="362" y="240"/>
                  </a:lnTo>
                  <a:lnTo>
                    <a:pt x="356" y="256"/>
                  </a:lnTo>
                  <a:lnTo>
                    <a:pt x="348" y="272"/>
                  </a:lnTo>
                  <a:lnTo>
                    <a:pt x="338" y="288"/>
                  </a:lnTo>
                  <a:lnTo>
                    <a:pt x="328" y="302"/>
                  </a:lnTo>
                  <a:lnTo>
                    <a:pt x="316" y="314"/>
                  </a:lnTo>
                  <a:lnTo>
                    <a:pt x="302" y="326"/>
                  </a:lnTo>
                  <a:lnTo>
                    <a:pt x="288" y="338"/>
                  </a:lnTo>
                  <a:lnTo>
                    <a:pt x="274" y="346"/>
                  </a:lnTo>
                  <a:lnTo>
                    <a:pt x="256" y="354"/>
                  </a:lnTo>
                  <a:lnTo>
                    <a:pt x="240" y="360"/>
                  </a:lnTo>
                  <a:lnTo>
                    <a:pt x="222" y="364"/>
                  </a:lnTo>
                  <a:lnTo>
                    <a:pt x="204" y="368"/>
                  </a:lnTo>
                  <a:lnTo>
                    <a:pt x="186" y="368"/>
                  </a:lnTo>
                  <a:lnTo>
                    <a:pt x="186" y="368"/>
                  </a:lnTo>
                  <a:lnTo>
                    <a:pt x="166" y="368"/>
                  </a:lnTo>
                  <a:lnTo>
                    <a:pt x="148" y="364"/>
                  </a:lnTo>
                  <a:lnTo>
                    <a:pt x="130" y="360"/>
                  </a:lnTo>
                  <a:lnTo>
                    <a:pt x="114" y="354"/>
                  </a:lnTo>
                  <a:lnTo>
                    <a:pt x="98" y="346"/>
                  </a:lnTo>
                  <a:lnTo>
                    <a:pt x="82" y="338"/>
                  </a:lnTo>
                  <a:lnTo>
                    <a:pt x="68" y="326"/>
                  </a:lnTo>
                  <a:lnTo>
                    <a:pt x="54" y="314"/>
                  </a:lnTo>
                  <a:lnTo>
                    <a:pt x="42" y="302"/>
                  </a:lnTo>
                  <a:lnTo>
                    <a:pt x="32" y="288"/>
                  </a:lnTo>
                  <a:lnTo>
                    <a:pt x="24" y="272"/>
                  </a:lnTo>
                  <a:lnTo>
                    <a:pt x="16" y="256"/>
                  </a:lnTo>
                  <a:lnTo>
                    <a:pt x="10" y="240"/>
                  </a:lnTo>
                  <a:lnTo>
                    <a:pt x="4" y="222"/>
                  </a:lnTo>
                  <a:lnTo>
                    <a:pt x="2" y="204"/>
                  </a:lnTo>
                  <a:lnTo>
                    <a:pt x="0" y="184"/>
                  </a:lnTo>
                  <a:lnTo>
                    <a:pt x="0" y="184"/>
                  </a:lnTo>
                  <a:lnTo>
                    <a:pt x="2" y="166"/>
                  </a:lnTo>
                  <a:lnTo>
                    <a:pt x="4" y="148"/>
                  </a:lnTo>
                  <a:lnTo>
                    <a:pt x="10" y="130"/>
                  </a:lnTo>
                  <a:lnTo>
                    <a:pt x="16" y="112"/>
                  </a:lnTo>
                  <a:lnTo>
                    <a:pt x="24" y="96"/>
                  </a:lnTo>
                  <a:lnTo>
                    <a:pt x="32" y="82"/>
                  </a:lnTo>
                  <a:lnTo>
                    <a:pt x="42" y="68"/>
                  </a:lnTo>
                  <a:lnTo>
                    <a:pt x="54" y="54"/>
                  </a:lnTo>
                  <a:lnTo>
                    <a:pt x="68" y="42"/>
                  </a:lnTo>
                  <a:lnTo>
                    <a:pt x="82" y="32"/>
                  </a:lnTo>
                  <a:lnTo>
                    <a:pt x="98" y="22"/>
                  </a:lnTo>
                  <a:lnTo>
                    <a:pt x="114" y="14"/>
                  </a:lnTo>
                  <a:lnTo>
                    <a:pt x="130" y="8"/>
                  </a:lnTo>
                  <a:lnTo>
                    <a:pt x="148" y="4"/>
                  </a:lnTo>
                  <a:lnTo>
                    <a:pt x="166" y="0"/>
                  </a:lnTo>
                  <a:lnTo>
                    <a:pt x="186" y="0"/>
                  </a:lnTo>
                  <a:lnTo>
                    <a:pt x="186" y="0"/>
                  </a:lnTo>
                  <a:lnTo>
                    <a:pt x="204" y="0"/>
                  </a:lnTo>
                  <a:lnTo>
                    <a:pt x="222" y="4"/>
                  </a:lnTo>
                  <a:lnTo>
                    <a:pt x="240" y="8"/>
                  </a:lnTo>
                  <a:lnTo>
                    <a:pt x="256" y="14"/>
                  </a:lnTo>
                  <a:lnTo>
                    <a:pt x="274" y="22"/>
                  </a:lnTo>
                  <a:lnTo>
                    <a:pt x="288" y="32"/>
                  </a:lnTo>
                  <a:lnTo>
                    <a:pt x="302" y="42"/>
                  </a:lnTo>
                  <a:lnTo>
                    <a:pt x="316" y="54"/>
                  </a:lnTo>
                  <a:lnTo>
                    <a:pt x="328" y="68"/>
                  </a:lnTo>
                  <a:lnTo>
                    <a:pt x="338" y="82"/>
                  </a:lnTo>
                  <a:lnTo>
                    <a:pt x="348" y="96"/>
                  </a:lnTo>
                  <a:lnTo>
                    <a:pt x="356" y="112"/>
                  </a:lnTo>
                  <a:lnTo>
                    <a:pt x="362" y="130"/>
                  </a:lnTo>
                  <a:lnTo>
                    <a:pt x="366" y="148"/>
                  </a:lnTo>
                  <a:lnTo>
                    <a:pt x="368" y="166"/>
                  </a:lnTo>
                  <a:lnTo>
                    <a:pt x="370" y="184"/>
                  </a:lnTo>
                  <a:lnTo>
                    <a:pt x="370" y="184"/>
                  </a:lnTo>
                  <a:close/>
                </a:path>
              </a:pathLst>
            </a:custGeom>
            <a:grpFill/>
            <a:ln>
              <a:noFill/>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27" name="组合 26"/>
          <p:cNvGrpSpPr/>
          <p:nvPr/>
        </p:nvGrpSpPr>
        <p:grpSpPr>
          <a:xfrm>
            <a:off x="5997760" y="1470028"/>
            <a:ext cx="2235516" cy="2877003"/>
            <a:chOff x="467544" y="1772816"/>
            <a:chExt cx="2088232" cy="2687455"/>
          </a:xfrm>
          <a:effectLst>
            <a:outerShdw blurRad="50800" dist="38100" dir="2700000" algn="tl" rotWithShape="0">
              <a:prstClr val="black">
                <a:alpha val="40000"/>
              </a:prstClr>
            </a:outerShdw>
          </a:effectLst>
        </p:grpSpPr>
        <p:sp>
          <p:nvSpPr>
            <p:cNvPr id="28" name="圆角矩形 27"/>
            <p:cNvSpPr/>
            <p:nvPr/>
          </p:nvSpPr>
          <p:spPr>
            <a:xfrm>
              <a:off x="467544" y="1772816"/>
              <a:ext cx="2088232" cy="432048"/>
            </a:xfrm>
            <a:prstGeom prst="roundRect">
              <a:avLst>
                <a:gd name="adj"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53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29" name="矩形 28"/>
            <p:cNvSpPr/>
            <p:nvPr/>
          </p:nvSpPr>
          <p:spPr>
            <a:xfrm>
              <a:off x="467544" y="2204863"/>
              <a:ext cx="2088232" cy="2255408"/>
            </a:xfrm>
            <a:prstGeom prst="rect">
              <a:avLst/>
            </a:prstGeom>
            <a:solidFill>
              <a:schemeClr val="accent1"/>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750"/>
                                        <p:tgtEl>
                                          <p:spTgt spid="16"/>
                                        </p:tgtEl>
                                      </p:cBhvr>
                                    </p:animEffect>
                                    <p:anim calcmode="lin" valueType="num">
                                      <p:cBhvr>
                                        <p:cTn id="12" dur="750" fill="hold"/>
                                        <p:tgtEl>
                                          <p:spTgt spid="16"/>
                                        </p:tgtEl>
                                        <p:attrNameLst>
                                          <p:attrName>ppt_x</p:attrName>
                                        </p:attrNameLst>
                                      </p:cBhvr>
                                      <p:tavLst>
                                        <p:tav tm="0">
                                          <p:val>
                                            <p:strVal val="#ppt_x"/>
                                          </p:val>
                                        </p:tav>
                                        <p:tav tm="100000">
                                          <p:val>
                                            <p:strVal val="#ppt_x"/>
                                          </p:val>
                                        </p:tav>
                                      </p:tavLst>
                                    </p:anim>
                                    <p:anim calcmode="lin" valueType="num">
                                      <p:cBhvr>
                                        <p:cTn id="13" dur="75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50"/>
                                        <p:tgtEl>
                                          <p:spTgt spid="10"/>
                                        </p:tgtEl>
                                      </p:cBhvr>
                                    </p:animEffect>
                                    <p:anim calcmode="lin" valueType="num">
                                      <p:cBhvr>
                                        <p:cTn id="18" dur="750" fill="hold"/>
                                        <p:tgtEl>
                                          <p:spTgt spid="10"/>
                                        </p:tgtEl>
                                        <p:attrNameLst>
                                          <p:attrName>ppt_x</p:attrName>
                                        </p:attrNameLst>
                                      </p:cBhvr>
                                      <p:tavLst>
                                        <p:tav tm="0">
                                          <p:val>
                                            <p:strVal val="#ppt_x"/>
                                          </p:val>
                                        </p:tav>
                                        <p:tav tm="100000">
                                          <p:val>
                                            <p:strVal val="#ppt_x"/>
                                          </p:val>
                                        </p:tav>
                                      </p:tavLst>
                                    </p:anim>
                                    <p:anim calcmode="lin" valueType="num">
                                      <p:cBhvr>
                                        <p:cTn id="19" dur="75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750"/>
                                        <p:tgtEl>
                                          <p:spTgt spid="3"/>
                                        </p:tgtEl>
                                      </p:cBhvr>
                                    </p:animEffect>
                                    <p:anim calcmode="lin" valueType="num">
                                      <p:cBhvr>
                                        <p:cTn id="24" dur="750" fill="hold"/>
                                        <p:tgtEl>
                                          <p:spTgt spid="3"/>
                                        </p:tgtEl>
                                        <p:attrNameLst>
                                          <p:attrName>ppt_x</p:attrName>
                                        </p:attrNameLst>
                                      </p:cBhvr>
                                      <p:tavLst>
                                        <p:tav tm="0">
                                          <p:val>
                                            <p:strVal val="#ppt_x"/>
                                          </p:val>
                                        </p:tav>
                                        <p:tav tm="100000">
                                          <p:val>
                                            <p:strVal val="#ppt_x"/>
                                          </p:val>
                                        </p:tav>
                                      </p:tavLst>
                                    </p:anim>
                                    <p:anim calcmode="lin" valueType="num">
                                      <p:cBhvr>
                                        <p:cTn id="25" dur="750" fill="hold"/>
                                        <p:tgtEl>
                                          <p:spTgt spid="3"/>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500"/>
                            </p:stCondLst>
                            <p:childTnLst>
                              <p:par>
                                <p:cTn id="41" presetID="2" presetClass="entr" presetSubtype="2"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1+#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grpSp>
        <p:nvGrpSpPr>
          <p:cNvPr id="3" name="组合 2"/>
          <p:cNvGrpSpPr/>
          <p:nvPr/>
        </p:nvGrpSpPr>
        <p:grpSpPr bwMode="auto">
          <a:xfrm>
            <a:off x="2518887" y="3347562"/>
            <a:ext cx="5677853" cy="1297305"/>
            <a:chOff x="2286000" y="3288953"/>
            <a:chExt cx="6308725" cy="1443037"/>
          </a:xfrm>
        </p:grpSpPr>
        <p:sp>
          <p:nvSpPr>
            <p:cNvPr id="4" name="Freeform 31"/>
            <p:cNvSpPr/>
            <p:nvPr/>
          </p:nvSpPr>
          <p:spPr bwMode="auto">
            <a:xfrm>
              <a:off x="2286000" y="3665604"/>
              <a:ext cx="3048000" cy="990102"/>
            </a:xfrm>
            <a:custGeom>
              <a:avLst/>
              <a:gdLst>
                <a:gd name="T0" fmla="*/ 3048000 w 2331"/>
                <a:gd name="T1" fmla="*/ 990600 h 688"/>
                <a:gd name="T2" fmla="*/ 135990 w 2331"/>
                <a:gd name="T3" fmla="*/ 198696 h 688"/>
                <a:gd name="T4" fmla="*/ 2727640 w 2331"/>
                <a:gd name="T5" fmla="*/ 0 h 688"/>
                <a:gd name="T6" fmla="*/ 3048000 w 2331"/>
                <a:gd name="T7" fmla="*/ 990600 h 688"/>
                <a:gd name="T8" fmla="*/ 0 60000 65536"/>
                <a:gd name="T9" fmla="*/ 0 60000 65536"/>
                <a:gd name="T10" fmla="*/ 0 60000 65536"/>
                <a:gd name="T11" fmla="*/ 0 60000 65536"/>
                <a:gd name="T12" fmla="*/ 0 w 2331"/>
                <a:gd name="T13" fmla="*/ 0 h 688"/>
                <a:gd name="T14" fmla="*/ 2331 w 2331"/>
                <a:gd name="T15" fmla="*/ 688 h 688"/>
              </a:gdLst>
              <a:ahLst/>
              <a:cxnLst>
                <a:cxn ang="T8">
                  <a:pos x="T0" y="T1"/>
                </a:cxn>
                <a:cxn ang="T9">
                  <a:pos x="T2" y="T3"/>
                </a:cxn>
                <a:cxn ang="T10">
                  <a:pos x="T4" y="T5"/>
                </a:cxn>
                <a:cxn ang="T11">
                  <a:pos x="T6" y="T7"/>
                </a:cxn>
              </a:cxnLst>
              <a:rect l="T12" t="T13" r="T14" b="T15"/>
              <a:pathLst>
                <a:path w="2331" h="688">
                  <a:moveTo>
                    <a:pt x="2331" y="688"/>
                  </a:moveTo>
                  <a:cubicBezTo>
                    <a:pt x="2331" y="688"/>
                    <a:pt x="208" y="159"/>
                    <a:pt x="104" y="138"/>
                  </a:cubicBezTo>
                  <a:cubicBezTo>
                    <a:pt x="0" y="118"/>
                    <a:pt x="2086" y="0"/>
                    <a:pt x="2086" y="0"/>
                  </a:cubicBezTo>
                  <a:lnTo>
                    <a:pt x="2331" y="688"/>
                  </a:lnTo>
                  <a:close/>
                </a:path>
              </a:pathLst>
            </a:custGeom>
            <a:gradFill rotWithShape="1">
              <a:gsLst>
                <a:gs pos="0">
                  <a:srgbClr val="666666">
                    <a:alpha val="0"/>
                  </a:srgbClr>
                </a:gs>
                <a:gs pos="100000">
                  <a:srgbClr val="4A4A4A">
                    <a:alpha val="50000"/>
                  </a:srgbClr>
                </a:gs>
              </a:gsLst>
              <a:lin ang="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80919" name="Group 32"/>
            <p:cNvGrpSpPr/>
            <p:nvPr/>
          </p:nvGrpSpPr>
          <p:grpSpPr bwMode="auto">
            <a:xfrm>
              <a:off x="4572000" y="3288953"/>
              <a:ext cx="4022725" cy="1443037"/>
              <a:chOff x="1104" y="3045"/>
              <a:chExt cx="2534" cy="909"/>
            </a:xfrm>
          </p:grpSpPr>
          <p:sp>
            <p:nvSpPr>
              <p:cNvPr id="6" name="Freeform 33"/>
              <p:cNvSpPr/>
              <p:nvPr/>
            </p:nvSpPr>
            <p:spPr bwMode="auto">
              <a:xfrm>
                <a:off x="1104" y="3456"/>
                <a:ext cx="2531" cy="492"/>
              </a:xfrm>
              <a:custGeom>
                <a:avLst/>
                <a:gdLst>
                  <a:gd name="T0" fmla="*/ 1858 w 700"/>
                  <a:gd name="T1" fmla="*/ 0 h 136"/>
                  <a:gd name="T2" fmla="*/ 0 w 700"/>
                  <a:gd name="T3" fmla="*/ 239 h 136"/>
                  <a:gd name="T4" fmla="*/ 0 w 700"/>
                  <a:gd name="T5" fmla="*/ 246 h 136"/>
                  <a:gd name="T6" fmla="*/ 456 w 700"/>
                  <a:gd name="T7" fmla="*/ 492 h 136"/>
                  <a:gd name="T8" fmla="*/ 2531 w 700"/>
                  <a:gd name="T9" fmla="*/ 123 h 136"/>
                  <a:gd name="T10" fmla="*/ 2531 w 700"/>
                  <a:gd name="T11" fmla="*/ 116 h 136"/>
                  <a:gd name="T12" fmla="*/ 1858 w 700"/>
                  <a:gd name="T13" fmla="*/ 0 h 136"/>
                  <a:gd name="T14" fmla="*/ 0 60000 65536"/>
                  <a:gd name="T15" fmla="*/ 0 60000 65536"/>
                  <a:gd name="T16" fmla="*/ 0 60000 65536"/>
                  <a:gd name="T17" fmla="*/ 0 60000 65536"/>
                  <a:gd name="T18" fmla="*/ 0 60000 65536"/>
                  <a:gd name="T19" fmla="*/ 0 60000 65536"/>
                  <a:gd name="T20" fmla="*/ 0 60000 65536"/>
                  <a:gd name="T21" fmla="*/ 0 w 700"/>
                  <a:gd name="T22" fmla="*/ 0 h 136"/>
                  <a:gd name="T23" fmla="*/ 700 w 700"/>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136">
                    <a:moveTo>
                      <a:pt x="514" y="0"/>
                    </a:moveTo>
                    <a:lnTo>
                      <a:pt x="0" y="66"/>
                    </a:lnTo>
                    <a:lnTo>
                      <a:pt x="0" y="68"/>
                    </a:lnTo>
                    <a:lnTo>
                      <a:pt x="126" y="136"/>
                    </a:lnTo>
                    <a:lnTo>
                      <a:pt x="700" y="34"/>
                    </a:lnTo>
                    <a:lnTo>
                      <a:pt x="700" y="32"/>
                    </a:lnTo>
                    <a:lnTo>
                      <a:pt x="514" y="0"/>
                    </a:lnTo>
                    <a:close/>
                  </a:path>
                </a:pathLst>
              </a:custGeom>
              <a:gradFill rotWithShape="1">
                <a:gsLst>
                  <a:gs pos="0">
                    <a:srgbClr val="2B3541"/>
                  </a:gs>
                  <a:gs pos="100000">
                    <a:srgbClr val="9DC2EC"/>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 name="Freeform 34"/>
              <p:cNvSpPr/>
              <p:nvPr/>
            </p:nvSpPr>
            <p:spPr bwMode="auto">
              <a:xfrm>
                <a:off x="2961" y="3045"/>
                <a:ext cx="673" cy="528"/>
              </a:xfrm>
              <a:custGeom>
                <a:avLst/>
                <a:gdLst>
                  <a:gd name="T0" fmla="*/ 673 w 186"/>
                  <a:gd name="T1" fmla="*/ 528 h 146"/>
                  <a:gd name="T2" fmla="*/ 673 w 186"/>
                  <a:gd name="T3" fmla="*/ 43 h 146"/>
                  <a:gd name="T4" fmla="*/ 0 w 186"/>
                  <a:gd name="T5" fmla="*/ 0 h 146"/>
                  <a:gd name="T6" fmla="*/ 0 w 186"/>
                  <a:gd name="T7" fmla="*/ 412 h 146"/>
                  <a:gd name="T8" fmla="*/ 673 w 186"/>
                  <a:gd name="T9" fmla="*/ 528 h 146"/>
                  <a:gd name="T10" fmla="*/ 0 60000 65536"/>
                  <a:gd name="T11" fmla="*/ 0 60000 65536"/>
                  <a:gd name="T12" fmla="*/ 0 60000 65536"/>
                  <a:gd name="T13" fmla="*/ 0 60000 65536"/>
                  <a:gd name="T14" fmla="*/ 0 60000 65536"/>
                  <a:gd name="T15" fmla="*/ 0 w 186"/>
                  <a:gd name="T16" fmla="*/ 0 h 146"/>
                  <a:gd name="T17" fmla="*/ 186 w 186"/>
                  <a:gd name="T18" fmla="*/ 146 h 146"/>
                </a:gdLst>
                <a:ahLst/>
                <a:cxnLst>
                  <a:cxn ang="T10">
                    <a:pos x="T0" y="T1"/>
                  </a:cxn>
                  <a:cxn ang="T11">
                    <a:pos x="T2" y="T3"/>
                  </a:cxn>
                  <a:cxn ang="T12">
                    <a:pos x="T4" y="T5"/>
                  </a:cxn>
                  <a:cxn ang="T13">
                    <a:pos x="T6" y="T7"/>
                  </a:cxn>
                  <a:cxn ang="T14">
                    <a:pos x="T8" y="T9"/>
                  </a:cxn>
                </a:cxnLst>
                <a:rect l="T15" t="T16" r="T17" b="T18"/>
                <a:pathLst>
                  <a:path w="186" h="146">
                    <a:moveTo>
                      <a:pt x="186" y="146"/>
                    </a:moveTo>
                    <a:lnTo>
                      <a:pt x="186" y="12"/>
                    </a:lnTo>
                    <a:lnTo>
                      <a:pt x="0" y="0"/>
                    </a:lnTo>
                    <a:lnTo>
                      <a:pt x="0" y="114"/>
                    </a:lnTo>
                    <a:lnTo>
                      <a:pt x="186" y="146"/>
                    </a:lnTo>
                    <a:close/>
                  </a:path>
                </a:pathLst>
              </a:custGeom>
              <a:gradFill rotWithShape="1">
                <a:gsLst>
                  <a:gs pos="0">
                    <a:srgbClr val="9DC2EC">
                      <a:alpha val="70000"/>
                    </a:srgbClr>
                  </a:gs>
                  <a:gs pos="100000">
                    <a:srgbClr val="B2B2B2">
                      <a:alpha val="7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8" name="Freeform 35"/>
              <p:cNvSpPr/>
              <p:nvPr/>
            </p:nvSpPr>
            <p:spPr bwMode="auto">
              <a:xfrm>
                <a:off x="1105" y="3047"/>
                <a:ext cx="1858" cy="651"/>
              </a:xfrm>
              <a:custGeom>
                <a:avLst/>
                <a:gdLst>
                  <a:gd name="T0" fmla="*/ 1858 w 514"/>
                  <a:gd name="T1" fmla="*/ 412 h 180"/>
                  <a:gd name="T2" fmla="*/ 1858 w 514"/>
                  <a:gd name="T3" fmla="*/ 0 h 180"/>
                  <a:gd name="T4" fmla="*/ 0 w 514"/>
                  <a:gd name="T5" fmla="*/ 94 h 180"/>
                  <a:gd name="T6" fmla="*/ 0 w 514"/>
                  <a:gd name="T7" fmla="*/ 651 h 180"/>
                  <a:gd name="T8" fmla="*/ 1858 w 514"/>
                  <a:gd name="T9" fmla="*/ 412 h 180"/>
                  <a:gd name="T10" fmla="*/ 0 60000 65536"/>
                  <a:gd name="T11" fmla="*/ 0 60000 65536"/>
                  <a:gd name="T12" fmla="*/ 0 60000 65536"/>
                  <a:gd name="T13" fmla="*/ 0 60000 65536"/>
                  <a:gd name="T14" fmla="*/ 0 60000 65536"/>
                  <a:gd name="T15" fmla="*/ 0 w 514"/>
                  <a:gd name="T16" fmla="*/ 0 h 180"/>
                  <a:gd name="T17" fmla="*/ 514 w 514"/>
                  <a:gd name="T18" fmla="*/ 180 h 180"/>
                </a:gdLst>
                <a:ahLst/>
                <a:cxnLst>
                  <a:cxn ang="T10">
                    <a:pos x="T0" y="T1"/>
                  </a:cxn>
                  <a:cxn ang="T11">
                    <a:pos x="T2" y="T3"/>
                  </a:cxn>
                  <a:cxn ang="T12">
                    <a:pos x="T4" y="T5"/>
                  </a:cxn>
                  <a:cxn ang="T13">
                    <a:pos x="T6" y="T7"/>
                  </a:cxn>
                  <a:cxn ang="T14">
                    <a:pos x="T8" y="T9"/>
                  </a:cxn>
                </a:cxnLst>
                <a:rect l="T15" t="T16" r="T17" b="T18"/>
                <a:pathLst>
                  <a:path w="514" h="180">
                    <a:moveTo>
                      <a:pt x="514" y="114"/>
                    </a:moveTo>
                    <a:lnTo>
                      <a:pt x="514" y="0"/>
                    </a:lnTo>
                    <a:lnTo>
                      <a:pt x="0" y="26"/>
                    </a:lnTo>
                    <a:lnTo>
                      <a:pt x="0" y="180"/>
                    </a:lnTo>
                    <a:lnTo>
                      <a:pt x="514" y="114"/>
                    </a:lnTo>
                    <a:close/>
                  </a:path>
                </a:pathLst>
              </a:custGeom>
              <a:gradFill rotWithShape="1">
                <a:gsLst>
                  <a:gs pos="0">
                    <a:srgbClr val="9DC2EC">
                      <a:alpha val="89998"/>
                    </a:srgbClr>
                  </a:gs>
                  <a:gs pos="100000">
                    <a:srgbClr val="B2B2B2">
                      <a:alpha val="89998"/>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Freeform 36"/>
              <p:cNvSpPr/>
              <p:nvPr/>
            </p:nvSpPr>
            <p:spPr bwMode="auto">
              <a:xfrm>
                <a:off x="1107" y="3051"/>
                <a:ext cx="2531" cy="181"/>
              </a:xfrm>
              <a:custGeom>
                <a:avLst/>
                <a:gdLst>
                  <a:gd name="T0" fmla="*/ 1858 w 700"/>
                  <a:gd name="T1" fmla="*/ 0 h 50"/>
                  <a:gd name="T2" fmla="*/ 0 w 700"/>
                  <a:gd name="T3" fmla="*/ 87 h 50"/>
                  <a:gd name="T4" fmla="*/ 456 w 700"/>
                  <a:gd name="T5" fmla="*/ 181 h 50"/>
                  <a:gd name="T6" fmla="*/ 456 w 700"/>
                  <a:gd name="T7" fmla="*/ 181 h 50"/>
                  <a:gd name="T8" fmla="*/ 2531 w 700"/>
                  <a:gd name="T9" fmla="*/ 43 h 50"/>
                  <a:gd name="T10" fmla="*/ 2531 w 700"/>
                  <a:gd name="T11" fmla="*/ 43 h 50"/>
                  <a:gd name="T12" fmla="*/ 1858 w 700"/>
                  <a:gd name="T13" fmla="*/ 0 h 50"/>
                  <a:gd name="T14" fmla="*/ 0 60000 65536"/>
                  <a:gd name="T15" fmla="*/ 0 60000 65536"/>
                  <a:gd name="T16" fmla="*/ 0 60000 65536"/>
                  <a:gd name="T17" fmla="*/ 0 60000 65536"/>
                  <a:gd name="T18" fmla="*/ 0 60000 65536"/>
                  <a:gd name="T19" fmla="*/ 0 60000 65536"/>
                  <a:gd name="T20" fmla="*/ 0 60000 65536"/>
                  <a:gd name="T21" fmla="*/ 0 w 700"/>
                  <a:gd name="T22" fmla="*/ 0 h 50"/>
                  <a:gd name="T23" fmla="*/ 700 w 700"/>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50">
                    <a:moveTo>
                      <a:pt x="514" y="0"/>
                    </a:moveTo>
                    <a:lnTo>
                      <a:pt x="0" y="24"/>
                    </a:lnTo>
                    <a:lnTo>
                      <a:pt x="126" y="50"/>
                    </a:lnTo>
                    <a:lnTo>
                      <a:pt x="700" y="12"/>
                    </a:lnTo>
                    <a:lnTo>
                      <a:pt x="514" y="0"/>
                    </a:lnTo>
                    <a:close/>
                  </a:path>
                </a:pathLst>
              </a:custGeom>
              <a:gradFill rotWithShape="1">
                <a:gsLst>
                  <a:gs pos="0">
                    <a:srgbClr val="808080">
                      <a:alpha val="89998"/>
                    </a:srgbClr>
                  </a:gs>
                  <a:gs pos="100000">
                    <a:srgbClr val="B2B2B2">
                      <a:alpha val="89998"/>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0" name="Freeform 37"/>
              <p:cNvSpPr/>
              <p:nvPr/>
            </p:nvSpPr>
            <p:spPr bwMode="auto">
              <a:xfrm>
                <a:off x="1557" y="3087"/>
                <a:ext cx="2075" cy="867"/>
              </a:xfrm>
              <a:custGeom>
                <a:avLst/>
                <a:gdLst>
                  <a:gd name="T0" fmla="*/ 0 w 574"/>
                  <a:gd name="T1" fmla="*/ 867 h 240"/>
                  <a:gd name="T2" fmla="*/ 2075 w 574"/>
                  <a:gd name="T3" fmla="*/ 491 h 240"/>
                  <a:gd name="T4" fmla="*/ 2075 w 574"/>
                  <a:gd name="T5" fmla="*/ 0 h 240"/>
                  <a:gd name="T6" fmla="*/ 0 w 574"/>
                  <a:gd name="T7" fmla="*/ 137 h 240"/>
                  <a:gd name="T8" fmla="*/ 0 w 574"/>
                  <a:gd name="T9" fmla="*/ 867 h 240"/>
                  <a:gd name="T10" fmla="*/ 0 60000 65536"/>
                  <a:gd name="T11" fmla="*/ 0 60000 65536"/>
                  <a:gd name="T12" fmla="*/ 0 60000 65536"/>
                  <a:gd name="T13" fmla="*/ 0 60000 65536"/>
                  <a:gd name="T14" fmla="*/ 0 60000 65536"/>
                  <a:gd name="T15" fmla="*/ 0 w 574"/>
                  <a:gd name="T16" fmla="*/ 0 h 240"/>
                  <a:gd name="T17" fmla="*/ 574 w 574"/>
                  <a:gd name="T18" fmla="*/ 240 h 240"/>
                </a:gdLst>
                <a:ahLst/>
                <a:cxnLst>
                  <a:cxn ang="T10">
                    <a:pos x="T0" y="T1"/>
                  </a:cxn>
                  <a:cxn ang="T11">
                    <a:pos x="T2" y="T3"/>
                  </a:cxn>
                  <a:cxn ang="T12">
                    <a:pos x="T4" y="T5"/>
                  </a:cxn>
                  <a:cxn ang="T13">
                    <a:pos x="T6" y="T7"/>
                  </a:cxn>
                  <a:cxn ang="T14">
                    <a:pos x="T8" y="T9"/>
                  </a:cxn>
                </a:cxnLst>
                <a:rect l="T15" t="T16" r="T17" b="T18"/>
                <a:pathLst>
                  <a:path w="574" h="240">
                    <a:moveTo>
                      <a:pt x="0" y="240"/>
                    </a:moveTo>
                    <a:lnTo>
                      <a:pt x="574" y="136"/>
                    </a:lnTo>
                    <a:lnTo>
                      <a:pt x="574" y="0"/>
                    </a:lnTo>
                    <a:lnTo>
                      <a:pt x="0" y="38"/>
                    </a:lnTo>
                    <a:lnTo>
                      <a:pt x="0" y="240"/>
                    </a:lnTo>
                    <a:close/>
                  </a:path>
                </a:pathLst>
              </a:custGeom>
              <a:gradFill rotWithShape="1">
                <a:gsLst>
                  <a:gs pos="0">
                    <a:srgbClr val="5F5F5F">
                      <a:alpha val="70000"/>
                    </a:srgbClr>
                  </a:gs>
                  <a:gs pos="100000">
                    <a:srgbClr val="B2B2B2">
                      <a:alpha val="7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1" name="Freeform 38"/>
              <p:cNvSpPr/>
              <p:nvPr/>
            </p:nvSpPr>
            <p:spPr bwMode="auto">
              <a:xfrm>
                <a:off x="1104" y="3137"/>
                <a:ext cx="456" cy="817"/>
              </a:xfrm>
              <a:custGeom>
                <a:avLst/>
                <a:gdLst>
                  <a:gd name="T0" fmla="*/ 0 w 126"/>
                  <a:gd name="T1" fmla="*/ 0 h 226"/>
                  <a:gd name="T2" fmla="*/ 0 w 126"/>
                  <a:gd name="T3" fmla="*/ 564 h 226"/>
                  <a:gd name="T4" fmla="*/ 456 w 126"/>
                  <a:gd name="T5" fmla="*/ 817 h 226"/>
                  <a:gd name="T6" fmla="*/ 456 w 126"/>
                  <a:gd name="T7" fmla="*/ 87 h 226"/>
                  <a:gd name="T8" fmla="*/ 0 w 126"/>
                  <a:gd name="T9" fmla="*/ 0 h 226"/>
                  <a:gd name="T10" fmla="*/ 0 60000 65536"/>
                  <a:gd name="T11" fmla="*/ 0 60000 65536"/>
                  <a:gd name="T12" fmla="*/ 0 60000 65536"/>
                  <a:gd name="T13" fmla="*/ 0 60000 65536"/>
                  <a:gd name="T14" fmla="*/ 0 60000 65536"/>
                  <a:gd name="T15" fmla="*/ 0 w 126"/>
                  <a:gd name="T16" fmla="*/ 0 h 226"/>
                  <a:gd name="T17" fmla="*/ 126 w 126"/>
                  <a:gd name="T18" fmla="*/ 226 h 226"/>
                </a:gdLst>
                <a:ahLst/>
                <a:cxnLst>
                  <a:cxn ang="T10">
                    <a:pos x="T0" y="T1"/>
                  </a:cxn>
                  <a:cxn ang="T11">
                    <a:pos x="T2" y="T3"/>
                  </a:cxn>
                  <a:cxn ang="T12">
                    <a:pos x="T4" y="T5"/>
                  </a:cxn>
                  <a:cxn ang="T13">
                    <a:pos x="T6" y="T7"/>
                  </a:cxn>
                  <a:cxn ang="T14">
                    <a:pos x="T8" y="T9"/>
                  </a:cxn>
                </a:cxnLst>
                <a:rect l="T15" t="T16" r="T17" b="T18"/>
                <a:pathLst>
                  <a:path w="126" h="226">
                    <a:moveTo>
                      <a:pt x="0" y="0"/>
                    </a:moveTo>
                    <a:lnTo>
                      <a:pt x="0" y="156"/>
                    </a:lnTo>
                    <a:lnTo>
                      <a:pt x="126" y="226"/>
                    </a:lnTo>
                    <a:lnTo>
                      <a:pt x="126" y="24"/>
                    </a:lnTo>
                    <a:lnTo>
                      <a:pt x="0" y="0"/>
                    </a:lnTo>
                    <a:close/>
                  </a:path>
                </a:pathLst>
              </a:custGeom>
              <a:gradFill rotWithShape="1">
                <a:gsLst>
                  <a:gs pos="0">
                    <a:srgbClr val="5F5F5F">
                      <a:alpha val="89998"/>
                    </a:srgbClr>
                  </a:gs>
                  <a:gs pos="100000">
                    <a:srgbClr val="B2B2B2">
                      <a:alpha val="89998"/>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sp>
        <p:nvSpPr>
          <p:cNvPr id="12" name="Line 52"/>
          <p:cNvSpPr>
            <a:spLocks noChangeShapeType="1"/>
          </p:cNvSpPr>
          <p:nvPr/>
        </p:nvSpPr>
        <p:spPr bwMode="auto">
          <a:xfrm>
            <a:off x="1010127" y="1810227"/>
            <a:ext cx="3777615" cy="5715"/>
          </a:xfrm>
          <a:prstGeom prst="line">
            <a:avLst/>
          </a:prstGeom>
          <a:noFill/>
          <a:ln w="12700">
            <a:solidFill>
              <a:srgbClr val="FF0000"/>
            </a:solidFill>
            <a:round/>
            <a:tailEnd type="oval" w="med" len="med"/>
          </a:ln>
        </p:spPr>
        <p:txBody>
          <a:bodyPr lIns="82285" tIns="41144" rIns="82285" bIns="4114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3" name="Rectangle 53"/>
          <p:cNvSpPr>
            <a:spLocks noChangeArrowheads="1"/>
          </p:cNvSpPr>
          <p:nvPr/>
        </p:nvSpPr>
        <p:spPr bwMode="auto">
          <a:xfrm>
            <a:off x="941547" y="1534478"/>
            <a:ext cx="2743200" cy="947239"/>
          </a:xfrm>
          <a:prstGeom prst="rect">
            <a:avLst/>
          </a:prstGeom>
          <a:noFill/>
          <a:ln>
            <a:noFill/>
          </a:ln>
        </p:spPr>
        <p:txBody>
          <a:bodyPr lIns="82285" tIns="41144" rIns="82285" bIns="41144">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4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单击此处添加段落文字内容</a:t>
            </a:r>
            <a:endParaRPr kumimoji="0" lang="zh-CN" altLang="en-US" sz="108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单击此处添加段落文字内容</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单击此处添加段落文字内容</a:t>
            </a:r>
          </a:p>
          <a:p>
            <a:pPr marL="0" marR="0" lvl="0" indent="0" algn="l" defTabSz="685800" rtl="0" eaLnBrk="1" fontAlgn="auto" latinLnBrk="0" hangingPunct="1">
              <a:lnSpc>
                <a:spcPct val="120000"/>
              </a:lnSpc>
              <a:spcBef>
                <a:spcPts val="0"/>
              </a:spcBef>
              <a:spcAft>
                <a:spcPts val="0"/>
              </a:spcAft>
              <a:buClrTx/>
              <a:buSzTx/>
              <a:buFontTx/>
              <a:buNone/>
              <a:defRPr/>
            </a:pPr>
            <a:endParaRPr kumimoji="0" lang="en-US" altLang="zh-CN" sz="108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4" name="Line 54"/>
          <p:cNvSpPr>
            <a:spLocks noChangeShapeType="1"/>
          </p:cNvSpPr>
          <p:nvPr/>
        </p:nvSpPr>
        <p:spPr bwMode="auto">
          <a:xfrm>
            <a:off x="1010127" y="2793207"/>
            <a:ext cx="3806190" cy="0"/>
          </a:xfrm>
          <a:prstGeom prst="line">
            <a:avLst/>
          </a:prstGeom>
          <a:noFill/>
          <a:ln w="12700">
            <a:solidFill>
              <a:srgbClr val="FF0000"/>
            </a:solidFill>
            <a:round/>
            <a:tailEnd type="oval" w="med" len="med"/>
          </a:ln>
        </p:spPr>
        <p:txBody>
          <a:bodyPr lIns="82285" tIns="41144" rIns="82285" bIns="4114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
        <p:nvSpPr>
          <p:cNvPr id="15" name="Rectangle 55"/>
          <p:cNvSpPr>
            <a:spLocks noChangeArrowheads="1"/>
          </p:cNvSpPr>
          <p:nvPr/>
        </p:nvSpPr>
        <p:spPr bwMode="auto">
          <a:xfrm>
            <a:off x="941547" y="2507457"/>
            <a:ext cx="2743200" cy="747825"/>
          </a:xfrm>
          <a:prstGeom prst="rect">
            <a:avLst/>
          </a:prstGeom>
          <a:noFill/>
          <a:ln>
            <a:noFill/>
          </a:ln>
        </p:spPr>
        <p:txBody>
          <a:bodyPr lIns="82285" tIns="41144" rIns="82285" bIns="41144">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4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单击此处添加段落文字内容</a:t>
            </a:r>
            <a:endParaRPr kumimoji="0" lang="zh-CN" altLang="en-US" sz="1080" b="0"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单击此处添加段落文字内容</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单击此处添加段落文字内容</a:t>
            </a:r>
          </a:p>
        </p:txBody>
      </p:sp>
      <p:sp>
        <p:nvSpPr>
          <p:cNvPr id="16" name="Line 56"/>
          <p:cNvSpPr>
            <a:spLocks noChangeShapeType="1"/>
          </p:cNvSpPr>
          <p:nvPr/>
        </p:nvSpPr>
        <p:spPr bwMode="auto">
          <a:xfrm>
            <a:off x="1010127" y="3833337"/>
            <a:ext cx="3814763" cy="0"/>
          </a:xfrm>
          <a:prstGeom prst="line">
            <a:avLst/>
          </a:prstGeom>
          <a:noFill/>
          <a:ln w="12700">
            <a:solidFill>
              <a:srgbClr val="969696"/>
            </a:solidFill>
            <a:round/>
            <a:tailEnd type="oval" w="med" len="med"/>
          </a:ln>
        </p:spPr>
        <p:txBody>
          <a:bodyPr lIns="82285" tIns="41144" rIns="82285" bIns="4114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7" name="Rectangle 57"/>
          <p:cNvSpPr>
            <a:spLocks noChangeArrowheads="1"/>
          </p:cNvSpPr>
          <p:nvPr/>
        </p:nvSpPr>
        <p:spPr bwMode="auto">
          <a:xfrm>
            <a:off x="941547" y="3543301"/>
            <a:ext cx="2743200" cy="747825"/>
          </a:xfrm>
          <a:prstGeom prst="rect">
            <a:avLst/>
          </a:prstGeom>
          <a:noFill/>
          <a:ln>
            <a:noFill/>
          </a:ln>
        </p:spPr>
        <p:txBody>
          <a:bodyPr lIns="82285" tIns="41144" rIns="82285" bIns="41144">
            <a:spAutoFit/>
          </a:bodyPr>
          <a:lstStyle/>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440" b="0" i="0" u="none" strike="noStrike" kern="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单击此处添加段落文字内容</a:t>
            </a:r>
            <a:endParaRPr kumimoji="0" lang="zh-CN" altLang="en-US" sz="1080" b="0" i="0" u="none" strike="noStrike" kern="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endParaRP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单击此处添加段落文字内容</a:t>
            </a:r>
          </a:p>
          <a:p>
            <a:pPr marL="0" marR="0" lvl="0" indent="0" algn="l" defTabSz="685800" rtl="0" eaLnBrk="1" fontAlgn="auto" latinLnBrk="0" hangingPunct="1">
              <a:lnSpc>
                <a:spcPct val="120000"/>
              </a:lnSpc>
              <a:spcBef>
                <a:spcPts val="0"/>
              </a:spcBef>
              <a:spcAft>
                <a:spcPts val="0"/>
              </a:spcAft>
              <a:buClrTx/>
              <a:buSzTx/>
              <a:buFontTx/>
              <a:buNone/>
              <a:defRPr/>
            </a:pPr>
            <a:r>
              <a:rPr kumimoji="0" lang="zh-CN" altLang="en-US" sz="1080" b="0" i="0" u="none" strike="noStrike" kern="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cs typeface="+mn-cs"/>
              </a:rPr>
              <a:t>单击此处添加段落文字内容</a:t>
            </a:r>
          </a:p>
        </p:txBody>
      </p:sp>
      <p:grpSp>
        <p:nvGrpSpPr>
          <p:cNvPr id="18" name="Group 39"/>
          <p:cNvGrpSpPr/>
          <p:nvPr/>
        </p:nvGrpSpPr>
        <p:grpSpPr bwMode="auto">
          <a:xfrm>
            <a:off x="4580573" y="1015842"/>
            <a:ext cx="3594735" cy="1351598"/>
            <a:chOff x="152" y="759"/>
            <a:chExt cx="2516" cy="946"/>
          </a:xfrm>
        </p:grpSpPr>
        <p:sp>
          <p:nvSpPr>
            <p:cNvPr id="19" name="Freeform 40"/>
            <p:cNvSpPr/>
            <p:nvPr/>
          </p:nvSpPr>
          <p:spPr bwMode="auto">
            <a:xfrm>
              <a:off x="152" y="759"/>
              <a:ext cx="434" cy="882"/>
            </a:xfrm>
            <a:custGeom>
              <a:avLst/>
              <a:gdLst>
                <a:gd name="T0" fmla="*/ 0 w 120"/>
                <a:gd name="T1" fmla="*/ 296 h 244"/>
                <a:gd name="T2" fmla="*/ 0 w 120"/>
                <a:gd name="T3" fmla="*/ 882 h 244"/>
                <a:gd name="T4" fmla="*/ 434 w 120"/>
                <a:gd name="T5" fmla="*/ 752 h 244"/>
                <a:gd name="T6" fmla="*/ 434 w 120"/>
                <a:gd name="T7" fmla="*/ 0 h 244"/>
                <a:gd name="T8" fmla="*/ 0 w 120"/>
                <a:gd name="T9" fmla="*/ 296 h 244"/>
                <a:gd name="T10" fmla="*/ 0 60000 65536"/>
                <a:gd name="T11" fmla="*/ 0 60000 65536"/>
                <a:gd name="T12" fmla="*/ 0 60000 65536"/>
                <a:gd name="T13" fmla="*/ 0 60000 65536"/>
                <a:gd name="T14" fmla="*/ 0 60000 65536"/>
                <a:gd name="T15" fmla="*/ 0 w 120"/>
                <a:gd name="T16" fmla="*/ 0 h 244"/>
                <a:gd name="T17" fmla="*/ 120 w 120"/>
                <a:gd name="T18" fmla="*/ 244 h 244"/>
              </a:gdLst>
              <a:ahLst/>
              <a:cxnLst>
                <a:cxn ang="T10">
                  <a:pos x="T0" y="T1"/>
                </a:cxn>
                <a:cxn ang="T11">
                  <a:pos x="T2" y="T3"/>
                </a:cxn>
                <a:cxn ang="T12">
                  <a:pos x="T4" y="T5"/>
                </a:cxn>
                <a:cxn ang="T13">
                  <a:pos x="T6" y="T7"/>
                </a:cxn>
                <a:cxn ang="T14">
                  <a:pos x="T8" y="T9"/>
                </a:cxn>
              </a:cxnLst>
              <a:rect l="T15" t="T16" r="T17" b="T18"/>
              <a:pathLst>
                <a:path w="120" h="244">
                  <a:moveTo>
                    <a:pt x="0" y="82"/>
                  </a:moveTo>
                  <a:lnTo>
                    <a:pt x="0" y="244"/>
                  </a:lnTo>
                  <a:lnTo>
                    <a:pt x="120" y="208"/>
                  </a:lnTo>
                  <a:lnTo>
                    <a:pt x="120" y="0"/>
                  </a:lnTo>
                  <a:lnTo>
                    <a:pt x="0" y="82"/>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0" name="Freeform 41"/>
            <p:cNvSpPr/>
            <p:nvPr/>
          </p:nvSpPr>
          <p:spPr bwMode="auto">
            <a:xfrm>
              <a:off x="585" y="759"/>
              <a:ext cx="2083" cy="918"/>
            </a:xfrm>
            <a:custGeom>
              <a:avLst/>
              <a:gdLst>
                <a:gd name="T0" fmla="*/ 0 w 576"/>
                <a:gd name="T1" fmla="*/ 0 h 254"/>
                <a:gd name="T2" fmla="*/ 0 w 576"/>
                <a:gd name="T3" fmla="*/ 752 h 254"/>
                <a:gd name="T4" fmla="*/ 2083 w 576"/>
                <a:gd name="T5" fmla="*/ 918 h 254"/>
                <a:gd name="T6" fmla="*/ 2083 w 576"/>
                <a:gd name="T7" fmla="*/ 448 h 254"/>
                <a:gd name="T8" fmla="*/ 0 w 576"/>
                <a:gd name="T9" fmla="*/ 0 h 254"/>
                <a:gd name="T10" fmla="*/ 0 60000 65536"/>
                <a:gd name="T11" fmla="*/ 0 60000 65536"/>
                <a:gd name="T12" fmla="*/ 0 60000 65536"/>
                <a:gd name="T13" fmla="*/ 0 60000 65536"/>
                <a:gd name="T14" fmla="*/ 0 60000 65536"/>
                <a:gd name="T15" fmla="*/ 0 w 576"/>
                <a:gd name="T16" fmla="*/ 0 h 254"/>
                <a:gd name="T17" fmla="*/ 576 w 576"/>
                <a:gd name="T18" fmla="*/ 254 h 254"/>
              </a:gdLst>
              <a:ahLst/>
              <a:cxnLst>
                <a:cxn ang="T10">
                  <a:pos x="T0" y="T1"/>
                </a:cxn>
                <a:cxn ang="T11">
                  <a:pos x="T2" y="T3"/>
                </a:cxn>
                <a:cxn ang="T12">
                  <a:pos x="T4" y="T5"/>
                </a:cxn>
                <a:cxn ang="T13">
                  <a:pos x="T6" y="T7"/>
                </a:cxn>
                <a:cxn ang="T14">
                  <a:pos x="T8" y="T9"/>
                </a:cxn>
              </a:cxnLst>
              <a:rect l="T15" t="T16" r="T17" b="T18"/>
              <a:pathLst>
                <a:path w="576" h="254">
                  <a:moveTo>
                    <a:pt x="0" y="0"/>
                  </a:moveTo>
                  <a:lnTo>
                    <a:pt x="0" y="208"/>
                  </a:lnTo>
                  <a:lnTo>
                    <a:pt x="576" y="254"/>
                  </a:lnTo>
                  <a:lnTo>
                    <a:pt x="576" y="124"/>
                  </a:lnTo>
                  <a:lnTo>
                    <a:pt x="0" y="0"/>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1" name="Freeform 42"/>
            <p:cNvSpPr/>
            <p:nvPr/>
          </p:nvSpPr>
          <p:spPr bwMode="auto">
            <a:xfrm>
              <a:off x="152" y="759"/>
              <a:ext cx="2509" cy="578"/>
            </a:xfrm>
            <a:custGeom>
              <a:avLst/>
              <a:gdLst>
                <a:gd name="T0" fmla="*/ 1844 w 694"/>
                <a:gd name="T1" fmla="*/ 578 h 160"/>
                <a:gd name="T2" fmla="*/ 1844 w 694"/>
                <a:gd name="T3" fmla="*/ 578 h 160"/>
                <a:gd name="T4" fmla="*/ 2509 w 694"/>
                <a:gd name="T5" fmla="*/ 455 h 160"/>
                <a:gd name="T6" fmla="*/ 2509 w 694"/>
                <a:gd name="T7" fmla="*/ 448 h 160"/>
                <a:gd name="T8" fmla="*/ 427 w 694"/>
                <a:gd name="T9" fmla="*/ 0 h 160"/>
                <a:gd name="T10" fmla="*/ 0 w 694"/>
                <a:gd name="T11" fmla="*/ 296 h 160"/>
                <a:gd name="T12" fmla="*/ 1837 w 694"/>
                <a:gd name="T13" fmla="*/ 578 h 160"/>
                <a:gd name="T14" fmla="*/ 1844 w 694"/>
                <a:gd name="T15" fmla="*/ 578 h 160"/>
                <a:gd name="T16" fmla="*/ 0 60000 65536"/>
                <a:gd name="T17" fmla="*/ 0 60000 65536"/>
                <a:gd name="T18" fmla="*/ 0 60000 65536"/>
                <a:gd name="T19" fmla="*/ 0 60000 65536"/>
                <a:gd name="T20" fmla="*/ 0 60000 65536"/>
                <a:gd name="T21" fmla="*/ 0 60000 65536"/>
                <a:gd name="T22" fmla="*/ 0 60000 65536"/>
                <a:gd name="T23" fmla="*/ 0 60000 65536"/>
                <a:gd name="T24" fmla="*/ 0 w 694"/>
                <a:gd name="T25" fmla="*/ 0 h 160"/>
                <a:gd name="T26" fmla="*/ 694 w 694"/>
                <a:gd name="T27" fmla="*/ 160 h 1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4" h="160">
                  <a:moveTo>
                    <a:pt x="510" y="160"/>
                  </a:moveTo>
                  <a:lnTo>
                    <a:pt x="510" y="160"/>
                  </a:lnTo>
                  <a:lnTo>
                    <a:pt x="694" y="126"/>
                  </a:lnTo>
                  <a:lnTo>
                    <a:pt x="694" y="124"/>
                  </a:lnTo>
                  <a:lnTo>
                    <a:pt x="118" y="0"/>
                  </a:lnTo>
                  <a:lnTo>
                    <a:pt x="0" y="82"/>
                  </a:lnTo>
                  <a:lnTo>
                    <a:pt x="508" y="160"/>
                  </a:lnTo>
                  <a:lnTo>
                    <a:pt x="510" y="160"/>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3" name="Freeform 43"/>
            <p:cNvSpPr/>
            <p:nvPr/>
          </p:nvSpPr>
          <p:spPr bwMode="auto">
            <a:xfrm>
              <a:off x="1998" y="1212"/>
              <a:ext cx="665" cy="470"/>
            </a:xfrm>
            <a:custGeom>
              <a:avLst/>
              <a:gdLst>
                <a:gd name="T0" fmla="*/ 665 w 184"/>
                <a:gd name="T1" fmla="*/ 0 h 130"/>
                <a:gd name="T2" fmla="*/ 0 w 184"/>
                <a:gd name="T3" fmla="*/ 123 h 130"/>
                <a:gd name="T4" fmla="*/ 0 w 184"/>
                <a:gd name="T5" fmla="*/ 412 h 130"/>
                <a:gd name="T6" fmla="*/ 665 w 184"/>
                <a:gd name="T7" fmla="*/ 470 h 130"/>
                <a:gd name="T8" fmla="*/ 665 w 184"/>
                <a:gd name="T9" fmla="*/ 0 h 130"/>
                <a:gd name="T10" fmla="*/ 0 60000 65536"/>
                <a:gd name="T11" fmla="*/ 0 60000 65536"/>
                <a:gd name="T12" fmla="*/ 0 60000 65536"/>
                <a:gd name="T13" fmla="*/ 0 60000 65536"/>
                <a:gd name="T14" fmla="*/ 0 60000 65536"/>
                <a:gd name="T15" fmla="*/ 0 w 184"/>
                <a:gd name="T16" fmla="*/ 0 h 130"/>
                <a:gd name="T17" fmla="*/ 184 w 184"/>
                <a:gd name="T18" fmla="*/ 130 h 130"/>
              </a:gdLst>
              <a:ahLst/>
              <a:cxnLst>
                <a:cxn ang="T10">
                  <a:pos x="T0" y="T1"/>
                </a:cxn>
                <a:cxn ang="T11">
                  <a:pos x="T2" y="T3"/>
                </a:cxn>
                <a:cxn ang="T12">
                  <a:pos x="T4" y="T5"/>
                </a:cxn>
                <a:cxn ang="T13">
                  <a:pos x="T6" y="T7"/>
                </a:cxn>
                <a:cxn ang="T14">
                  <a:pos x="T8" y="T9"/>
                </a:cxn>
              </a:cxnLst>
              <a:rect l="T15" t="T16" r="T17" b="T18"/>
              <a:pathLst>
                <a:path w="184" h="130">
                  <a:moveTo>
                    <a:pt x="184" y="0"/>
                  </a:moveTo>
                  <a:lnTo>
                    <a:pt x="0" y="34"/>
                  </a:lnTo>
                  <a:lnTo>
                    <a:pt x="0" y="114"/>
                  </a:lnTo>
                  <a:lnTo>
                    <a:pt x="184" y="130"/>
                  </a:lnTo>
                  <a:lnTo>
                    <a:pt x="184" y="0"/>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4" name="Freeform 44"/>
            <p:cNvSpPr/>
            <p:nvPr/>
          </p:nvSpPr>
          <p:spPr bwMode="auto">
            <a:xfrm>
              <a:off x="152" y="1510"/>
              <a:ext cx="2495" cy="195"/>
            </a:xfrm>
            <a:custGeom>
              <a:avLst/>
              <a:gdLst>
                <a:gd name="T0" fmla="*/ 0 w 690"/>
                <a:gd name="T1" fmla="*/ 130 h 54"/>
                <a:gd name="T2" fmla="*/ 434 w 690"/>
                <a:gd name="T3" fmla="*/ 0 h 54"/>
                <a:gd name="T4" fmla="*/ 1859 w 690"/>
                <a:gd name="T5" fmla="*/ 108 h 54"/>
                <a:gd name="T6" fmla="*/ 2495 w 690"/>
                <a:gd name="T7" fmla="*/ 166 h 54"/>
                <a:gd name="T8" fmla="*/ 1851 w 690"/>
                <a:gd name="T9" fmla="*/ 195 h 54"/>
                <a:gd name="T10" fmla="*/ 0 w 690"/>
                <a:gd name="T11" fmla="*/ 130 h 54"/>
                <a:gd name="T12" fmla="*/ 0 60000 65536"/>
                <a:gd name="T13" fmla="*/ 0 60000 65536"/>
                <a:gd name="T14" fmla="*/ 0 60000 65536"/>
                <a:gd name="T15" fmla="*/ 0 60000 65536"/>
                <a:gd name="T16" fmla="*/ 0 60000 65536"/>
                <a:gd name="T17" fmla="*/ 0 60000 65536"/>
                <a:gd name="T18" fmla="*/ 0 w 690"/>
                <a:gd name="T19" fmla="*/ 0 h 54"/>
                <a:gd name="T20" fmla="*/ 690 w 690"/>
                <a:gd name="T21" fmla="*/ 54 h 54"/>
              </a:gdLst>
              <a:ahLst/>
              <a:cxnLst>
                <a:cxn ang="T12">
                  <a:pos x="T0" y="T1"/>
                </a:cxn>
                <a:cxn ang="T13">
                  <a:pos x="T2" y="T3"/>
                </a:cxn>
                <a:cxn ang="T14">
                  <a:pos x="T4" y="T5"/>
                </a:cxn>
                <a:cxn ang="T15">
                  <a:pos x="T6" y="T7"/>
                </a:cxn>
                <a:cxn ang="T16">
                  <a:pos x="T8" y="T9"/>
                </a:cxn>
                <a:cxn ang="T17">
                  <a:pos x="T10" y="T11"/>
                </a:cxn>
              </a:cxnLst>
              <a:rect l="T18" t="T19" r="T20" b="T21"/>
              <a:pathLst>
                <a:path w="690" h="54">
                  <a:moveTo>
                    <a:pt x="0" y="36"/>
                  </a:moveTo>
                  <a:lnTo>
                    <a:pt x="120" y="0"/>
                  </a:lnTo>
                  <a:lnTo>
                    <a:pt x="514" y="30"/>
                  </a:lnTo>
                  <a:lnTo>
                    <a:pt x="690" y="46"/>
                  </a:lnTo>
                  <a:lnTo>
                    <a:pt x="512" y="54"/>
                  </a:lnTo>
                  <a:lnTo>
                    <a:pt x="0" y="36"/>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5" name="Group 45"/>
          <p:cNvGrpSpPr/>
          <p:nvPr/>
        </p:nvGrpSpPr>
        <p:grpSpPr bwMode="auto">
          <a:xfrm>
            <a:off x="4580573" y="2307432"/>
            <a:ext cx="3620453" cy="1041558"/>
            <a:chOff x="390" y="2070"/>
            <a:chExt cx="2534" cy="729"/>
          </a:xfrm>
        </p:grpSpPr>
        <p:sp>
          <p:nvSpPr>
            <p:cNvPr id="26" name="Freeform 46"/>
            <p:cNvSpPr/>
            <p:nvPr/>
          </p:nvSpPr>
          <p:spPr bwMode="auto">
            <a:xfrm>
              <a:off x="390" y="2073"/>
              <a:ext cx="456" cy="726"/>
            </a:xfrm>
            <a:custGeom>
              <a:avLst/>
              <a:gdLst>
                <a:gd name="T0" fmla="*/ 449 w 126"/>
                <a:gd name="T1" fmla="*/ 0 h 201"/>
                <a:gd name="T2" fmla="*/ 0 w 126"/>
                <a:gd name="T3" fmla="*/ 119 h 201"/>
                <a:gd name="T4" fmla="*/ 0 w 126"/>
                <a:gd name="T5" fmla="*/ 683 h 201"/>
                <a:gd name="T6" fmla="*/ 456 w 126"/>
                <a:gd name="T7" fmla="*/ 726 h 201"/>
                <a:gd name="T8" fmla="*/ 456 w 126"/>
                <a:gd name="T9" fmla="*/ 0 h 201"/>
                <a:gd name="T10" fmla="*/ 449 w 126"/>
                <a:gd name="T11" fmla="*/ 0 h 201"/>
                <a:gd name="T12" fmla="*/ 0 60000 65536"/>
                <a:gd name="T13" fmla="*/ 0 60000 65536"/>
                <a:gd name="T14" fmla="*/ 0 60000 65536"/>
                <a:gd name="T15" fmla="*/ 0 60000 65536"/>
                <a:gd name="T16" fmla="*/ 0 60000 65536"/>
                <a:gd name="T17" fmla="*/ 0 60000 65536"/>
                <a:gd name="T18" fmla="*/ 0 w 126"/>
                <a:gd name="T19" fmla="*/ 0 h 201"/>
                <a:gd name="T20" fmla="*/ 126 w 126"/>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126" h="201">
                  <a:moveTo>
                    <a:pt x="124" y="0"/>
                  </a:moveTo>
                  <a:lnTo>
                    <a:pt x="0" y="33"/>
                  </a:lnTo>
                  <a:lnTo>
                    <a:pt x="0" y="189"/>
                  </a:lnTo>
                  <a:lnTo>
                    <a:pt x="126" y="201"/>
                  </a:lnTo>
                  <a:lnTo>
                    <a:pt x="126" y="0"/>
                  </a:lnTo>
                  <a:lnTo>
                    <a:pt x="124" y="0"/>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7" name="Freeform 47"/>
            <p:cNvSpPr/>
            <p:nvPr/>
          </p:nvSpPr>
          <p:spPr bwMode="auto">
            <a:xfrm>
              <a:off x="846" y="2073"/>
              <a:ext cx="2075" cy="726"/>
            </a:xfrm>
            <a:custGeom>
              <a:avLst/>
              <a:gdLst>
                <a:gd name="T0" fmla="*/ 2075 w 574"/>
                <a:gd name="T1" fmla="*/ 163 h 201"/>
                <a:gd name="T2" fmla="*/ 0 w 574"/>
                <a:gd name="T3" fmla="*/ 0 h 201"/>
                <a:gd name="T4" fmla="*/ 0 w 574"/>
                <a:gd name="T5" fmla="*/ 726 h 201"/>
                <a:gd name="T6" fmla="*/ 2075 w 574"/>
                <a:gd name="T7" fmla="*/ 668 h 201"/>
                <a:gd name="T8" fmla="*/ 2075 w 574"/>
                <a:gd name="T9" fmla="*/ 163 h 201"/>
                <a:gd name="T10" fmla="*/ 0 60000 65536"/>
                <a:gd name="T11" fmla="*/ 0 60000 65536"/>
                <a:gd name="T12" fmla="*/ 0 60000 65536"/>
                <a:gd name="T13" fmla="*/ 0 60000 65536"/>
                <a:gd name="T14" fmla="*/ 0 60000 65536"/>
                <a:gd name="T15" fmla="*/ 0 w 574"/>
                <a:gd name="T16" fmla="*/ 0 h 201"/>
                <a:gd name="T17" fmla="*/ 574 w 574"/>
                <a:gd name="T18" fmla="*/ 201 h 201"/>
              </a:gdLst>
              <a:ahLst/>
              <a:cxnLst>
                <a:cxn ang="T10">
                  <a:pos x="T0" y="T1"/>
                </a:cxn>
                <a:cxn ang="T11">
                  <a:pos x="T2" y="T3"/>
                </a:cxn>
                <a:cxn ang="T12">
                  <a:pos x="T4" y="T5"/>
                </a:cxn>
                <a:cxn ang="T13">
                  <a:pos x="T6" y="T7"/>
                </a:cxn>
                <a:cxn ang="T14">
                  <a:pos x="T8" y="T9"/>
                </a:cxn>
              </a:cxnLst>
              <a:rect l="T15" t="T16" r="T17" b="T18"/>
              <a:pathLst>
                <a:path w="574" h="201">
                  <a:moveTo>
                    <a:pt x="574" y="45"/>
                  </a:moveTo>
                  <a:lnTo>
                    <a:pt x="0" y="0"/>
                  </a:lnTo>
                  <a:lnTo>
                    <a:pt x="0" y="201"/>
                  </a:lnTo>
                  <a:lnTo>
                    <a:pt x="574" y="185"/>
                  </a:lnTo>
                  <a:lnTo>
                    <a:pt x="574" y="45"/>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8" name="Freeform 48"/>
            <p:cNvSpPr/>
            <p:nvPr/>
          </p:nvSpPr>
          <p:spPr bwMode="auto">
            <a:xfrm>
              <a:off x="404" y="2070"/>
              <a:ext cx="2481" cy="220"/>
            </a:xfrm>
            <a:custGeom>
              <a:avLst/>
              <a:gdLst>
                <a:gd name="T0" fmla="*/ 1866 w 686"/>
                <a:gd name="T1" fmla="*/ 220 h 61"/>
                <a:gd name="T2" fmla="*/ 2481 w 686"/>
                <a:gd name="T3" fmla="*/ 162 h 61"/>
                <a:gd name="T4" fmla="*/ 441 w 686"/>
                <a:gd name="T5" fmla="*/ 0 h 61"/>
                <a:gd name="T6" fmla="*/ 0 w 686"/>
                <a:gd name="T7" fmla="*/ 119 h 61"/>
                <a:gd name="T8" fmla="*/ 1859 w 686"/>
                <a:gd name="T9" fmla="*/ 220 h 61"/>
                <a:gd name="T10" fmla="*/ 1866 w 686"/>
                <a:gd name="T11" fmla="*/ 220 h 61"/>
                <a:gd name="T12" fmla="*/ 0 60000 65536"/>
                <a:gd name="T13" fmla="*/ 0 60000 65536"/>
                <a:gd name="T14" fmla="*/ 0 60000 65536"/>
                <a:gd name="T15" fmla="*/ 0 60000 65536"/>
                <a:gd name="T16" fmla="*/ 0 60000 65536"/>
                <a:gd name="T17" fmla="*/ 0 60000 65536"/>
                <a:gd name="T18" fmla="*/ 0 w 686"/>
                <a:gd name="T19" fmla="*/ 0 h 61"/>
                <a:gd name="T20" fmla="*/ 686 w 68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686" h="61">
                  <a:moveTo>
                    <a:pt x="516" y="61"/>
                  </a:moveTo>
                  <a:lnTo>
                    <a:pt x="686" y="45"/>
                  </a:lnTo>
                  <a:lnTo>
                    <a:pt x="122" y="0"/>
                  </a:lnTo>
                  <a:lnTo>
                    <a:pt x="0" y="33"/>
                  </a:lnTo>
                  <a:lnTo>
                    <a:pt x="514" y="61"/>
                  </a:lnTo>
                  <a:lnTo>
                    <a:pt x="516" y="61"/>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9" name="Freeform 49"/>
            <p:cNvSpPr/>
            <p:nvPr/>
          </p:nvSpPr>
          <p:spPr bwMode="auto">
            <a:xfrm>
              <a:off x="2266" y="2229"/>
              <a:ext cx="658" cy="506"/>
            </a:xfrm>
            <a:custGeom>
              <a:avLst/>
              <a:gdLst>
                <a:gd name="T0" fmla="*/ 651 w 182"/>
                <a:gd name="T1" fmla="*/ 7 h 140"/>
                <a:gd name="T2" fmla="*/ 615 w 182"/>
                <a:gd name="T3" fmla="*/ 0 h 140"/>
                <a:gd name="T4" fmla="*/ 0 w 182"/>
                <a:gd name="T5" fmla="*/ 58 h 140"/>
                <a:gd name="T6" fmla="*/ 0 w 182"/>
                <a:gd name="T7" fmla="*/ 455 h 140"/>
                <a:gd name="T8" fmla="*/ 0 w 182"/>
                <a:gd name="T9" fmla="*/ 455 h 140"/>
                <a:gd name="T10" fmla="*/ 0 w 182"/>
                <a:gd name="T11" fmla="*/ 463 h 140"/>
                <a:gd name="T12" fmla="*/ 644 w 182"/>
                <a:gd name="T13" fmla="*/ 506 h 140"/>
                <a:gd name="T14" fmla="*/ 658 w 182"/>
                <a:gd name="T15" fmla="*/ 506 h 140"/>
                <a:gd name="T16" fmla="*/ 651 w 182"/>
                <a:gd name="T17" fmla="*/ 7 h 1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140"/>
                <a:gd name="T29" fmla="*/ 182 w 182"/>
                <a:gd name="T30" fmla="*/ 140 h 1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140">
                  <a:moveTo>
                    <a:pt x="180" y="2"/>
                  </a:moveTo>
                  <a:lnTo>
                    <a:pt x="170" y="0"/>
                  </a:lnTo>
                  <a:lnTo>
                    <a:pt x="0" y="16"/>
                  </a:lnTo>
                  <a:lnTo>
                    <a:pt x="0" y="126"/>
                  </a:lnTo>
                  <a:lnTo>
                    <a:pt x="0" y="128"/>
                  </a:lnTo>
                  <a:lnTo>
                    <a:pt x="178" y="140"/>
                  </a:lnTo>
                  <a:lnTo>
                    <a:pt x="182" y="140"/>
                  </a:lnTo>
                  <a:lnTo>
                    <a:pt x="180" y="2"/>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0" name="Freeform 50"/>
            <p:cNvSpPr/>
            <p:nvPr/>
          </p:nvSpPr>
          <p:spPr bwMode="auto">
            <a:xfrm>
              <a:off x="2270" y="2290"/>
              <a:ext cx="4" cy="398"/>
            </a:xfrm>
            <a:custGeom>
              <a:avLst/>
              <a:gdLst>
                <a:gd name="T0" fmla="*/ 0 w 4"/>
                <a:gd name="T1" fmla="*/ 398 h 110"/>
                <a:gd name="T2" fmla="*/ 0 w 4"/>
                <a:gd name="T3" fmla="*/ 398 h 110"/>
                <a:gd name="T4" fmla="*/ 0 w 4"/>
                <a:gd name="T5" fmla="*/ 0 h 110"/>
                <a:gd name="T6" fmla="*/ 0 w 4"/>
                <a:gd name="T7" fmla="*/ 398 h 110"/>
                <a:gd name="T8" fmla="*/ 0 w 4"/>
                <a:gd name="T9" fmla="*/ 398 h 110"/>
                <a:gd name="T10" fmla="*/ 0 60000 65536"/>
                <a:gd name="T11" fmla="*/ 0 60000 65536"/>
                <a:gd name="T12" fmla="*/ 0 60000 65536"/>
                <a:gd name="T13" fmla="*/ 0 60000 65536"/>
                <a:gd name="T14" fmla="*/ 0 60000 65536"/>
                <a:gd name="T15" fmla="*/ 0 w 4"/>
                <a:gd name="T16" fmla="*/ 0 h 110"/>
                <a:gd name="T17" fmla="*/ 4 w 4"/>
                <a:gd name="T18" fmla="*/ 110 h 110"/>
              </a:gdLst>
              <a:ahLst/>
              <a:cxnLst>
                <a:cxn ang="T10">
                  <a:pos x="T0" y="T1"/>
                </a:cxn>
                <a:cxn ang="T11">
                  <a:pos x="T2" y="T3"/>
                </a:cxn>
                <a:cxn ang="T12">
                  <a:pos x="T4" y="T5"/>
                </a:cxn>
                <a:cxn ang="T13">
                  <a:pos x="T6" y="T7"/>
                </a:cxn>
                <a:cxn ang="T14">
                  <a:pos x="T8" y="T9"/>
                </a:cxn>
              </a:cxnLst>
              <a:rect l="T15" t="T16" r="T17" b="T18"/>
              <a:pathLst>
                <a:path w="4" h="110">
                  <a:moveTo>
                    <a:pt x="0" y="110"/>
                  </a:moveTo>
                  <a:lnTo>
                    <a:pt x="0" y="110"/>
                  </a:lnTo>
                  <a:lnTo>
                    <a:pt x="0" y="0"/>
                  </a:lnTo>
                  <a:lnTo>
                    <a:pt x="0" y="110"/>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1" name="Freeform 51"/>
            <p:cNvSpPr/>
            <p:nvPr/>
          </p:nvSpPr>
          <p:spPr bwMode="auto">
            <a:xfrm>
              <a:off x="393" y="2694"/>
              <a:ext cx="2517" cy="101"/>
            </a:xfrm>
            <a:custGeom>
              <a:avLst/>
              <a:gdLst>
                <a:gd name="T0" fmla="*/ 0 w 696"/>
                <a:gd name="T1" fmla="*/ 58 h 28"/>
                <a:gd name="T2" fmla="*/ 456 w 696"/>
                <a:gd name="T3" fmla="*/ 101 h 28"/>
                <a:gd name="T4" fmla="*/ 2517 w 696"/>
                <a:gd name="T5" fmla="*/ 43 h 28"/>
                <a:gd name="T6" fmla="*/ 1873 w 696"/>
                <a:gd name="T7" fmla="*/ 0 h 28"/>
                <a:gd name="T8" fmla="*/ 0 w 696"/>
                <a:gd name="T9" fmla="*/ 58 h 28"/>
                <a:gd name="T10" fmla="*/ 0 60000 65536"/>
                <a:gd name="T11" fmla="*/ 0 60000 65536"/>
                <a:gd name="T12" fmla="*/ 0 60000 65536"/>
                <a:gd name="T13" fmla="*/ 0 60000 65536"/>
                <a:gd name="T14" fmla="*/ 0 60000 65536"/>
                <a:gd name="T15" fmla="*/ 0 w 696"/>
                <a:gd name="T16" fmla="*/ 0 h 28"/>
                <a:gd name="T17" fmla="*/ 696 w 696"/>
                <a:gd name="T18" fmla="*/ 28 h 28"/>
              </a:gdLst>
              <a:ahLst/>
              <a:cxnLst>
                <a:cxn ang="T10">
                  <a:pos x="T0" y="T1"/>
                </a:cxn>
                <a:cxn ang="T11">
                  <a:pos x="T2" y="T3"/>
                </a:cxn>
                <a:cxn ang="T12">
                  <a:pos x="T4" y="T5"/>
                </a:cxn>
                <a:cxn ang="T13">
                  <a:pos x="T6" y="T7"/>
                </a:cxn>
                <a:cxn ang="T14">
                  <a:pos x="T8" y="T9"/>
                </a:cxn>
              </a:cxnLst>
              <a:rect l="T15" t="T16" r="T17" b="T18"/>
              <a:pathLst>
                <a:path w="696" h="28">
                  <a:moveTo>
                    <a:pt x="0" y="16"/>
                  </a:moveTo>
                  <a:lnTo>
                    <a:pt x="126" y="28"/>
                  </a:lnTo>
                  <a:lnTo>
                    <a:pt x="696" y="12"/>
                  </a:lnTo>
                  <a:lnTo>
                    <a:pt x="518" y="0"/>
                  </a:lnTo>
                  <a:lnTo>
                    <a:pt x="0" y="16"/>
                  </a:lnTo>
                  <a:close/>
                </a:path>
              </a:pathLst>
            </a:custGeom>
            <a:gradFill rotWithShape="1">
              <a:gsLst>
                <a:gs pos="0">
                  <a:srgbClr val="BC1310"/>
                </a:gs>
                <a:gs pos="100000">
                  <a:srgbClr val="EF4B47">
                    <a:alpha val="60000"/>
                  </a:srgbClr>
                </a:gs>
              </a:gsLst>
              <a:lin ang="27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anim calcmode="lin" valueType="num">
                                      <p:cBhvr>
                                        <p:cTn id="18" dur="750" fill="hold"/>
                                        <p:tgtEl>
                                          <p:spTgt spid="25"/>
                                        </p:tgtEl>
                                        <p:attrNameLst>
                                          <p:attrName>ppt_x</p:attrName>
                                        </p:attrNameLst>
                                      </p:cBhvr>
                                      <p:tavLst>
                                        <p:tav tm="0">
                                          <p:val>
                                            <p:strVal val="#ppt_x"/>
                                          </p:val>
                                        </p:tav>
                                        <p:tav tm="100000">
                                          <p:val>
                                            <p:strVal val="#ppt_x"/>
                                          </p:val>
                                        </p:tav>
                                      </p:tavLst>
                                    </p:anim>
                                    <p:anim calcmode="lin" valueType="num">
                                      <p:cBhvr>
                                        <p:cTn id="19" dur="750" fill="hold"/>
                                        <p:tgtEl>
                                          <p:spTgt spid="25"/>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anim calcmode="lin" valueType="num">
                                      <p:cBhvr>
                                        <p:cTn id="24" dur="750" fill="hold"/>
                                        <p:tgtEl>
                                          <p:spTgt spid="18"/>
                                        </p:tgtEl>
                                        <p:attrNameLst>
                                          <p:attrName>ppt_x</p:attrName>
                                        </p:attrNameLst>
                                      </p:cBhvr>
                                      <p:tavLst>
                                        <p:tav tm="0">
                                          <p:val>
                                            <p:strVal val="#ppt_x"/>
                                          </p:val>
                                        </p:tav>
                                        <p:tav tm="100000">
                                          <p:val>
                                            <p:strVal val="#ppt_x"/>
                                          </p:val>
                                        </p:tav>
                                      </p:tavLst>
                                    </p:anim>
                                    <p:anim calcmode="lin" valueType="num">
                                      <p:cBhvr>
                                        <p:cTn id="25" dur="75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22" presetClass="entr" presetSubtype="2"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right)">
                                      <p:cBhvr>
                                        <p:cTn id="29" dur="500"/>
                                        <p:tgtEl>
                                          <p:spTgt spid="12"/>
                                        </p:tgtEl>
                                      </p:cBhvr>
                                    </p:animEffect>
                                  </p:childTnLst>
                                </p:cTn>
                              </p:par>
                            </p:childTnLst>
                          </p:cTn>
                        </p:par>
                        <p:par>
                          <p:cTn id="30" fill="hold">
                            <p:stCondLst>
                              <p:cond delay="45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par>
                          <p:cTn id="34" fill="hold">
                            <p:stCondLst>
                              <p:cond delay="50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5500"/>
                            </p:stCondLst>
                            <p:childTnLst>
                              <p:par>
                                <p:cTn id="39" presetID="10"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6000"/>
                            </p:stCondLst>
                            <p:childTnLst>
                              <p:par>
                                <p:cTn id="43" presetID="22" presetClass="entr" presetSubtype="2" fill="hold"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right)">
                                      <p:cBhvr>
                                        <p:cTn id="45" dur="500"/>
                                        <p:tgtEl>
                                          <p:spTgt spid="16"/>
                                        </p:tgtEl>
                                      </p:cBhvr>
                                    </p:animEffect>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3" grpId="0"/>
      <p:bldP spid="15"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bwMode="auto">
          <a:xfrm>
            <a:off x="2710959" y="1188221"/>
            <a:ext cx="5759530" cy="846226"/>
            <a:chOff x="1327944" y="1194903"/>
            <a:chExt cx="6685756" cy="840782"/>
          </a:xfrm>
        </p:grpSpPr>
        <p:sp>
          <p:nvSpPr>
            <p:cNvPr id="6" name="Rounded Rectangle 4"/>
            <p:cNvSpPr>
              <a:spLocks noChangeArrowheads="1"/>
            </p:cNvSpPr>
            <p:nvPr/>
          </p:nvSpPr>
          <p:spPr bwMode="auto">
            <a:xfrm>
              <a:off x="1327944" y="1194903"/>
              <a:ext cx="6685756" cy="840782"/>
            </a:xfrm>
            <a:prstGeom prst="roundRect">
              <a:avLst>
                <a:gd name="adj" fmla="val 11444"/>
              </a:avLst>
            </a:prstGeom>
            <a:solidFill>
              <a:srgbClr val="C00000"/>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Rectangle 5"/>
            <p:cNvSpPr/>
            <p:nvPr/>
          </p:nvSpPr>
          <p:spPr bwMode="auto">
            <a:xfrm>
              <a:off x="2278949" y="1278176"/>
              <a:ext cx="5591036"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TextBox 6"/>
            <p:cNvSpPr txBox="1">
              <a:spLocks noChangeArrowheads="1"/>
            </p:cNvSpPr>
            <p:nvPr/>
          </p:nvSpPr>
          <p:spPr bwMode="auto">
            <a:xfrm>
              <a:off x="1584106" y="1262567"/>
              <a:ext cx="563630" cy="76449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cs typeface="+mn-cs"/>
                </a:rPr>
                <a:t>3</a:t>
              </a:r>
            </a:p>
          </p:txBody>
        </p:sp>
      </p:grpSp>
      <p:sp>
        <p:nvSpPr>
          <p:cNvPr id="19" name="Rektangel 76"/>
          <p:cNvSpPr>
            <a:spLocks noChangeArrowheads="1"/>
          </p:cNvSpPr>
          <p:nvPr/>
        </p:nvSpPr>
        <p:spPr bwMode="auto">
          <a:xfrm>
            <a:off x="3808940" y="1471160"/>
            <a:ext cx="4055905" cy="403298"/>
          </a:xfrm>
          <a:prstGeom prst="rect">
            <a:avLst/>
          </a:prstGeom>
          <a:noFill/>
          <a:ln w="9525">
            <a:noFill/>
            <a:miter lim="800000"/>
          </a:ln>
        </p:spPr>
        <p:txBody>
          <a:bodyPr wrap="square" lIns="90723" tIns="45362" rIns="90723" bIns="45362">
            <a:spAutoFit/>
          </a:bodyPr>
          <a:lstStyle/>
          <a:p>
            <a:pPr marL="226695" marR="0" lvl="0" indent="-226695" algn="l" defTabSz="680085" rtl="0" eaLnBrk="1" fontAlgn="auto" latinLnBrk="0" hangingPunct="1">
              <a:lnSpc>
                <a:spcPct val="70000"/>
              </a:lnSpc>
              <a:spcBef>
                <a:spcPts val="67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28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3" name="图片 12"/>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61535" y="3238500"/>
            <a:ext cx="1261765" cy="1905000"/>
          </a:xfrm>
          <a:prstGeom prst="rect">
            <a:avLst/>
          </a:prstGeom>
        </p:spPr>
      </p:pic>
      <p:grpSp>
        <p:nvGrpSpPr>
          <p:cNvPr id="2" name="组合 1"/>
          <p:cNvGrpSpPr/>
          <p:nvPr/>
        </p:nvGrpSpPr>
        <p:grpSpPr>
          <a:xfrm>
            <a:off x="0" y="1308100"/>
            <a:ext cx="5376633" cy="3835400"/>
            <a:chOff x="0" y="351027"/>
            <a:chExt cx="6718300" cy="4792473"/>
          </a:xfrm>
        </p:grpSpPr>
        <p:pic>
          <p:nvPicPr>
            <p:cNvPr id="14" name="图片 13"/>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0" y="2166222"/>
              <a:ext cx="6718300" cy="2624549"/>
            </a:xfrm>
            <a:prstGeom prst="rect">
              <a:avLst/>
            </a:prstGeom>
          </p:spPr>
        </p:pic>
        <p:pic>
          <p:nvPicPr>
            <p:cNvPr id="15" name="图片 14"/>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400000"/>
                      </a14:imgEffect>
                    </a14:imgLayer>
                  </a14:imgProps>
                </a:ext>
              </a:extLst>
            </a:blip>
            <a:srcRect l="-1" t="-2893" r="-2592"/>
            <a:stretch>
              <a:fillRect/>
            </a:stretch>
          </p:blipFill>
          <p:spPr>
            <a:xfrm>
              <a:off x="0" y="351027"/>
              <a:ext cx="5372100" cy="47924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75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32" name="圆角矩形 31"/>
          <p:cNvSpPr/>
          <p:nvPr/>
        </p:nvSpPr>
        <p:spPr bwMode="auto">
          <a:xfrm>
            <a:off x="1073863" y="1684846"/>
            <a:ext cx="2218507" cy="1631313"/>
          </a:xfrm>
          <a:prstGeom prst="roundRect">
            <a:avLst>
              <a:gd name="adj" fmla="val 0"/>
            </a:avLst>
          </a:prstGeom>
          <a:solidFill>
            <a:schemeClr val="bg1">
              <a:alpha val="60000"/>
            </a:schemeClr>
          </a:solidFill>
          <a:ln w="381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255" algn="l"/>
              </a:tabLst>
              <a:defRPr/>
            </a:pPr>
            <a:endParaRPr kumimoji="0" lang="zh-CN" altLang="en-US" sz="1350" b="0" i="0" u="none" strike="noStrike" kern="120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3" name="圆角矩形 32"/>
          <p:cNvSpPr/>
          <p:nvPr/>
        </p:nvSpPr>
        <p:spPr bwMode="auto">
          <a:xfrm>
            <a:off x="5762512" y="1684846"/>
            <a:ext cx="2218507" cy="1631313"/>
          </a:xfrm>
          <a:prstGeom prst="roundRect">
            <a:avLst>
              <a:gd name="adj" fmla="val 0"/>
            </a:avLst>
          </a:prstGeom>
          <a:solidFill>
            <a:schemeClr val="bg1">
              <a:alpha val="60000"/>
            </a:schemeClr>
          </a:solidFill>
          <a:ln w="381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255" algn="l"/>
              </a:tabLst>
              <a:defRPr/>
            </a:pPr>
            <a:endParaRPr kumimoji="0" lang="zh-CN" altLang="en-US" sz="1350" b="0" i="0" u="none" strike="noStrike" kern="120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4" name="矩形 26"/>
          <p:cNvSpPr>
            <a:spLocks noChangeArrowheads="1"/>
          </p:cNvSpPr>
          <p:nvPr/>
        </p:nvSpPr>
        <p:spPr bwMode="auto">
          <a:xfrm>
            <a:off x="6072188" y="1950244"/>
            <a:ext cx="1998822" cy="811807"/>
          </a:xfrm>
          <a:prstGeom prst="rect">
            <a:avLst/>
          </a:prstGeom>
          <a:noFill/>
          <a:ln w="9525">
            <a:noFill/>
            <a:miter lim="800000"/>
          </a:ln>
        </p:spPr>
        <p:txBody>
          <a:bodyPr lIns="90723" tIns="45362" rIns="90723" bIns="45362">
            <a:spAutoFit/>
          </a:bodyPr>
          <a:lstStyle/>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5" name="圆角矩形 34"/>
          <p:cNvSpPr/>
          <p:nvPr/>
        </p:nvSpPr>
        <p:spPr bwMode="auto">
          <a:xfrm>
            <a:off x="3418188" y="1684846"/>
            <a:ext cx="2218507" cy="1631313"/>
          </a:xfrm>
          <a:prstGeom prst="roundRect">
            <a:avLst>
              <a:gd name="adj" fmla="val 0"/>
            </a:avLst>
          </a:prstGeom>
          <a:solidFill>
            <a:schemeClr val="bg1">
              <a:alpha val="60000"/>
            </a:schemeClr>
          </a:solidFill>
          <a:ln w="381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255" algn="l"/>
              </a:tabLst>
              <a:defRPr/>
            </a:pPr>
            <a:endParaRPr kumimoji="0" lang="zh-CN" altLang="en-US" sz="1350" b="0" i="0" u="none" strike="noStrike" kern="1200" cap="none" spc="0" normalizeH="0" baseline="0" noProof="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6" name="矩形 25"/>
          <p:cNvSpPr>
            <a:spLocks noChangeArrowheads="1"/>
          </p:cNvSpPr>
          <p:nvPr/>
        </p:nvSpPr>
        <p:spPr bwMode="auto">
          <a:xfrm>
            <a:off x="3779044" y="1950244"/>
            <a:ext cx="2078831" cy="811807"/>
          </a:xfrm>
          <a:prstGeom prst="rect">
            <a:avLst/>
          </a:prstGeom>
          <a:noFill/>
          <a:ln w="9525">
            <a:noFill/>
            <a:miter lim="800000"/>
          </a:ln>
        </p:spPr>
        <p:txBody>
          <a:bodyPr lIns="90723" tIns="45362" rIns="90723" bIns="45362">
            <a:spAutoFit/>
          </a:bodyPr>
          <a:lstStyle/>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7" name="TextBox 32"/>
          <p:cNvSpPr txBox="1">
            <a:spLocks noChangeArrowheads="1"/>
          </p:cNvSpPr>
          <p:nvPr/>
        </p:nvSpPr>
        <p:spPr bwMode="auto">
          <a:xfrm>
            <a:off x="1394460" y="1981677"/>
            <a:ext cx="1980248" cy="811807"/>
          </a:xfrm>
          <a:prstGeom prst="rect">
            <a:avLst/>
          </a:prstGeom>
          <a:noFill/>
          <a:ln w="9525">
            <a:noFill/>
            <a:miter lim="800000"/>
          </a:ln>
        </p:spPr>
        <p:txBody>
          <a:bodyPr lIns="90723" tIns="45362" rIns="90723" bIns="45362">
            <a:spAutoFit/>
          </a:bodyPr>
          <a:lstStyle/>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这里请输入文本信息</a:t>
            </a:r>
            <a:endParaRPr kumimoji="0" lang="en-US" altLang="zh-CN" sz="117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8" name="燕尾形 37"/>
          <p:cNvSpPr/>
          <p:nvPr/>
        </p:nvSpPr>
        <p:spPr>
          <a:xfrm rot="16200000" flipH="1" flipV="1">
            <a:off x="1987361" y="3480983"/>
            <a:ext cx="391515" cy="522002"/>
          </a:xfrm>
          <a:prstGeom prst="chevron">
            <a:avLst>
              <a:gd name="adj" fmla="val 39402"/>
            </a:avLst>
          </a:prstGeom>
          <a:solidFill>
            <a:schemeClr val="tx1">
              <a:lumMod val="50000"/>
            </a:schemeClr>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0" indent="0" algn="ctr" defTabSz="822960" rtl="0" eaLnBrk="0" fontAlgn="ctr" latinLnBrk="0" hangingPunct="0">
              <a:lnSpc>
                <a:spcPct val="100000"/>
              </a:lnSpc>
              <a:spcBef>
                <a:spcPts val="0"/>
              </a:spcBef>
              <a:spcAft>
                <a:spcPts val="0"/>
              </a:spcAft>
              <a:buClr>
                <a:srgbClr val="FF0000"/>
              </a:buClr>
              <a:buSzPct val="70000"/>
              <a:buFontTx/>
              <a:buNone/>
              <a:defRPr/>
            </a:pPr>
            <a:endParaRPr kumimoji="0" lang="zh-CN" altLang="en-US" sz="162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9" name="Rectangle 20"/>
          <p:cNvSpPr>
            <a:spLocks noChangeArrowheads="1"/>
          </p:cNvSpPr>
          <p:nvPr/>
        </p:nvSpPr>
        <p:spPr bwMode="auto">
          <a:xfrm>
            <a:off x="1037897" y="4090169"/>
            <a:ext cx="7033692" cy="490605"/>
          </a:xfrm>
          <a:prstGeom prst="roundRect">
            <a:avLst>
              <a:gd name="adj" fmla="val 0"/>
            </a:avLst>
          </a:prstGeom>
          <a:solidFill>
            <a:srgbClr val="DE00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0" indent="0" algn="ctr" defTabSz="822960" rtl="0" eaLnBrk="0" fontAlgn="ctr" latinLnBrk="0" hangingPunct="0">
              <a:lnSpc>
                <a:spcPct val="100000"/>
              </a:lnSpc>
              <a:spcBef>
                <a:spcPts val="0"/>
              </a:spcBef>
              <a:spcAft>
                <a:spcPts val="0"/>
              </a:spcAft>
              <a:buClr>
                <a:srgbClr val="FF0000"/>
              </a:buClr>
              <a:buSzPct val="70000"/>
              <a:buFontTx/>
              <a:buNone/>
              <a:defRPr/>
            </a:pPr>
            <a:endParaRPr kumimoji="0" lang="zh-CN" altLang="en-US" sz="162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矩形 39"/>
          <p:cNvSpPr/>
          <p:nvPr/>
        </p:nvSpPr>
        <p:spPr bwMode="auto">
          <a:xfrm>
            <a:off x="1610756" y="4176734"/>
            <a:ext cx="5887975" cy="340909"/>
          </a:xfrm>
          <a:prstGeom prst="rect">
            <a:avLst/>
          </a:prstGeom>
          <a:noFill/>
          <a:scene3d>
            <a:camera prst="orthographicFront"/>
            <a:lightRig rig="threePt" dir="t"/>
          </a:scene3d>
          <a:sp3d/>
        </p:spPr>
        <p:txBody>
          <a:bodyPr lIns="90723" tIns="45362" rIns="90723" bIns="45362">
            <a:spAutoFit/>
          </a:bodyPr>
          <a:lstStyle/>
          <a:p>
            <a:pPr marL="0" marR="0" lvl="0" indent="0" algn="ctr" defTabSz="822960" rtl="0" eaLnBrk="1" fontAlgn="auto" latinLnBrk="0" hangingPunct="1">
              <a:lnSpc>
                <a:spcPct val="100000"/>
              </a:lnSpc>
              <a:spcBef>
                <a:spcPts val="0"/>
              </a:spcBef>
              <a:spcAft>
                <a:spcPts val="0"/>
              </a:spcAft>
              <a:buClrTx/>
              <a:buSzTx/>
              <a:buFontTx/>
              <a:buNone/>
              <a:tabLst>
                <a:tab pos="8454390" algn="r"/>
              </a:tabLst>
              <a:defRPr/>
            </a:pPr>
            <a:r>
              <a:rPr kumimoji="0"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这里请输入文本信息</a:t>
            </a:r>
          </a:p>
        </p:txBody>
      </p:sp>
      <p:sp>
        <p:nvSpPr>
          <p:cNvPr id="41" name="燕尾形 40"/>
          <p:cNvSpPr/>
          <p:nvPr/>
        </p:nvSpPr>
        <p:spPr>
          <a:xfrm rot="16200000" flipH="1" flipV="1">
            <a:off x="4331684" y="3480983"/>
            <a:ext cx="391515" cy="522002"/>
          </a:xfrm>
          <a:prstGeom prst="chevron">
            <a:avLst>
              <a:gd name="adj" fmla="val 39402"/>
            </a:avLst>
          </a:prstGeom>
          <a:solidFill>
            <a:srgbClr val="FF66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0" indent="0" algn="ctr" defTabSz="822960" rtl="0" eaLnBrk="0" fontAlgn="ctr" latinLnBrk="0" hangingPunct="0">
              <a:lnSpc>
                <a:spcPct val="100000"/>
              </a:lnSpc>
              <a:spcBef>
                <a:spcPts val="0"/>
              </a:spcBef>
              <a:spcAft>
                <a:spcPts val="0"/>
              </a:spcAft>
              <a:buClr>
                <a:srgbClr val="FF0000"/>
              </a:buClr>
              <a:buSzPct val="70000"/>
              <a:buFontTx/>
              <a:buNone/>
              <a:defRPr/>
            </a:pPr>
            <a:endParaRPr kumimoji="0" lang="zh-CN" altLang="en-US" sz="162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2" name="燕尾形 41"/>
          <p:cNvSpPr/>
          <p:nvPr/>
        </p:nvSpPr>
        <p:spPr>
          <a:xfrm rot="16200000" flipH="1" flipV="1">
            <a:off x="6676009" y="3480983"/>
            <a:ext cx="391515" cy="522002"/>
          </a:xfrm>
          <a:prstGeom prst="chevron">
            <a:avLst>
              <a:gd name="adj" fmla="val 39402"/>
            </a:avLst>
          </a:prstGeom>
          <a:solidFill>
            <a:srgbClr val="F200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0" indent="0" algn="ctr" defTabSz="822960" rtl="0" eaLnBrk="0" fontAlgn="ctr" latinLnBrk="0" hangingPunct="0">
              <a:lnSpc>
                <a:spcPct val="100000"/>
              </a:lnSpc>
              <a:spcBef>
                <a:spcPts val="0"/>
              </a:spcBef>
              <a:spcAft>
                <a:spcPts val="0"/>
              </a:spcAft>
              <a:buClr>
                <a:srgbClr val="FF0000"/>
              </a:buClr>
              <a:buSzPct val="70000"/>
              <a:buFontTx/>
              <a:buNone/>
              <a:defRPr/>
            </a:pPr>
            <a:endParaRPr kumimoji="0" lang="zh-CN" altLang="en-US" sz="162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3" name="圆角矩形 42"/>
          <p:cNvSpPr/>
          <p:nvPr/>
        </p:nvSpPr>
        <p:spPr>
          <a:xfrm>
            <a:off x="3630251" y="1156604"/>
            <a:ext cx="1794381" cy="424141"/>
          </a:xfrm>
          <a:prstGeom prst="roundRect">
            <a:avLst>
              <a:gd name="adj" fmla="val 0"/>
            </a:avLst>
          </a:prstGeom>
          <a:solidFill>
            <a:srgbClr val="FF66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0"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2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4" name="圆角矩形 43"/>
          <p:cNvSpPr/>
          <p:nvPr/>
        </p:nvSpPr>
        <p:spPr>
          <a:xfrm>
            <a:off x="5974576" y="1156604"/>
            <a:ext cx="1794381" cy="424141"/>
          </a:xfrm>
          <a:prstGeom prst="roundRect">
            <a:avLst>
              <a:gd name="adj" fmla="val 0"/>
            </a:avLst>
          </a:prstGeom>
          <a:solidFill>
            <a:srgbClr val="FF0000"/>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0"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2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5" name="圆角矩形 44"/>
          <p:cNvSpPr/>
          <p:nvPr/>
        </p:nvSpPr>
        <p:spPr>
          <a:xfrm>
            <a:off x="1285926" y="1156604"/>
            <a:ext cx="1794381" cy="424141"/>
          </a:xfrm>
          <a:prstGeom prst="roundRect">
            <a:avLst>
              <a:gd name="adj" fmla="val 0"/>
            </a:avLst>
          </a:prstGeom>
          <a:solidFill>
            <a:schemeClr val="bg1">
              <a:lumMod val="50000"/>
            </a:schemeClr>
          </a:solidFill>
          <a:ln w="25400">
            <a:noFill/>
          </a:ln>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0"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2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6" name="矩形 45"/>
          <p:cNvSpPr>
            <a:spLocks noChangeArrowheads="1"/>
          </p:cNvSpPr>
          <p:nvPr/>
        </p:nvSpPr>
        <p:spPr bwMode="auto">
          <a:xfrm>
            <a:off x="1386428" y="1189184"/>
            <a:ext cx="1593378" cy="340909"/>
          </a:xfrm>
          <a:prstGeom prst="rect">
            <a:avLst/>
          </a:prstGeom>
          <a:noFill/>
          <a:scene3d>
            <a:camera prst="orthographicFront"/>
            <a:lightRig rig="threePt" dir="t"/>
          </a:scene3d>
          <a:sp3d/>
        </p:spPr>
        <p:txBody>
          <a:bodyPr lIns="90723" tIns="45362" rIns="90723" bIns="45362">
            <a:spAutoFit/>
          </a:bodyP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47" name="矩形 46"/>
          <p:cNvSpPr>
            <a:spLocks noChangeArrowheads="1"/>
          </p:cNvSpPr>
          <p:nvPr/>
        </p:nvSpPr>
        <p:spPr bwMode="auto">
          <a:xfrm>
            <a:off x="6075077" y="1189184"/>
            <a:ext cx="1593378" cy="340909"/>
          </a:xfrm>
          <a:prstGeom prst="rect">
            <a:avLst/>
          </a:prstGeom>
          <a:noFill/>
          <a:scene3d>
            <a:camera prst="orthographicFront"/>
            <a:lightRig rig="threePt" dir="t"/>
          </a:scene3d>
          <a:sp3d/>
        </p:spPr>
        <p:txBody>
          <a:bodyPr lIns="90723" tIns="45362" rIns="90723" bIns="45362">
            <a:spAutoFit/>
          </a:bodyP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48" name="矩形 47"/>
          <p:cNvSpPr>
            <a:spLocks noChangeArrowheads="1"/>
          </p:cNvSpPr>
          <p:nvPr/>
        </p:nvSpPr>
        <p:spPr bwMode="auto">
          <a:xfrm>
            <a:off x="3730752" y="1189184"/>
            <a:ext cx="1593378" cy="340909"/>
          </a:xfrm>
          <a:prstGeom prst="rect">
            <a:avLst/>
          </a:prstGeom>
          <a:noFill/>
          <a:scene3d>
            <a:camera prst="orthographicFront"/>
            <a:lightRig rig="threePt" dir="t"/>
          </a:scene3d>
          <a:sp3d/>
        </p:spPr>
        <p:txBody>
          <a:bodyPr lIns="90723" tIns="45362" rIns="90723" bIns="45362">
            <a:spAutoFit/>
          </a:bodyP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900" decel="100000" fill="hold"/>
                                        <p:tgtEl>
                                          <p:spTgt spid="4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anim calcmode="lin" valueType="num">
                                      <p:cBhvr>
                                        <p:cTn id="26" dur="1000" fill="hold"/>
                                        <p:tgtEl>
                                          <p:spTgt spid="44"/>
                                        </p:tgtEl>
                                        <p:attrNameLst>
                                          <p:attrName>ppt_x</p:attrName>
                                        </p:attrNameLst>
                                      </p:cBhvr>
                                      <p:tavLst>
                                        <p:tav tm="0">
                                          <p:val>
                                            <p:strVal val="#ppt_x"/>
                                          </p:val>
                                        </p:tav>
                                        <p:tav tm="100000">
                                          <p:val>
                                            <p:strVal val="#ppt_x"/>
                                          </p:val>
                                        </p:tav>
                                      </p:tavLst>
                                    </p:anim>
                                    <p:anim calcmode="lin" valueType="num">
                                      <p:cBhvr>
                                        <p:cTn id="27" dur="900" decel="100000" fill="hold"/>
                                        <p:tgtEl>
                                          <p:spTgt spid="4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12" presetClass="entr" presetSubtype="4" fill="hold" nodeType="after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slide(fromBottom)">
                                      <p:cBhvr>
                                        <p:cTn id="32" dur="500"/>
                                        <p:tgtEl>
                                          <p:spTgt spid="46"/>
                                        </p:tgtEl>
                                      </p:cBhvr>
                                    </p:animEffect>
                                  </p:childTnLst>
                                </p:cTn>
                              </p:par>
                            </p:childTnLst>
                          </p:cTn>
                        </p:par>
                        <p:par>
                          <p:cTn id="33" fill="hold">
                            <p:stCondLst>
                              <p:cond delay="4500"/>
                            </p:stCondLst>
                            <p:childTnLst>
                              <p:par>
                                <p:cTn id="34" presetID="12" presetClass="entr" presetSubtype="4" fill="hold"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slide(fromBottom)">
                                      <p:cBhvr>
                                        <p:cTn id="36" dur="500"/>
                                        <p:tgtEl>
                                          <p:spTgt spid="48"/>
                                        </p:tgtEl>
                                      </p:cBhvr>
                                    </p:animEffect>
                                  </p:childTnLst>
                                </p:cTn>
                              </p:par>
                            </p:childTnLst>
                          </p:cTn>
                        </p:par>
                        <p:par>
                          <p:cTn id="37" fill="hold">
                            <p:stCondLst>
                              <p:cond delay="5000"/>
                            </p:stCondLst>
                            <p:childTnLst>
                              <p:par>
                                <p:cTn id="38" presetID="12" presetClass="entr" presetSubtype="4"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slide(fromBottom)">
                                      <p:cBhvr>
                                        <p:cTn id="40" dur="500"/>
                                        <p:tgtEl>
                                          <p:spTgt spid="47"/>
                                        </p:tgtEl>
                                      </p:cBhvr>
                                    </p:animEffect>
                                  </p:childTnLst>
                                </p:cTn>
                              </p:par>
                            </p:childTnLst>
                          </p:cTn>
                        </p:par>
                        <p:par>
                          <p:cTn id="41" fill="hold">
                            <p:stCondLst>
                              <p:cond delay="5500"/>
                            </p:stCondLst>
                            <p:childTnLst>
                              <p:par>
                                <p:cTn id="42" presetID="12" presetClass="entr" presetSubtype="1"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slide(fromTop)">
                                      <p:cBhvr>
                                        <p:cTn id="44" dur="500"/>
                                        <p:tgtEl>
                                          <p:spTgt spid="32"/>
                                        </p:tgtEl>
                                      </p:cBhvr>
                                    </p:animEffect>
                                  </p:childTnLst>
                                </p:cTn>
                              </p:par>
                            </p:childTnLst>
                          </p:cTn>
                        </p:par>
                        <p:par>
                          <p:cTn id="45" fill="hold">
                            <p:stCondLst>
                              <p:cond delay="6000"/>
                            </p:stCondLst>
                            <p:childTnLst>
                              <p:par>
                                <p:cTn id="46" presetID="12" presetClass="entr" presetSubtype="1"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slide(fromTop)">
                                      <p:cBhvr>
                                        <p:cTn id="48" dur="500"/>
                                        <p:tgtEl>
                                          <p:spTgt spid="35"/>
                                        </p:tgtEl>
                                      </p:cBhvr>
                                    </p:animEffect>
                                  </p:childTnLst>
                                </p:cTn>
                              </p:par>
                            </p:childTnLst>
                          </p:cTn>
                        </p:par>
                        <p:par>
                          <p:cTn id="49" fill="hold">
                            <p:stCondLst>
                              <p:cond delay="6500"/>
                            </p:stCondLst>
                            <p:childTnLst>
                              <p:par>
                                <p:cTn id="50" presetID="12" presetClass="entr" presetSubtype="1" fill="hold" nodeType="after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slide(fromTop)">
                                      <p:cBhvr>
                                        <p:cTn id="52" dur="500"/>
                                        <p:tgtEl>
                                          <p:spTgt spid="33"/>
                                        </p:tgtEl>
                                      </p:cBhvr>
                                    </p:animEffect>
                                  </p:childTnLst>
                                </p:cTn>
                              </p:par>
                            </p:childTnLst>
                          </p:cTn>
                        </p:par>
                        <p:par>
                          <p:cTn id="53" fill="hold">
                            <p:stCondLst>
                              <p:cond delay="7000"/>
                            </p:stCondLst>
                            <p:childTnLst>
                              <p:par>
                                <p:cTn id="54" presetID="49" presetClass="entr" presetSubtype="0" decel="100000"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p:cTn id="56" dur="500" fill="hold"/>
                                        <p:tgtEl>
                                          <p:spTgt spid="37"/>
                                        </p:tgtEl>
                                        <p:attrNameLst>
                                          <p:attrName>ppt_w</p:attrName>
                                        </p:attrNameLst>
                                      </p:cBhvr>
                                      <p:tavLst>
                                        <p:tav tm="0">
                                          <p:val>
                                            <p:fltVal val="0"/>
                                          </p:val>
                                        </p:tav>
                                        <p:tav tm="100000">
                                          <p:val>
                                            <p:strVal val="#ppt_w"/>
                                          </p:val>
                                        </p:tav>
                                      </p:tavLst>
                                    </p:anim>
                                    <p:anim calcmode="lin" valueType="num">
                                      <p:cBhvr>
                                        <p:cTn id="57" dur="500" fill="hold"/>
                                        <p:tgtEl>
                                          <p:spTgt spid="37"/>
                                        </p:tgtEl>
                                        <p:attrNameLst>
                                          <p:attrName>ppt_h</p:attrName>
                                        </p:attrNameLst>
                                      </p:cBhvr>
                                      <p:tavLst>
                                        <p:tav tm="0">
                                          <p:val>
                                            <p:fltVal val="0"/>
                                          </p:val>
                                        </p:tav>
                                        <p:tav tm="100000">
                                          <p:val>
                                            <p:strVal val="#ppt_h"/>
                                          </p:val>
                                        </p:tav>
                                      </p:tavLst>
                                    </p:anim>
                                    <p:anim calcmode="lin" valueType="num">
                                      <p:cBhvr>
                                        <p:cTn id="58" dur="500" fill="hold"/>
                                        <p:tgtEl>
                                          <p:spTgt spid="37"/>
                                        </p:tgtEl>
                                        <p:attrNameLst>
                                          <p:attrName>style.rotation</p:attrName>
                                        </p:attrNameLst>
                                      </p:cBhvr>
                                      <p:tavLst>
                                        <p:tav tm="0">
                                          <p:val>
                                            <p:fltVal val="360"/>
                                          </p:val>
                                        </p:tav>
                                        <p:tav tm="100000">
                                          <p:val>
                                            <p:fltVal val="0"/>
                                          </p:val>
                                        </p:tav>
                                      </p:tavLst>
                                    </p:anim>
                                    <p:animEffect transition="in" filter="fade">
                                      <p:cBhvr>
                                        <p:cTn id="59" dur="500"/>
                                        <p:tgtEl>
                                          <p:spTgt spid="37"/>
                                        </p:tgtEl>
                                      </p:cBhvr>
                                    </p:animEffect>
                                  </p:childTnLst>
                                </p:cTn>
                              </p:par>
                            </p:childTnLst>
                          </p:cTn>
                        </p:par>
                        <p:par>
                          <p:cTn id="60" fill="hold">
                            <p:stCondLst>
                              <p:cond delay="7500"/>
                            </p:stCondLst>
                            <p:childTnLst>
                              <p:par>
                                <p:cTn id="61" presetID="49" presetClass="entr" presetSubtype="0" decel="10000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p:cTn id="63" dur="500" fill="hold"/>
                                        <p:tgtEl>
                                          <p:spTgt spid="36"/>
                                        </p:tgtEl>
                                        <p:attrNameLst>
                                          <p:attrName>ppt_w</p:attrName>
                                        </p:attrNameLst>
                                      </p:cBhvr>
                                      <p:tavLst>
                                        <p:tav tm="0">
                                          <p:val>
                                            <p:fltVal val="0"/>
                                          </p:val>
                                        </p:tav>
                                        <p:tav tm="100000">
                                          <p:val>
                                            <p:strVal val="#ppt_w"/>
                                          </p:val>
                                        </p:tav>
                                      </p:tavLst>
                                    </p:anim>
                                    <p:anim calcmode="lin" valueType="num">
                                      <p:cBhvr>
                                        <p:cTn id="64" dur="500" fill="hold"/>
                                        <p:tgtEl>
                                          <p:spTgt spid="36"/>
                                        </p:tgtEl>
                                        <p:attrNameLst>
                                          <p:attrName>ppt_h</p:attrName>
                                        </p:attrNameLst>
                                      </p:cBhvr>
                                      <p:tavLst>
                                        <p:tav tm="0">
                                          <p:val>
                                            <p:fltVal val="0"/>
                                          </p:val>
                                        </p:tav>
                                        <p:tav tm="100000">
                                          <p:val>
                                            <p:strVal val="#ppt_h"/>
                                          </p:val>
                                        </p:tav>
                                      </p:tavLst>
                                    </p:anim>
                                    <p:anim calcmode="lin" valueType="num">
                                      <p:cBhvr>
                                        <p:cTn id="65" dur="500" fill="hold"/>
                                        <p:tgtEl>
                                          <p:spTgt spid="36"/>
                                        </p:tgtEl>
                                        <p:attrNameLst>
                                          <p:attrName>style.rotation</p:attrName>
                                        </p:attrNameLst>
                                      </p:cBhvr>
                                      <p:tavLst>
                                        <p:tav tm="0">
                                          <p:val>
                                            <p:fltVal val="360"/>
                                          </p:val>
                                        </p:tav>
                                        <p:tav tm="100000">
                                          <p:val>
                                            <p:fltVal val="0"/>
                                          </p:val>
                                        </p:tav>
                                      </p:tavLst>
                                    </p:anim>
                                    <p:animEffect transition="in" filter="fade">
                                      <p:cBhvr>
                                        <p:cTn id="66" dur="500"/>
                                        <p:tgtEl>
                                          <p:spTgt spid="36"/>
                                        </p:tgtEl>
                                      </p:cBhvr>
                                    </p:animEffect>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fltVal val="0"/>
                                          </p:val>
                                        </p:tav>
                                        <p:tav tm="100000">
                                          <p:val>
                                            <p:strVal val="#ppt_w"/>
                                          </p:val>
                                        </p:tav>
                                      </p:tavLst>
                                    </p:anim>
                                    <p:anim calcmode="lin" valueType="num">
                                      <p:cBhvr>
                                        <p:cTn id="71" dur="500" fill="hold"/>
                                        <p:tgtEl>
                                          <p:spTgt spid="34"/>
                                        </p:tgtEl>
                                        <p:attrNameLst>
                                          <p:attrName>ppt_h</p:attrName>
                                        </p:attrNameLst>
                                      </p:cBhvr>
                                      <p:tavLst>
                                        <p:tav tm="0">
                                          <p:val>
                                            <p:fltVal val="0"/>
                                          </p:val>
                                        </p:tav>
                                        <p:tav tm="100000">
                                          <p:val>
                                            <p:strVal val="#ppt_h"/>
                                          </p:val>
                                        </p:tav>
                                      </p:tavLst>
                                    </p:anim>
                                    <p:anim calcmode="lin" valueType="num">
                                      <p:cBhvr>
                                        <p:cTn id="72" dur="500" fill="hold"/>
                                        <p:tgtEl>
                                          <p:spTgt spid="34"/>
                                        </p:tgtEl>
                                        <p:attrNameLst>
                                          <p:attrName>style.rotation</p:attrName>
                                        </p:attrNameLst>
                                      </p:cBhvr>
                                      <p:tavLst>
                                        <p:tav tm="0">
                                          <p:val>
                                            <p:fltVal val="360"/>
                                          </p:val>
                                        </p:tav>
                                        <p:tav tm="100000">
                                          <p:val>
                                            <p:fltVal val="0"/>
                                          </p:val>
                                        </p:tav>
                                      </p:tavLst>
                                    </p:anim>
                                    <p:animEffect transition="in" filter="fade">
                                      <p:cBhvr>
                                        <p:cTn id="73" dur="500"/>
                                        <p:tgtEl>
                                          <p:spTgt spid="34"/>
                                        </p:tgtEl>
                                      </p:cBhvr>
                                    </p:animEffect>
                                  </p:childTnLst>
                                </p:cTn>
                              </p:par>
                            </p:childTnLst>
                          </p:cTn>
                        </p:par>
                        <p:par>
                          <p:cTn id="74" fill="hold">
                            <p:stCondLst>
                              <p:cond delay="8500"/>
                            </p:stCondLst>
                            <p:childTnLst>
                              <p:par>
                                <p:cTn id="75" presetID="12" presetClass="entr" presetSubtype="1"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slide(fromTop)">
                                      <p:cBhvr>
                                        <p:cTn id="77" dur="500"/>
                                        <p:tgtEl>
                                          <p:spTgt spid="38"/>
                                        </p:tgtEl>
                                      </p:cBhvr>
                                    </p:animEffect>
                                  </p:childTnLst>
                                </p:cTn>
                              </p:par>
                            </p:childTnLst>
                          </p:cTn>
                        </p:par>
                        <p:par>
                          <p:cTn id="78" fill="hold">
                            <p:stCondLst>
                              <p:cond delay="9000"/>
                            </p:stCondLst>
                            <p:childTnLst>
                              <p:par>
                                <p:cTn id="79" presetID="12" presetClass="entr" presetSubtype="1" fill="hold"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slide(fromTop)">
                                      <p:cBhvr>
                                        <p:cTn id="81" dur="500"/>
                                        <p:tgtEl>
                                          <p:spTgt spid="41"/>
                                        </p:tgtEl>
                                      </p:cBhvr>
                                    </p:animEffect>
                                  </p:childTnLst>
                                </p:cTn>
                              </p:par>
                            </p:childTnLst>
                          </p:cTn>
                        </p:par>
                        <p:par>
                          <p:cTn id="82" fill="hold">
                            <p:stCondLst>
                              <p:cond delay="9500"/>
                            </p:stCondLst>
                            <p:childTnLst>
                              <p:par>
                                <p:cTn id="83" presetID="12" presetClass="entr" presetSubtype="1" fill="hold"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slide(fromTop)">
                                      <p:cBhvr>
                                        <p:cTn id="85" dur="500"/>
                                        <p:tgtEl>
                                          <p:spTgt spid="42"/>
                                        </p:tgtEl>
                                      </p:cBhvr>
                                    </p:animEffect>
                                  </p:childTnLst>
                                </p:cTn>
                              </p:par>
                            </p:childTnLst>
                          </p:cTn>
                        </p:par>
                        <p:par>
                          <p:cTn id="86" fill="hold">
                            <p:stCondLst>
                              <p:cond delay="10000"/>
                            </p:stCondLst>
                            <p:childTnLst>
                              <p:par>
                                <p:cTn id="87" presetID="23" presetClass="entr" presetSubtype="16"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p:cTn id="89" dur="1000" fill="hold"/>
                                        <p:tgtEl>
                                          <p:spTgt spid="39"/>
                                        </p:tgtEl>
                                        <p:attrNameLst>
                                          <p:attrName>ppt_w</p:attrName>
                                        </p:attrNameLst>
                                      </p:cBhvr>
                                      <p:tavLst>
                                        <p:tav tm="0">
                                          <p:val>
                                            <p:fltVal val="0"/>
                                          </p:val>
                                        </p:tav>
                                        <p:tav tm="100000">
                                          <p:val>
                                            <p:strVal val="#ppt_w"/>
                                          </p:val>
                                        </p:tav>
                                      </p:tavLst>
                                    </p:anim>
                                    <p:anim calcmode="lin" valueType="num">
                                      <p:cBhvr>
                                        <p:cTn id="90" dur="1000" fill="hold"/>
                                        <p:tgtEl>
                                          <p:spTgt spid="39"/>
                                        </p:tgtEl>
                                        <p:attrNameLst>
                                          <p:attrName>ppt_h</p:attrName>
                                        </p:attrNameLst>
                                      </p:cBhvr>
                                      <p:tavLst>
                                        <p:tav tm="0">
                                          <p:val>
                                            <p:fltVal val="0"/>
                                          </p:val>
                                        </p:tav>
                                        <p:tav tm="100000">
                                          <p:val>
                                            <p:strVal val="#ppt_h"/>
                                          </p:val>
                                        </p:tav>
                                      </p:tavLst>
                                    </p:anim>
                                  </p:childTnLst>
                                </p:cTn>
                              </p:par>
                            </p:childTnLst>
                          </p:cTn>
                        </p:par>
                        <p:par>
                          <p:cTn id="91" fill="hold">
                            <p:stCondLst>
                              <p:cond delay="11000"/>
                            </p:stCondLst>
                            <p:childTnLst>
                              <p:par>
                                <p:cTn id="92" presetID="12" presetClass="entr" presetSubtype="4" fill="hold" nodeType="after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slide(fromBottom)">
                                      <p:cBhvr>
                                        <p:cTn id="9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grpSp>
        <p:nvGrpSpPr>
          <p:cNvPr id="42" name="组合 41"/>
          <p:cNvGrpSpPr/>
          <p:nvPr/>
        </p:nvGrpSpPr>
        <p:grpSpPr bwMode="auto">
          <a:xfrm>
            <a:off x="4241959" y="934403"/>
            <a:ext cx="2857500" cy="2158842"/>
            <a:chOff x="4212555" y="801712"/>
            <a:chExt cx="2879725" cy="2176462"/>
          </a:xfrm>
        </p:grpSpPr>
        <p:grpSp>
          <p:nvGrpSpPr>
            <p:cNvPr id="48149" name="Group 98"/>
            <p:cNvGrpSpPr/>
            <p:nvPr/>
          </p:nvGrpSpPr>
          <p:grpSpPr bwMode="auto">
            <a:xfrm>
              <a:off x="4357762" y="801712"/>
              <a:ext cx="2590800" cy="2176462"/>
              <a:chOff x="2767" y="981"/>
              <a:chExt cx="1632" cy="1371"/>
            </a:xfrm>
          </p:grpSpPr>
          <p:sp>
            <p:nvSpPr>
              <p:cNvPr id="48151" name="Freeform 99"/>
              <p:cNvSpPr>
                <a:spLocks noEditPoints="1"/>
              </p:cNvSpPr>
              <p:nvPr/>
            </p:nvSpPr>
            <p:spPr bwMode="auto">
              <a:xfrm>
                <a:off x="2767" y="1185"/>
                <a:ext cx="1632" cy="1167"/>
              </a:xfrm>
              <a:custGeom>
                <a:avLst/>
                <a:gdLst>
                  <a:gd name="T0" fmla="*/ 1378 w 1816"/>
                  <a:gd name="T1" fmla="*/ 327 h 1816"/>
                  <a:gd name="T2" fmla="*/ 1388 w 1816"/>
                  <a:gd name="T3" fmla="*/ 204 h 1816"/>
                  <a:gd name="T4" fmla="*/ 1254 w 1816"/>
                  <a:gd name="T5" fmla="*/ 175 h 1816"/>
                  <a:gd name="T6" fmla="*/ 1152 w 1816"/>
                  <a:gd name="T7" fmla="*/ 120 h 1816"/>
                  <a:gd name="T8" fmla="*/ 1066 w 1816"/>
                  <a:gd name="T9" fmla="*/ 40 h 1816"/>
                  <a:gd name="T10" fmla="*/ 861 w 1816"/>
                  <a:gd name="T11" fmla="*/ 48 h 1816"/>
                  <a:gd name="T12" fmla="*/ 675 w 1816"/>
                  <a:gd name="T13" fmla="*/ 43 h 1816"/>
                  <a:gd name="T14" fmla="*/ 538 w 1816"/>
                  <a:gd name="T15" fmla="*/ 57 h 1816"/>
                  <a:gd name="T16" fmla="*/ 401 w 1816"/>
                  <a:gd name="T17" fmla="*/ 89 h 1816"/>
                  <a:gd name="T18" fmla="*/ 174 w 1816"/>
                  <a:gd name="T19" fmla="*/ 130 h 1816"/>
                  <a:gd name="T20" fmla="*/ 173 w 1816"/>
                  <a:gd name="T21" fmla="*/ 205 h 1816"/>
                  <a:gd name="T22" fmla="*/ 111 w 1816"/>
                  <a:gd name="T23" fmla="*/ 275 h 1816"/>
                  <a:gd name="T24" fmla="*/ 0 w 1816"/>
                  <a:gd name="T25" fmla="*/ 345 h 1816"/>
                  <a:gd name="T26" fmla="*/ 93 w 1816"/>
                  <a:gd name="T27" fmla="*/ 440 h 1816"/>
                  <a:gd name="T28" fmla="*/ 155 w 1816"/>
                  <a:gd name="T29" fmla="*/ 529 h 1816"/>
                  <a:gd name="T30" fmla="*/ 233 w 1816"/>
                  <a:gd name="T31" fmla="*/ 589 h 1816"/>
                  <a:gd name="T32" fmla="*/ 342 w 1816"/>
                  <a:gd name="T33" fmla="*/ 642 h 1816"/>
                  <a:gd name="T34" fmla="*/ 506 w 1816"/>
                  <a:gd name="T35" fmla="*/ 733 h 1816"/>
                  <a:gd name="T36" fmla="*/ 640 w 1816"/>
                  <a:gd name="T37" fmla="*/ 704 h 1816"/>
                  <a:gd name="T38" fmla="*/ 790 w 1816"/>
                  <a:gd name="T39" fmla="*/ 707 h 1816"/>
                  <a:gd name="T40" fmla="*/ 960 w 1816"/>
                  <a:gd name="T41" fmla="*/ 733 h 1816"/>
                  <a:gd name="T42" fmla="*/ 1095 w 1816"/>
                  <a:gd name="T43" fmla="*/ 652 h 1816"/>
                  <a:gd name="T44" fmla="*/ 1232 w 1816"/>
                  <a:gd name="T45" fmla="*/ 589 h 1816"/>
                  <a:gd name="T46" fmla="*/ 1310 w 1816"/>
                  <a:gd name="T47" fmla="*/ 529 h 1816"/>
                  <a:gd name="T48" fmla="*/ 1363 w 1816"/>
                  <a:gd name="T49" fmla="*/ 458 h 1816"/>
                  <a:gd name="T50" fmla="*/ 733 w 1816"/>
                  <a:gd name="T51" fmla="*/ 666 h 1816"/>
                  <a:gd name="T52" fmla="*/ 618 w 1816"/>
                  <a:gd name="T53" fmla="*/ 661 h 1816"/>
                  <a:gd name="T54" fmla="*/ 486 w 1816"/>
                  <a:gd name="T55" fmla="*/ 637 h 1816"/>
                  <a:gd name="T56" fmla="*/ 370 w 1816"/>
                  <a:gd name="T57" fmla="*/ 600 h 1816"/>
                  <a:gd name="T58" fmla="*/ 276 w 1816"/>
                  <a:gd name="T59" fmla="*/ 549 h 1816"/>
                  <a:gd name="T60" fmla="*/ 207 w 1816"/>
                  <a:gd name="T61" fmla="*/ 488 h 1816"/>
                  <a:gd name="T62" fmla="*/ 170 w 1816"/>
                  <a:gd name="T63" fmla="*/ 420 h 1816"/>
                  <a:gd name="T64" fmla="*/ 164 w 1816"/>
                  <a:gd name="T65" fmla="*/ 360 h 1816"/>
                  <a:gd name="T66" fmla="*/ 189 w 1816"/>
                  <a:gd name="T67" fmla="*/ 289 h 1816"/>
                  <a:gd name="T68" fmla="*/ 245 w 1816"/>
                  <a:gd name="T69" fmla="*/ 224 h 1816"/>
                  <a:gd name="T70" fmla="*/ 330 w 1816"/>
                  <a:gd name="T71" fmla="*/ 168 h 1816"/>
                  <a:gd name="T72" fmla="*/ 438 w 1816"/>
                  <a:gd name="T73" fmla="*/ 125 h 1816"/>
                  <a:gd name="T74" fmla="*/ 563 w 1816"/>
                  <a:gd name="T75" fmla="*/ 96 h 1816"/>
                  <a:gd name="T76" fmla="*/ 705 w 1816"/>
                  <a:gd name="T77" fmla="*/ 84 h 1816"/>
                  <a:gd name="T78" fmla="*/ 819 w 1816"/>
                  <a:gd name="T79" fmla="*/ 87 h 1816"/>
                  <a:gd name="T80" fmla="*/ 954 w 1816"/>
                  <a:gd name="T81" fmla="*/ 107 h 1816"/>
                  <a:gd name="T82" fmla="*/ 1074 w 1816"/>
                  <a:gd name="T83" fmla="*/ 141 h 1816"/>
                  <a:gd name="T84" fmla="*/ 1173 w 1816"/>
                  <a:gd name="T85" fmla="*/ 189 h 1816"/>
                  <a:gd name="T86" fmla="*/ 1247 w 1816"/>
                  <a:gd name="T87" fmla="*/ 249 h 1816"/>
                  <a:gd name="T88" fmla="*/ 1291 w 1816"/>
                  <a:gd name="T89" fmla="*/ 316 h 1816"/>
                  <a:gd name="T90" fmla="*/ 1303 w 1816"/>
                  <a:gd name="T91" fmla="*/ 375 h 1816"/>
                  <a:gd name="T92" fmla="*/ 1286 w 1816"/>
                  <a:gd name="T93" fmla="*/ 448 h 1816"/>
                  <a:gd name="T94" fmla="*/ 1234 w 1816"/>
                  <a:gd name="T95" fmla="*/ 513 h 1816"/>
                  <a:gd name="T96" fmla="*/ 1155 w 1816"/>
                  <a:gd name="T97" fmla="*/ 571 h 1816"/>
                  <a:gd name="T98" fmla="*/ 1051 w 1816"/>
                  <a:gd name="T99" fmla="*/ 616 h 1816"/>
                  <a:gd name="T100" fmla="*/ 928 w 1816"/>
                  <a:gd name="T101" fmla="*/ 648 h 1816"/>
                  <a:gd name="T102" fmla="*/ 792 w 1816"/>
                  <a:gd name="T103" fmla="*/ 665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solidFill>
                <a:schemeClr val="tx1">
                  <a:alpha val="50195"/>
                </a:schemeClr>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46" name="Freeform 100"/>
              <p:cNvSpPr>
                <a:spLocks noEditPoints="1"/>
              </p:cNvSpPr>
              <p:nvPr/>
            </p:nvSpPr>
            <p:spPr bwMode="auto">
              <a:xfrm>
                <a:off x="2767" y="981"/>
                <a:ext cx="1632" cy="1167"/>
              </a:xfrm>
              <a:custGeom>
                <a:avLst/>
                <a:gdLst>
                  <a:gd name="T0" fmla="*/ 1706 w 1816"/>
                  <a:gd name="T1" fmla="*/ 792 h 1816"/>
                  <a:gd name="T2" fmla="*/ 1718 w 1816"/>
                  <a:gd name="T3" fmla="*/ 494 h 1816"/>
                  <a:gd name="T4" fmla="*/ 1552 w 1816"/>
                  <a:gd name="T5" fmla="*/ 424 h 1816"/>
                  <a:gd name="T6" fmla="*/ 1426 w 1816"/>
                  <a:gd name="T7" fmla="*/ 290 h 1816"/>
                  <a:gd name="T8" fmla="*/ 1320 w 1816"/>
                  <a:gd name="T9" fmla="*/ 96 h 1816"/>
                  <a:gd name="T10" fmla="*/ 1066 w 1816"/>
                  <a:gd name="T11" fmla="*/ 116 h 1816"/>
                  <a:gd name="T12" fmla="*/ 836 w 1816"/>
                  <a:gd name="T13" fmla="*/ 104 h 1816"/>
                  <a:gd name="T14" fmla="*/ 666 w 1816"/>
                  <a:gd name="T15" fmla="*/ 138 h 1816"/>
                  <a:gd name="T16" fmla="*/ 496 w 1816"/>
                  <a:gd name="T17" fmla="*/ 214 h 1816"/>
                  <a:gd name="T18" fmla="*/ 216 w 1816"/>
                  <a:gd name="T19" fmla="*/ 316 h 1816"/>
                  <a:gd name="T20" fmla="*/ 214 w 1816"/>
                  <a:gd name="T21" fmla="*/ 496 h 1816"/>
                  <a:gd name="T22" fmla="*/ 138 w 1816"/>
                  <a:gd name="T23" fmla="*/ 666 h 1816"/>
                  <a:gd name="T24" fmla="*/ 0 w 1816"/>
                  <a:gd name="T25" fmla="*/ 836 h 1816"/>
                  <a:gd name="T26" fmla="*/ 116 w 1816"/>
                  <a:gd name="T27" fmla="*/ 1066 h 1816"/>
                  <a:gd name="T28" fmla="*/ 192 w 1816"/>
                  <a:gd name="T29" fmla="*/ 1280 h 1816"/>
                  <a:gd name="T30" fmla="*/ 288 w 1816"/>
                  <a:gd name="T31" fmla="*/ 1426 h 1816"/>
                  <a:gd name="T32" fmla="*/ 424 w 1816"/>
                  <a:gd name="T33" fmla="*/ 1554 h 1816"/>
                  <a:gd name="T34" fmla="*/ 626 w 1816"/>
                  <a:gd name="T35" fmla="*/ 1774 h 1816"/>
                  <a:gd name="T36" fmla="*/ 792 w 1816"/>
                  <a:gd name="T37" fmla="*/ 1706 h 1816"/>
                  <a:gd name="T38" fmla="*/ 978 w 1816"/>
                  <a:gd name="T39" fmla="*/ 1712 h 1816"/>
                  <a:gd name="T40" fmla="*/ 1188 w 1816"/>
                  <a:gd name="T41" fmla="*/ 1774 h 1816"/>
                  <a:gd name="T42" fmla="*/ 1356 w 1816"/>
                  <a:gd name="T43" fmla="*/ 1578 h 1816"/>
                  <a:gd name="T44" fmla="*/ 1526 w 1816"/>
                  <a:gd name="T45" fmla="*/ 1426 h 1816"/>
                  <a:gd name="T46" fmla="*/ 1622 w 1816"/>
                  <a:gd name="T47" fmla="*/ 1280 h 1816"/>
                  <a:gd name="T48" fmla="*/ 1688 w 1816"/>
                  <a:gd name="T49" fmla="*/ 1108 h 1816"/>
                  <a:gd name="T50" fmla="*/ 908 w 1816"/>
                  <a:gd name="T51" fmla="*/ 1614 h 1816"/>
                  <a:gd name="T52" fmla="*/ 766 w 1816"/>
                  <a:gd name="T53" fmla="*/ 1600 h 1816"/>
                  <a:gd name="T54" fmla="*/ 602 w 1816"/>
                  <a:gd name="T55" fmla="*/ 1544 h 1816"/>
                  <a:gd name="T56" fmla="*/ 458 w 1816"/>
                  <a:gd name="T57" fmla="*/ 1452 h 1816"/>
                  <a:gd name="T58" fmla="*/ 342 w 1816"/>
                  <a:gd name="T59" fmla="*/ 1330 h 1816"/>
                  <a:gd name="T60" fmla="*/ 256 w 1816"/>
                  <a:gd name="T61" fmla="*/ 1182 h 1816"/>
                  <a:gd name="T62" fmla="*/ 210 w 1816"/>
                  <a:gd name="T63" fmla="*/ 1016 h 1816"/>
                  <a:gd name="T64" fmla="*/ 202 w 1816"/>
                  <a:gd name="T65" fmla="*/ 872 h 1816"/>
                  <a:gd name="T66" fmla="*/ 234 w 1816"/>
                  <a:gd name="T67" fmla="*/ 698 h 1816"/>
                  <a:gd name="T68" fmla="*/ 304 w 1816"/>
                  <a:gd name="T69" fmla="*/ 542 h 1816"/>
                  <a:gd name="T70" fmla="*/ 408 w 1816"/>
                  <a:gd name="T71" fmla="*/ 408 h 1816"/>
                  <a:gd name="T72" fmla="*/ 542 w 1816"/>
                  <a:gd name="T73" fmla="*/ 304 h 1816"/>
                  <a:gd name="T74" fmla="*/ 698 w 1816"/>
                  <a:gd name="T75" fmla="*/ 234 h 1816"/>
                  <a:gd name="T76" fmla="*/ 872 w 1816"/>
                  <a:gd name="T77" fmla="*/ 202 h 1816"/>
                  <a:gd name="T78" fmla="*/ 1014 w 1816"/>
                  <a:gd name="T79" fmla="*/ 210 h 1816"/>
                  <a:gd name="T80" fmla="*/ 1182 w 1816"/>
                  <a:gd name="T81" fmla="*/ 258 h 1816"/>
                  <a:gd name="T82" fmla="*/ 1330 w 1816"/>
                  <a:gd name="T83" fmla="*/ 342 h 1816"/>
                  <a:gd name="T84" fmla="*/ 1452 w 1816"/>
                  <a:gd name="T85" fmla="*/ 458 h 1816"/>
                  <a:gd name="T86" fmla="*/ 1544 w 1816"/>
                  <a:gd name="T87" fmla="*/ 602 h 1816"/>
                  <a:gd name="T88" fmla="*/ 1598 w 1816"/>
                  <a:gd name="T89" fmla="*/ 766 h 1816"/>
                  <a:gd name="T90" fmla="*/ 1614 w 1816"/>
                  <a:gd name="T91" fmla="*/ 908 h 1816"/>
                  <a:gd name="T92" fmla="*/ 1592 w 1816"/>
                  <a:gd name="T93" fmla="*/ 1084 h 1816"/>
                  <a:gd name="T94" fmla="*/ 1528 w 1816"/>
                  <a:gd name="T95" fmla="*/ 1244 h 1816"/>
                  <a:gd name="T96" fmla="*/ 1430 w 1816"/>
                  <a:gd name="T97" fmla="*/ 1382 h 1816"/>
                  <a:gd name="T98" fmla="*/ 1302 w 1816"/>
                  <a:gd name="T99" fmla="*/ 1492 h 1816"/>
                  <a:gd name="T100" fmla="*/ 1150 w 1816"/>
                  <a:gd name="T101" fmla="*/ 1570 h 1816"/>
                  <a:gd name="T102" fmla="*/ 980 w 1816"/>
                  <a:gd name="T103" fmla="*/ 1610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6" h="1816">
                    <a:moveTo>
                      <a:pt x="1816" y="978"/>
                    </a:moveTo>
                    <a:lnTo>
                      <a:pt x="1816" y="836"/>
                    </a:lnTo>
                    <a:lnTo>
                      <a:pt x="1710" y="836"/>
                    </a:lnTo>
                    <a:lnTo>
                      <a:pt x="1710" y="836"/>
                    </a:lnTo>
                    <a:lnTo>
                      <a:pt x="1706" y="792"/>
                    </a:lnTo>
                    <a:lnTo>
                      <a:pt x="1698" y="750"/>
                    </a:lnTo>
                    <a:lnTo>
                      <a:pt x="1688" y="708"/>
                    </a:lnTo>
                    <a:lnTo>
                      <a:pt x="1678" y="666"/>
                    </a:lnTo>
                    <a:lnTo>
                      <a:pt x="1774" y="626"/>
                    </a:lnTo>
                    <a:lnTo>
                      <a:pt x="1718" y="494"/>
                    </a:lnTo>
                    <a:lnTo>
                      <a:pt x="1622" y="534"/>
                    </a:lnTo>
                    <a:lnTo>
                      <a:pt x="1622" y="534"/>
                    </a:lnTo>
                    <a:lnTo>
                      <a:pt x="1602" y="496"/>
                    </a:lnTo>
                    <a:lnTo>
                      <a:pt x="1578" y="460"/>
                    </a:lnTo>
                    <a:lnTo>
                      <a:pt x="1552" y="424"/>
                    </a:lnTo>
                    <a:lnTo>
                      <a:pt x="1526" y="390"/>
                    </a:lnTo>
                    <a:lnTo>
                      <a:pt x="1600" y="316"/>
                    </a:lnTo>
                    <a:lnTo>
                      <a:pt x="1498" y="216"/>
                    </a:lnTo>
                    <a:lnTo>
                      <a:pt x="1426" y="290"/>
                    </a:lnTo>
                    <a:lnTo>
                      <a:pt x="1426" y="290"/>
                    </a:lnTo>
                    <a:lnTo>
                      <a:pt x="1392" y="262"/>
                    </a:lnTo>
                    <a:lnTo>
                      <a:pt x="1356" y="236"/>
                    </a:lnTo>
                    <a:lnTo>
                      <a:pt x="1318" y="214"/>
                    </a:lnTo>
                    <a:lnTo>
                      <a:pt x="1280" y="192"/>
                    </a:lnTo>
                    <a:lnTo>
                      <a:pt x="1320" y="96"/>
                    </a:lnTo>
                    <a:lnTo>
                      <a:pt x="1188" y="42"/>
                    </a:lnTo>
                    <a:lnTo>
                      <a:pt x="1150" y="138"/>
                    </a:lnTo>
                    <a:lnTo>
                      <a:pt x="1150" y="138"/>
                    </a:lnTo>
                    <a:lnTo>
                      <a:pt x="1108" y="126"/>
                    </a:lnTo>
                    <a:lnTo>
                      <a:pt x="1066" y="116"/>
                    </a:lnTo>
                    <a:lnTo>
                      <a:pt x="1022" y="110"/>
                    </a:lnTo>
                    <a:lnTo>
                      <a:pt x="978" y="104"/>
                    </a:lnTo>
                    <a:lnTo>
                      <a:pt x="978" y="0"/>
                    </a:lnTo>
                    <a:lnTo>
                      <a:pt x="836" y="0"/>
                    </a:lnTo>
                    <a:lnTo>
                      <a:pt x="836" y="104"/>
                    </a:lnTo>
                    <a:lnTo>
                      <a:pt x="836" y="104"/>
                    </a:lnTo>
                    <a:lnTo>
                      <a:pt x="792" y="110"/>
                    </a:lnTo>
                    <a:lnTo>
                      <a:pt x="750" y="116"/>
                    </a:lnTo>
                    <a:lnTo>
                      <a:pt x="706" y="126"/>
                    </a:lnTo>
                    <a:lnTo>
                      <a:pt x="666" y="138"/>
                    </a:lnTo>
                    <a:lnTo>
                      <a:pt x="626" y="42"/>
                    </a:lnTo>
                    <a:lnTo>
                      <a:pt x="494" y="96"/>
                    </a:lnTo>
                    <a:lnTo>
                      <a:pt x="534" y="192"/>
                    </a:lnTo>
                    <a:lnTo>
                      <a:pt x="534" y="192"/>
                    </a:lnTo>
                    <a:lnTo>
                      <a:pt x="496" y="214"/>
                    </a:lnTo>
                    <a:lnTo>
                      <a:pt x="460" y="236"/>
                    </a:lnTo>
                    <a:lnTo>
                      <a:pt x="424" y="262"/>
                    </a:lnTo>
                    <a:lnTo>
                      <a:pt x="390" y="290"/>
                    </a:lnTo>
                    <a:lnTo>
                      <a:pt x="316" y="216"/>
                    </a:lnTo>
                    <a:lnTo>
                      <a:pt x="216" y="316"/>
                    </a:lnTo>
                    <a:lnTo>
                      <a:pt x="288" y="390"/>
                    </a:lnTo>
                    <a:lnTo>
                      <a:pt x="288" y="390"/>
                    </a:lnTo>
                    <a:lnTo>
                      <a:pt x="262" y="424"/>
                    </a:lnTo>
                    <a:lnTo>
                      <a:pt x="236" y="460"/>
                    </a:lnTo>
                    <a:lnTo>
                      <a:pt x="214" y="496"/>
                    </a:lnTo>
                    <a:lnTo>
                      <a:pt x="192" y="534"/>
                    </a:lnTo>
                    <a:lnTo>
                      <a:pt x="96" y="494"/>
                    </a:lnTo>
                    <a:lnTo>
                      <a:pt x="42" y="626"/>
                    </a:lnTo>
                    <a:lnTo>
                      <a:pt x="138" y="666"/>
                    </a:lnTo>
                    <a:lnTo>
                      <a:pt x="138" y="666"/>
                    </a:lnTo>
                    <a:lnTo>
                      <a:pt x="126" y="708"/>
                    </a:lnTo>
                    <a:lnTo>
                      <a:pt x="116" y="750"/>
                    </a:lnTo>
                    <a:lnTo>
                      <a:pt x="108" y="792"/>
                    </a:lnTo>
                    <a:lnTo>
                      <a:pt x="104" y="836"/>
                    </a:lnTo>
                    <a:lnTo>
                      <a:pt x="0" y="836"/>
                    </a:lnTo>
                    <a:lnTo>
                      <a:pt x="0" y="978"/>
                    </a:lnTo>
                    <a:lnTo>
                      <a:pt x="104" y="978"/>
                    </a:lnTo>
                    <a:lnTo>
                      <a:pt x="104" y="978"/>
                    </a:lnTo>
                    <a:lnTo>
                      <a:pt x="108" y="1022"/>
                    </a:lnTo>
                    <a:lnTo>
                      <a:pt x="116" y="1066"/>
                    </a:lnTo>
                    <a:lnTo>
                      <a:pt x="126" y="1108"/>
                    </a:lnTo>
                    <a:lnTo>
                      <a:pt x="138" y="1150"/>
                    </a:lnTo>
                    <a:lnTo>
                      <a:pt x="42" y="1190"/>
                    </a:lnTo>
                    <a:lnTo>
                      <a:pt x="96" y="1320"/>
                    </a:lnTo>
                    <a:lnTo>
                      <a:pt x="192" y="1280"/>
                    </a:lnTo>
                    <a:lnTo>
                      <a:pt x="192" y="1280"/>
                    </a:lnTo>
                    <a:lnTo>
                      <a:pt x="214" y="1320"/>
                    </a:lnTo>
                    <a:lnTo>
                      <a:pt x="236" y="1356"/>
                    </a:lnTo>
                    <a:lnTo>
                      <a:pt x="262" y="1392"/>
                    </a:lnTo>
                    <a:lnTo>
                      <a:pt x="288" y="1426"/>
                    </a:lnTo>
                    <a:lnTo>
                      <a:pt x="216" y="1500"/>
                    </a:lnTo>
                    <a:lnTo>
                      <a:pt x="316" y="1600"/>
                    </a:lnTo>
                    <a:lnTo>
                      <a:pt x="390" y="1526"/>
                    </a:lnTo>
                    <a:lnTo>
                      <a:pt x="390" y="1526"/>
                    </a:lnTo>
                    <a:lnTo>
                      <a:pt x="424" y="1554"/>
                    </a:lnTo>
                    <a:lnTo>
                      <a:pt x="460" y="1578"/>
                    </a:lnTo>
                    <a:lnTo>
                      <a:pt x="496" y="1602"/>
                    </a:lnTo>
                    <a:lnTo>
                      <a:pt x="534" y="1622"/>
                    </a:lnTo>
                    <a:lnTo>
                      <a:pt x="494" y="1718"/>
                    </a:lnTo>
                    <a:lnTo>
                      <a:pt x="626" y="1774"/>
                    </a:lnTo>
                    <a:lnTo>
                      <a:pt x="666" y="1678"/>
                    </a:lnTo>
                    <a:lnTo>
                      <a:pt x="666" y="1678"/>
                    </a:lnTo>
                    <a:lnTo>
                      <a:pt x="706" y="1690"/>
                    </a:lnTo>
                    <a:lnTo>
                      <a:pt x="750" y="1698"/>
                    </a:lnTo>
                    <a:lnTo>
                      <a:pt x="792" y="1706"/>
                    </a:lnTo>
                    <a:lnTo>
                      <a:pt x="836" y="1712"/>
                    </a:lnTo>
                    <a:lnTo>
                      <a:pt x="836" y="1816"/>
                    </a:lnTo>
                    <a:lnTo>
                      <a:pt x="978" y="1816"/>
                    </a:lnTo>
                    <a:lnTo>
                      <a:pt x="978" y="1712"/>
                    </a:lnTo>
                    <a:lnTo>
                      <a:pt x="978" y="1712"/>
                    </a:lnTo>
                    <a:lnTo>
                      <a:pt x="1022" y="1706"/>
                    </a:lnTo>
                    <a:lnTo>
                      <a:pt x="1066" y="1698"/>
                    </a:lnTo>
                    <a:lnTo>
                      <a:pt x="1108" y="1690"/>
                    </a:lnTo>
                    <a:lnTo>
                      <a:pt x="1150" y="1678"/>
                    </a:lnTo>
                    <a:lnTo>
                      <a:pt x="1188" y="1774"/>
                    </a:lnTo>
                    <a:lnTo>
                      <a:pt x="1320" y="1718"/>
                    </a:lnTo>
                    <a:lnTo>
                      <a:pt x="1280" y="1622"/>
                    </a:lnTo>
                    <a:lnTo>
                      <a:pt x="1280" y="1622"/>
                    </a:lnTo>
                    <a:lnTo>
                      <a:pt x="1318" y="1602"/>
                    </a:lnTo>
                    <a:lnTo>
                      <a:pt x="1356" y="1578"/>
                    </a:lnTo>
                    <a:lnTo>
                      <a:pt x="1392" y="1554"/>
                    </a:lnTo>
                    <a:lnTo>
                      <a:pt x="1426" y="1526"/>
                    </a:lnTo>
                    <a:lnTo>
                      <a:pt x="1498" y="1600"/>
                    </a:lnTo>
                    <a:lnTo>
                      <a:pt x="1600" y="1500"/>
                    </a:lnTo>
                    <a:lnTo>
                      <a:pt x="1526" y="1426"/>
                    </a:lnTo>
                    <a:lnTo>
                      <a:pt x="1526" y="1426"/>
                    </a:lnTo>
                    <a:lnTo>
                      <a:pt x="1552" y="1392"/>
                    </a:lnTo>
                    <a:lnTo>
                      <a:pt x="1578" y="1356"/>
                    </a:lnTo>
                    <a:lnTo>
                      <a:pt x="1602" y="1320"/>
                    </a:lnTo>
                    <a:lnTo>
                      <a:pt x="1622" y="1280"/>
                    </a:lnTo>
                    <a:lnTo>
                      <a:pt x="1718" y="1320"/>
                    </a:lnTo>
                    <a:lnTo>
                      <a:pt x="1774" y="1190"/>
                    </a:lnTo>
                    <a:lnTo>
                      <a:pt x="1678" y="115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lnTo>
                      <a:pt x="908" y="1614"/>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p:spPr>
            <p:txBody>
              <a:bodyPr>
                <a:flatTx/>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8153" name="Group 101"/>
              <p:cNvGrpSpPr/>
              <p:nvPr/>
            </p:nvGrpSpPr>
            <p:grpSpPr bwMode="auto">
              <a:xfrm>
                <a:off x="2971" y="1117"/>
                <a:ext cx="1224" cy="885"/>
                <a:chOff x="793" y="1299"/>
                <a:chExt cx="1859" cy="1338"/>
              </a:xfrm>
            </p:grpSpPr>
            <p:sp>
              <p:nvSpPr>
                <p:cNvPr id="48154" name="Oval 102"/>
                <p:cNvSpPr>
                  <a:spLocks noChangeArrowheads="1"/>
                </p:cNvSpPr>
                <p:nvPr/>
              </p:nvSpPr>
              <p:spPr bwMode="auto">
                <a:xfrm>
                  <a:off x="793" y="1299"/>
                  <a:ext cx="1859" cy="1338"/>
                </a:xfrm>
                <a:prstGeom prst="ellipse">
                  <a:avLst/>
                </a:prstGeom>
                <a:solidFill>
                  <a:srgbClr val="FE6E02"/>
                </a:solidFill>
                <a:ln w="9525">
                  <a:noFill/>
                  <a:round/>
                </a:ln>
              </p:spPr>
              <p:txBody>
                <a:bodyPr wrap="none" anchor="ct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48155" name="Freeform 103"/>
                <p:cNvSpPr/>
                <p:nvPr/>
              </p:nvSpPr>
              <p:spPr bwMode="auto">
                <a:xfrm>
                  <a:off x="839" y="1321"/>
                  <a:ext cx="1769" cy="624"/>
                </a:xfrm>
                <a:custGeom>
                  <a:avLst/>
                  <a:gdLst>
                    <a:gd name="T0" fmla="*/ 0 w 3456"/>
                    <a:gd name="T1" fmla="*/ 225 h 1728"/>
                    <a:gd name="T2" fmla="*/ 3 w 3456"/>
                    <a:gd name="T3" fmla="*/ 202 h 1728"/>
                    <a:gd name="T4" fmla="*/ 9 w 3456"/>
                    <a:gd name="T5" fmla="*/ 180 h 1728"/>
                    <a:gd name="T6" fmla="*/ 20 w 3456"/>
                    <a:gd name="T7" fmla="*/ 158 h 1728"/>
                    <a:gd name="T8" fmla="*/ 36 w 3456"/>
                    <a:gd name="T9" fmla="*/ 138 h 1728"/>
                    <a:gd name="T10" fmla="*/ 54 w 3456"/>
                    <a:gd name="T11" fmla="*/ 118 h 1728"/>
                    <a:gd name="T12" fmla="*/ 78 w 3456"/>
                    <a:gd name="T13" fmla="*/ 99 h 1728"/>
                    <a:gd name="T14" fmla="*/ 103 w 3456"/>
                    <a:gd name="T15" fmla="*/ 82 h 1728"/>
                    <a:gd name="T16" fmla="*/ 133 w 3456"/>
                    <a:gd name="T17" fmla="*/ 66 h 1728"/>
                    <a:gd name="T18" fmla="*/ 165 w 3456"/>
                    <a:gd name="T19" fmla="*/ 51 h 1728"/>
                    <a:gd name="T20" fmla="*/ 200 w 3456"/>
                    <a:gd name="T21" fmla="*/ 39 h 1728"/>
                    <a:gd name="T22" fmla="*/ 237 w 3456"/>
                    <a:gd name="T23" fmla="*/ 27 h 1728"/>
                    <a:gd name="T24" fmla="*/ 277 w 3456"/>
                    <a:gd name="T25" fmla="*/ 18 h 1728"/>
                    <a:gd name="T26" fmla="*/ 318 w 3456"/>
                    <a:gd name="T27" fmla="*/ 10 h 1728"/>
                    <a:gd name="T28" fmla="*/ 361 w 3456"/>
                    <a:gd name="T29" fmla="*/ 5 h 1728"/>
                    <a:gd name="T30" fmla="*/ 406 w 3456"/>
                    <a:gd name="T31" fmla="*/ 1 h 1728"/>
                    <a:gd name="T32" fmla="*/ 453 w 3456"/>
                    <a:gd name="T33" fmla="*/ 0 h 1728"/>
                    <a:gd name="T34" fmla="*/ 476 w 3456"/>
                    <a:gd name="T35" fmla="*/ 0 h 1728"/>
                    <a:gd name="T36" fmla="*/ 522 w 3456"/>
                    <a:gd name="T37" fmla="*/ 3 h 1728"/>
                    <a:gd name="T38" fmla="*/ 566 w 3456"/>
                    <a:gd name="T39" fmla="*/ 7 h 1728"/>
                    <a:gd name="T40" fmla="*/ 609 w 3456"/>
                    <a:gd name="T41" fmla="*/ 14 h 1728"/>
                    <a:gd name="T42" fmla="*/ 649 w 3456"/>
                    <a:gd name="T43" fmla="*/ 22 h 1728"/>
                    <a:gd name="T44" fmla="*/ 687 w 3456"/>
                    <a:gd name="T45" fmla="*/ 33 h 1728"/>
                    <a:gd name="T46" fmla="*/ 724 w 3456"/>
                    <a:gd name="T47" fmla="*/ 45 h 1728"/>
                    <a:gd name="T48" fmla="*/ 757 w 3456"/>
                    <a:gd name="T49" fmla="*/ 59 h 1728"/>
                    <a:gd name="T50" fmla="*/ 788 w 3456"/>
                    <a:gd name="T51" fmla="*/ 74 h 1728"/>
                    <a:gd name="T52" fmla="*/ 815 w 3456"/>
                    <a:gd name="T53" fmla="*/ 91 h 1728"/>
                    <a:gd name="T54" fmla="*/ 840 w 3456"/>
                    <a:gd name="T55" fmla="*/ 108 h 1728"/>
                    <a:gd name="T56" fmla="*/ 861 w 3456"/>
                    <a:gd name="T57" fmla="*/ 127 h 1728"/>
                    <a:gd name="T58" fmla="*/ 878 w 3456"/>
                    <a:gd name="T59" fmla="*/ 148 h 1728"/>
                    <a:gd name="T60" fmla="*/ 891 w 3456"/>
                    <a:gd name="T61" fmla="*/ 169 h 1728"/>
                    <a:gd name="T62" fmla="*/ 900 w 3456"/>
                    <a:gd name="T63" fmla="*/ 191 h 1728"/>
                    <a:gd name="T64" fmla="*/ 905 w 3456"/>
                    <a:gd name="T65" fmla="*/ 214 h 1728"/>
                    <a:gd name="T66" fmla="*/ 0 w 3456"/>
                    <a:gd name="T67" fmla="*/ 225 h 17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56"/>
                    <a:gd name="T103" fmla="*/ 0 h 1728"/>
                    <a:gd name="T104" fmla="*/ 3456 w 3456"/>
                    <a:gd name="T105" fmla="*/ 1728 h 17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767676">
                        <a:alpha val="0"/>
                      </a:srgbClr>
                    </a:gs>
                  </a:gsLst>
                  <a:lin ang="5400000" scaled="1"/>
                </a:gra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sp>
          <p:nvSpPr>
            <p:cNvPr id="48150" name="Text Box 111"/>
            <p:cNvSpPr txBox="1">
              <a:spLocks noChangeArrowheads="1"/>
            </p:cNvSpPr>
            <p:nvPr/>
          </p:nvSpPr>
          <p:spPr bwMode="auto">
            <a:xfrm>
              <a:off x="4212555" y="1491630"/>
              <a:ext cx="2879725" cy="400272"/>
            </a:xfrm>
            <a:prstGeom prst="rect">
              <a:avLst/>
            </a:prstGeom>
            <a:noFill/>
            <a:ln w="9525">
              <a:noFill/>
              <a:miter lim="800000"/>
            </a:ln>
          </p:spPr>
          <p:txBody>
            <a:bodyPr>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98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填加标题</a:t>
              </a:r>
              <a:endParaRPr kumimoji="0" lang="en-US" altLang="ko-KR" sz="198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
        <p:nvSpPr>
          <p:cNvPr id="50" name="Text Box 45"/>
          <p:cNvSpPr txBox="1">
            <a:spLocks noChangeArrowheads="1"/>
          </p:cNvSpPr>
          <p:nvPr/>
        </p:nvSpPr>
        <p:spPr bwMode="auto">
          <a:xfrm>
            <a:off x="7099459" y="1454468"/>
            <a:ext cx="1288733" cy="1462755"/>
          </a:xfrm>
          <a:prstGeom prst="rect">
            <a:avLst/>
          </a:prstGeom>
          <a:noFill/>
          <a:ln w="9525">
            <a:noFill/>
            <a:miter lim="800000"/>
          </a:ln>
        </p:spPr>
        <p:txBody>
          <a:bodyPr lIns="90723" tIns="45362" rIns="90723" bIns="45362">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FE6E02"/>
                </a:solidFill>
                <a:effectLst/>
                <a:uLnTx/>
                <a:uFillTx/>
                <a:latin typeface="微软雅黑" panose="020B0503020204020204" pitchFamily="34" charset="-122"/>
                <a:ea typeface="微软雅黑" panose="020B0503020204020204" pitchFamily="34" charset="-122"/>
                <a:cs typeface="+mn-cs"/>
              </a:rPr>
              <a:t>填加标题</a:t>
            </a:r>
            <a:endParaRPr kumimoji="0" lang="en-US" altLang="ko-KR" sz="1350" b="1" i="0" u="none" strike="noStrike" kern="1200" cap="none" spc="0" normalizeH="0" baseline="0" noProof="0">
              <a:ln>
                <a:noFill/>
              </a:ln>
              <a:solidFill>
                <a:srgbClr val="FE6E02"/>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endParaRPr kumimoji="0" lang="en-US" altLang="zh-CN" sz="1080" b="0" i="0" u="none" strike="noStrike" kern="1200" cap="none" spc="0" normalizeH="0" baseline="0" noProof="0">
              <a:ln>
                <a:noFill/>
              </a:ln>
              <a:solidFill>
                <a:srgbClr val="6C6C6C"/>
              </a:solidFill>
              <a:effectLst/>
              <a:uLnTx/>
              <a:uFillTx/>
              <a:latin typeface="微软雅黑" panose="020B0503020204020204" pitchFamily="34" charset="-122"/>
              <a:ea typeface="微软雅黑" panose="020B0503020204020204" pitchFamily="34" charset="-122"/>
              <a:cs typeface="+mn-cs"/>
            </a:endParaRPr>
          </a:p>
        </p:txBody>
      </p:sp>
      <p:sp>
        <p:nvSpPr>
          <p:cNvPr id="51" name="Text Box 45"/>
          <p:cNvSpPr txBox="1">
            <a:spLocks noChangeArrowheads="1"/>
          </p:cNvSpPr>
          <p:nvPr/>
        </p:nvSpPr>
        <p:spPr bwMode="auto">
          <a:xfrm>
            <a:off x="1440180" y="4274821"/>
            <a:ext cx="3501867" cy="465559"/>
          </a:xfrm>
          <a:prstGeom prst="rect">
            <a:avLst/>
          </a:prstGeom>
          <a:noFill/>
          <a:ln w="9525">
            <a:noFill/>
            <a:miter lim="800000"/>
          </a:ln>
        </p:spPr>
        <p:txBody>
          <a:bodyPr lIns="90723" tIns="45362" rIns="90723" bIns="45362">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ko-KR" sz="1350" b="1"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rPr>
              <a:t>点击添加文本点击添加文本点击添加文本</a:t>
            </a:r>
            <a:endParaRPr kumimoji="0" lang="en-US" altLang="zh-CN" sz="1080" b="0"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endParaRPr>
          </a:p>
        </p:txBody>
      </p:sp>
      <p:sp>
        <p:nvSpPr>
          <p:cNvPr id="52" name="Text Box 45"/>
          <p:cNvSpPr txBox="1">
            <a:spLocks noChangeArrowheads="1"/>
          </p:cNvSpPr>
          <p:nvPr/>
        </p:nvSpPr>
        <p:spPr bwMode="auto">
          <a:xfrm>
            <a:off x="5634990" y="3966210"/>
            <a:ext cx="2093119" cy="797957"/>
          </a:xfrm>
          <a:prstGeom prst="rect">
            <a:avLst/>
          </a:prstGeom>
          <a:noFill/>
          <a:ln w="9525">
            <a:noFill/>
            <a:miter lim="800000"/>
          </a:ln>
        </p:spPr>
        <p:txBody>
          <a:bodyPr lIns="90723" tIns="45362" rIns="90723" bIns="45362">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rPr>
              <a:t>填加标题</a:t>
            </a:r>
            <a:endParaRPr kumimoji="0" lang="en-US" altLang="ko-KR" sz="1350" b="1"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endParaRPr kumimoji="0" lang="en-US" altLang="zh-CN" sz="1080" b="0" i="0" u="none" strike="noStrike" kern="1200" cap="none" spc="0" normalizeH="0" baseline="0" noProof="0">
              <a:ln>
                <a:noFill/>
              </a:ln>
              <a:solidFill>
                <a:srgbClr val="7F7F7F"/>
              </a:solidFill>
              <a:effectLst/>
              <a:uLnTx/>
              <a:uFillTx/>
              <a:latin typeface="微软雅黑" panose="020B0503020204020204" pitchFamily="34" charset="-122"/>
              <a:ea typeface="微软雅黑" panose="020B0503020204020204" pitchFamily="34" charset="-122"/>
              <a:cs typeface="+mn-cs"/>
            </a:endParaRPr>
          </a:p>
        </p:txBody>
      </p:sp>
      <p:grpSp>
        <p:nvGrpSpPr>
          <p:cNvPr id="53" name="组合 52"/>
          <p:cNvGrpSpPr/>
          <p:nvPr/>
        </p:nvGrpSpPr>
        <p:grpSpPr bwMode="auto">
          <a:xfrm>
            <a:off x="942975" y="1208723"/>
            <a:ext cx="3570447" cy="2551748"/>
            <a:chOff x="901774" y="944587"/>
            <a:chExt cx="3598862" cy="2571750"/>
          </a:xfrm>
        </p:grpSpPr>
        <p:grpSp>
          <p:nvGrpSpPr>
            <p:cNvPr id="48143" name="组合 53"/>
            <p:cNvGrpSpPr/>
            <p:nvPr/>
          </p:nvGrpSpPr>
          <p:grpSpPr bwMode="auto">
            <a:xfrm>
              <a:off x="901774" y="944587"/>
              <a:ext cx="3598862" cy="2571750"/>
              <a:chOff x="901774" y="944587"/>
              <a:chExt cx="3598862" cy="2571750"/>
            </a:xfrm>
          </p:grpSpPr>
          <p:sp>
            <p:nvSpPr>
              <p:cNvPr id="56" name="Freeform 107"/>
              <p:cNvSpPr>
                <a:spLocks noEditPoints="1"/>
              </p:cNvSpPr>
              <p:nvPr/>
            </p:nvSpPr>
            <p:spPr bwMode="auto">
              <a:xfrm>
                <a:off x="901774" y="944587"/>
                <a:ext cx="3598862" cy="2571750"/>
              </a:xfrm>
              <a:custGeom>
                <a:avLst/>
                <a:gdLst>
                  <a:gd name="T0" fmla="*/ 2512 w 2622"/>
                  <a:gd name="T1" fmla="*/ 1152 h 2622"/>
                  <a:gd name="T2" fmla="*/ 2460 w 2622"/>
                  <a:gd name="T3" fmla="*/ 930 h 2622"/>
                  <a:gd name="T4" fmla="*/ 2412 w 2622"/>
                  <a:gd name="T5" fmla="*/ 594 h 2622"/>
                  <a:gd name="T6" fmla="*/ 2216 w 2622"/>
                  <a:gd name="T7" fmla="*/ 508 h 2622"/>
                  <a:gd name="T8" fmla="*/ 2048 w 2622"/>
                  <a:gd name="T9" fmla="*/ 352 h 2622"/>
                  <a:gd name="T10" fmla="*/ 1854 w 2622"/>
                  <a:gd name="T11" fmla="*/ 230 h 2622"/>
                  <a:gd name="T12" fmla="*/ 1582 w 2622"/>
                  <a:gd name="T13" fmla="*/ 26 h 2622"/>
                  <a:gd name="T14" fmla="*/ 1382 w 2622"/>
                  <a:gd name="T15" fmla="*/ 104 h 2622"/>
                  <a:gd name="T16" fmla="*/ 1154 w 2622"/>
                  <a:gd name="T17" fmla="*/ 112 h 2622"/>
                  <a:gd name="T18" fmla="*/ 930 w 2622"/>
                  <a:gd name="T19" fmla="*/ 162 h 2622"/>
                  <a:gd name="T20" fmla="*/ 594 w 2622"/>
                  <a:gd name="T21" fmla="*/ 212 h 2622"/>
                  <a:gd name="T22" fmla="*/ 508 w 2622"/>
                  <a:gd name="T23" fmla="*/ 406 h 2622"/>
                  <a:gd name="T24" fmla="*/ 352 w 2622"/>
                  <a:gd name="T25" fmla="*/ 574 h 2622"/>
                  <a:gd name="T26" fmla="*/ 230 w 2622"/>
                  <a:gd name="T27" fmla="*/ 768 h 2622"/>
                  <a:gd name="T28" fmla="*/ 26 w 2622"/>
                  <a:gd name="T29" fmla="*/ 1040 h 2622"/>
                  <a:gd name="T30" fmla="*/ 104 w 2622"/>
                  <a:gd name="T31" fmla="*/ 1240 h 2622"/>
                  <a:gd name="T32" fmla="*/ 112 w 2622"/>
                  <a:gd name="T33" fmla="*/ 1470 h 2622"/>
                  <a:gd name="T34" fmla="*/ 164 w 2622"/>
                  <a:gd name="T35" fmla="*/ 1692 h 2622"/>
                  <a:gd name="T36" fmla="*/ 212 w 2622"/>
                  <a:gd name="T37" fmla="*/ 2028 h 2622"/>
                  <a:gd name="T38" fmla="*/ 408 w 2622"/>
                  <a:gd name="T39" fmla="*/ 2116 h 2622"/>
                  <a:gd name="T40" fmla="*/ 576 w 2622"/>
                  <a:gd name="T41" fmla="*/ 2272 h 2622"/>
                  <a:gd name="T42" fmla="*/ 770 w 2622"/>
                  <a:gd name="T43" fmla="*/ 2394 h 2622"/>
                  <a:gd name="T44" fmla="*/ 1042 w 2622"/>
                  <a:gd name="T45" fmla="*/ 2596 h 2622"/>
                  <a:gd name="T46" fmla="*/ 1240 w 2622"/>
                  <a:gd name="T47" fmla="*/ 2520 h 2622"/>
                  <a:gd name="T48" fmla="*/ 1470 w 2622"/>
                  <a:gd name="T49" fmla="*/ 2512 h 2622"/>
                  <a:gd name="T50" fmla="*/ 1694 w 2622"/>
                  <a:gd name="T51" fmla="*/ 2460 h 2622"/>
                  <a:gd name="T52" fmla="*/ 2028 w 2622"/>
                  <a:gd name="T53" fmla="*/ 2412 h 2622"/>
                  <a:gd name="T54" fmla="*/ 2116 w 2622"/>
                  <a:gd name="T55" fmla="*/ 2216 h 2622"/>
                  <a:gd name="T56" fmla="*/ 2272 w 2622"/>
                  <a:gd name="T57" fmla="*/ 2048 h 2622"/>
                  <a:gd name="T58" fmla="*/ 2394 w 2622"/>
                  <a:gd name="T59" fmla="*/ 1854 h 2622"/>
                  <a:gd name="T60" fmla="*/ 2596 w 2622"/>
                  <a:gd name="T61" fmla="*/ 1582 h 2622"/>
                  <a:gd name="T62" fmla="*/ 2520 w 2622"/>
                  <a:gd name="T63" fmla="*/ 1382 h 2622"/>
                  <a:gd name="T64" fmla="*/ 1142 w 2622"/>
                  <a:gd name="T65" fmla="*/ 2408 h 2622"/>
                  <a:gd name="T66" fmla="*/ 830 w 2622"/>
                  <a:gd name="T67" fmla="*/ 2312 h 2622"/>
                  <a:gd name="T68" fmla="*/ 566 w 2622"/>
                  <a:gd name="T69" fmla="*/ 2132 h 2622"/>
                  <a:gd name="T70" fmla="*/ 362 w 2622"/>
                  <a:gd name="T71" fmla="*/ 1886 h 2622"/>
                  <a:gd name="T72" fmla="*/ 238 w 2622"/>
                  <a:gd name="T73" fmla="*/ 1588 h 2622"/>
                  <a:gd name="T74" fmla="*/ 202 w 2622"/>
                  <a:gd name="T75" fmla="*/ 1312 h 2622"/>
                  <a:gd name="T76" fmla="*/ 252 w 2622"/>
                  <a:gd name="T77" fmla="*/ 982 h 2622"/>
                  <a:gd name="T78" fmla="*/ 392 w 2622"/>
                  <a:gd name="T79" fmla="*/ 692 h 2622"/>
                  <a:gd name="T80" fmla="*/ 606 w 2622"/>
                  <a:gd name="T81" fmla="*/ 456 h 2622"/>
                  <a:gd name="T82" fmla="*/ 880 w 2622"/>
                  <a:gd name="T83" fmla="*/ 290 h 2622"/>
                  <a:gd name="T84" fmla="*/ 1198 w 2622"/>
                  <a:gd name="T85" fmla="*/ 208 h 2622"/>
                  <a:gd name="T86" fmla="*/ 1480 w 2622"/>
                  <a:gd name="T87" fmla="*/ 214 h 2622"/>
                  <a:gd name="T88" fmla="*/ 1792 w 2622"/>
                  <a:gd name="T89" fmla="*/ 312 h 2622"/>
                  <a:gd name="T90" fmla="*/ 2058 w 2622"/>
                  <a:gd name="T91" fmla="*/ 490 h 2622"/>
                  <a:gd name="T92" fmla="*/ 2260 w 2622"/>
                  <a:gd name="T93" fmla="*/ 736 h 2622"/>
                  <a:gd name="T94" fmla="*/ 2386 w 2622"/>
                  <a:gd name="T95" fmla="*/ 1034 h 2622"/>
                  <a:gd name="T96" fmla="*/ 2422 w 2622"/>
                  <a:gd name="T97" fmla="*/ 1312 h 2622"/>
                  <a:gd name="T98" fmla="*/ 2372 w 2622"/>
                  <a:gd name="T99" fmla="*/ 1642 h 2622"/>
                  <a:gd name="T100" fmla="*/ 2232 w 2622"/>
                  <a:gd name="T101" fmla="*/ 1932 h 2622"/>
                  <a:gd name="T102" fmla="*/ 2018 w 2622"/>
                  <a:gd name="T103" fmla="*/ 2168 h 2622"/>
                  <a:gd name="T104" fmla="*/ 1744 w 2622"/>
                  <a:gd name="T105" fmla="*/ 2334 h 2622"/>
                  <a:gd name="T106" fmla="*/ 1426 w 2622"/>
                  <a:gd name="T107" fmla="*/ 2416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22" h="2622">
                    <a:moveTo>
                      <a:pt x="2622" y="1382"/>
                    </a:moveTo>
                    <a:lnTo>
                      <a:pt x="2622" y="1240"/>
                    </a:lnTo>
                    <a:lnTo>
                      <a:pt x="2520" y="1240"/>
                    </a:lnTo>
                    <a:lnTo>
                      <a:pt x="2520" y="1240"/>
                    </a:lnTo>
                    <a:lnTo>
                      <a:pt x="2516" y="1196"/>
                    </a:lnTo>
                    <a:lnTo>
                      <a:pt x="2512" y="1152"/>
                    </a:lnTo>
                    <a:lnTo>
                      <a:pt x="2506" y="1110"/>
                    </a:lnTo>
                    <a:lnTo>
                      <a:pt x="2498" y="1068"/>
                    </a:lnTo>
                    <a:lnTo>
                      <a:pt x="2596" y="1040"/>
                    </a:lnTo>
                    <a:lnTo>
                      <a:pt x="2560" y="904"/>
                    </a:lnTo>
                    <a:lnTo>
                      <a:pt x="2460" y="930"/>
                    </a:lnTo>
                    <a:lnTo>
                      <a:pt x="2460" y="930"/>
                    </a:lnTo>
                    <a:lnTo>
                      <a:pt x="2446" y="888"/>
                    </a:lnTo>
                    <a:lnTo>
                      <a:pt x="2430" y="848"/>
                    </a:lnTo>
                    <a:lnTo>
                      <a:pt x="2412" y="808"/>
                    </a:lnTo>
                    <a:lnTo>
                      <a:pt x="2394" y="768"/>
                    </a:lnTo>
                    <a:lnTo>
                      <a:pt x="2482" y="718"/>
                    </a:lnTo>
                    <a:lnTo>
                      <a:pt x="2412" y="594"/>
                    </a:lnTo>
                    <a:lnTo>
                      <a:pt x="2322" y="646"/>
                    </a:lnTo>
                    <a:lnTo>
                      <a:pt x="2322" y="646"/>
                    </a:lnTo>
                    <a:lnTo>
                      <a:pt x="2298" y="610"/>
                    </a:lnTo>
                    <a:lnTo>
                      <a:pt x="2272" y="574"/>
                    </a:lnTo>
                    <a:lnTo>
                      <a:pt x="2244" y="540"/>
                    </a:lnTo>
                    <a:lnTo>
                      <a:pt x="2216" y="508"/>
                    </a:lnTo>
                    <a:lnTo>
                      <a:pt x="2290" y="434"/>
                    </a:lnTo>
                    <a:lnTo>
                      <a:pt x="2188" y="334"/>
                    </a:lnTo>
                    <a:lnTo>
                      <a:pt x="2116" y="406"/>
                    </a:lnTo>
                    <a:lnTo>
                      <a:pt x="2116" y="406"/>
                    </a:lnTo>
                    <a:lnTo>
                      <a:pt x="2082" y="378"/>
                    </a:lnTo>
                    <a:lnTo>
                      <a:pt x="2048" y="352"/>
                    </a:lnTo>
                    <a:lnTo>
                      <a:pt x="2014" y="326"/>
                    </a:lnTo>
                    <a:lnTo>
                      <a:pt x="1978" y="300"/>
                    </a:lnTo>
                    <a:lnTo>
                      <a:pt x="2028" y="212"/>
                    </a:lnTo>
                    <a:lnTo>
                      <a:pt x="1906" y="140"/>
                    </a:lnTo>
                    <a:lnTo>
                      <a:pt x="1854" y="230"/>
                    </a:lnTo>
                    <a:lnTo>
                      <a:pt x="1854" y="230"/>
                    </a:lnTo>
                    <a:lnTo>
                      <a:pt x="1816" y="210"/>
                    </a:lnTo>
                    <a:lnTo>
                      <a:pt x="1776" y="194"/>
                    </a:lnTo>
                    <a:lnTo>
                      <a:pt x="1734" y="178"/>
                    </a:lnTo>
                    <a:lnTo>
                      <a:pt x="1694" y="162"/>
                    </a:lnTo>
                    <a:lnTo>
                      <a:pt x="1720" y="64"/>
                    </a:lnTo>
                    <a:lnTo>
                      <a:pt x="1582" y="26"/>
                    </a:lnTo>
                    <a:lnTo>
                      <a:pt x="1556" y="126"/>
                    </a:lnTo>
                    <a:lnTo>
                      <a:pt x="1556" y="126"/>
                    </a:lnTo>
                    <a:lnTo>
                      <a:pt x="1514" y="118"/>
                    </a:lnTo>
                    <a:lnTo>
                      <a:pt x="1470" y="112"/>
                    </a:lnTo>
                    <a:lnTo>
                      <a:pt x="1426" y="106"/>
                    </a:lnTo>
                    <a:lnTo>
                      <a:pt x="1382" y="104"/>
                    </a:lnTo>
                    <a:lnTo>
                      <a:pt x="1382" y="0"/>
                    </a:lnTo>
                    <a:lnTo>
                      <a:pt x="1240" y="0"/>
                    </a:lnTo>
                    <a:lnTo>
                      <a:pt x="1240" y="104"/>
                    </a:lnTo>
                    <a:lnTo>
                      <a:pt x="1240" y="104"/>
                    </a:lnTo>
                    <a:lnTo>
                      <a:pt x="1196" y="106"/>
                    </a:lnTo>
                    <a:lnTo>
                      <a:pt x="1154" y="112"/>
                    </a:lnTo>
                    <a:lnTo>
                      <a:pt x="1110" y="118"/>
                    </a:lnTo>
                    <a:lnTo>
                      <a:pt x="1068" y="126"/>
                    </a:lnTo>
                    <a:lnTo>
                      <a:pt x="1042" y="26"/>
                    </a:lnTo>
                    <a:lnTo>
                      <a:pt x="904" y="64"/>
                    </a:lnTo>
                    <a:lnTo>
                      <a:pt x="930" y="162"/>
                    </a:lnTo>
                    <a:lnTo>
                      <a:pt x="930" y="162"/>
                    </a:lnTo>
                    <a:lnTo>
                      <a:pt x="890" y="178"/>
                    </a:lnTo>
                    <a:lnTo>
                      <a:pt x="848" y="194"/>
                    </a:lnTo>
                    <a:lnTo>
                      <a:pt x="808" y="210"/>
                    </a:lnTo>
                    <a:lnTo>
                      <a:pt x="770" y="230"/>
                    </a:lnTo>
                    <a:lnTo>
                      <a:pt x="718" y="140"/>
                    </a:lnTo>
                    <a:lnTo>
                      <a:pt x="594" y="212"/>
                    </a:lnTo>
                    <a:lnTo>
                      <a:pt x="646" y="300"/>
                    </a:lnTo>
                    <a:lnTo>
                      <a:pt x="646" y="300"/>
                    </a:lnTo>
                    <a:lnTo>
                      <a:pt x="610" y="326"/>
                    </a:lnTo>
                    <a:lnTo>
                      <a:pt x="576" y="352"/>
                    </a:lnTo>
                    <a:lnTo>
                      <a:pt x="542" y="378"/>
                    </a:lnTo>
                    <a:lnTo>
                      <a:pt x="508" y="406"/>
                    </a:lnTo>
                    <a:lnTo>
                      <a:pt x="436" y="334"/>
                    </a:lnTo>
                    <a:lnTo>
                      <a:pt x="334" y="434"/>
                    </a:lnTo>
                    <a:lnTo>
                      <a:pt x="408" y="508"/>
                    </a:lnTo>
                    <a:lnTo>
                      <a:pt x="408" y="508"/>
                    </a:lnTo>
                    <a:lnTo>
                      <a:pt x="378" y="540"/>
                    </a:lnTo>
                    <a:lnTo>
                      <a:pt x="352" y="574"/>
                    </a:lnTo>
                    <a:lnTo>
                      <a:pt x="326" y="610"/>
                    </a:lnTo>
                    <a:lnTo>
                      <a:pt x="302" y="646"/>
                    </a:lnTo>
                    <a:lnTo>
                      <a:pt x="212" y="594"/>
                    </a:lnTo>
                    <a:lnTo>
                      <a:pt x="140" y="718"/>
                    </a:lnTo>
                    <a:lnTo>
                      <a:pt x="230" y="768"/>
                    </a:lnTo>
                    <a:lnTo>
                      <a:pt x="230" y="768"/>
                    </a:lnTo>
                    <a:lnTo>
                      <a:pt x="212" y="808"/>
                    </a:lnTo>
                    <a:lnTo>
                      <a:pt x="194" y="848"/>
                    </a:lnTo>
                    <a:lnTo>
                      <a:pt x="178" y="888"/>
                    </a:lnTo>
                    <a:lnTo>
                      <a:pt x="164" y="930"/>
                    </a:lnTo>
                    <a:lnTo>
                      <a:pt x="64" y="904"/>
                    </a:lnTo>
                    <a:lnTo>
                      <a:pt x="26" y="1040"/>
                    </a:lnTo>
                    <a:lnTo>
                      <a:pt x="126" y="1068"/>
                    </a:lnTo>
                    <a:lnTo>
                      <a:pt x="126" y="1068"/>
                    </a:lnTo>
                    <a:lnTo>
                      <a:pt x="118" y="1110"/>
                    </a:lnTo>
                    <a:lnTo>
                      <a:pt x="112" y="1152"/>
                    </a:lnTo>
                    <a:lnTo>
                      <a:pt x="108" y="1196"/>
                    </a:lnTo>
                    <a:lnTo>
                      <a:pt x="104" y="1240"/>
                    </a:lnTo>
                    <a:lnTo>
                      <a:pt x="0" y="1240"/>
                    </a:lnTo>
                    <a:lnTo>
                      <a:pt x="0" y="1382"/>
                    </a:lnTo>
                    <a:lnTo>
                      <a:pt x="104" y="1382"/>
                    </a:lnTo>
                    <a:lnTo>
                      <a:pt x="104" y="1382"/>
                    </a:lnTo>
                    <a:lnTo>
                      <a:pt x="108" y="1426"/>
                    </a:lnTo>
                    <a:lnTo>
                      <a:pt x="112" y="1470"/>
                    </a:lnTo>
                    <a:lnTo>
                      <a:pt x="118" y="1512"/>
                    </a:lnTo>
                    <a:lnTo>
                      <a:pt x="126" y="1556"/>
                    </a:lnTo>
                    <a:lnTo>
                      <a:pt x="26" y="1582"/>
                    </a:lnTo>
                    <a:lnTo>
                      <a:pt x="64" y="1720"/>
                    </a:lnTo>
                    <a:lnTo>
                      <a:pt x="164" y="1692"/>
                    </a:lnTo>
                    <a:lnTo>
                      <a:pt x="164" y="1692"/>
                    </a:lnTo>
                    <a:lnTo>
                      <a:pt x="178" y="1734"/>
                    </a:lnTo>
                    <a:lnTo>
                      <a:pt x="194" y="1774"/>
                    </a:lnTo>
                    <a:lnTo>
                      <a:pt x="212" y="1814"/>
                    </a:lnTo>
                    <a:lnTo>
                      <a:pt x="230" y="1854"/>
                    </a:lnTo>
                    <a:lnTo>
                      <a:pt x="140" y="1906"/>
                    </a:lnTo>
                    <a:lnTo>
                      <a:pt x="212" y="2028"/>
                    </a:lnTo>
                    <a:lnTo>
                      <a:pt x="302" y="1978"/>
                    </a:lnTo>
                    <a:lnTo>
                      <a:pt x="302" y="1978"/>
                    </a:lnTo>
                    <a:lnTo>
                      <a:pt x="326" y="2014"/>
                    </a:lnTo>
                    <a:lnTo>
                      <a:pt x="352" y="2048"/>
                    </a:lnTo>
                    <a:lnTo>
                      <a:pt x="378" y="2082"/>
                    </a:lnTo>
                    <a:lnTo>
                      <a:pt x="408" y="2116"/>
                    </a:lnTo>
                    <a:lnTo>
                      <a:pt x="334" y="2188"/>
                    </a:lnTo>
                    <a:lnTo>
                      <a:pt x="436" y="2288"/>
                    </a:lnTo>
                    <a:lnTo>
                      <a:pt x="508" y="2216"/>
                    </a:lnTo>
                    <a:lnTo>
                      <a:pt x="508" y="2216"/>
                    </a:lnTo>
                    <a:lnTo>
                      <a:pt x="542" y="2244"/>
                    </a:lnTo>
                    <a:lnTo>
                      <a:pt x="576" y="2272"/>
                    </a:lnTo>
                    <a:lnTo>
                      <a:pt x="610" y="2298"/>
                    </a:lnTo>
                    <a:lnTo>
                      <a:pt x="646" y="2322"/>
                    </a:lnTo>
                    <a:lnTo>
                      <a:pt x="594" y="2412"/>
                    </a:lnTo>
                    <a:lnTo>
                      <a:pt x="718" y="2482"/>
                    </a:lnTo>
                    <a:lnTo>
                      <a:pt x="770" y="2394"/>
                    </a:lnTo>
                    <a:lnTo>
                      <a:pt x="770" y="2394"/>
                    </a:lnTo>
                    <a:lnTo>
                      <a:pt x="808" y="2412"/>
                    </a:lnTo>
                    <a:lnTo>
                      <a:pt x="848" y="2430"/>
                    </a:lnTo>
                    <a:lnTo>
                      <a:pt x="890" y="2446"/>
                    </a:lnTo>
                    <a:lnTo>
                      <a:pt x="930" y="2460"/>
                    </a:lnTo>
                    <a:lnTo>
                      <a:pt x="904" y="2560"/>
                    </a:lnTo>
                    <a:lnTo>
                      <a:pt x="1042" y="2596"/>
                    </a:lnTo>
                    <a:lnTo>
                      <a:pt x="1068" y="2498"/>
                    </a:lnTo>
                    <a:lnTo>
                      <a:pt x="1068" y="2498"/>
                    </a:lnTo>
                    <a:lnTo>
                      <a:pt x="1110" y="2504"/>
                    </a:lnTo>
                    <a:lnTo>
                      <a:pt x="1154" y="2512"/>
                    </a:lnTo>
                    <a:lnTo>
                      <a:pt x="1196" y="2516"/>
                    </a:lnTo>
                    <a:lnTo>
                      <a:pt x="1240" y="2520"/>
                    </a:lnTo>
                    <a:lnTo>
                      <a:pt x="1240" y="2622"/>
                    </a:lnTo>
                    <a:lnTo>
                      <a:pt x="1382" y="2622"/>
                    </a:lnTo>
                    <a:lnTo>
                      <a:pt x="1382" y="2520"/>
                    </a:lnTo>
                    <a:lnTo>
                      <a:pt x="1382" y="2520"/>
                    </a:lnTo>
                    <a:lnTo>
                      <a:pt x="1426" y="2516"/>
                    </a:lnTo>
                    <a:lnTo>
                      <a:pt x="1470" y="2512"/>
                    </a:lnTo>
                    <a:lnTo>
                      <a:pt x="1514" y="2504"/>
                    </a:lnTo>
                    <a:lnTo>
                      <a:pt x="1556" y="2498"/>
                    </a:lnTo>
                    <a:lnTo>
                      <a:pt x="1582" y="2596"/>
                    </a:lnTo>
                    <a:lnTo>
                      <a:pt x="1720" y="2560"/>
                    </a:lnTo>
                    <a:lnTo>
                      <a:pt x="1694" y="2460"/>
                    </a:lnTo>
                    <a:lnTo>
                      <a:pt x="1694" y="2460"/>
                    </a:lnTo>
                    <a:lnTo>
                      <a:pt x="1734" y="2446"/>
                    </a:lnTo>
                    <a:lnTo>
                      <a:pt x="1776" y="2430"/>
                    </a:lnTo>
                    <a:lnTo>
                      <a:pt x="1816" y="2412"/>
                    </a:lnTo>
                    <a:lnTo>
                      <a:pt x="1854" y="2394"/>
                    </a:lnTo>
                    <a:lnTo>
                      <a:pt x="1906" y="2482"/>
                    </a:lnTo>
                    <a:lnTo>
                      <a:pt x="2028" y="2412"/>
                    </a:lnTo>
                    <a:lnTo>
                      <a:pt x="1978" y="2322"/>
                    </a:lnTo>
                    <a:lnTo>
                      <a:pt x="1978" y="2322"/>
                    </a:lnTo>
                    <a:lnTo>
                      <a:pt x="2014" y="2298"/>
                    </a:lnTo>
                    <a:lnTo>
                      <a:pt x="2048" y="2272"/>
                    </a:lnTo>
                    <a:lnTo>
                      <a:pt x="2082" y="2244"/>
                    </a:lnTo>
                    <a:lnTo>
                      <a:pt x="2116" y="2216"/>
                    </a:lnTo>
                    <a:lnTo>
                      <a:pt x="2188" y="2288"/>
                    </a:lnTo>
                    <a:lnTo>
                      <a:pt x="2290" y="2188"/>
                    </a:lnTo>
                    <a:lnTo>
                      <a:pt x="2216" y="2116"/>
                    </a:lnTo>
                    <a:lnTo>
                      <a:pt x="2216" y="2116"/>
                    </a:lnTo>
                    <a:lnTo>
                      <a:pt x="2244" y="2082"/>
                    </a:lnTo>
                    <a:lnTo>
                      <a:pt x="2272" y="2048"/>
                    </a:lnTo>
                    <a:lnTo>
                      <a:pt x="2298" y="2014"/>
                    </a:lnTo>
                    <a:lnTo>
                      <a:pt x="2322" y="1978"/>
                    </a:lnTo>
                    <a:lnTo>
                      <a:pt x="2412" y="2028"/>
                    </a:lnTo>
                    <a:lnTo>
                      <a:pt x="2482" y="1906"/>
                    </a:lnTo>
                    <a:lnTo>
                      <a:pt x="2394" y="1854"/>
                    </a:lnTo>
                    <a:lnTo>
                      <a:pt x="2394" y="1854"/>
                    </a:lnTo>
                    <a:lnTo>
                      <a:pt x="2412" y="1814"/>
                    </a:lnTo>
                    <a:lnTo>
                      <a:pt x="2430" y="1774"/>
                    </a:lnTo>
                    <a:lnTo>
                      <a:pt x="2446" y="1734"/>
                    </a:lnTo>
                    <a:lnTo>
                      <a:pt x="2460" y="1692"/>
                    </a:lnTo>
                    <a:lnTo>
                      <a:pt x="2560" y="1720"/>
                    </a:lnTo>
                    <a:lnTo>
                      <a:pt x="2596" y="1582"/>
                    </a:lnTo>
                    <a:lnTo>
                      <a:pt x="2498" y="1556"/>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lnTo>
                      <a:pt x="1312" y="2420"/>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p:spPr>
            <p:txBody>
              <a:bodyPr>
                <a:flatTx/>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8146" name="Group 108"/>
              <p:cNvGrpSpPr/>
              <p:nvPr/>
            </p:nvGrpSpPr>
            <p:grpSpPr bwMode="auto">
              <a:xfrm>
                <a:off x="1225624" y="1160487"/>
                <a:ext cx="2952750" cy="2124075"/>
                <a:chOff x="793" y="1298"/>
                <a:chExt cx="1860" cy="1338"/>
              </a:xfrm>
            </p:grpSpPr>
            <p:sp>
              <p:nvSpPr>
                <p:cNvPr id="48147" name="Oval 109"/>
                <p:cNvSpPr>
                  <a:spLocks noChangeArrowheads="1"/>
                </p:cNvSpPr>
                <p:nvPr/>
              </p:nvSpPr>
              <p:spPr bwMode="auto">
                <a:xfrm>
                  <a:off x="793" y="1298"/>
                  <a:ext cx="1860" cy="1338"/>
                </a:xfrm>
                <a:prstGeom prst="ellipse">
                  <a:avLst/>
                </a:prstGeom>
                <a:solidFill>
                  <a:schemeClr val="accent2"/>
                </a:solidFill>
                <a:ln w="9525">
                  <a:noFill/>
                  <a:round/>
                </a:ln>
              </p:spPr>
              <p:txBody>
                <a:bodyPr wrap="none" anchor="ct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48148" name="Freeform 110"/>
                <p:cNvSpPr/>
                <p:nvPr/>
              </p:nvSpPr>
              <p:spPr bwMode="auto">
                <a:xfrm>
                  <a:off x="839" y="1321"/>
                  <a:ext cx="1769" cy="624"/>
                </a:xfrm>
                <a:custGeom>
                  <a:avLst/>
                  <a:gdLst>
                    <a:gd name="T0" fmla="*/ 0 w 3456"/>
                    <a:gd name="T1" fmla="*/ 225 h 1728"/>
                    <a:gd name="T2" fmla="*/ 3 w 3456"/>
                    <a:gd name="T3" fmla="*/ 202 h 1728"/>
                    <a:gd name="T4" fmla="*/ 9 w 3456"/>
                    <a:gd name="T5" fmla="*/ 180 h 1728"/>
                    <a:gd name="T6" fmla="*/ 20 w 3456"/>
                    <a:gd name="T7" fmla="*/ 158 h 1728"/>
                    <a:gd name="T8" fmla="*/ 36 w 3456"/>
                    <a:gd name="T9" fmla="*/ 138 h 1728"/>
                    <a:gd name="T10" fmla="*/ 54 w 3456"/>
                    <a:gd name="T11" fmla="*/ 118 h 1728"/>
                    <a:gd name="T12" fmla="*/ 78 w 3456"/>
                    <a:gd name="T13" fmla="*/ 99 h 1728"/>
                    <a:gd name="T14" fmla="*/ 103 w 3456"/>
                    <a:gd name="T15" fmla="*/ 82 h 1728"/>
                    <a:gd name="T16" fmla="*/ 133 w 3456"/>
                    <a:gd name="T17" fmla="*/ 66 h 1728"/>
                    <a:gd name="T18" fmla="*/ 165 w 3456"/>
                    <a:gd name="T19" fmla="*/ 51 h 1728"/>
                    <a:gd name="T20" fmla="*/ 200 w 3456"/>
                    <a:gd name="T21" fmla="*/ 39 h 1728"/>
                    <a:gd name="T22" fmla="*/ 237 w 3456"/>
                    <a:gd name="T23" fmla="*/ 27 h 1728"/>
                    <a:gd name="T24" fmla="*/ 277 w 3456"/>
                    <a:gd name="T25" fmla="*/ 18 h 1728"/>
                    <a:gd name="T26" fmla="*/ 318 w 3456"/>
                    <a:gd name="T27" fmla="*/ 10 h 1728"/>
                    <a:gd name="T28" fmla="*/ 361 w 3456"/>
                    <a:gd name="T29" fmla="*/ 5 h 1728"/>
                    <a:gd name="T30" fmla="*/ 406 w 3456"/>
                    <a:gd name="T31" fmla="*/ 1 h 1728"/>
                    <a:gd name="T32" fmla="*/ 453 w 3456"/>
                    <a:gd name="T33" fmla="*/ 0 h 1728"/>
                    <a:gd name="T34" fmla="*/ 476 w 3456"/>
                    <a:gd name="T35" fmla="*/ 0 h 1728"/>
                    <a:gd name="T36" fmla="*/ 522 w 3456"/>
                    <a:gd name="T37" fmla="*/ 3 h 1728"/>
                    <a:gd name="T38" fmla="*/ 566 w 3456"/>
                    <a:gd name="T39" fmla="*/ 7 h 1728"/>
                    <a:gd name="T40" fmla="*/ 609 w 3456"/>
                    <a:gd name="T41" fmla="*/ 14 h 1728"/>
                    <a:gd name="T42" fmla="*/ 649 w 3456"/>
                    <a:gd name="T43" fmla="*/ 22 h 1728"/>
                    <a:gd name="T44" fmla="*/ 687 w 3456"/>
                    <a:gd name="T45" fmla="*/ 33 h 1728"/>
                    <a:gd name="T46" fmla="*/ 724 w 3456"/>
                    <a:gd name="T47" fmla="*/ 45 h 1728"/>
                    <a:gd name="T48" fmla="*/ 757 w 3456"/>
                    <a:gd name="T49" fmla="*/ 59 h 1728"/>
                    <a:gd name="T50" fmla="*/ 788 w 3456"/>
                    <a:gd name="T51" fmla="*/ 74 h 1728"/>
                    <a:gd name="T52" fmla="*/ 815 w 3456"/>
                    <a:gd name="T53" fmla="*/ 91 h 1728"/>
                    <a:gd name="T54" fmla="*/ 840 w 3456"/>
                    <a:gd name="T55" fmla="*/ 108 h 1728"/>
                    <a:gd name="T56" fmla="*/ 861 w 3456"/>
                    <a:gd name="T57" fmla="*/ 127 h 1728"/>
                    <a:gd name="T58" fmla="*/ 878 w 3456"/>
                    <a:gd name="T59" fmla="*/ 148 h 1728"/>
                    <a:gd name="T60" fmla="*/ 891 w 3456"/>
                    <a:gd name="T61" fmla="*/ 169 h 1728"/>
                    <a:gd name="T62" fmla="*/ 900 w 3456"/>
                    <a:gd name="T63" fmla="*/ 191 h 1728"/>
                    <a:gd name="T64" fmla="*/ 905 w 3456"/>
                    <a:gd name="T65" fmla="*/ 214 h 1728"/>
                    <a:gd name="T66" fmla="*/ 0 w 3456"/>
                    <a:gd name="T67" fmla="*/ 225 h 17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56"/>
                    <a:gd name="T103" fmla="*/ 0 h 1728"/>
                    <a:gd name="T104" fmla="*/ 3456 w 3456"/>
                    <a:gd name="T105" fmla="*/ 1728 h 17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gs>
                    <a:gs pos="100000">
                      <a:srgbClr val="767676">
                        <a:alpha val="0"/>
                      </a:srgbClr>
                    </a:gs>
                  </a:gsLst>
                  <a:lin ang="5400000" scaled="1"/>
                </a:gra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sp>
          <p:nvSpPr>
            <p:cNvPr id="48144" name="Text Box 111"/>
            <p:cNvSpPr txBox="1">
              <a:spLocks noChangeArrowheads="1"/>
            </p:cNvSpPr>
            <p:nvPr/>
          </p:nvSpPr>
          <p:spPr bwMode="auto">
            <a:xfrm>
              <a:off x="1272381" y="1944737"/>
              <a:ext cx="2879725" cy="455978"/>
            </a:xfrm>
            <a:prstGeom prst="rect">
              <a:avLst/>
            </a:prstGeom>
            <a:noFill/>
            <a:ln w="9525">
              <a:noFill/>
              <a:miter lim="800000"/>
            </a:ln>
          </p:spPr>
          <p:txBody>
            <a:bodyPr>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234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填加标题</a:t>
              </a:r>
              <a:endParaRPr kumimoji="0" lang="en-US" altLang="ko-KR" sz="234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60" name="组合 59"/>
          <p:cNvGrpSpPr/>
          <p:nvPr/>
        </p:nvGrpSpPr>
        <p:grpSpPr bwMode="auto">
          <a:xfrm>
            <a:off x="3477578" y="2760345"/>
            <a:ext cx="2857500" cy="1341597"/>
            <a:chOff x="3457068" y="2508275"/>
            <a:chExt cx="2879725" cy="1352550"/>
          </a:xfrm>
        </p:grpSpPr>
        <p:grpSp>
          <p:nvGrpSpPr>
            <p:cNvPr id="48136" name="Group 112"/>
            <p:cNvGrpSpPr/>
            <p:nvPr/>
          </p:nvGrpSpPr>
          <p:grpSpPr bwMode="auto">
            <a:xfrm>
              <a:off x="4176787" y="2508275"/>
              <a:ext cx="1439862" cy="1352550"/>
              <a:chOff x="4264" y="1564"/>
              <a:chExt cx="907" cy="852"/>
            </a:xfrm>
          </p:grpSpPr>
          <p:sp>
            <p:nvSpPr>
              <p:cNvPr id="48138" name="Freeform 113"/>
              <p:cNvSpPr>
                <a:spLocks noEditPoints="1"/>
              </p:cNvSpPr>
              <p:nvPr/>
            </p:nvSpPr>
            <p:spPr bwMode="auto">
              <a:xfrm>
                <a:off x="4264" y="1768"/>
                <a:ext cx="907" cy="648"/>
              </a:xfrm>
              <a:custGeom>
                <a:avLst/>
                <a:gdLst>
                  <a:gd name="T0" fmla="*/ 727 w 1010"/>
                  <a:gd name="T1" fmla="*/ 179 h 1008"/>
                  <a:gd name="T2" fmla="*/ 719 w 1010"/>
                  <a:gd name="T3" fmla="*/ 161 h 1008"/>
                  <a:gd name="T4" fmla="*/ 674 w 1010"/>
                  <a:gd name="T5" fmla="*/ 113 h 1008"/>
                  <a:gd name="T6" fmla="*/ 594 w 1010"/>
                  <a:gd name="T7" fmla="*/ 71 h 1008"/>
                  <a:gd name="T8" fmla="*/ 533 w 1010"/>
                  <a:gd name="T9" fmla="*/ 55 h 1008"/>
                  <a:gd name="T10" fmla="*/ 464 w 1010"/>
                  <a:gd name="T11" fmla="*/ 44 h 1008"/>
                  <a:gd name="T12" fmla="*/ 350 w 1010"/>
                  <a:gd name="T13" fmla="*/ 44 h 1008"/>
                  <a:gd name="T14" fmla="*/ 314 w 1010"/>
                  <a:gd name="T15" fmla="*/ 48 h 1008"/>
                  <a:gd name="T16" fmla="*/ 221 w 1010"/>
                  <a:gd name="T17" fmla="*/ 71 h 1008"/>
                  <a:gd name="T18" fmla="*/ 140 w 1010"/>
                  <a:gd name="T19" fmla="*/ 113 h 1008"/>
                  <a:gd name="T20" fmla="*/ 107 w 1010"/>
                  <a:gd name="T21" fmla="*/ 144 h 1008"/>
                  <a:gd name="T22" fmla="*/ 87 w 1010"/>
                  <a:gd name="T23" fmla="*/ 179 h 1008"/>
                  <a:gd name="T24" fmla="*/ 87 w 1010"/>
                  <a:gd name="T25" fmla="*/ 237 h 1008"/>
                  <a:gd name="T26" fmla="*/ 95 w 1010"/>
                  <a:gd name="T27" fmla="*/ 255 h 1008"/>
                  <a:gd name="T28" fmla="*/ 140 w 1010"/>
                  <a:gd name="T29" fmla="*/ 303 h 1008"/>
                  <a:gd name="T30" fmla="*/ 221 w 1010"/>
                  <a:gd name="T31" fmla="*/ 345 h 1008"/>
                  <a:gd name="T32" fmla="*/ 282 w 1010"/>
                  <a:gd name="T33" fmla="*/ 362 h 1008"/>
                  <a:gd name="T34" fmla="*/ 350 w 1010"/>
                  <a:gd name="T35" fmla="*/ 372 h 1008"/>
                  <a:gd name="T36" fmla="*/ 464 w 1010"/>
                  <a:gd name="T37" fmla="*/ 372 h 1008"/>
                  <a:gd name="T38" fmla="*/ 500 w 1010"/>
                  <a:gd name="T39" fmla="*/ 368 h 1008"/>
                  <a:gd name="T40" fmla="*/ 594 w 1010"/>
                  <a:gd name="T41" fmla="*/ 345 h 1008"/>
                  <a:gd name="T42" fmla="*/ 674 w 1010"/>
                  <a:gd name="T43" fmla="*/ 303 h 1008"/>
                  <a:gd name="T44" fmla="*/ 708 w 1010"/>
                  <a:gd name="T45" fmla="*/ 272 h 1008"/>
                  <a:gd name="T46" fmla="*/ 727 w 1010"/>
                  <a:gd name="T47" fmla="*/ 237 h 1008"/>
                  <a:gd name="T48" fmla="*/ 407 w 1010"/>
                  <a:gd name="T49" fmla="*/ 333 h 1008"/>
                  <a:gd name="T50" fmla="*/ 334 w 1010"/>
                  <a:gd name="T51" fmla="*/ 327 h 1008"/>
                  <a:gd name="T52" fmla="*/ 271 w 1010"/>
                  <a:gd name="T53" fmla="*/ 312 h 1008"/>
                  <a:gd name="T54" fmla="*/ 219 w 1010"/>
                  <a:gd name="T55" fmla="*/ 287 h 1008"/>
                  <a:gd name="T56" fmla="*/ 182 w 1010"/>
                  <a:gd name="T57" fmla="*/ 257 h 1008"/>
                  <a:gd name="T58" fmla="*/ 164 w 1010"/>
                  <a:gd name="T59" fmla="*/ 221 h 1008"/>
                  <a:gd name="T60" fmla="*/ 164 w 1010"/>
                  <a:gd name="T61" fmla="*/ 195 h 1008"/>
                  <a:gd name="T62" fmla="*/ 182 w 1010"/>
                  <a:gd name="T63" fmla="*/ 159 h 1008"/>
                  <a:gd name="T64" fmla="*/ 219 w 1010"/>
                  <a:gd name="T65" fmla="*/ 129 h 1008"/>
                  <a:gd name="T66" fmla="*/ 271 w 1010"/>
                  <a:gd name="T67" fmla="*/ 104 h 1008"/>
                  <a:gd name="T68" fmla="*/ 334 w 1010"/>
                  <a:gd name="T69" fmla="*/ 89 h 1008"/>
                  <a:gd name="T70" fmla="*/ 407 w 1010"/>
                  <a:gd name="T71" fmla="*/ 84 h 1008"/>
                  <a:gd name="T72" fmla="*/ 456 w 1010"/>
                  <a:gd name="T73" fmla="*/ 86 h 1008"/>
                  <a:gd name="T74" fmla="*/ 524 w 1010"/>
                  <a:gd name="T75" fmla="*/ 98 h 1008"/>
                  <a:gd name="T76" fmla="*/ 579 w 1010"/>
                  <a:gd name="T77" fmla="*/ 120 h 1008"/>
                  <a:gd name="T78" fmla="*/ 621 w 1010"/>
                  <a:gd name="T79" fmla="*/ 149 h 1008"/>
                  <a:gd name="T80" fmla="*/ 647 w 1010"/>
                  <a:gd name="T81" fmla="*/ 183 h 1008"/>
                  <a:gd name="T82" fmla="*/ 652 w 1010"/>
                  <a:gd name="T83" fmla="*/ 208 h 1008"/>
                  <a:gd name="T84" fmla="*/ 640 w 1010"/>
                  <a:gd name="T85" fmla="*/ 246 h 1008"/>
                  <a:gd name="T86" fmla="*/ 610 w 1010"/>
                  <a:gd name="T87" fmla="*/ 278 h 1008"/>
                  <a:gd name="T88" fmla="*/ 563 w 1010"/>
                  <a:gd name="T89" fmla="*/ 305 h 1008"/>
                  <a:gd name="T90" fmla="*/ 502 w 1010"/>
                  <a:gd name="T91" fmla="*/ 323 h 1008"/>
                  <a:gd name="T92" fmla="*/ 432 w 1010"/>
                  <a:gd name="T93" fmla="*/ 332 h 10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10"/>
                  <a:gd name="T142" fmla="*/ 0 h 1008"/>
                  <a:gd name="T143" fmla="*/ 1010 w 1010"/>
                  <a:gd name="T144" fmla="*/ 1008 h 100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10" h="1008">
                    <a:moveTo>
                      <a:pt x="1010" y="574"/>
                    </a:moveTo>
                    <a:lnTo>
                      <a:pt x="1010" y="432"/>
                    </a:lnTo>
                    <a:lnTo>
                      <a:pt x="902" y="432"/>
                    </a:lnTo>
                    <a:lnTo>
                      <a:pt x="898" y="410"/>
                    </a:lnTo>
                    <a:lnTo>
                      <a:pt x="892" y="390"/>
                    </a:lnTo>
                    <a:lnTo>
                      <a:pt x="878" y="348"/>
                    </a:lnTo>
                    <a:lnTo>
                      <a:pt x="858" y="310"/>
                    </a:lnTo>
                    <a:lnTo>
                      <a:pt x="836" y="274"/>
                    </a:lnTo>
                    <a:lnTo>
                      <a:pt x="912" y="198"/>
                    </a:lnTo>
                    <a:lnTo>
                      <a:pt x="812" y="96"/>
                    </a:lnTo>
                    <a:lnTo>
                      <a:pt x="736" y="172"/>
                    </a:lnTo>
                    <a:lnTo>
                      <a:pt x="698" y="150"/>
                    </a:lnTo>
                    <a:lnTo>
                      <a:pt x="660" y="132"/>
                    </a:lnTo>
                    <a:lnTo>
                      <a:pt x="620" y="116"/>
                    </a:lnTo>
                    <a:lnTo>
                      <a:pt x="598" y="112"/>
                    </a:lnTo>
                    <a:lnTo>
                      <a:pt x="576" y="106"/>
                    </a:lnTo>
                    <a:lnTo>
                      <a:pt x="576" y="0"/>
                    </a:lnTo>
                    <a:lnTo>
                      <a:pt x="434" y="0"/>
                    </a:lnTo>
                    <a:lnTo>
                      <a:pt x="434" y="106"/>
                    </a:lnTo>
                    <a:lnTo>
                      <a:pt x="412" y="112"/>
                    </a:lnTo>
                    <a:lnTo>
                      <a:pt x="390" y="116"/>
                    </a:lnTo>
                    <a:lnTo>
                      <a:pt x="350" y="132"/>
                    </a:lnTo>
                    <a:lnTo>
                      <a:pt x="310" y="150"/>
                    </a:lnTo>
                    <a:lnTo>
                      <a:pt x="274" y="172"/>
                    </a:lnTo>
                    <a:lnTo>
                      <a:pt x="198" y="96"/>
                    </a:lnTo>
                    <a:lnTo>
                      <a:pt x="98" y="198"/>
                    </a:lnTo>
                    <a:lnTo>
                      <a:pt x="174" y="274"/>
                    </a:lnTo>
                    <a:lnTo>
                      <a:pt x="152" y="310"/>
                    </a:lnTo>
                    <a:lnTo>
                      <a:pt x="132" y="348"/>
                    </a:lnTo>
                    <a:lnTo>
                      <a:pt x="118" y="390"/>
                    </a:lnTo>
                    <a:lnTo>
                      <a:pt x="112" y="410"/>
                    </a:lnTo>
                    <a:lnTo>
                      <a:pt x="108" y="432"/>
                    </a:lnTo>
                    <a:lnTo>
                      <a:pt x="0" y="432"/>
                    </a:lnTo>
                    <a:lnTo>
                      <a:pt x="0" y="574"/>
                    </a:lnTo>
                    <a:lnTo>
                      <a:pt x="108" y="574"/>
                    </a:lnTo>
                    <a:lnTo>
                      <a:pt x="112" y="596"/>
                    </a:lnTo>
                    <a:lnTo>
                      <a:pt x="118" y="618"/>
                    </a:lnTo>
                    <a:lnTo>
                      <a:pt x="132" y="658"/>
                    </a:lnTo>
                    <a:lnTo>
                      <a:pt x="152" y="698"/>
                    </a:lnTo>
                    <a:lnTo>
                      <a:pt x="174" y="734"/>
                    </a:lnTo>
                    <a:lnTo>
                      <a:pt x="98" y="810"/>
                    </a:lnTo>
                    <a:lnTo>
                      <a:pt x="198" y="910"/>
                    </a:lnTo>
                    <a:lnTo>
                      <a:pt x="274" y="834"/>
                    </a:lnTo>
                    <a:lnTo>
                      <a:pt x="310" y="858"/>
                    </a:lnTo>
                    <a:lnTo>
                      <a:pt x="350" y="876"/>
                    </a:lnTo>
                    <a:lnTo>
                      <a:pt x="390" y="890"/>
                    </a:lnTo>
                    <a:lnTo>
                      <a:pt x="412" y="896"/>
                    </a:lnTo>
                    <a:lnTo>
                      <a:pt x="434" y="900"/>
                    </a:lnTo>
                    <a:lnTo>
                      <a:pt x="434" y="1008"/>
                    </a:lnTo>
                    <a:lnTo>
                      <a:pt x="576" y="1008"/>
                    </a:lnTo>
                    <a:lnTo>
                      <a:pt x="576" y="900"/>
                    </a:lnTo>
                    <a:lnTo>
                      <a:pt x="598" y="896"/>
                    </a:lnTo>
                    <a:lnTo>
                      <a:pt x="620" y="890"/>
                    </a:lnTo>
                    <a:lnTo>
                      <a:pt x="660" y="876"/>
                    </a:lnTo>
                    <a:lnTo>
                      <a:pt x="698" y="858"/>
                    </a:lnTo>
                    <a:lnTo>
                      <a:pt x="736" y="834"/>
                    </a:lnTo>
                    <a:lnTo>
                      <a:pt x="812" y="910"/>
                    </a:lnTo>
                    <a:lnTo>
                      <a:pt x="912" y="810"/>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close/>
                  </a:path>
                </a:pathLst>
              </a:custGeom>
              <a:solidFill>
                <a:schemeClr val="tx1">
                  <a:alpha val="50195"/>
                </a:schemeClr>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64" name="Freeform 114"/>
              <p:cNvSpPr>
                <a:spLocks noEditPoints="1"/>
              </p:cNvSpPr>
              <p:nvPr/>
            </p:nvSpPr>
            <p:spPr bwMode="auto">
              <a:xfrm>
                <a:off x="4264" y="1564"/>
                <a:ext cx="907" cy="648"/>
              </a:xfrm>
              <a:custGeom>
                <a:avLst/>
                <a:gdLst>
                  <a:gd name="T0" fmla="*/ 902 w 1010"/>
                  <a:gd name="T1" fmla="*/ 432 h 1008"/>
                  <a:gd name="T2" fmla="*/ 892 w 1010"/>
                  <a:gd name="T3" fmla="*/ 390 h 1008"/>
                  <a:gd name="T4" fmla="*/ 836 w 1010"/>
                  <a:gd name="T5" fmla="*/ 274 h 1008"/>
                  <a:gd name="T6" fmla="*/ 736 w 1010"/>
                  <a:gd name="T7" fmla="*/ 172 h 1008"/>
                  <a:gd name="T8" fmla="*/ 660 w 1010"/>
                  <a:gd name="T9" fmla="*/ 132 h 1008"/>
                  <a:gd name="T10" fmla="*/ 576 w 1010"/>
                  <a:gd name="T11" fmla="*/ 106 h 1008"/>
                  <a:gd name="T12" fmla="*/ 434 w 1010"/>
                  <a:gd name="T13" fmla="*/ 106 h 1008"/>
                  <a:gd name="T14" fmla="*/ 390 w 1010"/>
                  <a:gd name="T15" fmla="*/ 116 h 1008"/>
                  <a:gd name="T16" fmla="*/ 274 w 1010"/>
                  <a:gd name="T17" fmla="*/ 172 h 1008"/>
                  <a:gd name="T18" fmla="*/ 174 w 1010"/>
                  <a:gd name="T19" fmla="*/ 274 h 1008"/>
                  <a:gd name="T20" fmla="*/ 132 w 1010"/>
                  <a:gd name="T21" fmla="*/ 348 h 1008"/>
                  <a:gd name="T22" fmla="*/ 108 w 1010"/>
                  <a:gd name="T23" fmla="*/ 432 h 1008"/>
                  <a:gd name="T24" fmla="*/ 108 w 1010"/>
                  <a:gd name="T25" fmla="*/ 574 h 1008"/>
                  <a:gd name="T26" fmla="*/ 118 w 1010"/>
                  <a:gd name="T27" fmla="*/ 618 h 1008"/>
                  <a:gd name="T28" fmla="*/ 174 w 1010"/>
                  <a:gd name="T29" fmla="*/ 734 h 1008"/>
                  <a:gd name="T30" fmla="*/ 274 w 1010"/>
                  <a:gd name="T31" fmla="*/ 834 h 1008"/>
                  <a:gd name="T32" fmla="*/ 350 w 1010"/>
                  <a:gd name="T33" fmla="*/ 876 h 1008"/>
                  <a:gd name="T34" fmla="*/ 434 w 1010"/>
                  <a:gd name="T35" fmla="*/ 900 h 1008"/>
                  <a:gd name="T36" fmla="*/ 576 w 1010"/>
                  <a:gd name="T37" fmla="*/ 900 h 1008"/>
                  <a:gd name="T38" fmla="*/ 620 w 1010"/>
                  <a:gd name="T39" fmla="*/ 890 h 1008"/>
                  <a:gd name="T40" fmla="*/ 736 w 1010"/>
                  <a:gd name="T41" fmla="*/ 834 h 1008"/>
                  <a:gd name="T42" fmla="*/ 836 w 1010"/>
                  <a:gd name="T43" fmla="*/ 734 h 1008"/>
                  <a:gd name="T44" fmla="*/ 878 w 1010"/>
                  <a:gd name="T45" fmla="*/ 658 h 1008"/>
                  <a:gd name="T46" fmla="*/ 902 w 1010"/>
                  <a:gd name="T47" fmla="*/ 574 h 1008"/>
                  <a:gd name="T48" fmla="*/ 504 w 1010"/>
                  <a:gd name="T49" fmla="*/ 806 h 1008"/>
                  <a:gd name="T50" fmla="*/ 414 w 1010"/>
                  <a:gd name="T51" fmla="*/ 792 h 1008"/>
                  <a:gd name="T52" fmla="*/ 336 w 1010"/>
                  <a:gd name="T53" fmla="*/ 754 h 1008"/>
                  <a:gd name="T54" fmla="*/ 272 w 1010"/>
                  <a:gd name="T55" fmla="*/ 696 h 1008"/>
                  <a:gd name="T56" fmla="*/ 226 w 1010"/>
                  <a:gd name="T57" fmla="*/ 622 h 1008"/>
                  <a:gd name="T58" fmla="*/ 204 w 1010"/>
                  <a:gd name="T59" fmla="*/ 534 h 1008"/>
                  <a:gd name="T60" fmla="*/ 204 w 1010"/>
                  <a:gd name="T61" fmla="*/ 472 h 1008"/>
                  <a:gd name="T62" fmla="*/ 226 w 1010"/>
                  <a:gd name="T63" fmla="*/ 386 h 1008"/>
                  <a:gd name="T64" fmla="*/ 272 w 1010"/>
                  <a:gd name="T65" fmla="*/ 312 h 1008"/>
                  <a:gd name="T66" fmla="*/ 336 w 1010"/>
                  <a:gd name="T67" fmla="*/ 252 h 1008"/>
                  <a:gd name="T68" fmla="*/ 414 w 1010"/>
                  <a:gd name="T69" fmla="*/ 214 h 1008"/>
                  <a:gd name="T70" fmla="*/ 504 w 1010"/>
                  <a:gd name="T71" fmla="*/ 202 h 1008"/>
                  <a:gd name="T72" fmla="*/ 566 w 1010"/>
                  <a:gd name="T73" fmla="*/ 208 h 1008"/>
                  <a:gd name="T74" fmla="*/ 650 w 1010"/>
                  <a:gd name="T75" fmla="*/ 238 h 1008"/>
                  <a:gd name="T76" fmla="*/ 718 w 1010"/>
                  <a:gd name="T77" fmla="*/ 290 h 1008"/>
                  <a:gd name="T78" fmla="*/ 770 w 1010"/>
                  <a:gd name="T79" fmla="*/ 360 h 1008"/>
                  <a:gd name="T80" fmla="*/ 802 w 1010"/>
                  <a:gd name="T81" fmla="*/ 442 h 1008"/>
                  <a:gd name="T82" fmla="*/ 808 w 1010"/>
                  <a:gd name="T83" fmla="*/ 504 h 1008"/>
                  <a:gd name="T84" fmla="*/ 794 w 1010"/>
                  <a:gd name="T85" fmla="*/ 594 h 1008"/>
                  <a:gd name="T86" fmla="*/ 756 w 1010"/>
                  <a:gd name="T87" fmla="*/ 672 h 1008"/>
                  <a:gd name="T88" fmla="*/ 698 w 1010"/>
                  <a:gd name="T89" fmla="*/ 738 h 1008"/>
                  <a:gd name="T90" fmla="*/ 622 w 1010"/>
                  <a:gd name="T91" fmla="*/ 782 h 1008"/>
                  <a:gd name="T92" fmla="*/ 536 w 1010"/>
                  <a:gd name="T93" fmla="*/ 80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0" h="1008">
                    <a:moveTo>
                      <a:pt x="1010" y="574"/>
                    </a:moveTo>
                    <a:lnTo>
                      <a:pt x="1010" y="432"/>
                    </a:lnTo>
                    <a:lnTo>
                      <a:pt x="902" y="432"/>
                    </a:lnTo>
                    <a:lnTo>
                      <a:pt x="902" y="432"/>
                    </a:lnTo>
                    <a:lnTo>
                      <a:pt x="898" y="410"/>
                    </a:lnTo>
                    <a:lnTo>
                      <a:pt x="892" y="390"/>
                    </a:lnTo>
                    <a:lnTo>
                      <a:pt x="878" y="348"/>
                    </a:lnTo>
                    <a:lnTo>
                      <a:pt x="858" y="310"/>
                    </a:lnTo>
                    <a:lnTo>
                      <a:pt x="836" y="274"/>
                    </a:lnTo>
                    <a:lnTo>
                      <a:pt x="912" y="198"/>
                    </a:lnTo>
                    <a:lnTo>
                      <a:pt x="812" y="96"/>
                    </a:lnTo>
                    <a:lnTo>
                      <a:pt x="736" y="172"/>
                    </a:lnTo>
                    <a:lnTo>
                      <a:pt x="736" y="172"/>
                    </a:lnTo>
                    <a:lnTo>
                      <a:pt x="698" y="150"/>
                    </a:lnTo>
                    <a:lnTo>
                      <a:pt x="660" y="132"/>
                    </a:lnTo>
                    <a:lnTo>
                      <a:pt x="620" y="116"/>
                    </a:lnTo>
                    <a:lnTo>
                      <a:pt x="598" y="112"/>
                    </a:lnTo>
                    <a:lnTo>
                      <a:pt x="576" y="106"/>
                    </a:lnTo>
                    <a:lnTo>
                      <a:pt x="576" y="0"/>
                    </a:lnTo>
                    <a:lnTo>
                      <a:pt x="434" y="0"/>
                    </a:lnTo>
                    <a:lnTo>
                      <a:pt x="434" y="106"/>
                    </a:lnTo>
                    <a:lnTo>
                      <a:pt x="434" y="106"/>
                    </a:lnTo>
                    <a:lnTo>
                      <a:pt x="412" y="112"/>
                    </a:lnTo>
                    <a:lnTo>
                      <a:pt x="390" y="116"/>
                    </a:lnTo>
                    <a:lnTo>
                      <a:pt x="350" y="132"/>
                    </a:lnTo>
                    <a:lnTo>
                      <a:pt x="310" y="150"/>
                    </a:lnTo>
                    <a:lnTo>
                      <a:pt x="274" y="172"/>
                    </a:lnTo>
                    <a:lnTo>
                      <a:pt x="198" y="96"/>
                    </a:lnTo>
                    <a:lnTo>
                      <a:pt x="98" y="198"/>
                    </a:lnTo>
                    <a:lnTo>
                      <a:pt x="174" y="274"/>
                    </a:lnTo>
                    <a:lnTo>
                      <a:pt x="174" y="274"/>
                    </a:lnTo>
                    <a:lnTo>
                      <a:pt x="152" y="310"/>
                    </a:lnTo>
                    <a:lnTo>
                      <a:pt x="132" y="348"/>
                    </a:lnTo>
                    <a:lnTo>
                      <a:pt x="118" y="390"/>
                    </a:lnTo>
                    <a:lnTo>
                      <a:pt x="112" y="410"/>
                    </a:lnTo>
                    <a:lnTo>
                      <a:pt x="108" y="432"/>
                    </a:lnTo>
                    <a:lnTo>
                      <a:pt x="0" y="432"/>
                    </a:lnTo>
                    <a:lnTo>
                      <a:pt x="0" y="574"/>
                    </a:lnTo>
                    <a:lnTo>
                      <a:pt x="108" y="574"/>
                    </a:lnTo>
                    <a:lnTo>
                      <a:pt x="108" y="574"/>
                    </a:lnTo>
                    <a:lnTo>
                      <a:pt x="112" y="596"/>
                    </a:lnTo>
                    <a:lnTo>
                      <a:pt x="118" y="618"/>
                    </a:lnTo>
                    <a:lnTo>
                      <a:pt x="132" y="658"/>
                    </a:lnTo>
                    <a:lnTo>
                      <a:pt x="152" y="698"/>
                    </a:lnTo>
                    <a:lnTo>
                      <a:pt x="174" y="734"/>
                    </a:lnTo>
                    <a:lnTo>
                      <a:pt x="98" y="810"/>
                    </a:lnTo>
                    <a:lnTo>
                      <a:pt x="198" y="910"/>
                    </a:lnTo>
                    <a:lnTo>
                      <a:pt x="274" y="834"/>
                    </a:lnTo>
                    <a:lnTo>
                      <a:pt x="274" y="834"/>
                    </a:lnTo>
                    <a:lnTo>
                      <a:pt x="310" y="858"/>
                    </a:lnTo>
                    <a:lnTo>
                      <a:pt x="350" y="876"/>
                    </a:lnTo>
                    <a:lnTo>
                      <a:pt x="390" y="890"/>
                    </a:lnTo>
                    <a:lnTo>
                      <a:pt x="412" y="896"/>
                    </a:lnTo>
                    <a:lnTo>
                      <a:pt x="434" y="900"/>
                    </a:lnTo>
                    <a:lnTo>
                      <a:pt x="434" y="1008"/>
                    </a:lnTo>
                    <a:lnTo>
                      <a:pt x="576" y="1008"/>
                    </a:lnTo>
                    <a:lnTo>
                      <a:pt x="576" y="900"/>
                    </a:lnTo>
                    <a:lnTo>
                      <a:pt x="576" y="900"/>
                    </a:lnTo>
                    <a:lnTo>
                      <a:pt x="598" y="896"/>
                    </a:lnTo>
                    <a:lnTo>
                      <a:pt x="620" y="890"/>
                    </a:lnTo>
                    <a:lnTo>
                      <a:pt x="660" y="876"/>
                    </a:lnTo>
                    <a:lnTo>
                      <a:pt x="698" y="858"/>
                    </a:lnTo>
                    <a:lnTo>
                      <a:pt x="736" y="834"/>
                    </a:lnTo>
                    <a:lnTo>
                      <a:pt x="812" y="910"/>
                    </a:lnTo>
                    <a:lnTo>
                      <a:pt x="912" y="810"/>
                    </a:lnTo>
                    <a:lnTo>
                      <a:pt x="836" y="734"/>
                    </a:lnTo>
                    <a:lnTo>
                      <a:pt x="836" y="734"/>
                    </a:lnTo>
                    <a:lnTo>
                      <a:pt x="858" y="698"/>
                    </a:lnTo>
                    <a:lnTo>
                      <a:pt x="878" y="658"/>
                    </a:lnTo>
                    <a:lnTo>
                      <a:pt x="892" y="618"/>
                    </a:lnTo>
                    <a:lnTo>
                      <a:pt x="898" y="596"/>
                    </a:lnTo>
                    <a:lnTo>
                      <a:pt x="902" y="574"/>
                    </a:lnTo>
                    <a:lnTo>
                      <a:pt x="1010" y="574"/>
                    </a:lnTo>
                    <a:close/>
                    <a:moveTo>
                      <a:pt x="504" y="806"/>
                    </a:moveTo>
                    <a:lnTo>
                      <a:pt x="504" y="806"/>
                    </a:lnTo>
                    <a:lnTo>
                      <a:pt x="474" y="804"/>
                    </a:lnTo>
                    <a:lnTo>
                      <a:pt x="444" y="800"/>
                    </a:lnTo>
                    <a:lnTo>
                      <a:pt x="414" y="792"/>
                    </a:lnTo>
                    <a:lnTo>
                      <a:pt x="388" y="782"/>
                    </a:lnTo>
                    <a:lnTo>
                      <a:pt x="360" y="770"/>
                    </a:lnTo>
                    <a:lnTo>
                      <a:pt x="336" y="754"/>
                    </a:lnTo>
                    <a:lnTo>
                      <a:pt x="312" y="738"/>
                    </a:lnTo>
                    <a:lnTo>
                      <a:pt x="292" y="718"/>
                    </a:lnTo>
                    <a:lnTo>
                      <a:pt x="272" y="696"/>
                    </a:lnTo>
                    <a:lnTo>
                      <a:pt x="254" y="672"/>
                    </a:lnTo>
                    <a:lnTo>
                      <a:pt x="238" y="648"/>
                    </a:lnTo>
                    <a:lnTo>
                      <a:pt x="226" y="622"/>
                    </a:lnTo>
                    <a:lnTo>
                      <a:pt x="216" y="594"/>
                    </a:lnTo>
                    <a:lnTo>
                      <a:pt x="208" y="564"/>
                    </a:lnTo>
                    <a:lnTo>
                      <a:pt x="204" y="534"/>
                    </a:lnTo>
                    <a:lnTo>
                      <a:pt x="202" y="504"/>
                    </a:lnTo>
                    <a:lnTo>
                      <a:pt x="202" y="504"/>
                    </a:lnTo>
                    <a:lnTo>
                      <a:pt x="204" y="472"/>
                    </a:lnTo>
                    <a:lnTo>
                      <a:pt x="208" y="442"/>
                    </a:lnTo>
                    <a:lnTo>
                      <a:pt x="216" y="414"/>
                    </a:lnTo>
                    <a:lnTo>
                      <a:pt x="226" y="386"/>
                    </a:lnTo>
                    <a:lnTo>
                      <a:pt x="238" y="360"/>
                    </a:lnTo>
                    <a:lnTo>
                      <a:pt x="254" y="334"/>
                    </a:lnTo>
                    <a:lnTo>
                      <a:pt x="272" y="312"/>
                    </a:lnTo>
                    <a:lnTo>
                      <a:pt x="292" y="290"/>
                    </a:lnTo>
                    <a:lnTo>
                      <a:pt x="312" y="270"/>
                    </a:lnTo>
                    <a:lnTo>
                      <a:pt x="336" y="252"/>
                    </a:lnTo>
                    <a:lnTo>
                      <a:pt x="360" y="238"/>
                    </a:lnTo>
                    <a:lnTo>
                      <a:pt x="388" y="224"/>
                    </a:lnTo>
                    <a:lnTo>
                      <a:pt x="414" y="214"/>
                    </a:lnTo>
                    <a:lnTo>
                      <a:pt x="444" y="208"/>
                    </a:lnTo>
                    <a:lnTo>
                      <a:pt x="474" y="202"/>
                    </a:lnTo>
                    <a:lnTo>
                      <a:pt x="504" y="202"/>
                    </a:lnTo>
                    <a:lnTo>
                      <a:pt x="504" y="202"/>
                    </a:lnTo>
                    <a:lnTo>
                      <a:pt x="536" y="202"/>
                    </a:lnTo>
                    <a:lnTo>
                      <a:pt x="566" y="208"/>
                    </a:lnTo>
                    <a:lnTo>
                      <a:pt x="594" y="214"/>
                    </a:lnTo>
                    <a:lnTo>
                      <a:pt x="622" y="224"/>
                    </a:lnTo>
                    <a:lnTo>
                      <a:pt x="650" y="238"/>
                    </a:lnTo>
                    <a:lnTo>
                      <a:pt x="674" y="252"/>
                    </a:lnTo>
                    <a:lnTo>
                      <a:pt x="698" y="270"/>
                    </a:lnTo>
                    <a:lnTo>
                      <a:pt x="718" y="290"/>
                    </a:lnTo>
                    <a:lnTo>
                      <a:pt x="738" y="312"/>
                    </a:lnTo>
                    <a:lnTo>
                      <a:pt x="756" y="334"/>
                    </a:lnTo>
                    <a:lnTo>
                      <a:pt x="770" y="360"/>
                    </a:lnTo>
                    <a:lnTo>
                      <a:pt x="784" y="386"/>
                    </a:lnTo>
                    <a:lnTo>
                      <a:pt x="794" y="414"/>
                    </a:lnTo>
                    <a:lnTo>
                      <a:pt x="802" y="442"/>
                    </a:lnTo>
                    <a:lnTo>
                      <a:pt x="806" y="472"/>
                    </a:lnTo>
                    <a:lnTo>
                      <a:pt x="808" y="504"/>
                    </a:lnTo>
                    <a:lnTo>
                      <a:pt x="808" y="504"/>
                    </a:lnTo>
                    <a:lnTo>
                      <a:pt x="806" y="534"/>
                    </a:lnTo>
                    <a:lnTo>
                      <a:pt x="802" y="564"/>
                    </a:lnTo>
                    <a:lnTo>
                      <a:pt x="794" y="594"/>
                    </a:lnTo>
                    <a:lnTo>
                      <a:pt x="784" y="622"/>
                    </a:lnTo>
                    <a:lnTo>
                      <a:pt x="770" y="648"/>
                    </a:lnTo>
                    <a:lnTo>
                      <a:pt x="756" y="672"/>
                    </a:lnTo>
                    <a:lnTo>
                      <a:pt x="738" y="696"/>
                    </a:lnTo>
                    <a:lnTo>
                      <a:pt x="718" y="718"/>
                    </a:lnTo>
                    <a:lnTo>
                      <a:pt x="698" y="738"/>
                    </a:lnTo>
                    <a:lnTo>
                      <a:pt x="674" y="754"/>
                    </a:lnTo>
                    <a:lnTo>
                      <a:pt x="650" y="770"/>
                    </a:lnTo>
                    <a:lnTo>
                      <a:pt x="622" y="782"/>
                    </a:lnTo>
                    <a:lnTo>
                      <a:pt x="594" y="792"/>
                    </a:lnTo>
                    <a:lnTo>
                      <a:pt x="566" y="800"/>
                    </a:lnTo>
                    <a:lnTo>
                      <a:pt x="536" y="804"/>
                    </a:lnTo>
                    <a:lnTo>
                      <a:pt x="504" y="806"/>
                    </a:lnTo>
                    <a:lnTo>
                      <a:pt x="504" y="806"/>
                    </a:lnTo>
                    <a:close/>
                  </a:path>
                </a:pathLst>
              </a:custGeom>
              <a:gradFill rotWithShape="1">
                <a:gsLst>
                  <a:gs pos="0">
                    <a:schemeClr val="bg1">
                      <a:gamma/>
                      <a:shade val="66667"/>
                      <a:invGamma/>
                    </a:schemeClr>
                  </a:gs>
                  <a:gs pos="50000">
                    <a:schemeClr val="bg1"/>
                  </a:gs>
                  <a:gs pos="100000">
                    <a:schemeClr val="bg1">
                      <a:gamma/>
                      <a:shade val="66667"/>
                      <a:invGamma/>
                    </a:schemeClr>
                  </a:gs>
                </a:gsLst>
                <a:lin ang="5400000" scaled="1"/>
              </a:gradFill>
              <a:ln>
                <a:noFill/>
              </a:ln>
              <a:effectLst/>
              <a:scene3d>
                <a:camera prst="legacyObliqueBottom"/>
                <a:lightRig rig="legacyFlat3" dir="b"/>
              </a:scene3d>
              <a:sp3d extrusionH="430200" prstMaterial="legacyMatte">
                <a:bevelT w="13500" h="13500" prst="angle"/>
                <a:bevelB w="13500" h="13500" prst="angle"/>
                <a:extrusionClr>
                  <a:srgbClr val="B2B2B2"/>
                </a:extrusionClr>
              </a:sp3d>
            </p:spPr>
            <p:txBody>
              <a:bodyPr>
                <a:flatTx/>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48140" name="Group 115"/>
              <p:cNvGrpSpPr/>
              <p:nvPr/>
            </p:nvGrpSpPr>
            <p:grpSpPr bwMode="auto">
              <a:xfrm>
                <a:off x="4468" y="1707"/>
                <a:ext cx="499" cy="363"/>
                <a:chOff x="793" y="1298"/>
                <a:chExt cx="1860" cy="1338"/>
              </a:xfrm>
            </p:grpSpPr>
            <p:sp>
              <p:nvSpPr>
                <p:cNvPr id="48141" name="Oval 116"/>
                <p:cNvSpPr>
                  <a:spLocks noChangeArrowheads="1"/>
                </p:cNvSpPr>
                <p:nvPr/>
              </p:nvSpPr>
              <p:spPr bwMode="auto">
                <a:xfrm>
                  <a:off x="793" y="1298"/>
                  <a:ext cx="1860" cy="1338"/>
                </a:xfrm>
                <a:prstGeom prst="ellipse">
                  <a:avLst/>
                </a:prstGeom>
                <a:gradFill rotWithShape="1">
                  <a:gsLst>
                    <a:gs pos="0">
                      <a:srgbClr val="BEBEBE"/>
                    </a:gs>
                    <a:gs pos="100000">
                      <a:srgbClr val="4D4D4D"/>
                    </a:gs>
                  </a:gsLst>
                  <a:lin ang="5400000" scaled="1"/>
                </a:gradFill>
                <a:ln w="9525">
                  <a:noFill/>
                  <a:round/>
                </a:ln>
              </p:spPr>
              <p:txBody>
                <a:bodyPr wrap="none" anchor="ct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48142" name="Freeform 117"/>
                <p:cNvSpPr/>
                <p:nvPr/>
              </p:nvSpPr>
              <p:spPr bwMode="auto">
                <a:xfrm>
                  <a:off x="839" y="1321"/>
                  <a:ext cx="1769" cy="624"/>
                </a:xfrm>
                <a:custGeom>
                  <a:avLst/>
                  <a:gdLst>
                    <a:gd name="T0" fmla="*/ 0 w 3456"/>
                    <a:gd name="T1" fmla="*/ 225 h 1728"/>
                    <a:gd name="T2" fmla="*/ 3 w 3456"/>
                    <a:gd name="T3" fmla="*/ 202 h 1728"/>
                    <a:gd name="T4" fmla="*/ 9 w 3456"/>
                    <a:gd name="T5" fmla="*/ 180 h 1728"/>
                    <a:gd name="T6" fmla="*/ 20 w 3456"/>
                    <a:gd name="T7" fmla="*/ 158 h 1728"/>
                    <a:gd name="T8" fmla="*/ 36 w 3456"/>
                    <a:gd name="T9" fmla="*/ 138 h 1728"/>
                    <a:gd name="T10" fmla="*/ 54 w 3456"/>
                    <a:gd name="T11" fmla="*/ 118 h 1728"/>
                    <a:gd name="T12" fmla="*/ 78 w 3456"/>
                    <a:gd name="T13" fmla="*/ 99 h 1728"/>
                    <a:gd name="T14" fmla="*/ 103 w 3456"/>
                    <a:gd name="T15" fmla="*/ 82 h 1728"/>
                    <a:gd name="T16" fmla="*/ 133 w 3456"/>
                    <a:gd name="T17" fmla="*/ 66 h 1728"/>
                    <a:gd name="T18" fmla="*/ 165 w 3456"/>
                    <a:gd name="T19" fmla="*/ 51 h 1728"/>
                    <a:gd name="T20" fmla="*/ 200 w 3456"/>
                    <a:gd name="T21" fmla="*/ 39 h 1728"/>
                    <a:gd name="T22" fmla="*/ 237 w 3456"/>
                    <a:gd name="T23" fmla="*/ 27 h 1728"/>
                    <a:gd name="T24" fmla="*/ 277 w 3456"/>
                    <a:gd name="T25" fmla="*/ 18 h 1728"/>
                    <a:gd name="T26" fmla="*/ 318 w 3456"/>
                    <a:gd name="T27" fmla="*/ 10 h 1728"/>
                    <a:gd name="T28" fmla="*/ 361 w 3456"/>
                    <a:gd name="T29" fmla="*/ 5 h 1728"/>
                    <a:gd name="T30" fmla="*/ 406 w 3456"/>
                    <a:gd name="T31" fmla="*/ 1 h 1728"/>
                    <a:gd name="T32" fmla="*/ 453 w 3456"/>
                    <a:gd name="T33" fmla="*/ 0 h 1728"/>
                    <a:gd name="T34" fmla="*/ 476 w 3456"/>
                    <a:gd name="T35" fmla="*/ 0 h 1728"/>
                    <a:gd name="T36" fmla="*/ 522 w 3456"/>
                    <a:gd name="T37" fmla="*/ 3 h 1728"/>
                    <a:gd name="T38" fmla="*/ 566 w 3456"/>
                    <a:gd name="T39" fmla="*/ 7 h 1728"/>
                    <a:gd name="T40" fmla="*/ 609 w 3456"/>
                    <a:gd name="T41" fmla="*/ 14 h 1728"/>
                    <a:gd name="T42" fmla="*/ 649 w 3456"/>
                    <a:gd name="T43" fmla="*/ 22 h 1728"/>
                    <a:gd name="T44" fmla="*/ 687 w 3456"/>
                    <a:gd name="T45" fmla="*/ 33 h 1728"/>
                    <a:gd name="T46" fmla="*/ 724 w 3456"/>
                    <a:gd name="T47" fmla="*/ 45 h 1728"/>
                    <a:gd name="T48" fmla="*/ 757 w 3456"/>
                    <a:gd name="T49" fmla="*/ 59 h 1728"/>
                    <a:gd name="T50" fmla="*/ 788 w 3456"/>
                    <a:gd name="T51" fmla="*/ 74 h 1728"/>
                    <a:gd name="T52" fmla="*/ 815 w 3456"/>
                    <a:gd name="T53" fmla="*/ 91 h 1728"/>
                    <a:gd name="T54" fmla="*/ 840 w 3456"/>
                    <a:gd name="T55" fmla="*/ 108 h 1728"/>
                    <a:gd name="T56" fmla="*/ 861 w 3456"/>
                    <a:gd name="T57" fmla="*/ 127 h 1728"/>
                    <a:gd name="T58" fmla="*/ 878 w 3456"/>
                    <a:gd name="T59" fmla="*/ 148 h 1728"/>
                    <a:gd name="T60" fmla="*/ 891 w 3456"/>
                    <a:gd name="T61" fmla="*/ 169 h 1728"/>
                    <a:gd name="T62" fmla="*/ 900 w 3456"/>
                    <a:gd name="T63" fmla="*/ 191 h 1728"/>
                    <a:gd name="T64" fmla="*/ 905 w 3456"/>
                    <a:gd name="T65" fmla="*/ 214 h 1728"/>
                    <a:gd name="T66" fmla="*/ 0 w 3456"/>
                    <a:gd name="T67" fmla="*/ 225 h 17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56"/>
                    <a:gd name="T103" fmla="*/ 0 h 1728"/>
                    <a:gd name="T104" fmla="*/ 3456 w 3456"/>
                    <a:gd name="T105" fmla="*/ 1728 h 17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56" h="1728">
                      <a:moveTo>
                        <a:pt x="0" y="1728"/>
                      </a:moveTo>
                      <a:lnTo>
                        <a:pt x="0" y="1728"/>
                      </a:lnTo>
                      <a:lnTo>
                        <a:pt x="2" y="1638"/>
                      </a:lnTo>
                      <a:lnTo>
                        <a:pt x="10" y="1552"/>
                      </a:lnTo>
                      <a:lnTo>
                        <a:pt x="20" y="1464"/>
                      </a:lnTo>
                      <a:lnTo>
                        <a:pt x="36" y="1380"/>
                      </a:lnTo>
                      <a:lnTo>
                        <a:pt x="54" y="1296"/>
                      </a:lnTo>
                      <a:lnTo>
                        <a:pt x="78" y="1214"/>
                      </a:lnTo>
                      <a:lnTo>
                        <a:pt x="106" y="1134"/>
                      </a:lnTo>
                      <a:lnTo>
                        <a:pt x="136" y="1056"/>
                      </a:lnTo>
                      <a:lnTo>
                        <a:pt x="170" y="978"/>
                      </a:lnTo>
                      <a:lnTo>
                        <a:pt x="208" y="904"/>
                      </a:lnTo>
                      <a:lnTo>
                        <a:pt x="250" y="832"/>
                      </a:lnTo>
                      <a:lnTo>
                        <a:pt x="296" y="762"/>
                      </a:lnTo>
                      <a:lnTo>
                        <a:pt x="344" y="694"/>
                      </a:lnTo>
                      <a:lnTo>
                        <a:pt x="394" y="628"/>
                      </a:lnTo>
                      <a:lnTo>
                        <a:pt x="450" y="566"/>
                      </a:lnTo>
                      <a:lnTo>
                        <a:pt x="506" y="506"/>
                      </a:lnTo>
                      <a:lnTo>
                        <a:pt x="566" y="448"/>
                      </a:lnTo>
                      <a:lnTo>
                        <a:pt x="630" y="394"/>
                      </a:lnTo>
                      <a:lnTo>
                        <a:pt x="694" y="344"/>
                      </a:lnTo>
                      <a:lnTo>
                        <a:pt x="762" y="296"/>
                      </a:lnTo>
                      <a:lnTo>
                        <a:pt x="832" y="250"/>
                      </a:lnTo>
                      <a:lnTo>
                        <a:pt x="904" y="208"/>
                      </a:lnTo>
                      <a:lnTo>
                        <a:pt x="978" y="170"/>
                      </a:lnTo>
                      <a:lnTo>
                        <a:pt x="1056" y="136"/>
                      </a:lnTo>
                      <a:lnTo>
                        <a:pt x="1134" y="106"/>
                      </a:lnTo>
                      <a:lnTo>
                        <a:pt x="1214" y="78"/>
                      </a:lnTo>
                      <a:lnTo>
                        <a:pt x="1296" y="54"/>
                      </a:lnTo>
                      <a:lnTo>
                        <a:pt x="1380" y="36"/>
                      </a:lnTo>
                      <a:lnTo>
                        <a:pt x="1464" y="20"/>
                      </a:lnTo>
                      <a:lnTo>
                        <a:pt x="1552" y="10"/>
                      </a:lnTo>
                      <a:lnTo>
                        <a:pt x="1640" y="2"/>
                      </a:lnTo>
                      <a:lnTo>
                        <a:pt x="1728" y="0"/>
                      </a:lnTo>
                      <a:lnTo>
                        <a:pt x="1816" y="2"/>
                      </a:lnTo>
                      <a:lnTo>
                        <a:pt x="1904" y="10"/>
                      </a:lnTo>
                      <a:lnTo>
                        <a:pt x="1992" y="20"/>
                      </a:lnTo>
                      <a:lnTo>
                        <a:pt x="2076" y="36"/>
                      </a:lnTo>
                      <a:lnTo>
                        <a:pt x="2160" y="54"/>
                      </a:lnTo>
                      <a:lnTo>
                        <a:pt x="2242" y="78"/>
                      </a:lnTo>
                      <a:lnTo>
                        <a:pt x="2322" y="106"/>
                      </a:lnTo>
                      <a:lnTo>
                        <a:pt x="2400" y="136"/>
                      </a:lnTo>
                      <a:lnTo>
                        <a:pt x="2478" y="170"/>
                      </a:lnTo>
                      <a:lnTo>
                        <a:pt x="2552" y="208"/>
                      </a:lnTo>
                      <a:lnTo>
                        <a:pt x="2624" y="250"/>
                      </a:lnTo>
                      <a:lnTo>
                        <a:pt x="2694" y="296"/>
                      </a:lnTo>
                      <a:lnTo>
                        <a:pt x="2762" y="344"/>
                      </a:lnTo>
                      <a:lnTo>
                        <a:pt x="2826" y="394"/>
                      </a:lnTo>
                      <a:lnTo>
                        <a:pt x="2890" y="448"/>
                      </a:lnTo>
                      <a:lnTo>
                        <a:pt x="2950" y="506"/>
                      </a:lnTo>
                      <a:lnTo>
                        <a:pt x="3006" y="566"/>
                      </a:lnTo>
                      <a:lnTo>
                        <a:pt x="3062" y="628"/>
                      </a:lnTo>
                      <a:lnTo>
                        <a:pt x="3112" y="694"/>
                      </a:lnTo>
                      <a:lnTo>
                        <a:pt x="3160" y="762"/>
                      </a:lnTo>
                      <a:lnTo>
                        <a:pt x="3206" y="832"/>
                      </a:lnTo>
                      <a:lnTo>
                        <a:pt x="3248" y="904"/>
                      </a:lnTo>
                      <a:lnTo>
                        <a:pt x="3286" y="978"/>
                      </a:lnTo>
                      <a:lnTo>
                        <a:pt x="3320" y="1056"/>
                      </a:lnTo>
                      <a:lnTo>
                        <a:pt x="3350" y="1134"/>
                      </a:lnTo>
                      <a:lnTo>
                        <a:pt x="3378" y="1214"/>
                      </a:lnTo>
                      <a:lnTo>
                        <a:pt x="3402" y="1296"/>
                      </a:lnTo>
                      <a:lnTo>
                        <a:pt x="3420" y="1380"/>
                      </a:lnTo>
                      <a:lnTo>
                        <a:pt x="3436" y="1464"/>
                      </a:lnTo>
                      <a:lnTo>
                        <a:pt x="3446" y="1552"/>
                      </a:lnTo>
                      <a:lnTo>
                        <a:pt x="3454" y="1638"/>
                      </a:lnTo>
                      <a:lnTo>
                        <a:pt x="3456" y="1728"/>
                      </a:lnTo>
                      <a:lnTo>
                        <a:pt x="0" y="1728"/>
                      </a:lnTo>
                      <a:close/>
                    </a:path>
                  </a:pathLst>
                </a:custGeom>
                <a:gradFill rotWithShape="1">
                  <a:gsLst>
                    <a:gs pos="0">
                      <a:srgbClr val="FFFFFF">
                        <a:alpha val="50000"/>
                      </a:srgbClr>
                    </a:gs>
                    <a:gs pos="100000">
                      <a:srgbClr val="767676">
                        <a:alpha val="0"/>
                      </a:srgbClr>
                    </a:gs>
                  </a:gsLst>
                  <a:lin ang="5400000" scaled="1"/>
                </a:gra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sp>
          <p:nvSpPr>
            <p:cNvPr id="48137" name="Text Box 111"/>
            <p:cNvSpPr txBox="1">
              <a:spLocks noChangeArrowheads="1"/>
            </p:cNvSpPr>
            <p:nvPr/>
          </p:nvSpPr>
          <p:spPr bwMode="auto">
            <a:xfrm>
              <a:off x="3457068" y="2852762"/>
              <a:ext cx="2879725" cy="274606"/>
            </a:xfrm>
            <a:prstGeom prst="rect">
              <a:avLst/>
            </a:prstGeom>
            <a:noFill/>
            <a:ln w="9525">
              <a:noFill/>
              <a:miter lim="800000"/>
            </a:ln>
          </p:spPr>
          <p:txBody>
            <a:bodyPr>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17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填加标题</a:t>
              </a:r>
              <a:endParaRPr kumimoji="0" lang="en-US" altLang="ko-KR" sz="117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750" fill="hold"/>
                                        <p:tgtEl>
                                          <p:spTgt spid="53"/>
                                        </p:tgtEl>
                                        <p:attrNameLst>
                                          <p:attrName>ppt_x</p:attrName>
                                        </p:attrNameLst>
                                      </p:cBhvr>
                                      <p:tavLst>
                                        <p:tav tm="0">
                                          <p:val>
                                            <p:strVal val="0-#ppt_w/2"/>
                                          </p:val>
                                        </p:tav>
                                        <p:tav tm="100000">
                                          <p:val>
                                            <p:strVal val="#ppt_x"/>
                                          </p:val>
                                        </p:tav>
                                      </p:tavLst>
                                    </p:anim>
                                    <p:anim calcmode="lin" valueType="num">
                                      <p:cBhvr additive="base">
                                        <p:cTn id="12" dur="750" fill="hold"/>
                                        <p:tgtEl>
                                          <p:spTgt spid="53"/>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 presetClass="entr" presetSubtype="3" fill="hold"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750" fill="hold"/>
                                        <p:tgtEl>
                                          <p:spTgt spid="42"/>
                                        </p:tgtEl>
                                        <p:attrNameLst>
                                          <p:attrName>ppt_x</p:attrName>
                                        </p:attrNameLst>
                                      </p:cBhvr>
                                      <p:tavLst>
                                        <p:tav tm="0">
                                          <p:val>
                                            <p:strVal val="1+#ppt_w/2"/>
                                          </p:val>
                                        </p:tav>
                                        <p:tav tm="100000">
                                          <p:val>
                                            <p:strVal val="#ppt_x"/>
                                          </p:val>
                                        </p:tav>
                                      </p:tavLst>
                                    </p:anim>
                                    <p:anim calcmode="lin" valueType="num">
                                      <p:cBhvr additive="base">
                                        <p:cTn id="17" dur="750" fill="hold"/>
                                        <p:tgtEl>
                                          <p:spTgt spid="42"/>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4"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 calcmode="lin" valueType="num">
                                      <p:cBhvr additive="base">
                                        <p:cTn id="21" dur="750" fill="hold"/>
                                        <p:tgtEl>
                                          <p:spTgt spid="60"/>
                                        </p:tgtEl>
                                        <p:attrNameLst>
                                          <p:attrName>ppt_x</p:attrName>
                                        </p:attrNameLst>
                                      </p:cBhvr>
                                      <p:tavLst>
                                        <p:tav tm="0">
                                          <p:val>
                                            <p:strVal val="#ppt_x"/>
                                          </p:val>
                                        </p:tav>
                                        <p:tav tm="100000">
                                          <p:val>
                                            <p:strVal val="#ppt_x"/>
                                          </p:val>
                                        </p:tav>
                                      </p:tavLst>
                                    </p:anim>
                                    <p:anim calcmode="lin" valueType="num">
                                      <p:cBhvr additive="base">
                                        <p:cTn id="22" dur="750" fill="hold"/>
                                        <p:tgtEl>
                                          <p:spTgt spid="60"/>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42" presetClass="entr" presetSubtype="0"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anim calcmode="lin" valueType="num">
                                      <p:cBhvr>
                                        <p:cTn id="27" dur="500" fill="hold"/>
                                        <p:tgtEl>
                                          <p:spTgt spid="50"/>
                                        </p:tgtEl>
                                        <p:attrNameLst>
                                          <p:attrName>ppt_x</p:attrName>
                                        </p:attrNameLst>
                                      </p:cBhvr>
                                      <p:tavLst>
                                        <p:tav tm="0">
                                          <p:val>
                                            <p:strVal val="#ppt_x"/>
                                          </p:val>
                                        </p:tav>
                                        <p:tav tm="100000">
                                          <p:val>
                                            <p:strVal val="#ppt_x"/>
                                          </p:val>
                                        </p:tav>
                                      </p:tavLst>
                                    </p:anim>
                                    <p:anim calcmode="lin" valueType="num">
                                      <p:cBhvr>
                                        <p:cTn id="28" dur="500" fill="hold"/>
                                        <p:tgtEl>
                                          <p:spTgt spid="50"/>
                                        </p:tgtEl>
                                        <p:attrNameLst>
                                          <p:attrName>ppt_y</p:attrName>
                                        </p:attrNameLst>
                                      </p:cBhvr>
                                      <p:tavLst>
                                        <p:tav tm="0">
                                          <p:val>
                                            <p:strVal val="#ppt_y+.1"/>
                                          </p:val>
                                        </p:tav>
                                        <p:tav tm="100000">
                                          <p:val>
                                            <p:strVal val="#ppt_y"/>
                                          </p:val>
                                        </p:tav>
                                      </p:tavLst>
                                    </p:anim>
                                  </p:childTnLst>
                                </p:cTn>
                              </p:par>
                            </p:childTnLst>
                          </p:cTn>
                        </p:par>
                        <p:par>
                          <p:cTn id="29" fill="hold">
                            <p:stCondLst>
                              <p:cond delay="4500"/>
                            </p:stCondLst>
                            <p:childTnLst>
                              <p:par>
                                <p:cTn id="30" presetID="42" presetClass="entr" presetSubtype="0"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500"/>
                                        <p:tgtEl>
                                          <p:spTgt spid="51"/>
                                        </p:tgtEl>
                                      </p:cBhvr>
                                    </p:animEffect>
                                    <p:anim calcmode="lin" valueType="num">
                                      <p:cBhvr>
                                        <p:cTn id="33" dur="500" fill="hold"/>
                                        <p:tgtEl>
                                          <p:spTgt spid="51"/>
                                        </p:tgtEl>
                                        <p:attrNameLst>
                                          <p:attrName>ppt_x</p:attrName>
                                        </p:attrNameLst>
                                      </p:cBhvr>
                                      <p:tavLst>
                                        <p:tav tm="0">
                                          <p:val>
                                            <p:strVal val="#ppt_x"/>
                                          </p:val>
                                        </p:tav>
                                        <p:tav tm="100000">
                                          <p:val>
                                            <p:strVal val="#ppt_x"/>
                                          </p:val>
                                        </p:tav>
                                      </p:tavLst>
                                    </p:anim>
                                    <p:anim calcmode="lin" valueType="num">
                                      <p:cBhvr>
                                        <p:cTn id="34" dur="500" fill="hold"/>
                                        <p:tgtEl>
                                          <p:spTgt spid="51"/>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500"/>
                                        <p:tgtEl>
                                          <p:spTgt spid="52"/>
                                        </p:tgtEl>
                                      </p:cBhvr>
                                    </p:animEffect>
                                    <p:anim calcmode="lin" valueType="num">
                                      <p:cBhvr>
                                        <p:cTn id="39" dur="500" fill="hold"/>
                                        <p:tgtEl>
                                          <p:spTgt spid="52"/>
                                        </p:tgtEl>
                                        <p:attrNameLst>
                                          <p:attrName>ppt_x</p:attrName>
                                        </p:attrNameLst>
                                      </p:cBhvr>
                                      <p:tavLst>
                                        <p:tav tm="0">
                                          <p:val>
                                            <p:strVal val="#ppt_x"/>
                                          </p:val>
                                        </p:tav>
                                        <p:tav tm="100000">
                                          <p:val>
                                            <p:strVal val="#ppt_x"/>
                                          </p:val>
                                        </p:tav>
                                      </p:tavLst>
                                    </p:anim>
                                    <p:anim calcmode="lin" valueType="num">
                                      <p:cBhvr>
                                        <p:cTn id="40"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grpSp>
        <p:nvGrpSpPr>
          <p:cNvPr id="3" name="Group 7"/>
          <p:cNvGrpSpPr/>
          <p:nvPr/>
        </p:nvGrpSpPr>
        <p:grpSpPr bwMode="auto">
          <a:xfrm>
            <a:off x="5746433" y="1051560"/>
            <a:ext cx="1927384" cy="2834640"/>
            <a:chOff x="3538" y="1434"/>
            <a:chExt cx="1224" cy="1800"/>
          </a:xfrm>
        </p:grpSpPr>
        <p:sp>
          <p:nvSpPr>
            <p:cNvPr id="54294" name="Rectangle 8"/>
            <p:cNvSpPr>
              <a:spLocks noChangeArrowheads="1"/>
            </p:cNvSpPr>
            <p:nvPr/>
          </p:nvSpPr>
          <p:spPr bwMode="auto">
            <a:xfrm>
              <a:off x="3538" y="1506"/>
              <a:ext cx="1152" cy="1728"/>
            </a:xfrm>
            <a:prstGeom prst="rect">
              <a:avLst/>
            </a:prstGeom>
            <a:solidFill>
              <a:schemeClr val="accent2"/>
            </a:solidFill>
            <a:ln w="9525">
              <a:noFill/>
              <a:miter lim="800000"/>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5" name="Freeform 9"/>
            <p:cNvSpPr/>
            <p:nvPr/>
          </p:nvSpPr>
          <p:spPr bwMode="auto">
            <a:xfrm>
              <a:off x="3538" y="1434"/>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2">
                <a:lumMod val="75000"/>
              </a:schemeClr>
            </a:solidFill>
            <a:ln>
              <a:noFill/>
            </a:ln>
            <a:effectLst/>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Freeform 10"/>
            <p:cNvSpPr/>
            <p:nvPr/>
          </p:nvSpPr>
          <p:spPr bwMode="auto">
            <a:xfrm>
              <a:off x="4690" y="1434"/>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2">
                <a:lumMod val="75000"/>
              </a:schemeClr>
            </a:solidFill>
            <a:ln>
              <a:noFill/>
            </a:ln>
            <a:effectLst/>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7" name="Group 11"/>
          <p:cNvGrpSpPr/>
          <p:nvPr/>
        </p:nvGrpSpPr>
        <p:grpSpPr bwMode="auto">
          <a:xfrm>
            <a:off x="3604737" y="1051560"/>
            <a:ext cx="2607468" cy="2834640"/>
            <a:chOff x="930" y="1408"/>
            <a:chExt cx="1656" cy="1800"/>
          </a:xfrm>
        </p:grpSpPr>
        <p:sp>
          <p:nvSpPr>
            <p:cNvPr id="54288" name="Rectangle 12"/>
            <p:cNvSpPr>
              <a:spLocks noChangeArrowheads="1"/>
            </p:cNvSpPr>
            <p:nvPr/>
          </p:nvSpPr>
          <p:spPr bwMode="auto">
            <a:xfrm>
              <a:off x="930" y="1480"/>
              <a:ext cx="1152" cy="1728"/>
            </a:xfrm>
            <a:prstGeom prst="rect">
              <a:avLst/>
            </a:prstGeom>
            <a:solidFill>
              <a:schemeClr val="accent1"/>
            </a:solidFill>
            <a:ln w="9525">
              <a:noFill/>
              <a:miter lim="800000"/>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9" name="Freeform 13"/>
            <p:cNvSpPr/>
            <p:nvPr/>
          </p:nvSpPr>
          <p:spPr bwMode="auto">
            <a:xfrm>
              <a:off x="930" y="1408"/>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Lst>
              <a:ahLst/>
              <a:cxnLst>
                <a:cxn ang="0">
                  <a:pos x="T0" y="T1"/>
                </a:cxn>
                <a:cxn ang="0">
                  <a:pos x="T2" y="T3"/>
                </a:cxn>
                <a:cxn ang="0">
                  <a:pos x="T4" y="T5"/>
                </a:cxn>
                <a:cxn ang="0">
                  <a:pos x="T6" y="T7"/>
                </a:cxn>
                <a:cxn ang="0">
                  <a:pos x="T8" y="T9"/>
                </a:cxn>
              </a:cxnLst>
              <a:rect l="0" t="0" r="r" b="b"/>
              <a:pathLst>
                <a:path w="1224" h="72">
                  <a:moveTo>
                    <a:pt x="0" y="72"/>
                  </a:moveTo>
                  <a:lnTo>
                    <a:pt x="72" y="0"/>
                  </a:lnTo>
                  <a:lnTo>
                    <a:pt x="1224" y="0"/>
                  </a:lnTo>
                  <a:lnTo>
                    <a:pt x="1152" y="72"/>
                  </a:lnTo>
                  <a:lnTo>
                    <a:pt x="0" y="72"/>
                  </a:lnTo>
                  <a:close/>
                </a:path>
              </a:pathLst>
            </a:custGeom>
            <a:solidFill>
              <a:schemeClr val="accent1">
                <a:lumMod val="40000"/>
                <a:lumOff val="60000"/>
              </a:schemeClr>
            </a:solidFill>
            <a:ln>
              <a:noFill/>
            </a:ln>
            <a:effectLst/>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0" name="Freeform 14"/>
            <p:cNvSpPr/>
            <p:nvPr/>
          </p:nvSpPr>
          <p:spPr bwMode="auto">
            <a:xfrm>
              <a:off x="2082" y="1408"/>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Lst>
              <a:ahLst/>
              <a:cxnLst>
                <a:cxn ang="0">
                  <a:pos x="T0" y="T1"/>
                </a:cxn>
                <a:cxn ang="0">
                  <a:pos x="T2" y="T3"/>
                </a:cxn>
                <a:cxn ang="0">
                  <a:pos x="T4" y="T5"/>
                </a:cxn>
                <a:cxn ang="0">
                  <a:pos x="T6" y="T7"/>
                </a:cxn>
                <a:cxn ang="0">
                  <a:pos x="T8" y="T9"/>
                </a:cxn>
              </a:cxnLst>
              <a:rect l="0" t="0" r="r" b="b"/>
              <a:pathLst>
                <a:path w="72" h="1800">
                  <a:moveTo>
                    <a:pt x="72" y="0"/>
                  </a:moveTo>
                  <a:lnTo>
                    <a:pt x="72" y="1728"/>
                  </a:lnTo>
                  <a:lnTo>
                    <a:pt x="0" y="1800"/>
                  </a:lnTo>
                  <a:lnTo>
                    <a:pt x="0" y="72"/>
                  </a:lnTo>
                  <a:lnTo>
                    <a:pt x="72" y="0"/>
                  </a:lnTo>
                  <a:close/>
                </a:path>
              </a:pathLst>
            </a:custGeom>
            <a:solidFill>
              <a:schemeClr val="accent1">
                <a:lumMod val="75000"/>
              </a:schemeClr>
            </a:solidFill>
            <a:ln>
              <a:noFill/>
            </a:ln>
            <a:effectLst/>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4291" name="Freeform 15"/>
            <p:cNvSpPr/>
            <p:nvPr/>
          </p:nvSpPr>
          <p:spPr bwMode="auto">
            <a:xfrm>
              <a:off x="2082" y="2056"/>
              <a:ext cx="432" cy="576"/>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576"/>
                <a:gd name="T26" fmla="*/ 432 w 432"/>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576">
                  <a:moveTo>
                    <a:pt x="0" y="432"/>
                  </a:moveTo>
                  <a:lnTo>
                    <a:pt x="144" y="432"/>
                  </a:lnTo>
                  <a:lnTo>
                    <a:pt x="144" y="576"/>
                  </a:lnTo>
                  <a:lnTo>
                    <a:pt x="432" y="288"/>
                  </a:lnTo>
                  <a:lnTo>
                    <a:pt x="144" y="0"/>
                  </a:lnTo>
                  <a:lnTo>
                    <a:pt x="144" y="144"/>
                  </a:lnTo>
                  <a:lnTo>
                    <a:pt x="0" y="144"/>
                  </a:lnTo>
                  <a:lnTo>
                    <a:pt x="0" y="432"/>
                  </a:lnTo>
                  <a:close/>
                </a:path>
              </a:pathLst>
            </a:custGeom>
            <a:solidFill>
              <a:srgbClr val="C0C0C0"/>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4292" name="Freeform 16"/>
            <p:cNvSpPr/>
            <p:nvPr/>
          </p:nvSpPr>
          <p:spPr bwMode="auto">
            <a:xfrm>
              <a:off x="2226" y="1984"/>
              <a:ext cx="360" cy="36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 name="T10" fmla="*/ 0 60000 65536"/>
                <a:gd name="T11" fmla="*/ 0 60000 65536"/>
                <a:gd name="T12" fmla="*/ 0 60000 65536"/>
                <a:gd name="T13" fmla="*/ 0 60000 65536"/>
                <a:gd name="T14" fmla="*/ 0 60000 65536"/>
                <a:gd name="T15" fmla="*/ 0 w 360"/>
                <a:gd name="T16" fmla="*/ 0 h 360"/>
                <a:gd name="T17" fmla="*/ 360 w 360"/>
                <a:gd name="T18" fmla="*/ 360 h 360"/>
              </a:gdLst>
              <a:ahLst/>
              <a:cxnLst>
                <a:cxn ang="T10">
                  <a:pos x="T0" y="T1"/>
                </a:cxn>
                <a:cxn ang="T11">
                  <a:pos x="T2" y="T3"/>
                </a:cxn>
                <a:cxn ang="T12">
                  <a:pos x="T4" y="T5"/>
                </a:cxn>
                <a:cxn ang="T13">
                  <a:pos x="T6" y="T7"/>
                </a:cxn>
                <a:cxn ang="T14">
                  <a:pos x="T8" y="T9"/>
                </a:cxn>
              </a:cxnLst>
              <a:rect l="T15" t="T16" r="T17" b="T18"/>
              <a:pathLst>
                <a:path w="360" h="360">
                  <a:moveTo>
                    <a:pt x="0" y="72"/>
                  </a:moveTo>
                  <a:lnTo>
                    <a:pt x="72" y="0"/>
                  </a:lnTo>
                  <a:lnTo>
                    <a:pt x="360" y="288"/>
                  </a:lnTo>
                  <a:lnTo>
                    <a:pt x="288" y="360"/>
                  </a:lnTo>
                  <a:lnTo>
                    <a:pt x="0" y="72"/>
                  </a:lnTo>
                  <a:close/>
                </a:path>
              </a:pathLst>
            </a:custGeom>
            <a:solidFill>
              <a:srgbClr val="808080"/>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4293" name="Freeform 17"/>
            <p:cNvSpPr/>
            <p:nvPr/>
          </p:nvSpPr>
          <p:spPr bwMode="auto">
            <a:xfrm>
              <a:off x="2082" y="2128"/>
              <a:ext cx="144" cy="72"/>
            </a:xfrm>
            <a:custGeom>
              <a:avLst/>
              <a:gdLst>
                <a:gd name="T0" fmla="*/ 144 w 144"/>
                <a:gd name="T1" fmla="*/ 0 h 72"/>
                <a:gd name="T2" fmla="*/ 72 w 144"/>
                <a:gd name="T3" fmla="*/ 0 h 72"/>
                <a:gd name="T4" fmla="*/ 0 w 144"/>
                <a:gd name="T5" fmla="*/ 72 h 72"/>
                <a:gd name="T6" fmla="*/ 144 w 144"/>
                <a:gd name="T7" fmla="*/ 72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72" y="0"/>
                  </a:lnTo>
                  <a:lnTo>
                    <a:pt x="0" y="72"/>
                  </a:lnTo>
                  <a:lnTo>
                    <a:pt x="144" y="72"/>
                  </a:lnTo>
                  <a:lnTo>
                    <a:pt x="144" y="0"/>
                  </a:lnTo>
                  <a:close/>
                </a:path>
              </a:pathLst>
            </a:custGeom>
            <a:solidFill>
              <a:schemeClr val="bg1"/>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grpSp>
        <p:nvGrpSpPr>
          <p:cNvPr id="14" name="Group 18"/>
          <p:cNvGrpSpPr/>
          <p:nvPr/>
        </p:nvGrpSpPr>
        <p:grpSpPr bwMode="auto">
          <a:xfrm>
            <a:off x="1460183" y="1051560"/>
            <a:ext cx="2608898" cy="2834640"/>
            <a:chOff x="930" y="1408"/>
            <a:chExt cx="1656" cy="1800"/>
          </a:xfrm>
        </p:grpSpPr>
        <p:sp>
          <p:nvSpPr>
            <p:cNvPr id="54282" name="Rectangle 19"/>
            <p:cNvSpPr>
              <a:spLocks noChangeArrowheads="1"/>
            </p:cNvSpPr>
            <p:nvPr/>
          </p:nvSpPr>
          <p:spPr bwMode="auto">
            <a:xfrm>
              <a:off x="930" y="1480"/>
              <a:ext cx="1152" cy="1728"/>
            </a:xfrm>
            <a:prstGeom prst="rect">
              <a:avLst/>
            </a:prstGeom>
            <a:solidFill>
              <a:srgbClr val="DDDDDD"/>
            </a:solidFill>
            <a:ln w="9525">
              <a:noFill/>
              <a:miter lim="800000"/>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54283" name="Freeform 20"/>
            <p:cNvSpPr/>
            <p:nvPr/>
          </p:nvSpPr>
          <p:spPr bwMode="auto">
            <a:xfrm>
              <a:off x="930" y="1408"/>
              <a:ext cx="1224" cy="72"/>
            </a:xfrm>
            <a:custGeom>
              <a:avLst/>
              <a:gdLst>
                <a:gd name="T0" fmla="*/ 0 w 1224"/>
                <a:gd name="T1" fmla="*/ 72 h 72"/>
                <a:gd name="T2" fmla="*/ 72 w 1224"/>
                <a:gd name="T3" fmla="*/ 0 h 72"/>
                <a:gd name="T4" fmla="*/ 1224 w 1224"/>
                <a:gd name="T5" fmla="*/ 0 h 72"/>
                <a:gd name="T6" fmla="*/ 1152 w 1224"/>
                <a:gd name="T7" fmla="*/ 72 h 72"/>
                <a:gd name="T8" fmla="*/ 0 w 1224"/>
                <a:gd name="T9" fmla="*/ 72 h 72"/>
                <a:gd name="T10" fmla="*/ 0 60000 65536"/>
                <a:gd name="T11" fmla="*/ 0 60000 65536"/>
                <a:gd name="T12" fmla="*/ 0 60000 65536"/>
                <a:gd name="T13" fmla="*/ 0 60000 65536"/>
                <a:gd name="T14" fmla="*/ 0 60000 65536"/>
                <a:gd name="T15" fmla="*/ 0 w 1224"/>
                <a:gd name="T16" fmla="*/ 0 h 72"/>
                <a:gd name="T17" fmla="*/ 1224 w 1224"/>
                <a:gd name="T18" fmla="*/ 72 h 72"/>
              </a:gdLst>
              <a:ahLst/>
              <a:cxnLst>
                <a:cxn ang="T10">
                  <a:pos x="T0" y="T1"/>
                </a:cxn>
                <a:cxn ang="T11">
                  <a:pos x="T2" y="T3"/>
                </a:cxn>
                <a:cxn ang="T12">
                  <a:pos x="T4" y="T5"/>
                </a:cxn>
                <a:cxn ang="T13">
                  <a:pos x="T6" y="T7"/>
                </a:cxn>
                <a:cxn ang="T14">
                  <a:pos x="T8" y="T9"/>
                </a:cxn>
              </a:cxnLst>
              <a:rect l="T15" t="T16" r="T17" b="T18"/>
              <a:pathLst>
                <a:path w="1224" h="72">
                  <a:moveTo>
                    <a:pt x="0" y="72"/>
                  </a:moveTo>
                  <a:lnTo>
                    <a:pt x="72" y="0"/>
                  </a:lnTo>
                  <a:lnTo>
                    <a:pt x="1224" y="0"/>
                  </a:lnTo>
                  <a:lnTo>
                    <a:pt x="1152" y="72"/>
                  </a:lnTo>
                  <a:lnTo>
                    <a:pt x="0" y="72"/>
                  </a:lnTo>
                  <a:close/>
                </a:path>
              </a:pathLst>
            </a:custGeom>
            <a:solidFill>
              <a:schemeClr val="bg1"/>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4284" name="Freeform 21"/>
            <p:cNvSpPr/>
            <p:nvPr/>
          </p:nvSpPr>
          <p:spPr bwMode="auto">
            <a:xfrm>
              <a:off x="2082" y="1408"/>
              <a:ext cx="72" cy="1800"/>
            </a:xfrm>
            <a:custGeom>
              <a:avLst/>
              <a:gdLst>
                <a:gd name="T0" fmla="*/ 72 w 72"/>
                <a:gd name="T1" fmla="*/ 0 h 1800"/>
                <a:gd name="T2" fmla="*/ 72 w 72"/>
                <a:gd name="T3" fmla="*/ 1728 h 1800"/>
                <a:gd name="T4" fmla="*/ 0 w 72"/>
                <a:gd name="T5" fmla="*/ 1800 h 1800"/>
                <a:gd name="T6" fmla="*/ 0 w 72"/>
                <a:gd name="T7" fmla="*/ 72 h 1800"/>
                <a:gd name="T8" fmla="*/ 72 w 72"/>
                <a:gd name="T9" fmla="*/ 0 h 1800"/>
                <a:gd name="T10" fmla="*/ 0 60000 65536"/>
                <a:gd name="T11" fmla="*/ 0 60000 65536"/>
                <a:gd name="T12" fmla="*/ 0 60000 65536"/>
                <a:gd name="T13" fmla="*/ 0 60000 65536"/>
                <a:gd name="T14" fmla="*/ 0 60000 65536"/>
                <a:gd name="T15" fmla="*/ 0 w 72"/>
                <a:gd name="T16" fmla="*/ 0 h 1800"/>
                <a:gd name="T17" fmla="*/ 72 w 72"/>
                <a:gd name="T18" fmla="*/ 1800 h 1800"/>
              </a:gdLst>
              <a:ahLst/>
              <a:cxnLst>
                <a:cxn ang="T10">
                  <a:pos x="T0" y="T1"/>
                </a:cxn>
                <a:cxn ang="T11">
                  <a:pos x="T2" y="T3"/>
                </a:cxn>
                <a:cxn ang="T12">
                  <a:pos x="T4" y="T5"/>
                </a:cxn>
                <a:cxn ang="T13">
                  <a:pos x="T6" y="T7"/>
                </a:cxn>
                <a:cxn ang="T14">
                  <a:pos x="T8" y="T9"/>
                </a:cxn>
              </a:cxnLst>
              <a:rect l="T15" t="T16" r="T17" b="T18"/>
              <a:pathLst>
                <a:path w="72" h="1800">
                  <a:moveTo>
                    <a:pt x="72" y="0"/>
                  </a:moveTo>
                  <a:lnTo>
                    <a:pt x="72" y="1728"/>
                  </a:lnTo>
                  <a:lnTo>
                    <a:pt x="0" y="1800"/>
                  </a:lnTo>
                  <a:lnTo>
                    <a:pt x="0" y="72"/>
                  </a:lnTo>
                  <a:lnTo>
                    <a:pt x="72" y="0"/>
                  </a:lnTo>
                  <a:close/>
                </a:path>
              </a:pathLst>
            </a:custGeom>
            <a:solidFill>
              <a:srgbClr val="808080"/>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4285" name="Freeform 22"/>
            <p:cNvSpPr/>
            <p:nvPr/>
          </p:nvSpPr>
          <p:spPr bwMode="auto">
            <a:xfrm>
              <a:off x="2082" y="2056"/>
              <a:ext cx="432" cy="576"/>
            </a:xfrm>
            <a:custGeom>
              <a:avLst/>
              <a:gdLst>
                <a:gd name="T0" fmla="*/ 0 w 432"/>
                <a:gd name="T1" fmla="*/ 432 h 576"/>
                <a:gd name="T2" fmla="*/ 144 w 432"/>
                <a:gd name="T3" fmla="*/ 432 h 576"/>
                <a:gd name="T4" fmla="*/ 144 w 432"/>
                <a:gd name="T5" fmla="*/ 576 h 576"/>
                <a:gd name="T6" fmla="*/ 432 w 432"/>
                <a:gd name="T7" fmla="*/ 288 h 576"/>
                <a:gd name="T8" fmla="*/ 144 w 432"/>
                <a:gd name="T9" fmla="*/ 0 h 576"/>
                <a:gd name="T10" fmla="*/ 144 w 432"/>
                <a:gd name="T11" fmla="*/ 144 h 576"/>
                <a:gd name="T12" fmla="*/ 0 w 432"/>
                <a:gd name="T13" fmla="*/ 144 h 576"/>
                <a:gd name="T14" fmla="*/ 0 w 432"/>
                <a:gd name="T15" fmla="*/ 432 h 576"/>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576"/>
                <a:gd name="T26" fmla="*/ 432 w 432"/>
                <a:gd name="T27" fmla="*/ 576 h 5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576">
                  <a:moveTo>
                    <a:pt x="0" y="432"/>
                  </a:moveTo>
                  <a:lnTo>
                    <a:pt x="144" y="432"/>
                  </a:lnTo>
                  <a:lnTo>
                    <a:pt x="144" y="576"/>
                  </a:lnTo>
                  <a:lnTo>
                    <a:pt x="432" y="288"/>
                  </a:lnTo>
                  <a:lnTo>
                    <a:pt x="144" y="0"/>
                  </a:lnTo>
                  <a:lnTo>
                    <a:pt x="144" y="144"/>
                  </a:lnTo>
                  <a:lnTo>
                    <a:pt x="0" y="144"/>
                  </a:lnTo>
                  <a:lnTo>
                    <a:pt x="0" y="432"/>
                  </a:lnTo>
                  <a:close/>
                </a:path>
              </a:pathLst>
            </a:custGeom>
            <a:solidFill>
              <a:srgbClr val="DDDDDD"/>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4286" name="Freeform 23"/>
            <p:cNvSpPr/>
            <p:nvPr/>
          </p:nvSpPr>
          <p:spPr bwMode="auto">
            <a:xfrm>
              <a:off x="2226" y="1984"/>
              <a:ext cx="360" cy="360"/>
            </a:xfrm>
            <a:custGeom>
              <a:avLst/>
              <a:gdLst>
                <a:gd name="T0" fmla="*/ 0 w 360"/>
                <a:gd name="T1" fmla="*/ 72 h 360"/>
                <a:gd name="T2" fmla="*/ 72 w 360"/>
                <a:gd name="T3" fmla="*/ 0 h 360"/>
                <a:gd name="T4" fmla="*/ 360 w 360"/>
                <a:gd name="T5" fmla="*/ 288 h 360"/>
                <a:gd name="T6" fmla="*/ 288 w 360"/>
                <a:gd name="T7" fmla="*/ 360 h 360"/>
                <a:gd name="T8" fmla="*/ 0 w 360"/>
                <a:gd name="T9" fmla="*/ 72 h 360"/>
                <a:gd name="T10" fmla="*/ 0 60000 65536"/>
                <a:gd name="T11" fmla="*/ 0 60000 65536"/>
                <a:gd name="T12" fmla="*/ 0 60000 65536"/>
                <a:gd name="T13" fmla="*/ 0 60000 65536"/>
                <a:gd name="T14" fmla="*/ 0 60000 65536"/>
                <a:gd name="T15" fmla="*/ 0 w 360"/>
                <a:gd name="T16" fmla="*/ 0 h 360"/>
                <a:gd name="T17" fmla="*/ 360 w 360"/>
                <a:gd name="T18" fmla="*/ 360 h 360"/>
              </a:gdLst>
              <a:ahLst/>
              <a:cxnLst>
                <a:cxn ang="T10">
                  <a:pos x="T0" y="T1"/>
                </a:cxn>
                <a:cxn ang="T11">
                  <a:pos x="T2" y="T3"/>
                </a:cxn>
                <a:cxn ang="T12">
                  <a:pos x="T4" y="T5"/>
                </a:cxn>
                <a:cxn ang="T13">
                  <a:pos x="T6" y="T7"/>
                </a:cxn>
                <a:cxn ang="T14">
                  <a:pos x="T8" y="T9"/>
                </a:cxn>
              </a:cxnLst>
              <a:rect l="T15" t="T16" r="T17" b="T18"/>
              <a:pathLst>
                <a:path w="360" h="360">
                  <a:moveTo>
                    <a:pt x="0" y="72"/>
                  </a:moveTo>
                  <a:lnTo>
                    <a:pt x="72" y="0"/>
                  </a:lnTo>
                  <a:lnTo>
                    <a:pt x="360" y="288"/>
                  </a:lnTo>
                  <a:lnTo>
                    <a:pt x="288" y="360"/>
                  </a:lnTo>
                  <a:lnTo>
                    <a:pt x="0" y="72"/>
                  </a:lnTo>
                  <a:close/>
                </a:path>
              </a:pathLst>
            </a:custGeom>
            <a:solidFill>
              <a:srgbClr val="808080"/>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54287" name="Freeform 24"/>
            <p:cNvSpPr/>
            <p:nvPr/>
          </p:nvSpPr>
          <p:spPr bwMode="auto">
            <a:xfrm>
              <a:off x="2082" y="2128"/>
              <a:ext cx="144" cy="72"/>
            </a:xfrm>
            <a:custGeom>
              <a:avLst/>
              <a:gdLst>
                <a:gd name="T0" fmla="*/ 144 w 144"/>
                <a:gd name="T1" fmla="*/ 0 h 72"/>
                <a:gd name="T2" fmla="*/ 72 w 144"/>
                <a:gd name="T3" fmla="*/ 0 h 72"/>
                <a:gd name="T4" fmla="*/ 0 w 144"/>
                <a:gd name="T5" fmla="*/ 72 h 72"/>
                <a:gd name="T6" fmla="*/ 144 w 144"/>
                <a:gd name="T7" fmla="*/ 72 h 72"/>
                <a:gd name="T8" fmla="*/ 144 w 144"/>
                <a:gd name="T9" fmla="*/ 0 h 72"/>
                <a:gd name="T10" fmla="*/ 0 60000 65536"/>
                <a:gd name="T11" fmla="*/ 0 60000 65536"/>
                <a:gd name="T12" fmla="*/ 0 60000 65536"/>
                <a:gd name="T13" fmla="*/ 0 60000 65536"/>
                <a:gd name="T14" fmla="*/ 0 60000 65536"/>
                <a:gd name="T15" fmla="*/ 0 w 144"/>
                <a:gd name="T16" fmla="*/ 0 h 72"/>
                <a:gd name="T17" fmla="*/ 144 w 144"/>
                <a:gd name="T18" fmla="*/ 72 h 72"/>
              </a:gdLst>
              <a:ahLst/>
              <a:cxnLst>
                <a:cxn ang="T10">
                  <a:pos x="T0" y="T1"/>
                </a:cxn>
                <a:cxn ang="T11">
                  <a:pos x="T2" y="T3"/>
                </a:cxn>
                <a:cxn ang="T12">
                  <a:pos x="T4" y="T5"/>
                </a:cxn>
                <a:cxn ang="T13">
                  <a:pos x="T6" y="T7"/>
                </a:cxn>
                <a:cxn ang="T14">
                  <a:pos x="T8" y="T9"/>
                </a:cxn>
              </a:cxnLst>
              <a:rect l="T15" t="T16" r="T17" b="T18"/>
              <a:pathLst>
                <a:path w="144" h="72">
                  <a:moveTo>
                    <a:pt x="144" y="0"/>
                  </a:moveTo>
                  <a:lnTo>
                    <a:pt x="72" y="0"/>
                  </a:lnTo>
                  <a:lnTo>
                    <a:pt x="0" y="72"/>
                  </a:lnTo>
                  <a:lnTo>
                    <a:pt x="144" y="72"/>
                  </a:lnTo>
                  <a:lnTo>
                    <a:pt x="144" y="0"/>
                  </a:lnTo>
                  <a:close/>
                </a:path>
              </a:pathLst>
            </a:custGeom>
            <a:solidFill>
              <a:schemeClr val="bg1"/>
            </a:solidFill>
            <a:ln w="9525">
              <a:no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grpSp>
      <p:sp>
        <p:nvSpPr>
          <p:cNvPr id="21" name="Line 29"/>
          <p:cNvSpPr>
            <a:spLocks noChangeShapeType="1"/>
          </p:cNvSpPr>
          <p:nvPr/>
        </p:nvSpPr>
        <p:spPr bwMode="auto">
          <a:xfrm>
            <a:off x="1458754" y="4160520"/>
            <a:ext cx="6252210" cy="0"/>
          </a:xfrm>
          <a:prstGeom prst="line">
            <a:avLst/>
          </a:prstGeom>
          <a:noFill/>
          <a:ln w="15875">
            <a:solidFill>
              <a:srgbClr val="9E9E9E"/>
            </a:solidFill>
            <a:prstDash val="dash"/>
            <a:round/>
          </a:ln>
        </p:spPr>
        <p:txBody>
          <a:bodyPr wrap="none" lIns="90723" tIns="45362" rIns="90723" bIns="45362" anchor="ct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23" name="Text Box 45"/>
          <p:cNvSpPr txBox="1">
            <a:spLocks noChangeArrowheads="1"/>
          </p:cNvSpPr>
          <p:nvPr/>
        </p:nvSpPr>
        <p:spPr bwMode="auto">
          <a:xfrm>
            <a:off x="1460183" y="4243388"/>
            <a:ext cx="5607844" cy="631758"/>
          </a:xfrm>
          <a:prstGeom prst="rect">
            <a:avLst/>
          </a:prstGeom>
          <a:noFill/>
          <a:ln w="9525">
            <a:noFill/>
            <a:miter lim="800000"/>
          </a:ln>
        </p:spPr>
        <p:txBody>
          <a:bodyPr lIns="90723" tIns="45362" rIns="90723" bIns="45362">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ko-KR" sz="1350" b="1"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rPr>
              <a:t>点击添加文本点击添加文本点击添加文本点击添加文本点击添加文本点击添加文本</a:t>
            </a:r>
            <a:endParaRPr kumimoji="0" lang="en-US" altLang="zh-CN" sz="1080" b="0"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endParaRPr kumimoji="0" lang="en-US" altLang="zh-CN" sz="1080" b="0"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endParaRPr>
          </a:p>
        </p:txBody>
      </p:sp>
      <p:sp>
        <p:nvSpPr>
          <p:cNvPr id="24" name="Text Box 45"/>
          <p:cNvSpPr txBox="1">
            <a:spLocks noChangeArrowheads="1"/>
          </p:cNvSpPr>
          <p:nvPr/>
        </p:nvSpPr>
        <p:spPr bwMode="auto">
          <a:xfrm>
            <a:off x="1137285" y="1480185"/>
            <a:ext cx="2000250" cy="1171906"/>
          </a:xfrm>
          <a:prstGeom prst="rect">
            <a:avLst/>
          </a:prstGeom>
          <a:noFill/>
          <a:ln w="9525">
            <a:noFill/>
            <a:miter lim="800000"/>
          </a:ln>
        </p:spPr>
        <p:txBody>
          <a:bodyPr lIns="90723" tIns="45362" rIns="90723" bIns="45362">
            <a:spAutoFit/>
          </a:bodyPr>
          <a:lstStyle/>
          <a:p>
            <a:pPr marL="0" marR="0" lvl="0" indent="0" algn="r"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0" indent="0" algn="r" defTabSz="822960" rtl="0" eaLnBrk="1" fontAlgn="base" latinLnBrk="0" hangingPunct="1">
              <a:lnSpc>
                <a:spcPct val="100000"/>
              </a:lnSpc>
              <a:spcBef>
                <a:spcPct val="0"/>
              </a:spcBef>
              <a:spcAft>
                <a:spcPct val="0"/>
              </a:spcAft>
              <a:buClrTx/>
              <a:buSzTx/>
              <a:buFontTx/>
              <a:buNone/>
              <a:defRPr/>
            </a:pPr>
            <a:endParaRPr kumimoji="0" lang="en-US" altLang="ko-KR"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5" name="Text Box 45"/>
          <p:cNvSpPr txBox="1">
            <a:spLocks noChangeArrowheads="1"/>
          </p:cNvSpPr>
          <p:nvPr/>
        </p:nvSpPr>
        <p:spPr bwMode="auto">
          <a:xfrm>
            <a:off x="3280410" y="1480185"/>
            <a:ext cx="2000250" cy="1171906"/>
          </a:xfrm>
          <a:prstGeom prst="rect">
            <a:avLst/>
          </a:prstGeom>
          <a:noFill/>
          <a:ln w="9525">
            <a:noFill/>
            <a:miter lim="800000"/>
          </a:ln>
        </p:spPr>
        <p:txBody>
          <a:bodyPr lIns="90723" tIns="45362" rIns="90723" bIns="45362">
            <a:spAutoFit/>
          </a:bodyPr>
          <a:lstStyle/>
          <a:p>
            <a:pPr marL="0" marR="0" lvl="0" indent="0" algn="r"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0" indent="0" algn="r" defTabSz="822960" rtl="0" eaLnBrk="1" fontAlgn="base" latinLnBrk="0" hangingPunct="1">
              <a:lnSpc>
                <a:spcPct val="100000"/>
              </a:lnSpc>
              <a:spcBef>
                <a:spcPct val="0"/>
              </a:spcBef>
              <a:spcAft>
                <a:spcPct val="0"/>
              </a:spcAft>
              <a:buClrTx/>
              <a:buSzTx/>
              <a:buFontTx/>
              <a:buNone/>
              <a:defRPr/>
            </a:pPr>
            <a:endParaRPr kumimoji="0" lang="en-US" altLang="ko-KR"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6" name="Text Box 45"/>
          <p:cNvSpPr txBox="1">
            <a:spLocks noChangeArrowheads="1"/>
          </p:cNvSpPr>
          <p:nvPr/>
        </p:nvSpPr>
        <p:spPr bwMode="auto">
          <a:xfrm>
            <a:off x="5759292" y="1480185"/>
            <a:ext cx="1665923" cy="1171906"/>
          </a:xfrm>
          <a:prstGeom prst="rect">
            <a:avLst/>
          </a:prstGeom>
          <a:noFill/>
          <a:ln w="9525">
            <a:noFill/>
            <a:miter lim="800000"/>
          </a:ln>
        </p:spPr>
        <p:txBody>
          <a:bodyPr lIns="90723" tIns="45362" rIns="90723" bIns="45362">
            <a:spAutoFit/>
          </a:bodyPr>
          <a:lstStyle/>
          <a:p>
            <a:pPr marL="0" marR="0" lvl="0" indent="0" algn="r"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填加标题</a:t>
            </a:r>
            <a:endParaRPr kumimoji="0" lang="en-US" altLang="zh-CN"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r" defTabSz="822960" rtl="0" eaLnBrk="1" fontAlgn="base" latinLnBrk="0" hangingPunct="1">
              <a:lnSpc>
                <a:spcPct val="100000"/>
              </a:lnSpc>
              <a:spcBef>
                <a:spcPct val="0"/>
              </a:spcBef>
              <a:spcAft>
                <a:spcPct val="0"/>
              </a:spcAft>
              <a:buClrTx/>
              <a:buSzTx/>
              <a:buFontTx/>
              <a:buNone/>
              <a:defRPr/>
            </a:pPr>
            <a:endParaRPr kumimoji="0" lang="en-US" altLang="ko-KR" sz="135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2" indent="0" algn="r"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点击添加文本</a:t>
            </a:r>
            <a:endParaRPr kumimoji="0" lang="en-US" altLang="zh-CN" sz="108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750"/>
                                        <p:tgtEl>
                                          <p:spTgt spid="24"/>
                                        </p:tgtEl>
                                      </p:cBhvr>
                                    </p:animEffect>
                                  </p:childTnLst>
                                </p:cTn>
                              </p:par>
                            </p:childTnLst>
                          </p:cTn>
                        </p:par>
                        <p:par>
                          <p:cTn id="17" fill="hold">
                            <p:stCondLst>
                              <p:cond delay="3000"/>
                            </p:stCondLst>
                            <p:childTnLst>
                              <p:par>
                                <p:cTn id="18" presetID="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0-#ppt_w/2"/>
                                          </p:val>
                                        </p:tav>
                                        <p:tav tm="100000">
                                          <p:val>
                                            <p:strVal val="#ppt_x"/>
                                          </p:val>
                                        </p:tav>
                                      </p:tavLst>
                                    </p:anim>
                                    <p:anim calcmode="lin" valueType="num">
                                      <p:cBhvr additive="base">
                                        <p:cTn id="21" dur="75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750"/>
                                        <p:tgtEl>
                                          <p:spTgt spid="25"/>
                                        </p:tgtEl>
                                      </p:cBhvr>
                                    </p:animEffect>
                                  </p:childTnLst>
                                </p:cTn>
                              </p:par>
                            </p:childTnLst>
                          </p:cTn>
                        </p:par>
                        <p:par>
                          <p:cTn id="26" fill="hold">
                            <p:stCondLst>
                              <p:cond delay="5000"/>
                            </p:stCondLst>
                            <p:childTnLst>
                              <p:par>
                                <p:cTn id="27" presetID="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750" fill="hold"/>
                                        <p:tgtEl>
                                          <p:spTgt spid="3"/>
                                        </p:tgtEl>
                                        <p:attrNameLst>
                                          <p:attrName>ppt_x</p:attrName>
                                        </p:attrNameLst>
                                      </p:cBhvr>
                                      <p:tavLst>
                                        <p:tav tm="0">
                                          <p:val>
                                            <p:strVal val="0-#ppt_w/2"/>
                                          </p:val>
                                        </p:tav>
                                        <p:tav tm="100000">
                                          <p:val>
                                            <p:strVal val="#ppt_x"/>
                                          </p:val>
                                        </p:tav>
                                      </p:tavLst>
                                    </p:anim>
                                    <p:anim calcmode="lin" valueType="num">
                                      <p:cBhvr additive="base">
                                        <p:cTn id="30" dur="75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60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750"/>
                                        <p:tgtEl>
                                          <p:spTgt spid="26"/>
                                        </p:tgtEl>
                                      </p:cBhvr>
                                    </p:animEffect>
                                  </p:childTnLst>
                                </p:cTn>
                              </p:par>
                            </p:childTnLst>
                          </p:cTn>
                        </p:par>
                        <p:par>
                          <p:cTn id="35" fill="hold">
                            <p:stCondLst>
                              <p:cond delay="7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par>
                          <p:cTn id="39" fill="hold">
                            <p:stCondLst>
                              <p:cond delay="750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animBg="1"/>
      <p:bldP spid="23" grpId="0"/>
      <p:bldP spid="24" grpId="0"/>
      <p:bldP spid="25" grpId="0"/>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grpSp>
        <p:nvGrpSpPr>
          <p:cNvPr id="3" name="组合 2"/>
          <p:cNvGrpSpPr/>
          <p:nvPr/>
        </p:nvGrpSpPr>
        <p:grpSpPr bwMode="auto">
          <a:xfrm>
            <a:off x="4113372" y="1341597"/>
            <a:ext cx="4214813" cy="1573053"/>
            <a:chOff x="4212010" y="1305485"/>
            <a:chExt cx="4248150" cy="1585912"/>
          </a:xfrm>
        </p:grpSpPr>
        <p:grpSp>
          <p:nvGrpSpPr>
            <p:cNvPr id="91167" name="Group 2"/>
            <p:cNvGrpSpPr/>
            <p:nvPr/>
          </p:nvGrpSpPr>
          <p:grpSpPr bwMode="auto">
            <a:xfrm>
              <a:off x="4212010" y="1305485"/>
              <a:ext cx="4248150" cy="1585912"/>
              <a:chOff x="612" y="1253"/>
              <a:chExt cx="3203" cy="1196"/>
            </a:xfrm>
          </p:grpSpPr>
          <p:sp>
            <p:nvSpPr>
              <p:cNvPr id="8" name="Oval 3"/>
              <p:cNvSpPr>
                <a:spLocks noChangeArrowheads="1"/>
              </p:cNvSpPr>
              <p:nvPr/>
            </p:nvSpPr>
            <p:spPr bwMode="auto">
              <a:xfrm>
                <a:off x="1696" y="2016"/>
                <a:ext cx="1048"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Oval 4"/>
              <p:cNvSpPr>
                <a:spLocks noChangeArrowheads="1"/>
              </p:cNvSpPr>
              <p:nvPr/>
            </p:nvSpPr>
            <p:spPr bwMode="auto">
              <a:xfrm>
                <a:off x="1705" y="1253"/>
                <a:ext cx="1009" cy="1005"/>
              </a:xfrm>
              <a:prstGeom prst="ellipse">
                <a:avLst/>
              </a:prstGeom>
              <a:gradFill rotWithShape="1">
                <a:gsLst>
                  <a:gs pos="0">
                    <a:srgbClr val="8E8E8E"/>
                  </a:gs>
                  <a:gs pos="100000">
                    <a:srgbClr val="4D4D4D"/>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0" name="Oval 5"/>
              <p:cNvSpPr>
                <a:spLocks noChangeArrowheads="1"/>
              </p:cNvSpPr>
              <p:nvPr/>
            </p:nvSpPr>
            <p:spPr bwMode="auto">
              <a:xfrm>
                <a:off x="1905" y="1379"/>
                <a:ext cx="169" cy="169"/>
              </a:xfrm>
              <a:prstGeom prst="ellipse">
                <a:avLst/>
              </a:prstGeom>
              <a:gradFill rotWithShape="1">
                <a:gsLst>
                  <a:gs pos="0">
                    <a:srgbClr val="FFFFFF">
                      <a:alpha val="50000"/>
                    </a:srgbClr>
                  </a:gs>
                  <a:gs pos="100000">
                    <a:srgbClr val="FFFFFF">
                      <a:gamma/>
                      <a:shade val="46275"/>
                      <a:invGamma/>
                      <a:alpha val="0"/>
                    </a:srgbClr>
                  </a:gs>
                </a:gsLst>
                <a:path path="shape">
                  <a:fillToRect l="50000" t="50000" r="50000" b="50000"/>
                </a:path>
              </a:gradFill>
              <a:ln w="9525" algn="ctr">
                <a:noFill/>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1" name="Freeform 6"/>
              <p:cNvSpPr/>
              <p:nvPr/>
            </p:nvSpPr>
            <p:spPr bwMode="auto">
              <a:xfrm>
                <a:off x="1774" y="1270"/>
                <a:ext cx="861" cy="286"/>
              </a:xfrm>
              <a:custGeom>
                <a:avLst/>
                <a:gdLst>
                  <a:gd name="T0" fmla="*/ 0 w 4756"/>
                  <a:gd name="T1" fmla="*/ 286 h 1576"/>
                  <a:gd name="T2" fmla="*/ 9 w 4756"/>
                  <a:gd name="T3" fmla="*/ 265 h 1576"/>
                  <a:gd name="T4" fmla="*/ 20 w 4756"/>
                  <a:gd name="T5" fmla="*/ 245 h 1576"/>
                  <a:gd name="T6" fmla="*/ 31 w 4756"/>
                  <a:gd name="T7" fmla="*/ 225 h 1576"/>
                  <a:gd name="T8" fmla="*/ 43 w 4756"/>
                  <a:gd name="T9" fmla="*/ 207 h 1576"/>
                  <a:gd name="T10" fmla="*/ 56 w 4756"/>
                  <a:gd name="T11" fmla="*/ 188 h 1576"/>
                  <a:gd name="T12" fmla="*/ 70 w 4756"/>
                  <a:gd name="T13" fmla="*/ 171 h 1576"/>
                  <a:gd name="T14" fmla="*/ 85 w 4756"/>
                  <a:gd name="T15" fmla="*/ 154 h 1576"/>
                  <a:gd name="T16" fmla="*/ 100 w 4756"/>
                  <a:gd name="T17" fmla="*/ 137 h 1576"/>
                  <a:gd name="T18" fmla="*/ 108 w 4756"/>
                  <a:gd name="T19" fmla="*/ 129 h 1576"/>
                  <a:gd name="T20" fmla="*/ 125 w 4756"/>
                  <a:gd name="T21" fmla="*/ 114 h 1576"/>
                  <a:gd name="T22" fmla="*/ 142 w 4756"/>
                  <a:gd name="T23" fmla="*/ 100 h 1576"/>
                  <a:gd name="T24" fmla="*/ 160 w 4756"/>
                  <a:gd name="T25" fmla="*/ 86 h 1576"/>
                  <a:gd name="T26" fmla="*/ 179 w 4756"/>
                  <a:gd name="T27" fmla="*/ 74 h 1576"/>
                  <a:gd name="T28" fmla="*/ 198 w 4756"/>
                  <a:gd name="T29" fmla="*/ 62 h 1576"/>
                  <a:gd name="T30" fmla="*/ 218 w 4756"/>
                  <a:gd name="T31" fmla="*/ 51 h 1576"/>
                  <a:gd name="T32" fmla="*/ 238 w 4756"/>
                  <a:gd name="T33" fmla="*/ 41 h 1576"/>
                  <a:gd name="T34" fmla="*/ 249 w 4756"/>
                  <a:gd name="T35" fmla="*/ 37 h 1576"/>
                  <a:gd name="T36" fmla="*/ 270 w 4756"/>
                  <a:gd name="T37" fmla="*/ 28 h 1576"/>
                  <a:gd name="T38" fmla="*/ 291 w 4756"/>
                  <a:gd name="T39" fmla="*/ 21 h 1576"/>
                  <a:gd name="T40" fmla="*/ 314 w 4756"/>
                  <a:gd name="T41" fmla="*/ 15 h 1576"/>
                  <a:gd name="T42" fmla="*/ 336 w 4756"/>
                  <a:gd name="T43" fmla="*/ 9 h 1576"/>
                  <a:gd name="T44" fmla="*/ 359 w 4756"/>
                  <a:gd name="T45" fmla="*/ 5 h 1576"/>
                  <a:gd name="T46" fmla="*/ 383 w 4756"/>
                  <a:gd name="T47" fmla="*/ 2 h 1576"/>
                  <a:gd name="T48" fmla="*/ 407 w 4756"/>
                  <a:gd name="T49" fmla="*/ 0 h 1576"/>
                  <a:gd name="T50" fmla="*/ 431 w 4756"/>
                  <a:gd name="T51" fmla="*/ 0 h 1576"/>
                  <a:gd name="T52" fmla="*/ 442 w 4756"/>
                  <a:gd name="T53" fmla="*/ 0 h 1576"/>
                  <a:gd name="T54" fmla="*/ 466 w 4756"/>
                  <a:gd name="T55" fmla="*/ 1 h 1576"/>
                  <a:gd name="T56" fmla="*/ 490 w 4756"/>
                  <a:gd name="T57" fmla="*/ 4 h 1576"/>
                  <a:gd name="T58" fmla="*/ 513 w 4756"/>
                  <a:gd name="T59" fmla="*/ 7 h 1576"/>
                  <a:gd name="T60" fmla="*/ 536 w 4756"/>
                  <a:gd name="T61" fmla="*/ 12 h 1576"/>
                  <a:gd name="T62" fmla="*/ 558 w 4756"/>
                  <a:gd name="T63" fmla="*/ 18 h 1576"/>
                  <a:gd name="T64" fmla="*/ 580 w 4756"/>
                  <a:gd name="T65" fmla="*/ 25 h 1576"/>
                  <a:gd name="T66" fmla="*/ 602 w 4756"/>
                  <a:gd name="T67" fmla="*/ 32 h 1576"/>
                  <a:gd name="T68" fmla="*/ 612 w 4756"/>
                  <a:gd name="T69" fmla="*/ 37 h 1576"/>
                  <a:gd name="T70" fmla="*/ 633 w 4756"/>
                  <a:gd name="T71" fmla="*/ 46 h 1576"/>
                  <a:gd name="T72" fmla="*/ 653 w 4756"/>
                  <a:gd name="T73" fmla="*/ 57 h 1576"/>
                  <a:gd name="T74" fmla="*/ 673 w 4756"/>
                  <a:gd name="T75" fmla="*/ 68 h 1576"/>
                  <a:gd name="T76" fmla="*/ 692 w 4756"/>
                  <a:gd name="T77" fmla="*/ 80 h 1576"/>
                  <a:gd name="T78" fmla="*/ 710 w 4756"/>
                  <a:gd name="T79" fmla="*/ 93 h 1576"/>
                  <a:gd name="T80" fmla="*/ 728 w 4756"/>
                  <a:gd name="T81" fmla="*/ 107 h 1576"/>
                  <a:gd name="T82" fmla="*/ 745 w 4756"/>
                  <a:gd name="T83" fmla="*/ 122 h 1576"/>
                  <a:gd name="T84" fmla="*/ 761 w 4756"/>
                  <a:gd name="T85" fmla="*/ 137 h 1576"/>
                  <a:gd name="T86" fmla="*/ 769 w 4756"/>
                  <a:gd name="T87" fmla="*/ 145 h 1576"/>
                  <a:gd name="T88" fmla="*/ 784 w 4756"/>
                  <a:gd name="T89" fmla="*/ 162 h 1576"/>
                  <a:gd name="T90" fmla="*/ 798 w 4756"/>
                  <a:gd name="T91" fmla="*/ 179 h 1576"/>
                  <a:gd name="T92" fmla="*/ 812 w 4756"/>
                  <a:gd name="T93" fmla="*/ 197 h 1576"/>
                  <a:gd name="T94" fmla="*/ 824 w 4756"/>
                  <a:gd name="T95" fmla="*/ 216 h 1576"/>
                  <a:gd name="T96" fmla="*/ 836 w 4756"/>
                  <a:gd name="T97" fmla="*/ 235 h 1576"/>
                  <a:gd name="T98" fmla="*/ 847 w 4756"/>
                  <a:gd name="T99" fmla="*/ 255 h 1576"/>
                  <a:gd name="T100" fmla="*/ 857 w 4756"/>
                  <a:gd name="T101" fmla="*/ 275 h 1576"/>
                  <a:gd name="T102" fmla="*/ 0 w 4756"/>
                  <a:gd name="T103" fmla="*/ 28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5001"/>
                    </a:srgbClr>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2" name="Oval 7"/>
              <p:cNvSpPr>
                <a:spLocks noChangeArrowheads="1"/>
              </p:cNvSpPr>
              <p:nvPr/>
            </p:nvSpPr>
            <p:spPr bwMode="auto">
              <a:xfrm>
                <a:off x="612" y="2016"/>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3" name="Oval 8"/>
              <p:cNvSpPr>
                <a:spLocks noChangeArrowheads="1"/>
              </p:cNvSpPr>
              <p:nvPr/>
            </p:nvSpPr>
            <p:spPr bwMode="auto">
              <a:xfrm>
                <a:off x="621" y="1253"/>
                <a:ext cx="1011" cy="1005"/>
              </a:xfrm>
              <a:prstGeom prst="ellipse">
                <a:avLst/>
              </a:prstGeom>
              <a:gradFill rotWithShape="1">
                <a:gsLst>
                  <a:gs pos="0">
                    <a:srgbClr val="8E8E8E"/>
                  </a:gs>
                  <a:gs pos="100000">
                    <a:srgbClr val="4D4D4D"/>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4" name="Oval 9"/>
              <p:cNvSpPr>
                <a:spLocks noChangeArrowheads="1"/>
              </p:cNvSpPr>
              <p:nvPr/>
            </p:nvSpPr>
            <p:spPr bwMode="auto">
              <a:xfrm>
                <a:off x="820" y="1379"/>
                <a:ext cx="168" cy="169"/>
              </a:xfrm>
              <a:prstGeom prst="ellipse">
                <a:avLst/>
              </a:prstGeom>
              <a:gradFill rotWithShape="1">
                <a:gsLst>
                  <a:gs pos="0">
                    <a:srgbClr val="FFFFFF">
                      <a:alpha val="50000"/>
                    </a:srgbClr>
                  </a:gs>
                  <a:gs pos="100000">
                    <a:srgbClr val="FFFFFF">
                      <a:gamma/>
                      <a:shade val="46275"/>
                      <a:invGamma/>
                      <a:alpha val="0"/>
                    </a:srgbClr>
                  </a:gs>
                </a:gsLst>
                <a:path path="shape">
                  <a:fillToRect l="50000" t="50000" r="50000" b="50000"/>
                </a:path>
              </a:gradFill>
              <a:ln w="9525">
                <a:noFill/>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5" name="Freeform 10"/>
              <p:cNvSpPr/>
              <p:nvPr/>
            </p:nvSpPr>
            <p:spPr bwMode="auto">
              <a:xfrm>
                <a:off x="690" y="1270"/>
                <a:ext cx="861" cy="286"/>
              </a:xfrm>
              <a:custGeom>
                <a:avLst/>
                <a:gdLst>
                  <a:gd name="T0" fmla="*/ 0 w 4756"/>
                  <a:gd name="T1" fmla="*/ 286 h 1576"/>
                  <a:gd name="T2" fmla="*/ 9 w 4756"/>
                  <a:gd name="T3" fmla="*/ 265 h 1576"/>
                  <a:gd name="T4" fmla="*/ 20 w 4756"/>
                  <a:gd name="T5" fmla="*/ 245 h 1576"/>
                  <a:gd name="T6" fmla="*/ 31 w 4756"/>
                  <a:gd name="T7" fmla="*/ 225 h 1576"/>
                  <a:gd name="T8" fmla="*/ 43 w 4756"/>
                  <a:gd name="T9" fmla="*/ 207 h 1576"/>
                  <a:gd name="T10" fmla="*/ 56 w 4756"/>
                  <a:gd name="T11" fmla="*/ 188 h 1576"/>
                  <a:gd name="T12" fmla="*/ 70 w 4756"/>
                  <a:gd name="T13" fmla="*/ 171 h 1576"/>
                  <a:gd name="T14" fmla="*/ 85 w 4756"/>
                  <a:gd name="T15" fmla="*/ 154 h 1576"/>
                  <a:gd name="T16" fmla="*/ 100 w 4756"/>
                  <a:gd name="T17" fmla="*/ 137 h 1576"/>
                  <a:gd name="T18" fmla="*/ 108 w 4756"/>
                  <a:gd name="T19" fmla="*/ 129 h 1576"/>
                  <a:gd name="T20" fmla="*/ 125 w 4756"/>
                  <a:gd name="T21" fmla="*/ 114 h 1576"/>
                  <a:gd name="T22" fmla="*/ 142 w 4756"/>
                  <a:gd name="T23" fmla="*/ 100 h 1576"/>
                  <a:gd name="T24" fmla="*/ 160 w 4756"/>
                  <a:gd name="T25" fmla="*/ 86 h 1576"/>
                  <a:gd name="T26" fmla="*/ 179 w 4756"/>
                  <a:gd name="T27" fmla="*/ 74 h 1576"/>
                  <a:gd name="T28" fmla="*/ 198 w 4756"/>
                  <a:gd name="T29" fmla="*/ 62 h 1576"/>
                  <a:gd name="T30" fmla="*/ 218 w 4756"/>
                  <a:gd name="T31" fmla="*/ 51 h 1576"/>
                  <a:gd name="T32" fmla="*/ 238 w 4756"/>
                  <a:gd name="T33" fmla="*/ 41 h 1576"/>
                  <a:gd name="T34" fmla="*/ 249 w 4756"/>
                  <a:gd name="T35" fmla="*/ 37 h 1576"/>
                  <a:gd name="T36" fmla="*/ 270 w 4756"/>
                  <a:gd name="T37" fmla="*/ 28 h 1576"/>
                  <a:gd name="T38" fmla="*/ 291 w 4756"/>
                  <a:gd name="T39" fmla="*/ 21 h 1576"/>
                  <a:gd name="T40" fmla="*/ 314 w 4756"/>
                  <a:gd name="T41" fmla="*/ 15 h 1576"/>
                  <a:gd name="T42" fmla="*/ 336 w 4756"/>
                  <a:gd name="T43" fmla="*/ 9 h 1576"/>
                  <a:gd name="T44" fmla="*/ 359 w 4756"/>
                  <a:gd name="T45" fmla="*/ 5 h 1576"/>
                  <a:gd name="T46" fmla="*/ 383 w 4756"/>
                  <a:gd name="T47" fmla="*/ 2 h 1576"/>
                  <a:gd name="T48" fmla="*/ 407 w 4756"/>
                  <a:gd name="T49" fmla="*/ 0 h 1576"/>
                  <a:gd name="T50" fmla="*/ 431 w 4756"/>
                  <a:gd name="T51" fmla="*/ 0 h 1576"/>
                  <a:gd name="T52" fmla="*/ 442 w 4756"/>
                  <a:gd name="T53" fmla="*/ 0 h 1576"/>
                  <a:gd name="T54" fmla="*/ 466 w 4756"/>
                  <a:gd name="T55" fmla="*/ 1 h 1576"/>
                  <a:gd name="T56" fmla="*/ 490 w 4756"/>
                  <a:gd name="T57" fmla="*/ 4 h 1576"/>
                  <a:gd name="T58" fmla="*/ 513 w 4756"/>
                  <a:gd name="T59" fmla="*/ 7 h 1576"/>
                  <a:gd name="T60" fmla="*/ 536 w 4756"/>
                  <a:gd name="T61" fmla="*/ 12 h 1576"/>
                  <a:gd name="T62" fmla="*/ 558 w 4756"/>
                  <a:gd name="T63" fmla="*/ 18 h 1576"/>
                  <a:gd name="T64" fmla="*/ 580 w 4756"/>
                  <a:gd name="T65" fmla="*/ 25 h 1576"/>
                  <a:gd name="T66" fmla="*/ 602 w 4756"/>
                  <a:gd name="T67" fmla="*/ 32 h 1576"/>
                  <a:gd name="T68" fmla="*/ 612 w 4756"/>
                  <a:gd name="T69" fmla="*/ 37 h 1576"/>
                  <a:gd name="T70" fmla="*/ 633 w 4756"/>
                  <a:gd name="T71" fmla="*/ 46 h 1576"/>
                  <a:gd name="T72" fmla="*/ 653 w 4756"/>
                  <a:gd name="T73" fmla="*/ 57 h 1576"/>
                  <a:gd name="T74" fmla="*/ 673 w 4756"/>
                  <a:gd name="T75" fmla="*/ 68 h 1576"/>
                  <a:gd name="T76" fmla="*/ 692 w 4756"/>
                  <a:gd name="T77" fmla="*/ 80 h 1576"/>
                  <a:gd name="T78" fmla="*/ 710 w 4756"/>
                  <a:gd name="T79" fmla="*/ 93 h 1576"/>
                  <a:gd name="T80" fmla="*/ 728 w 4756"/>
                  <a:gd name="T81" fmla="*/ 107 h 1576"/>
                  <a:gd name="T82" fmla="*/ 745 w 4756"/>
                  <a:gd name="T83" fmla="*/ 122 h 1576"/>
                  <a:gd name="T84" fmla="*/ 761 w 4756"/>
                  <a:gd name="T85" fmla="*/ 137 h 1576"/>
                  <a:gd name="T86" fmla="*/ 769 w 4756"/>
                  <a:gd name="T87" fmla="*/ 145 h 1576"/>
                  <a:gd name="T88" fmla="*/ 784 w 4756"/>
                  <a:gd name="T89" fmla="*/ 162 h 1576"/>
                  <a:gd name="T90" fmla="*/ 798 w 4756"/>
                  <a:gd name="T91" fmla="*/ 179 h 1576"/>
                  <a:gd name="T92" fmla="*/ 812 w 4756"/>
                  <a:gd name="T93" fmla="*/ 197 h 1576"/>
                  <a:gd name="T94" fmla="*/ 824 w 4756"/>
                  <a:gd name="T95" fmla="*/ 216 h 1576"/>
                  <a:gd name="T96" fmla="*/ 836 w 4756"/>
                  <a:gd name="T97" fmla="*/ 235 h 1576"/>
                  <a:gd name="T98" fmla="*/ 847 w 4756"/>
                  <a:gd name="T99" fmla="*/ 255 h 1576"/>
                  <a:gd name="T100" fmla="*/ 857 w 4756"/>
                  <a:gd name="T101" fmla="*/ 275 h 1576"/>
                  <a:gd name="T102" fmla="*/ 0 w 4756"/>
                  <a:gd name="T103" fmla="*/ 28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5001"/>
                    </a:srgbClr>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6" name="Oval 11"/>
              <p:cNvSpPr>
                <a:spLocks noChangeArrowheads="1"/>
              </p:cNvSpPr>
              <p:nvPr/>
            </p:nvSpPr>
            <p:spPr bwMode="auto">
              <a:xfrm>
                <a:off x="2769" y="2016"/>
                <a:ext cx="1046" cy="433"/>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7" name="Oval 12"/>
              <p:cNvSpPr>
                <a:spLocks noChangeArrowheads="1"/>
              </p:cNvSpPr>
              <p:nvPr/>
            </p:nvSpPr>
            <p:spPr bwMode="auto">
              <a:xfrm>
                <a:off x="2778" y="1253"/>
                <a:ext cx="1009" cy="1005"/>
              </a:xfrm>
              <a:prstGeom prst="ellipse">
                <a:avLst/>
              </a:prstGeom>
              <a:gradFill rotWithShape="1">
                <a:gsLst>
                  <a:gs pos="0">
                    <a:srgbClr val="8E8E8E"/>
                  </a:gs>
                  <a:gs pos="100000">
                    <a:srgbClr val="4D4D4D"/>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8" name="Oval 13"/>
              <p:cNvSpPr>
                <a:spLocks noChangeArrowheads="1"/>
              </p:cNvSpPr>
              <p:nvPr/>
            </p:nvSpPr>
            <p:spPr bwMode="auto">
              <a:xfrm>
                <a:off x="2978" y="1379"/>
                <a:ext cx="169" cy="169"/>
              </a:xfrm>
              <a:prstGeom prst="ellipse">
                <a:avLst/>
              </a:prstGeom>
              <a:gradFill rotWithShape="1">
                <a:gsLst>
                  <a:gs pos="0">
                    <a:srgbClr val="FFFFFF">
                      <a:alpha val="50000"/>
                    </a:srgbClr>
                  </a:gs>
                  <a:gs pos="100000">
                    <a:srgbClr val="FFFFFF">
                      <a:gamma/>
                      <a:shade val="46275"/>
                      <a:invGamma/>
                      <a:alpha val="0"/>
                    </a:srgbClr>
                  </a:gs>
                </a:gsLst>
                <a:path path="shape">
                  <a:fillToRect l="50000" t="50000" r="50000" b="50000"/>
                </a:path>
              </a:gradFill>
              <a:ln w="9525" algn="ctr">
                <a:noFill/>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9" name="Freeform 14"/>
              <p:cNvSpPr/>
              <p:nvPr/>
            </p:nvSpPr>
            <p:spPr bwMode="auto">
              <a:xfrm>
                <a:off x="2846" y="1270"/>
                <a:ext cx="861" cy="286"/>
              </a:xfrm>
              <a:custGeom>
                <a:avLst/>
                <a:gdLst>
                  <a:gd name="T0" fmla="*/ 0 w 4756"/>
                  <a:gd name="T1" fmla="*/ 286 h 1576"/>
                  <a:gd name="T2" fmla="*/ 9 w 4756"/>
                  <a:gd name="T3" fmla="*/ 265 h 1576"/>
                  <a:gd name="T4" fmla="*/ 20 w 4756"/>
                  <a:gd name="T5" fmla="*/ 245 h 1576"/>
                  <a:gd name="T6" fmla="*/ 31 w 4756"/>
                  <a:gd name="T7" fmla="*/ 225 h 1576"/>
                  <a:gd name="T8" fmla="*/ 43 w 4756"/>
                  <a:gd name="T9" fmla="*/ 207 h 1576"/>
                  <a:gd name="T10" fmla="*/ 56 w 4756"/>
                  <a:gd name="T11" fmla="*/ 188 h 1576"/>
                  <a:gd name="T12" fmla="*/ 70 w 4756"/>
                  <a:gd name="T13" fmla="*/ 171 h 1576"/>
                  <a:gd name="T14" fmla="*/ 85 w 4756"/>
                  <a:gd name="T15" fmla="*/ 154 h 1576"/>
                  <a:gd name="T16" fmla="*/ 100 w 4756"/>
                  <a:gd name="T17" fmla="*/ 137 h 1576"/>
                  <a:gd name="T18" fmla="*/ 108 w 4756"/>
                  <a:gd name="T19" fmla="*/ 129 h 1576"/>
                  <a:gd name="T20" fmla="*/ 125 w 4756"/>
                  <a:gd name="T21" fmla="*/ 114 h 1576"/>
                  <a:gd name="T22" fmla="*/ 142 w 4756"/>
                  <a:gd name="T23" fmla="*/ 100 h 1576"/>
                  <a:gd name="T24" fmla="*/ 160 w 4756"/>
                  <a:gd name="T25" fmla="*/ 86 h 1576"/>
                  <a:gd name="T26" fmla="*/ 179 w 4756"/>
                  <a:gd name="T27" fmla="*/ 74 h 1576"/>
                  <a:gd name="T28" fmla="*/ 198 w 4756"/>
                  <a:gd name="T29" fmla="*/ 62 h 1576"/>
                  <a:gd name="T30" fmla="*/ 218 w 4756"/>
                  <a:gd name="T31" fmla="*/ 51 h 1576"/>
                  <a:gd name="T32" fmla="*/ 238 w 4756"/>
                  <a:gd name="T33" fmla="*/ 41 h 1576"/>
                  <a:gd name="T34" fmla="*/ 249 w 4756"/>
                  <a:gd name="T35" fmla="*/ 37 h 1576"/>
                  <a:gd name="T36" fmla="*/ 270 w 4756"/>
                  <a:gd name="T37" fmla="*/ 28 h 1576"/>
                  <a:gd name="T38" fmla="*/ 291 w 4756"/>
                  <a:gd name="T39" fmla="*/ 21 h 1576"/>
                  <a:gd name="T40" fmla="*/ 314 w 4756"/>
                  <a:gd name="T41" fmla="*/ 15 h 1576"/>
                  <a:gd name="T42" fmla="*/ 336 w 4756"/>
                  <a:gd name="T43" fmla="*/ 9 h 1576"/>
                  <a:gd name="T44" fmla="*/ 359 w 4756"/>
                  <a:gd name="T45" fmla="*/ 5 h 1576"/>
                  <a:gd name="T46" fmla="*/ 383 w 4756"/>
                  <a:gd name="T47" fmla="*/ 2 h 1576"/>
                  <a:gd name="T48" fmla="*/ 407 w 4756"/>
                  <a:gd name="T49" fmla="*/ 0 h 1576"/>
                  <a:gd name="T50" fmla="*/ 431 w 4756"/>
                  <a:gd name="T51" fmla="*/ 0 h 1576"/>
                  <a:gd name="T52" fmla="*/ 442 w 4756"/>
                  <a:gd name="T53" fmla="*/ 0 h 1576"/>
                  <a:gd name="T54" fmla="*/ 466 w 4756"/>
                  <a:gd name="T55" fmla="*/ 1 h 1576"/>
                  <a:gd name="T56" fmla="*/ 490 w 4756"/>
                  <a:gd name="T57" fmla="*/ 4 h 1576"/>
                  <a:gd name="T58" fmla="*/ 513 w 4756"/>
                  <a:gd name="T59" fmla="*/ 7 h 1576"/>
                  <a:gd name="T60" fmla="*/ 536 w 4756"/>
                  <a:gd name="T61" fmla="*/ 12 h 1576"/>
                  <a:gd name="T62" fmla="*/ 558 w 4756"/>
                  <a:gd name="T63" fmla="*/ 18 h 1576"/>
                  <a:gd name="T64" fmla="*/ 580 w 4756"/>
                  <a:gd name="T65" fmla="*/ 25 h 1576"/>
                  <a:gd name="T66" fmla="*/ 602 w 4756"/>
                  <a:gd name="T67" fmla="*/ 32 h 1576"/>
                  <a:gd name="T68" fmla="*/ 612 w 4756"/>
                  <a:gd name="T69" fmla="*/ 37 h 1576"/>
                  <a:gd name="T70" fmla="*/ 633 w 4756"/>
                  <a:gd name="T71" fmla="*/ 46 h 1576"/>
                  <a:gd name="T72" fmla="*/ 653 w 4756"/>
                  <a:gd name="T73" fmla="*/ 57 h 1576"/>
                  <a:gd name="T74" fmla="*/ 673 w 4756"/>
                  <a:gd name="T75" fmla="*/ 68 h 1576"/>
                  <a:gd name="T76" fmla="*/ 692 w 4756"/>
                  <a:gd name="T77" fmla="*/ 80 h 1576"/>
                  <a:gd name="T78" fmla="*/ 710 w 4756"/>
                  <a:gd name="T79" fmla="*/ 93 h 1576"/>
                  <a:gd name="T80" fmla="*/ 728 w 4756"/>
                  <a:gd name="T81" fmla="*/ 107 h 1576"/>
                  <a:gd name="T82" fmla="*/ 745 w 4756"/>
                  <a:gd name="T83" fmla="*/ 122 h 1576"/>
                  <a:gd name="T84" fmla="*/ 761 w 4756"/>
                  <a:gd name="T85" fmla="*/ 137 h 1576"/>
                  <a:gd name="T86" fmla="*/ 769 w 4756"/>
                  <a:gd name="T87" fmla="*/ 145 h 1576"/>
                  <a:gd name="T88" fmla="*/ 784 w 4756"/>
                  <a:gd name="T89" fmla="*/ 162 h 1576"/>
                  <a:gd name="T90" fmla="*/ 798 w 4756"/>
                  <a:gd name="T91" fmla="*/ 179 h 1576"/>
                  <a:gd name="T92" fmla="*/ 812 w 4756"/>
                  <a:gd name="T93" fmla="*/ 197 h 1576"/>
                  <a:gd name="T94" fmla="*/ 824 w 4756"/>
                  <a:gd name="T95" fmla="*/ 216 h 1576"/>
                  <a:gd name="T96" fmla="*/ 836 w 4756"/>
                  <a:gd name="T97" fmla="*/ 235 h 1576"/>
                  <a:gd name="T98" fmla="*/ 847 w 4756"/>
                  <a:gd name="T99" fmla="*/ 255 h 1576"/>
                  <a:gd name="T100" fmla="*/ 857 w 4756"/>
                  <a:gd name="T101" fmla="*/ 275 h 1576"/>
                  <a:gd name="T102" fmla="*/ 0 w 4756"/>
                  <a:gd name="T103" fmla="*/ 286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35001"/>
                    </a:srgbClr>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5" name="Text Box 36"/>
            <p:cNvSpPr txBox="1">
              <a:spLocks noChangeArrowheads="1"/>
            </p:cNvSpPr>
            <p:nvPr/>
          </p:nvSpPr>
          <p:spPr bwMode="auto">
            <a:xfrm>
              <a:off x="4284013" y="1661271"/>
              <a:ext cx="1224043" cy="274609"/>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17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单击添加文字</a:t>
              </a:r>
              <a:endParaRPr kumimoji="1" lang="en-US" altLang="ko-KR" sz="99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Text Box 37"/>
            <p:cNvSpPr txBox="1">
              <a:spLocks noChangeArrowheads="1"/>
            </p:cNvSpPr>
            <p:nvPr/>
          </p:nvSpPr>
          <p:spPr bwMode="auto">
            <a:xfrm>
              <a:off x="5722623" y="1661271"/>
              <a:ext cx="1224043" cy="274609"/>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17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单击添加文字</a:t>
              </a:r>
              <a:endParaRPr kumimoji="1" lang="en-US" altLang="ko-KR" sz="117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Text Box 38"/>
            <p:cNvSpPr txBox="1">
              <a:spLocks noChangeArrowheads="1"/>
            </p:cNvSpPr>
            <p:nvPr/>
          </p:nvSpPr>
          <p:spPr bwMode="auto">
            <a:xfrm>
              <a:off x="7128113" y="1661271"/>
              <a:ext cx="1224043" cy="274609"/>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17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单击添加文字</a:t>
              </a:r>
              <a:endParaRPr kumimoji="1" lang="en-US" altLang="ko-KR" sz="990" b="0"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组合 19"/>
          <p:cNvGrpSpPr/>
          <p:nvPr/>
        </p:nvGrpSpPr>
        <p:grpSpPr bwMode="auto">
          <a:xfrm>
            <a:off x="4593432" y="1991678"/>
            <a:ext cx="3236118" cy="1825943"/>
            <a:chOff x="4696198" y="1961122"/>
            <a:chExt cx="3262312" cy="1839913"/>
          </a:xfrm>
        </p:grpSpPr>
        <p:grpSp>
          <p:nvGrpSpPr>
            <p:cNvPr id="91153" name="Group 15"/>
            <p:cNvGrpSpPr/>
            <p:nvPr/>
          </p:nvGrpSpPr>
          <p:grpSpPr bwMode="auto">
            <a:xfrm>
              <a:off x="6351960" y="1961122"/>
              <a:ext cx="1606550" cy="1839913"/>
              <a:chOff x="2449" y="2701"/>
              <a:chExt cx="1212" cy="1387"/>
            </a:xfrm>
          </p:grpSpPr>
          <p:sp>
            <p:nvSpPr>
              <p:cNvPr id="31" name="Oval 16"/>
              <p:cNvSpPr>
                <a:spLocks noChangeArrowheads="1"/>
              </p:cNvSpPr>
              <p:nvPr/>
            </p:nvSpPr>
            <p:spPr bwMode="auto">
              <a:xfrm>
                <a:off x="2449" y="3586"/>
                <a:ext cx="1212" cy="50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91163" name="Group 17"/>
              <p:cNvGrpSpPr/>
              <p:nvPr/>
            </p:nvGrpSpPr>
            <p:grpSpPr bwMode="auto">
              <a:xfrm>
                <a:off x="2459" y="2701"/>
                <a:ext cx="1170" cy="1166"/>
                <a:chOff x="549" y="2205"/>
                <a:chExt cx="1406" cy="1402"/>
              </a:xfrm>
            </p:grpSpPr>
            <p:sp>
              <p:nvSpPr>
                <p:cNvPr id="34" name="Oval 18"/>
                <p:cNvSpPr>
                  <a:spLocks noChangeArrowheads="1"/>
                </p:cNvSpPr>
                <p:nvPr/>
              </p:nvSpPr>
              <p:spPr bwMode="auto">
                <a:xfrm>
                  <a:off x="547" y="2205"/>
                  <a:ext cx="1406" cy="1402"/>
                </a:xfrm>
                <a:prstGeom prst="ellipse">
                  <a:avLst/>
                </a:prstGeom>
                <a:gradFill rotWithShape="1">
                  <a:gsLst>
                    <a:gs pos="0">
                      <a:srgbClr val="B2B2B2">
                        <a:gamma/>
                        <a:tint val="39216"/>
                        <a:invGamma/>
                      </a:srgbClr>
                    </a:gs>
                    <a:gs pos="100000">
                      <a:srgbClr val="B2B2B2"/>
                    </a:gs>
                  </a:gsLst>
                  <a:lin ang="5400000" scaled="1"/>
                </a:gradFill>
                <a:ln w="9525" algn="ctr">
                  <a:noFill/>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5" name="Oval 19"/>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33" name="Freeform 20"/>
              <p:cNvSpPr/>
              <p:nvPr/>
            </p:nvSpPr>
            <p:spPr bwMode="auto">
              <a:xfrm>
                <a:off x="2541" y="2721"/>
                <a:ext cx="996"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91154" name="Group 21"/>
            <p:cNvGrpSpPr/>
            <p:nvPr/>
          </p:nvGrpSpPr>
          <p:grpSpPr bwMode="auto">
            <a:xfrm>
              <a:off x="4696198" y="1961122"/>
              <a:ext cx="1608137" cy="1839913"/>
              <a:chOff x="2449" y="2701"/>
              <a:chExt cx="1212" cy="1387"/>
            </a:xfrm>
          </p:grpSpPr>
          <p:sp>
            <p:nvSpPr>
              <p:cNvPr id="26" name="Oval 22"/>
              <p:cNvSpPr>
                <a:spLocks noChangeArrowheads="1"/>
              </p:cNvSpPr>
              <p:nvPr/>
            </p:nvSpPr>
            <p:spPr bwMode="auto">
              <a:xfrm>
                <a:off x="2449" y="3586"/>
                <a:ext cx="1214" cy="502"/>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91158" name="Group 23"/>
              <p:cNvGrpSpPr/>
              <p:nvPr/>
            </p:nvGrpSpPr>
            <p:grpSpPr bwMode="auto">
              <a:xfrm>
                <a:off x="2459" y="2701"/>
                <a:ext cx="1170" cy="1166"/>
                <a:chOff x="549" y="2205"/>
                <a:chExt cx="1406" cy="1402"/>
              </a:xfrm>
            </p:grpSpPr>
            <p:sp>
              <p:nvSpPr>
                <p:cNvPr id="29" name="Oval 24"/>
                <p:cNvSpPr>
                  <a:spLocks noChangeArrowheads="1"/>
                </p:cNvSpPr>
                <p:nvPr/>
              </p:nvSpPr>
              <p:spPr bwMode="auto">
                <a:xfrm>
                  <a:off x="546" y="2205"/>
                  <a:ext cx="1409" cy="1402"/>
                </a:xfrm>
                <a:prstGeom prst="ellipse">
                  <a:avLst/>
                </a:prstGeom>
                <a:gradFill rotWithShape="1">
                  <a:gsLst>
                    <a:gs pos="0">
                      <a:srgbClr val="B2B2B2">
                        <a:gamma/>
                        <a:tint val="39216"/>
                        <a:invGamma/>
                      </a:srgbClr>
                    </a:gs>
                    <a:gs pos="100000">
                      <a:srgbClr val="B2B2B2"/>
                    </a:gs>
                  </a:gsLst>
                  <a:lin ang="5400000" scaled="1"/>
                </a:gradFill>
                <a:ln w="9525" algn="ctr">
                  <a:noFill/>
                  <a:rou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0" name="Oval 25"/>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28" name="Freeform 26"/>
              <p:cNvSpPr/>
              <p:nvPr/>
            </p:nvSpPr>
            <p:spPr bwMode="auto">
              <a:xfrm>
                <a:off x="2539" y="2721"/>
                <a:ext cx="1000"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24" name="Text Box 34"/>
            <p:cNvSpPr txBox="1">
              <a:spLocks noChangeArrowheads="1"/>
            </p:cNvSpPr>
            <p:nvPr/>
          </p:nvSpPr>
          <p:spPr bwMode="auto">
            <a:xfrm>
              <a:off x="4822946" y="2302327"/>
              <a:ext cx="1297723" cy="274466"/>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17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单击添加文字</a:t>
              </a:r>
              <a:endParaRPr kumimoji="1" lang="en-US" altLang="ko-KR" sz="117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5" name="Text Box 35"/>
            <p:cNvSpPr txBox="1">
              <a:spLocks noChangeArrowheads="1"/>
            </p:cNvSpPr>
            <p:nvPr/>
          </p:nvSpPr>
          <p:spPr bwMode="auto">
            <a:xfrm>
              <a:off x="6405851" y="2302327"/>
              <a:ext cx="1441755" cy="274466"/>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1" hangingPunct="1">
                <a:lnSpc>
                  <a:spcPct val="100000"/>
                </a:lnSpc>
                <a:spcBef>
                  <a:spcPts val="0"/>
                </a:spcBef>
                <a:spcAft>
                  <a:spcPts val="0"/>
                </a:spcAft>
                <a:buClrTx/>
                <a:buSzTx/>
                <a:buFontTx/>
                <a:buNone/>
                <a:defRPr/>
              </a:pPr>
              <a:r>
                <a:rPr kumimoji="1" lang="zh-CN" altLang="en-US" sz="117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rPr>
                <a:t>单击添加文字</a:t>
              </a:r>
              <a:endParaRPr kumimoji="1" lang="en-US" altLang="ko-KR" sz="1170" b="1"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36" name="组合 35"/>
          <p:cNvGrpSpPr/>
          <p:nvPr/>
        </p:nvGrpSpPr>
        <p:grpSpPr bwMode="auto">
          <a:xfrm>
            <a:off x="1007270" y="1495902"/>
            <a:ext cx="3430428" cy="2636565"/>
            <a:chOff x="611560" y="1280085"/>
            <a:chExt cx="3024188" cy="2656641"/>
          </a:xfrm>
        </p:grpSpPr>
        <p:sp>
          <p:nvSpPr>
            <p:cNvPr id="37" name="Rectangle 39"/>
            <p:cNvSpPr>
              <a:spLocks noChangeArrowheads="1"/>
            </p:cNvSpPr>
            <p:nvPr/>
          </p:nvSpPr>
          <p:spPr bwMode="auto">
            <a:xfrm>
              <a:off x="611560" y="1280085"/>
              <a:ext cx="3024188" cy="281434"/>
            </a:xfrm>
            <a:prstGeom prst="rect">
              <a:avLst/>
            </a:prstGeom>
            <a:noFill/>
            <a:ln>
              <a:noFill/>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单击此处添加标题文字</a:t>
              </a:r>
            </a:p>
          </p:txBody>
        </p:sp>
        <p:sp>
          <p:nvSpPr>
            <p:cNvPr id="38" name="Rectangle 40"/>
            <p:cNvSpPr>
              <a:spLocks noChangeArrowheads="1"/>
            </p:cNvSpPr>
            <p:nvPr/>
          </p:nvSpPr>
          <p:spPr bwMode="auto">
            <a:xfrm>
              <a:off x="611560" y="1639992"/>
              <a:ext cx="3024188" cy="927647"/>
            </a:xfrm>
            <a:prstGeom prst="rect">
              <a:avLst/>
            </a:prstGeom>
            <a:noFill/>
            <a:ln>
              <a:noFill/>
            </a:ln>
          </p:spPr>
          <p:txBody>
            <a:bodyPr>
              <a:spAutoFit/>
            </a:bodyPr>
            <a:lstStyle/>
            <a:p>
              <a:pPr marL="0" marR="0" lvl="0" indent="0" algn="l" defTabSz="685800" rtl="0" eaLnBrk="1" fontAlgn="auto" latinLnBrk="0" hangingPunct="1">
                <a:lnSpc>
                  <a:spcPct val="120000"/>
                </a:lnSpc>
                <a:spcBef>
                  <a:spcPct val="50000"/>
                </a:spcBef>
                <a:spcAft>
                  <a:spcPts val="0"/>
                </a:spcAft>
                <a:buClrTx/>
                <a:buSzTx/>
                <a:buFontTx/>
                <a:buNone/>
                <a:defRPr/>
              </a:pPr>
              <a:r>
                <a:rPr kumimoji="0" lang="zh-CN" altLang="en-US" sz="117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单击此处文字内容</a:t>
              </a:r>
            </a:p>
            <a:p>
              <a:pPr marL="0" marR="0" lvl="0" indent="0" algn="l" defTabSz="685800" rtl="0" eaLnBrk="1" fontAlgn="auto" latinLnBrk="0" hangingPunct="1">
                <a:lnSpc>
                  <a:spcPct val="120000"/>
                </a:lnSpc>
                <a:spcBef>
                  <a:spcPct val="50000"/>
                </a:spcBef>
                <a:spcAft>
                  <a:spcPts val="0"/>
                </a:spcAft>
                <a:buClrTx/>
                <a:buSzTx/>
                <a:buFontTx/>
                <a:buNone/>
                <a:defRPr/>
              </a:pPr>
              <a:r>
                <a:rPr kumimoji="0" lang="zh-CN" altLang="en-US" sz="117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单击此处文字内容</a:t>
              </a:r>
            </a:p>
            <a:p>
              <a:pPr marL="0" marR="0" lvl="0" indent="0" algn="l" defTabSz="685800" rtl="0" eaLnBrk="1" fontAlgn="auto" latinLnBrk="0" hangingPunct="1">
                <a:lnSpc>
                  <a:spcPct val="120000"/>
                </a:lnSpc>
                <a:spcBef>
                  <a:spcPct val="50000"/>
                </a:spcBef>
                <a:spcAft>
                  <a:spcPts val="0"/>
                </a:spcAft>
                <a:buClrTx/>
                <a:buSzTx/>
                <a:buFontTx/>
                <a:buNone/>
                <a:defRPr/>
              </a:pPr>
              <a:r>
                <a:rPr kumimoji="0" lang="zh-CN" altLang="en-US" sz="117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a:t>
              </a:r>
            </a:p>
          </p:txBody>
        </p:sp>
        <p:sp>
          <p:nvSpPr>
            <p:cNvPr id="39" name="Rectangle 41"/>
            <p:cNvSpPr>
              <a:spLocks noChangeArrowheads="1"/>
            </p:cNvSpPr>
            <p:nvPr/>
          </p:nvSpPr>
          <p:spPr bwMode="auto">
            <a:xfrm>
              <a:off x="611560" y="2649172"/>
              <a:ext cx="3024188" cy="281434"/>
            </a:xfrm>
            <a:prstGeom prst="rect">
              <a:avLst/>
            </a:prstGeom>
            <a:noFill/>
            <a:ln>
              <a:noFill/>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15" b="1" i="0" u="none" strike="noStrike" kern="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单击此处添加标题文字</a:t>
              </a:r>
            </a:p>
          </p:txBody>
        </p:sp>
        <p:sp>
          <p:nvSpPr>
            <p:cNvPr id="40" name="Rectangle 42"/>
            <p:cNvSpPr>
              <a:spLocks noChangeArrowheads="1"/>
            </p:cNvSpPr>
            <p:nvPr/>
          </p:nvSpPr>
          <p:spPr bwMode="auto">
            <a:xfrm>
              <a:off x="611560" y="3009079"/>
              <a:ext cx="3024188" cy="927647"/>
            </a:xfrm>
            <a:prstGeom prst="rect">
              <a:avLst/>
            </a:prstGeom>
            <a:noFill/>
            <a:ln>
              <a:noFill/>
            </a:ln>
          </p:spPr>
          <p:txBody>
            <a:bodyPr>
              <a:spAutoFit/>
            </a:bodyPr>
            <a:lstStyle/>
            <a:p>
              <a:pPr marL="0" marR="0" lvl="0" indent="0" algn="l" defTabSz="685800" rtl="0" eaLnBrk="1" fontAlgn="auto" latinLnBrk="0" hangingPunct="1">
                <a:lnSpc>
                  <a:spcPct val="120000"/>
                </a:lnSpc>
                <a:spcBef>
                  <a:spcPct val="50000"/>
                </a:spcBef>
                <a:spcAft>
                  <a:spcPts val="0"/>
                </a:spcAft>
                <a:buClrTx/>
                <a:buSzTx/>
                <a:buFontTx/>
                <a:buNone/>
                <a:defRPr/>
              </a:pPr>
              <a:r>
                <a:rPr kumimoji="0" lang="zh-CN" altLang="en-US" sz="117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单击此处文字内容</a:t>
              </a:r>
            </a:p>
            <a:p>
              <a:pPr marL="0" marR="0" lvl="0" indent="0" algn="l" defTabSz="685800" rtl="0" eaLnBrk="1" fontAlgn="auto" latinLnBrk="0" hangingPunct="1">
                <a:lnSpc>
                  <a:spcPct val="120000"/>
                </a:lnSpc>
                <a:spcBef>
                  <a:spcPct val="50000"/>
                </a:spcBef>
                <a:spcAft>
                  <a:spcPts val="0"/>
                </a:spcAft>
                <a:buClrTx/>
                <a:buSzTx/>
                <a:buFontTx/>
                <a:buNone/>
                <a:defRPr/>
              </a:pPr>
              <a:r>
                <a:rPr kumimoji="0" lang="zh-CN" altLang="en-US" sz="117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单击此处文字内容</a:t>
              </a:r>
            </a:p>
            <a:p>
              <a:pPr marL="0" marR="0" lvl="0" indent="0" algn="l" defTabSz="685800" rtl="0" eaLnBrk="1" fontAlgn="auto" latinLnBrk="0" hangingPunct="1">
                <a:lnSpc>
                  <a:spcPct val="120000"/>
                </a:lnSpc>
                <a:spcBef>
                  <a:spcPct val="50000"/>
                </a:spcBef>
                <a:spcAft>
                  <a:spcPts val="0"/>
                </a:spcAft>
                <a:buClrTx/>
                <a:buSzTx/>
                <a:buFontTx/>
                <a:buNone/>
                <a:defRPr/>
              </a:pPr>
              <a:r>
                <a:rPr kumimoji="0" lang="zh-CN" altLang="en-US" sz="117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单击此处添加文字内容   </a:t>
              </a:r>
            </a:p>
          </p:txBody>
        </p:sp>
      </p:grpSp>
      <p:grpSp>
        <p:nvGrpSpPr>
          <p:cNvPr id="41" name="组合 40"/>
          <p:cNvGrpSpPr/>
          <p:nvPr/>
        </p:nvGrpSpPr>
        <p:grpSpPr bwMode="auto">
          <a:xfrm>
            <a:off x="5220653" y="2616042"/>
            <a:ext cx="1944529" cy="2224563"/>
            <a:chOff x="5328023" y="2589772"/>
            <a:chExt cx="1960562" cy="2241550"/>
          </a:xfrm>
        </p:grpSpPr>
        <p:sp>
          <p:nvSpPr>
            <p:cNvPr id="42" name="Oval 27"/>
            <p:cNvSpPr>
              <a:spLocks noChangeArrowheads="1"/>
            </p:cNvSpPr>
            <p:nvPr/>
          </p:nvSpPr>
          <p:spPr bwMode="auto">
            <a:xfrm>
              <a:off x="5328023" y="4020794"/>
              <a:ext cx="1960562" cy="810528"/>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91143" name="Group 28"/>
            <p:cNvGrpSpPr/>
            <p:nvPr/>
          </p:nvGrpSpPr>
          <p:grpSpPr bwMode="auto">
            <a:xfrm>
              <a:off x="5343898" y="2589772"/>
              <a:ext cx="1892300" cy="1884363"/>
              <a:chOff x="3275" y="2470"/>
              <a:chExt cx="1192" cy="1187"/>
            </a:xfrm>
          </p:grpSpPr>
          <p:grpSp>
            <p:nvGrpSpPr>
              <p:cNvPr id="91144" name="Group 29"/>
              <p:cNvGrpSpPr/>
              <p:nvPr/>
            </p:nvGrpSpPr>
            <p:grpSpPr bwMode="auto">
              <a:xfrm>
                <a:off x="3275" y="2470"/>
                <a:ext cx="1192" cy="1187"/>
                <a:chOff x="549" y="2205"/>
                <a:chExt cx="1406" cy="1402"/>
              </a:xfrm>
            </p:grpSpPr>
            <p:sp>
              <p:nvSpPr>
                <p:cNvPr id="47" name="Oval 30"/>
                <p:cNvSpPr>
                  <a:spLocks noChangeArrowheads="1"/>
                </p:cNvSpPr>
                <p:nvPr/>
              </p:nvSpPr>
              <p:spPr bwMode="auto">
                <a:xfrm>
                  <a:off x="549" y="2205"/>
                  <a:ext cx="1406" cy="1402"/>
                </a:xfrm>
                <a:prstGeom prst="ellipse">
                  <a:avLst/>
                </a:prstGeom>
                <a:gradFill rotWithShape="1">
                  <a:gsLst>
                    <a:gs pos="0">
                      <a:srgbClr val="FF0000"/>
                    </a:gs>
                    <a:gs pos="100000">
                      <a:srgbClr val="BC1310"/>
                    </a:gs>
                  </a:gsLst>
                  <a:lin ang="27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48" name="Oval 31"/>
                <p:cNvSpPr>
                  <a:spLocks noChangeArrowheads="1"/>
                </p:cNvSpPr>
                <p:nvPr/>
              </p:nvSpPr>
              <p:spPr bwMode="auto">
                <a:xfrm>
                  <a:off x="827" y="2381"/>
                  <a:ext cx="234" cy="237"/>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45" name="Text Box 32"/>
              <p:cNvSpPr txBox="1">
                <a:spLocks noChangeArrowheads="1"/>
              </p:cNvSpPr>
              <p:nvPr/>
            </p:nvSpPr>
            <p:spPr bwMode="auto">
              <a:xfrm>
                <a:off x="3489" y="2840"/>
                <a:ext cx="761" cy="445"/>
              </a:xfrm>
              <a:prstGeom prst="rect">
                <a:avLst/>
              </a:prstGeom>
              <a:noFill/>
              <a:ln>
                <a:noFill/>
              </a:ln>
            </p:spPr>
            <p:txBody>
              <a:bodyPr wrap="none">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980" b="1"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单击此处</a:t>
                </a: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980" b="1"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980" b="1" i="0" u="none" strike="noStrike" kern="0" cap="none" spc="0" normalizeH="0" baseline="0" noProof="0" dirty="0">
                  <a:ln>
                    <a:noFill/>
                  </a:ln>
                  <a:solidFill>
                    <a:srgbClr val="F8F8F8"/>
                  </a:solidFill>
                  <a:effectLst/>
                  <a:uLnTx/>
                  <a:uFillTx/>
                  <a:latin typeface="微软雅黑" panose="020B0503020204020204" pitchFamily="34" charset="-122"/>
                  <a:ea typeface="微软雅黑" panose="020B0503020204020204" pitchFamily="34" charset="-122"/>
                  <a:cs typeface="+mn-cs"/>
                </a:endParaRPr>
              </a:p>
            </p:txBody>
          </p:sp>
          <p:sp>
            <p:nvSpPr>
              <p:cNvPr id="46" name="Freeform 33"/>
              <p:cNvSpPr/>
              <p:nvPr/>
            </p:nvSpPr>
            <p:spPr bwMode="auto">
              <a:xfrm>
                <a:off x="3357" y="2490"/>
                <a:ext cx="1017" cy="337"/>
              </a:xfrm>
              <a:custGeom>
                <a:avLst/>
                <a:gdLst>
                  <a:gd name="T0" fmla="*/ 0 w 4756"/>
                  <a:gd name="T1" fmla="*/ 337 h 1576"/>
                  <a:gd name="T2" fmla="*/ 11 w 4756"/>
                  <a:gd name="T3" fmla="*/ 313 h 1576"/>
                  <a:gd name="T4" fmla="*/ 23 w 4756"/>
                  <a:gd name="T5" fmla="*/ 289 h 1576"/>
                  <a:gd name="T6" fmla="*/ 36 w 4756"/>
                  <a:gd name="T7" fmla="*/ 266 h 1576"/>
                  <a:gd name="T8" fmla="*/ 51 w 4756"/>
                  <a:gd name="T9" fmla="*/ 243 h 1576"/>
                  <a:gd name="T10" fmla="*/ 66 w 4756"/>
                  <a:gd name="T11" fmla="*/ 222 h 1576"/>
                  <a:gd name="T12" fmla="*/ 83 w 4756"/>
                  <a:gd name="T13" fmla="*/ 201 h 1576"/>
                  <a:gd name="T14" fmla="*/ 100 w 4756"/>
                  <a:gd name="T15" fmla="*/ 181 h 1576"/>
                  <a:gd name="T16" fmla="*/ 118 w 4756"/>
                  <a:gd name="T17" fmla="*/ 162 h 1576"/>
                  <a:gd name="T18" fmla="*/ 127 w 4756"/>
                  <a:gd name="T19" fmla="*/ 152 h 1576"/>
                  <a:gd name="T20" fmla="*/ 147 w 4756"/>
                  <a:gd name="T21" fmla="*/ 135 h 1576"/>
                  <a:gd name="T22" fmla="*/ 168 w 4756"/>
                  <a:gd name="T23" fmla="*/ 118 h 1576"/>
                  <a:gd name="T24" fmla="*/ 189 w 4756"/>
                  <a:gd name="T25" fmla="*/ 102 h 1576"/>
                  <a:gd name="T26" fmla="*/ 211 w 4756"/>
                  <a:gd name="T27" fmla="*/ 87 h 1576"/>
                  <a:gd name="T28" fmla="*/ 234 w 4756"/>
                  <a:gd name="T29" fmla="*/ 73 h 1576"/>
                  <a:gd name="T30" fmla="*/ 257 w 4756"/>
                  <a:gd name="T31" fmla="*/ 60 h 1576"/>
                  <a:gd name="T32" fmla="*/ 281 w 4756"/>
                  <a:gd name="T33" fmla="*/ 49 h 1576"/>
                  <a:gd name="T34" fmla="*/ 294 w 4756"/>
                  <a:gd name="T35" fmla="*/ 43 h 1576"/>
                  <a:gd name="T36" fmla="*/ 319 w 4756"/>
                  <a:gd name="T37" fmla="*/ 33 h 1576"/>
                  <a:gd name="T38" fmla="*/ 344 w 4756"/>
                  <a:gd name="T39" fmla="*/ 25 h 1576"/>
                  <a:gd name="T40" fmla="*/ 370 w 4756"/>
                  <a:gd name="T41" fmla="*/ 17 h 1576"/>
                  <a:gd name="T42" fmla="*/ 397 w 4756"/>
                  <a:gd name="T43" fmla="*/ 11 h 1576"/>
                  <a:gd name="T44" fmla="*/ 424 w 4756"/>
                  <a:gd name="T45" fmla="*/ 6 h 1576"/>
                  <a:gd name="T46" fmla="*/ 452 w 4756"/>
                  <a:gd name="T47" fmla="*/ 3 h 1576"/>
                  <a:gd name="T48" fmla="*/ 480 w 4756"/>
                  <a:gd name="T49" fmla="*/ 0 h 1576"/>
                  <a:gd name="T50" fmla="*/ 508 w 4756"/>
                  <a:gd name="T51" fmla="*/ 0 h 1576"/>
                  <a:gd name="T52" fmla="*/ 523 w 4756"/>
                  <a:gd name="T53" fmla="*/ 0 h 1576"/>
                  <a:gd name="T54" fmla="*/ 551 w 4756"/>
                  <a:gd name="T55" fmla="*/ 2 h 1576"/>
                  <a:gd name="T56" fmla="*/ 579 w 4756"/>
                  <a:gd name="T57" fmla="*/ 4 h 1576"/>
                  <a:gd name="T58" fmla="*/ 606 w 4756"/>
                  <a:gd name="T59" fmla="*/ 9 h 1576"/>
                  <a:gd name="T60" fmla="*/ 633 w 4756"/>
                  <a:gd name="T61" fmla="*/ 14 h 1576"/>
                  <a:gd name="T62" fmla="*/ 659 w 4756"/>
                  <a:gd name="T63" fmla="*/ 21 h 1576"/>
                  <a:gd name="T64" fmla="*/ 686 w 4756"/>
                  <a:gd name="T65" fmla="*/ 29 h 1576"/>
                  <a:gd name="T66" fmla="*/ 711 w 4756"/>
                  <a:gd name="T67" fmla="*/ 38 h 1576"/>
                  <a:gd name="T68" fmla="*/ 723 w 4756"/>
                  <a:gd name="T69" fmla="*/ 43 h 1576"/>
                  <a:gd name="T70" fmla="*/ 748 w 4756"/>
                  <a:gd name="T71" fmla="*/ 54 h 1576"/>
                  <a:gd name="T72" fmla="*/ 772 w 4756"/>
                  <a:gd name="T73" fmla="*/ 67 h 1576"/>
                  <a:gd name="T74" fmla="*/ 795 w 4756"/>
                  <a:gd name="T75" fmla="*/ 80 h 1576"/>
                  <a:gd name="T76" fmla="*/ 817 w 4756"/>
                  <a:gd name="T77" fmla="*/ 94 h 1576"/>
                  <a:gd name="T78" fmla="*/ 839 w 4756"/>
                  <a:gd name="T79" fmla="*/ 109 h 1576"/>
                  <a:gd name="T80" fmla="*/ 860 w 4756"/>
                  <a:gd name="T81" fmla="*/ 126 h 1576"/>
                  <a:gd name="T82" fmla="*/ 880 w 4756"/>
                  <a:gd name="T83" fmla="*/ 143 h 1576"/>
                  <a:gd name="T84" fmla="*/ 899 w 4756"/>
                  <a:gd name="T85" fmla="*/ 162 h 1576"/>
                  <a:gd name="T86" fmla="*/ 908 w 4756"/>
                  <a:gd name="T87" fmla="*/ 171 h 1576"/>
                  <a:gd name="T88" fmla="*/ 926 w 4756"/>
                  <a:gd name="T89" fmla="*/ 191 h 1576"/>
                  <a:gd name="T90" fmla="*/ 943 w 4756"/>
                  <a:gd name="T91" fmla="*/ 211 h 1576"/>
                  <a:gd name="T92" fmla="*/ 959 w 4756"/>
                  <a:gd name="T93" fmla="*/ 232 h 1576"/>
                  <a:gd name="T94" fmla="*/ 973 w 4756"/>
                  <a:gd name="T95" fmla="*/ 254 h 1576"/>
                  <a:gd name="T96" fmla="*/ 987 w 4756"/>
                  <a:gd name="T97" fmla="*/ 277 h 1576"/>
                  <a:gd name="T98" fmla="*/ 1000 w 4756"/>
                  <a:gd name="T99" fmla="*/ 301 h 1576"/>
                  <a:gd name="T100" fmla="*/ 1012 w 4756"/>
                  <a:gd name="T101" fmla="*/ 325 h 1576"/>
                  <a:gd name="T102" fmla="*/ 0 w 4756"/>
                  <a:gd name="T103" fmla="*/ 337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anim calcmode="lin" valueType="num">
                                      <p:cBhvr>
                                        <p:cTn id="24" dur="500" fill="hold"/>
                                        <p:tgtEl>
                                          <p:spTgt spid="36"/>
                                        </p:tgtEl>
                                        <p:attrNameLst>
                                          <p:attrName>ppt_x</p:attrName>
                                        </p:attrNameLst>
                                      </p:cBhvr>
                                      <p:tavLst>
                                        <p:tav tm="0">
                                          <p:val>
                                            <p:strVal val="#ppt_x"/>
                                          </p:val>
                                        </p:tav>
                                        <p:tav tm="100000">
                                          <p:val>
                                            <p:strVal val="#ppt_x"/>
                                          </p:val>
                                        </p:tav>
                                      </p:tavLst>
                                    </p:anim>
                                    <p:anim calcmode="lin" valueType="num">
                                      <p:cBhvr>
                                        <p:cTn id="25"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5056" y="2768591"/>
            <a:ext cx="6718300" cy="2624549"/>
          </a:xfrm>
          <a:prstGeom prst="rect">
            <a:avLst/>
          </a:prstGeom>
        </p:spPr>
      </p:pic>
      <p:grpSp>
        <p:nvGrpSpPr>
          <p:cNvPr id="4" name="Group 26"/>
          <p:cNvGrpSpPr/>
          <p:nvPr/>
        </p:nvGrpSpPr>
        <p:grpSpPr bwMode="auto">
          <a:xfrm>
            <a:off x="2929287" y="632922"/>
            <a:ext cx="4528041" cy="665288"/>
            <a:chOff x="1327944" y="1194903"/>
            <a:chExt cx="6685756" cy="840782"/>
          </a:xfrm>
        </p:grpSpPr>
        <p:sp>
          <p:nvSpPr>
            <p:cNvPr id="6" name="Rounded Rectangle 4"/>
            <p:cNvSpPr>
              <a:spLocks noChangeArrowheads="1"/>
            </p:cNvSpPr>
            <p:nvPr/>
          </p:nvSpPr>
          <p:spPr bwMode="auto">
            <a:xfrm>
              <a:off x="1327944" y="1194903"/>
              <a:ext cx="6685756" cy="840782"/>
            </a:xfrm>
            <a:prstGeom prst="roundRect">
              <a:avLst>
                <a:gd name="adj" fmla="val 11444"/>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Rectangle 5"/>
            <p:cNvSpPr/>
            <p:nvPr/>
          </p:nvSpPr>
          <p:spPr bwMode="auto">
            <a:xfrm>
              <a:off x="2278949" y="1278176"/>
              <a:ext cx="5591036"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TextBox 6"/>
            <p:cNvSpPr txBox="1">
              <a:spLocks noChangeArrowheads="1"/>
            </p:cNvSpPr>
            <p:nvPr/>
          </p:nvSpPr>
          <p:spPr bwMode="auto">
            <a:xfrm>
              <a:off x="1584106" y="1262567"/>
              <a:ext cx="563630" cy="580976"/>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en-US" altLang="zh-CN" sz="31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1</a:t>
              </a:r>
            </a:p>
          </p:txBody>
        </p:sp>
      </p:grpSp>
      <p:grpSp>
        <p:nvGrpSpPr>
          <p:cNvPr id="9" name="Group 27"/>
          <p:cNvGrpSpPr/>
          <p:nvPr/>
        </p:nvGrpSpPr>
        <p:grpSpPr bwMode="auto">
          <a:xfrm>
            <a:off x="2929287" y="1576161"/>
            <a:ext cx="4528041" cy="665232"/>
            <a:chOff x="1327944" y="2576030"/>
            <a:chExt cx="6685756" cy="841842"/>
          </a:xfrm>
        </p:grpSpPr>
        <p:sp>
          <p:nvSpPr>
            <p:cNvPr id="11" name="Rounded Rectangle 9"/>
            <p:cNvSpPr>
              <a:spLocks noChangeArrowheads="1"/>
            </p:cNvSpPr>
            <p:nvPr/>
          </p:nvSpPr>
          <p:spPr bwMode="auto">
            <a:xfrm>
              <a:off x="1327944" y="2576030"/>
              <a:ext cx="6685756" cy="841842"/>
            </a:xfrm>
            <a:prstGeom prst="roundRect">
              <a:avLst>
                <a:gd name="adj" fmla="val 11444"/>
              </a:avLst>
            </a:prstGeom>
            <a:solidFill>
              <a:srgbClr val="FF0000"/>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 name="Rectangle 10"/>
            <p:cNvSpPr/>
            <p:nvPr/>
          </p:nvSpPr>
          <p:spPr bwMode="auto">
            <a:xfrm>
              <a:off x="2278949" y="2659303"/>
              <a:ext cx="5591036"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3" name="TextBox 18"/>
            <p:cNvSpPr txBox="1">
              <a:spLocks noChangeArrowheads="1"/>
            </p:cNvSpPr>
            <p:nvPr/>
          </p:nvSpPr>
          <p:spPr bwMode="auto">
            <a:xfrm>
              <a:off x="1572969" y="2660934"/>
              <a:ext cx="550979" cy="581757"/>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en-US" altLang="zh-CN" sz="31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2</a:t>
              </a:r>
            </a:p>
          </p:txBody>
        </p:sp>
      </p:grpSp>
      <p:grpSp>
        <p:nvGrpSpPr>
          <p:cNvPr id="14" name="Group 28"/>
          <p:cNvGrpSpPr/>
          <p:nvPr/>
        </p:nvGrpSpPr>
        <p:grpSpPr bwMode="auto">
          <a:xfrm>
            <a:off x="2929287" y="2519344"/>
            <a:ext cx="4528041" cy="664686"/>
            <a:chOff x="1340644" y="3917468"/>
            <a:chExt cx="6685756" cy="841837"/>
          </a:xfrm>
        </p:grpSpPr>
        <p:sp>
          <p:nvSpPr>
            <p:cNvPr id="15" name="Rounded Rectangle 14"/>
            <p:cNvSpPr>
              <a:spLocks noChangeArrowheads="1"/>
            </p:cNvSpPr>
            <p:nvPr/>
          </p:nvSpPr>
          <p:spPr bwMode="auto">
            <a:xfrm>
              <a:off x="1340644" y="3917468"/>
              <a:ext cx="6685756" cy="841837"/>
            </a:xfrm>
            <a:prstGeom prst="roundRect">
              <a:avLst>
                <a:gd name="adj" fmla="val 11444"/>
              </a:avLst>
            </a:prstGeom>
            <a:solidFill>
              <a:srgbClr val="C00000"/>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6" name="Rectangle 15"/>
            <p:cNvSpPr/>
            <p:nvPr/>
          </p:nvSpPr>
          <p:spPr bwMode="auto">
            <a:xfrm>
              <a:off x="2291649" y="4000741"/>
              <a:ext cx="5591036" cy="674724"/>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7" name="TextBox 23"/>
            <p:cNvSpPr txBox="1">
              <a:spLocks noChangeArrowheads="1"/>
            </p:cNvSpPr>
            <p:nvPr/>
          </p:nvSpPr>
          <p:spPr bwMode="auto">
            <a:xfrm>
              <a:off x="1574531" y="4002371"/>
              <a:ext cx="595529" cy="5822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en-US" altLang="zh-CN" sz="31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3</a:t>
              </a:r>
            </a:p>
          </p:txBody>
        </p:sp>
      </p:grpSp>
      <p:sp>
        <p:nvSpPr>
          <p:cNvPr id="18" name="Rektangel 76"/>
          <p:cNvSpPr>
            <a:spLocks noChangeArrowheads="1"/>
          </p:cNvSpPr>
          <p:nvPr/>
        </p:nvSpPr>
        <p:spPr bwMode="auto">
          <a:xfrm>
            <a:off x="3972531" y="1777936"/>
            <a:ext cx="3188684" cy="307054"/>
          </a:xfrm>
          <a:prstGeom prst="rect">
            <a:avLst/>
          </a:prstGeom>
          <a:noFill/>
          <a:ln w="9525">
            <a:noFill/>
            <a:miter lim="800000"/>
          </a:ln>
        </p:spPr>
        <p:txBody>
          <a:bodyPr wrap="square" lIns="90723" tIns="45362" rIns="90723" bIns="45362">
            <a:spAutoFit/>
          </a:bodyPr>
          <a:lstStyle/>
          <a:p>
            <a:pPr marL="226695" marR="0" lvl="0" indent="-226695" algn="l" defTabSz="680085" rtl="0" eaLnBrk="1" fontAlgn="auto" latinLnBrk="0" hangingPunct="1">
              <a:lnSpc>
                <a:spcPct val="70000"/>
              </a:lnSpc>
              <a:spcBef>
                <a:spcPts val="67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20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19" name="Rektangel 76"/>
          <p:cNvSpPr>
            <a:spLocks noChangeArrowheads="1"/>
          </p:cNvSpPr>
          <p:nvPr/>
        </p:nvSpPr>
        <p:spPr bwMode="auto">
          <a:xfrm>
            <a:off x="3972531" y="806121"/>
            <a:ext cx="3188684" cy="307054"/>
          </a:xfrm>
          <a:prstGeom prst="rect">
            <a:avLst/>
          </a:prstGeom>
          <a:noFill/>
          <a:ln w="9525">
            <a:noFill/>
            <a:miter lim="800000"/>
          </a:ln>
        </p:spPr>
        <p:txBody>
          <a:bodyPr wrap="square" lIns="90723" tIns="45362" rIns="90723" bIns="45362">
            <a:spAutoFit/>
          </a:bodyPr>
          <a:lstStyle/>
          <a:p>
            <a:pPr marL="226695" marR="0" lvl="0" indent="-226695" algn="l" defTabSz="680085" rtl="0" eaLnBrk="1" fontAlgn="auto" latinLnBrk="0" hangingPunct="1">
              <a:lnSpc>
                <a:spcPct val="70000"/>
              </a:lnSpc>
              <a:spcBef>
                <a:spcPts val="67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20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20" name="Rektangel 76"/>
          <p:cNvSpPr>
            <a:spLocks noChangeArrowheads="1"/>
          </p:cNvSpPr>
          <p:nvPr/>
        </p:nvSpPr>
        <p:spPr bwMode="auto">
          <a:xfrm>
            <a:off x="4043969" y="2729691"/>
            <a:ext cx="3188684" cy="307054"/>
          </a:xfrm>
          <a:prstGeom prst="rect">
            <a:avLst/>
          </a:prstGeom>
          <a:noFill/>
          <a:ln w="9525">
            <a:noFill/>
            <a:miter lim="800000"/>
          </a:ln>
        </p:spPr>
        <p:txBody>
          <a:bodyPr wrap="square" lIns="90723" tIns="45362" rIns="90723" bIns="45362">
            <a:spAutoFit/>
          </a:bodyPr>
          <a:lstStyle/>
          <a:p>
            <a:pPr marL="226695" marR="0" lvl="0" indent="-226695" algn="l" defTabSz="680085" rtl="0" eaLnBrk="1" fontAlgn="auto" latinLnBrk="0" hangingPunct="1">
              <a:lnSpc>
                <a:spcPct val="70000"/>
              </a:lnSpc>
              <a:spcBef>
                <a:spcPts val="67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20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26" name="Group 28"/>
          <p:cNvGrpSpPr/>
          <p:nvPr/>
        </p:nvGrpSpPr>
        <p:grpSpPr bwMode="auto">
          <a:xfrm>
            <a:off x="2929287" y="3420111"/>
            <a:ext cx="4528041" cy="664686"/>
            <a:chOff x="1340644" y="3917468"/>
            <a:chExt cx="6685756" cy="841837"/>
          </a:xfrm>
        </p:grpSpPr>
        <p:sp>
          <p:nvSpPr>
            <p:cNvPr id="27" name="Rounded Rectangle 14"/>
            <p:cNvSpPr>
              <a:spLocks noChangeArrowheads="1"/>
            </p:cNvSpPr>
            <p:nvPr/>
          </p:nvSpPr>
          <p:spPr bwMode="auto">
            <a:xfrm>
              <a:off x="1340644" y="3917468"/>
              <a:ext cx="6685756" cy="841837"/>
            </a:xfrm>
            <a:prstGeom prst="roundRect">
              <a:avLst>
                <a:gd name="adj" fmla="val 11444"/>
              </a:avLst>
            </a:prstGeom>
            <a:solidFill>
              <a:srgbClr val="C00000"/>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8" name="Rectangle 15"/>
            <p:cNvSpPr/>
            <p:nvPr/>
          </p:nvSpPr>
          <p:spPr bwMode="auto">
            <a:xfrm>
              <a:off x="2291649" y="4000741"/>
              <a:ext cx="5591036" cy="674724"/>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9" name="TextBox 23"/>
            <p:cNvSpPr txBox="1">
              <a:spLocks noChangeArrowheads="1"/>
            </p:cNvSpPr>
            <p:nvPr/>
          </p:nvSpPr>
          <p:spPr bwMode="auto">
            <a:xfrm>
              <a:off x="1574531" y="4002371"/>
              <a:ext cx="595529" cy="5822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en-US" altLang="zh-CN" sz="3150"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pitchFamily="34" charset="-122"/>
                  <a:cs typeface="+mn-cs"/>
                </a:rPr>
                <a:t>3</a:t>
              </a:r>
            </a:p>
          </p:txBody>
        </p:sp>
      </p:grpSp>
      <p:sp>
        <p:nvSpPr>
          <p:cNvPr id="30" name="Rektangel 76"/>
          <p:cNvSpPr>
            <a:spLocks noChangeArrowheads="1"/>
          </p:cNvSpPr>
          <p:nvPr/>
        </p:nvSpPr>
        <p:spPr bwMode="auto">
          <a:xfrm>
            <a:off x="4043969" y="3630458"/>
            <a:ext cx="3188684" cy="307054"/>
          </a:xfrm>
          <a:prstGeom prst="rect">
            <a:avLst/>
          </a:prstGeom>
          <a:noFill/>
          <a:ln w="9525">
            <a:noFill/>
            <a:miter lim="800000"/>
          </a:ln>
        </p:spPr>
        <p:txBody>
          <a:bodyPr wrap="square" lIns="90723" tIns="45362" rIns="90723" bIns="45362">
            <a:spAutoFit/>
          </a:bodyPr>
          <a:lstStyle/>
          <a:p>
            <a:pPr marL="226695" marR="0" lvl="0" indent="-226695" algn="l" defTabSz="680085" rtl="0" eaLnBrk="1" fontAlgn="auto" latinLnBrk="0" hangingPunct="1">
              <a:lnSpc>
                <a:spcPct val="70000"/>
              </a:lnSpc>
              <a:spcBef>
                <a:spcPts val="670"/>
              </a:spcBef>
              <a:spcAft>
                <a:spcPts val="0"/>
              </a:spcAft>
              <a:buClrTx/>
              <a:buSzTx/>
              <a:buFont typeface="Arial" panose="020B0604020202020204" pitchFamily="34" charset="0"/>
              <a:buChar char="•"/>
              <a:defRPr/>
            </a:pPr>
            <a:r>
              <a:rPr kumimoji="0" lang="zh-CN" altLang="en-US" sz="20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20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31" name="文本框 30"/>
          <p:cNvSpPr txBox="1"/>
          <p:nvPr/>
        </p:nvSpPr>
        <p:spPr>
          <a:xfrm>
            <a:off x="1450291" y="579959"/>
            <a:ext cx="593970" cy="156966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800" b="1" i="0" u="none" strike="noStrike" kern="1200" cap="none" spc="0" normalizeH="0" baseline="0" noProof="0" dirty="0">
                <a:ln>
                  <a:noFill/>
                </a:ln>
                <a:solidFill>
                  <a:srgbClr val="C00000"/>
                </a:solidFill>
                <a:effectLst/>
                <a:uLnTx/>
                <a:uFillTx/>
                <a:latin typeface="等线" panose="02010600030101010101" charset="-122"/>
                <a:ea typeface="微软雅黑" panose="020B0503020204020204" pitchFamily="34" charset="-122"/>
                <a:cs typeface="+mn-cs"/>
              </a:rPr>
              <a:t>目  录</a:t>
            </a:r>
          </a:p>
        </p:txBody>
      </p:sp>
      <p:pic>
        <p:nvPicPr>
          <p:cNvPr id="33" name="图片 32"/>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l="-1" t="-2893" r="-2592"/>
          <a:stretch>
            <a:fillRect/>
          </a:stretch>
        </p:blipFill>
        <p:spPr>
          <a:xfrm>
            <a:off x="97334" y="2199659"/>
            <a:ext cx="3299885" cy="29438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750" fill="hold"/>
                                        <p:tgtEl>
                                          <p:spTgt spid="4"/>
                                        </p:tgtEl>
                                        <p:attrNameLst>
                                          <p:attrName>ppt_w</p:attrName>
                                        </p:attrNameLst>
                                      </p:cBhvr>
                                      <p:tavLst>
                                        <p:tav tm="0">
                                          <p:val>
                                            <p:fltVal val="0"/>
                                          </p:val>
                                        </p:tav>
                                        <p:tav tm="100000">
                                          <p:val>
                                            <p:strVal val="#ppt_w"/>
                                          </p:val>
                                        </p:tav>
                                      </p:tavLst>
                                    </p:anim>
                                    <p:anim calcmode="lin" valueType="num">
                                      <p:cBhvr>
                                        <p:cTn id="14" dur="750" fill="hold"/>
                                        <p:tgtEl>
                                          <p:spTgt spid="4"/>
                                        </p:tgtEl>
                                        <p:attrNameLst>
                                          <p:attrName>ppt_h</p:attrName>
                                        </p:attrNameLst>
                                      </p:cBhvr>
                                      <p:tavLst>
                                        <p:tav tm="0">
                                          <p:val>
                                            <p:fltVal val="0"/>
                                          </p:val>
                                        </p:tav>
                                        <p:tav tm="100000">
                                          <p:val>
                                            <p:strVal val="#ppt_h"/>
                                          </p:val>
                                        </p:tav>
                                      </p:tavLst>
                                    </p:anim>
                                    <p:animEffect transition="in" filter="fade">
                                      <p:cBhvr>
                                        <p:cTn id="15" dur="750"/>
                                        <p:tgtEl>
                                          <p:spTgt spid="4"/>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wipe(left)">
                                      <p:cBhvr>
                                        <p:cTn id="19" dur="750"/>
                                        <p:tgtEl>
                                          <p:spTgt spid="19">
                                            <p:txEl>
                                              <p:pRg st="0" end="0"/>
                                            </p:txEl>
                                          </p:spTgt>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750" fill="hold"/>
                                        <p:tgtEl>
                                          <p:spTgt spid="9"/>
                                        </p:tgtEl>
                                        <p:attrNameLst>
                                          <p:attrName>ppt_w</p:attrName>
                                        </p:attrNameLst>
                                      </p:cBhvr>
                                      <p:tavLst>
                                        <p:tav tm="0">
                                          <p:val>
                                            <p:fltVal val="0"/>
                                          </p:val>
                                        </p:tav>
                                        <p:tav tm="100000">
                                          <p:val>
                                            <p:strVal val="#ppt_w"/>
                                          </p:val>
                                        </p:tav>
                                      </p:tavLst>
                                    </p:anim>
                                    <p:anim calcmode="lin" valueType="num">
                                      <p:cBhvr>
                                        <p:cTn id="24" dur="750" fill="hold"/>
                                        <p:tgtEl>
                                          <p:spTgt spid="9"/>
                                        </p:tgtEl>
                                        <p:attrNameLst>
                                          <p:attrName>ppt_h</p:attrName>
                                        </p:attrNameLst>
                                      </p:cBhvr>
                                      <p:tavLst>
                                        <p:tav tm="0">
                                          <p:val>
                                            <p:fltVal val="0"/>
                                          </p:val>
                                        </p:tav>
                                        <p:tav tm="100000">
                                          <p:val>
                                            <p:strVal val="#ppt_h"/>
                                          </p:val>
                                        </p:tav>
                                      </p:tavLst>
                                    </p:anim>
                                    <p:animEffect transition="in" filter="fade">
                                      <p:cBhvr>
                                        <p:cTn id="25" dur="750"/>
                                        <p:tgtEl>
                                          <p:spTgt spid="9"/>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750"/>
                                        <p:tgtEl>
                                          <p:spTgt spid="18"/>
                                        </p:tgtEl>
                                      </p:cBhvr>
                                    </p:animEffect>
                                  </p:childTnLst>
                                </p:cTn>
                              </p:par>
                            </p:childTnLst>
                          </p:cTn>
                        </p:par>
                        <p:par>
                          <p:cTn id="30" fill="hold">
                            <p:stCondLst>
                              <p:cond delay="5000"/>
                            </p:stCondLst>
                            <p:childTnLst>
                              <p:par>
                                <p:cTn id="31" presetID="53" presetClass="entr" presetSubtype="16"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750" fill="hold"/>
                                        <p:tgtEl>
                                          <p:spTgt spid="14"/>
                                        </p:tgtEl>
                                        <p:attrNameLst>
                                          <p:attrName>ppt_w</p:attrName>
                                        </p:attrNameLst>
                                      </p:cBhvr>
                                      <p:tavLst>
                                        <p:tav tm="0">
                                          <p:val>
                                            <p:fltVal val="0"/>
                                          </p:val>
                                        </p:tav>
                                        <p:tav tm="100000">
                                          <p:val>
                                            <p:strVal val="#ppt_w"/>
                                          </p:val>
                                        </p:tav>
                                      </p:tavLst>
                                    </p:anim>
                                    <p:anim calcmode="lin" valueType="num">
                                      <p:cBhvr>
                                        <p:cTn id="34" dur="750" fill="hold"/>
                                        <p:tgtEl>
                                          <p:spTgt spid="14"/>
                                        </p:tgtEl>
                                        <p:attrNameLst>
                                          <p:attrName>ppt_h</p:attrName>
                                        </p:attrNameLst>
                                      </p:cBhvr>
                                      <p:tavLst>
                                        <p:tav tm="0">
                                          <p:val>
                                            <p:fltVal val="0"/>
                                          </p:val>
                                        </p:tav>
                                        <p:tav tm="100000">
                                          <p:val>
                                            <p:strVal val="#ppt_h"/>
                                          </p:val>
                                        </p:tav>
                                      </p:tavLst>
                                    </p:anim>
                                    <p:animEffect transition="in" filter="fade">
                                      <p:cBhvr>
                                        <p:cTn id="35" dur="750"/>
                                        <p:tgtEl>
                                          <p:spTgt spid="14"/>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750"/>
                                        <p:tgtEl>
                                          <p:spTgt spid="20"/>
                                        </p:tgtEl>
                                      </p:cBhvr>
                                    </p:animEffect>
                                  </p:childTnLst>
                                </p:cTn>
                              </p:par>
                            </p:childTnLst>
                          </p:cTn>
                        </p:par>
                        <p:par>
                          <p:cTn id="40" fill="hold">
                            <p:stCondLst>
                              <p:cond delay="7000"/>
                            </p:stCondLst>
                            <p:childTnLst>
                              <p:par>
                                <p:cTn id="41" presetID="53" presetClass="entr" presetSubtype="16"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750" fill="hold"/>
                                        <p:tgtEl>
                                          <p:spTgt spid="26"/>
                                        </p:tgtEl>
                                        <p:attrNameLst>
                                          <p:attrName>ppt_w</p:attrName>
                                        </p:attrNameLst>
                                      </p:cBhvr>
                                      <p:tavLst>
                                        <p:tav tm="0">
                                          <p:val>
                                            <p:fltVal val="0"/>
                                          </p:val>
                                        </p:tav>
                                        <p:tav tm="100000">
                                          <p:val>
                                            <p:strVal val="#ppt_w"/>
                                          </p:val>
                                        </p:tav>
                                      </p:tavLst>
                                    </p:anim>
                                    <p:anim calcmode="lin" valueType="num">
                                      <p:cBhvr>
                                        <p:cTn id="44" dur="750" fill="hold"/>
                                        <p:tgtEl>
                                          <p:spTgt spid="26"/>
                                        </p:tgtEl>
                                        <p:attrNameLst>
                                          <p:attrName>ppt_h</p:attrName>
                                        </p:attrNameLst>
                                      </p:cBhvr>
                                      <p:tavLst>
                                        <p:tav tm="0">
                                          <p:val>
                                            <p:fltVal val="0"/>
                                          </p:val>
                                        </p:tav>
                                        <p:tav tm="100000">
                                          <p:val>
                                            <p:strVal val="#ppt_h"/>
                                          </p:val>
                                        </p:tav>
                                      </p:tavLst>
                                    </p:anim>
                                    <p:animEffect transition="in" filter="fade">
                                      <p:cBhvr>
                                        <p:cTn id="45" dur="750"/>
                                        <p:tgtEl>
                                          <p:spTgt spid="26"/>
                                        </p:tgtEl>
                                      </p:cBhvr>
                                    </p:animEffect>
                                  </p:childTnLst>
                                </p:cTn>
                              </p:par>
                            </p:childTnLst>
                          </p:cTn>
                        </p:par>
                        <p:par>
                          <p:cTn id="46" fill="hold">
                            <p:stCondLst>
                              <p:cond delay="8000"/>
                            </p:stCondLst>
                            <p:childTnLst>
                              <p:par>
                                <p:cTn id="47" presetID="22" presetClass="entr" presetSubtype="8"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3" name="AutoShape 60"/>
          <p:cNvSpPr>
            <a:spLocks noChangeArrowheads="1"/>
          </p:cNvSpPr>
          <p:nvPr/>
        </p:nvSpPr>
        <p:spPr bwMode="auto">
          <a:xfrm>
            <a:off x="2429875" y="1779725"/>
            <a:ext cx="2213588" cy="2143200"/>
          </a:xfrm>
          <a:prstGeom prst="rightArrow">
            <a:avLst>
              <a:gd name="adj1" fmla="val 68556"/>
              <a:gd name="adj2" fmla="val 38969"/>
            </a:avLst>
          </a:prstGeom>
          <a:solidFill>
            <a:schemeClr val="tx1">
              <a:lumMod val="85000"/>
              <a:alpha val="60000"/>
            </a:schemeClr>
          </a:solidFill>
          <a:ln w="254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35255" algn="l"/>
              </a:tabLst>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 name="圆角矩形 3"/>
          <p:cNvSpPr/>
          <p:nvPr/>
        </p:nvSpPr>
        <p:spPr bwMode="auto">
          <a:xfrm>
            <a:off x="4716129" y="3253120"/>
            <a:ext cx="3143895" cy="1357781"/>
          </a:xfrm>
          <a:prstGeom prst="roundRect">
            <a:avLst>
              <a:gd name="adj" fmla="val 0"/>
            </a:avLst>
          </a:prstGeom>
          <a:gradFill flip="none" rotWithShape="1">
            <a:gsLst>
              <a:gs pos="30000">
                <a:schemeClr val="bg1"/>
              </a:gs>
              <a:gs pos="100000">
                <a:schemeClr val="bg1">
                  <a:lumMod val="75000"/>
                </a:schemeClr>
              </a:gs>
            </a:gsLst>
            <a:lin ang="2700000" scaled="1"/>
            <a:tileRect/>
          </a:gra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255" algn="l"/>
              </a:tabLst>
              <a:defRPr/>
            </a:pPr>
            <a:endParaRPr kumimoji="0" lang="zh-CN" altLang="en-US" sz="1350" b="0" i="0" u="none" strike="noStrike" kern="1200" cap="none" spc="0" normalizeH="0" baseline="0" noProof="0" dirty="0">
              <a:ln>
                <a:noFill/>
              </a:ln>
              <a:solidFill>
                <a:srgbClr val="EE0000"/>
              </a:solidFill>
              <a:effectLst/>
              <a:uLnTx/>
              <a:uFillTx/>
              <a:latin typeface="微软雅黑" panose="020B0503020204020204" pitchFamily="34" charset="-122"/>
              <a:ea typeface="微软雅黑" panose="020B0503020204020204" pitchFamily="34" charset="-122"/>
              <a:cs typeface="+mn-cs"/>
            </a:endParaRPr>
          </a:p>
        </p:txBody>
      </p:sp>
      <p:sp>
        <p:nvSpPr>
          <p:cNvPr id="5" name="圆角矩形 4"/>
          <p:cNvSpPr/>
          <p:nvPr/>
        </p:nvSpPr>
        <p:spPr bwMode="auto">
          <a:xfrm>
            <a:off x="4716129" y="1114063"/>
            <a:ext cx="3143895" cy="1356206"/>
          </a:xfrm>
          <a:prstGeom prst="roundRect">
            <a:avLst>
              <a:gd name="adj" fmla="val 0"/>
            </a:avLst>
          </a:prstGeom>
          <a:gradFill flip="none" rotWithShape="1">
            <a:gsLst>
              <a:gs pos="30000">
                <a:schemeClr val="bg1"/>
              </a:gs>
              <a:gs pos="100000">
                <a:schemeClr val="bg1">
                  <a:lumMod val="75000"/>
                </a:schemeClr>
              </a:gs>
            </a:gsLst>
            <a:lin ang="2700000" scaled="1"/>
            <a:tileRect/>
          </a:gra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n"/>
              <a:tabLst>
                <a:tab pos="135255" algn="l"/>
              </a:tabLst>
              <a:defRPr/>
            </a:pPr>
            <a:endParaRPr kumimoji="0" lang="zh-CN" altLang="en-US" sz="135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矩形 87"/>
          <p:cNvSpPr>
            <a:spLocks noChangeArrowheads="1"/>
          </p:cNvSpPr>
          <p:nvPr/>
        </p:nvSpPr>
        <p:spPr bwMode="auto">
          <a:xfrm>
            <a:off x="4846320" y="1328737"/>
            <a:ext cx="3084672" cy="1130356"/>
          </a:xfrm>
          <a:prstGeom prst="rect">
            <a:avLst/>
          </a:prstGeom>
          <a:noFill/>
          <a:ln w="9525">
            <a:noFill/>
            <a:miter lim="800000"/>
          </a:ln>
        </p:spPr>
        <p:txBody>
          <a:bodyPr lIns="90723" tIns="45362" rIns="90723" bIns="45362">
            <a:spAutoFit/>
          </a:bodyPr>
          <a:lstStyle/>
          <a:p>
            <a:pPr marL="0" marR="0" lvl="2" indent="0" algn="l"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单击此处填加文字内容单击此处填加文字内容单击此处填加文字内容单击此处填加文字内容</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1" fontAlgn="auto" latinLnBrk="0" hangingPunct="1">
              <a:lnSpc>
                <a:spcPct val="100000"/>
              </a:lnSpc>
              <a:spcBef>
                <a:spcPts val="0"/>
              </a:spcBef>
              <a:spcAft>
                <a:spcPts val="0"/>
              </a:spcAft>
              <a:buClrTx/>
              <a:buSzTx/>
              <a:buFontTx/>
              <a:buNone/>
              <a:defRPr/>
            </a:pP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1" fontAlgn="auto" latinLnBrk="0" hangingPunct="1">
              <a:lnSpc>
                <a:spcPct val="100000"/>
              </a:lnSpc>
              <a:spcBef>
                <a:spcPts val="0"/>
              </a:spcBef>
              <a:spcAft>
                <a:spcPts val="0"/>
              </a:spcAft>
              <a:buClrTx/>
              <a:buSzTx/>
              <a:buFontTx/>
              <a:buNone/>
              <a:defRPr/>
            </a:pP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26"/>
          <p:cNvGrpSpPr>
            <a:grpSpLocks noChangeAspect="1"/>
          </p:cNvGrpSpPr>
          <p:nvPr/>
        </p:nvGrpSpPr>
        <p:grpSpPr bwMode="auto">
          <a:xfrm>
            <a:off x="5076826" y="2215094"/>
            <a:ext cx="2424076" cy="549729"/>
            <a:chOff x="855540" y="3513439"/>
            <a:chExt cx="1399872" cy="987727"/>
          </a:xfrm>
          <a:scene3d>
            <a:camera prst="orthographicFront">
              <a:rot lat="0" lon="0" rev="0"/>
            </a:camera>
            <a:lightRig rig="balanced" dir="t">
              <a:rot lat="0" lon="0" rev="8700000"/>
            </a:lightRig>
          </a:scene3d>
        </p:grpSpPr>
        <p:sp>
          <p:nvSpPr>
            <p:cNvPr id="8" name="圆角矩形 7"/>
            <p:cNvSpPr/>
            <p:nvPr/>
          </p:nvSpPr>
          <p:spPr>
            <a:xfrm>
              <a:off x="855540" y="3513439"/>
              <a:ext cx="1399872" cy="987727"/>
            </a:xfrm>
            <a:prstGeom prst="roundRect">
              <a:avLst>
                <a:gd name="adj" fmla="val 0"/>
              </a:avLst>
            </a:prstGeom>
            <a:solidFill>
              <a:srgbClr val="F20000"/>
            </a:soli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2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矩形 14"/>
            <p:cNvSpPr>
              <a:spLocks noChangeArrowheads="1"/>
            </p:cNvSpPr>
            <p:nvPr/>
          </p:nvSpPr>
          <p:spPr bwMode="auto">
            <a:xfrm>
              <a:off x="1004859" y="3700388"/>
              <a:ext cx="1101235" cy="613828"/>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marL="0" marR="0" lvl="0" indent="0" algn="ctr" defTabSz="822960" rtl="0" eaLnBrk="1" fontAlgn="ctr" latinLnBrk="0" hangingPunct="1">
                <a:lnSpc>
                  <a:spcPct val="100000"/>
                </a:lnSpc>
                <a:spcBef>
                  <a:spcPts val="0"/>
                </a:spcBef>
                <a:spcAft>
                  <a:spcPts val="0"/>
                </a:spcAft>
                <a:buClr>
                  <a:srgbClr val="FF0000"/>
                </a:buClr>
                <a:buSzPct val="70000"/>
                <a:buFontTx/>
                <a:buNone/>
                <a:defRPr/>
              </a:pPr>
              <a:r>
                <a:rPr kumimoji="1"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填加小标题</a:t>
              </a:r>
            </a:p>
          </p:txBody>
        </p:sp>
      </p:grpSp>
      <p:grpSp>
        <p:nvGrpSpPr>
          <p:cNvPr id="10" name="组合 26"/>
          <p:cNvGrpSpPr>
            <a:grpSpLocks noChangeAspect="1"/>
          </p:cNvGrpSpPr>
          <p:nvPr/>
        </p:nvGrpSpPr>
        <p:grpSpPr bwMode="auto">
          <a:xfrm>
            <a:off x="5076826" y="2966443"/>
            <a:ext cx="2424076" cy="551303"/>
            <a:chOff x="855540" y="3513439"/>
            <a:chExt cx="1399872" cy="987727"/>
          </a:xfrm>
          <a:scene3d>
            <a:camera prst="orthographicFront">
              <a:rot lat="0" lon="0" rev="0"/>
            </a:camera>
            <a:lightRig rig="balanced" dir="t">
              <a:rot lat="0" lon="0" rev="8700000"/>
            </a:lightRig>
          </a:scene3d>
        </p:grpSpPr>
        <p:sp>
          <p:nvSpPr>
            <p:cNvPr id="11" name="圆角矩形 10"/>
            <p:cNvSpPr/>
            <p:nvPr/>
          </p:nvSpPr>
          <p:spPr>
            <a:xfrm>
              <a:off x="855540" y="3513439"/>
              <a:ext cx="1399872" cy="987727"/>
            </a:xfrm>
            <a:prstGeom prst="roundRect">
              <a:avLst>
                <a:gd name="adj" fmla="val 0"/>
              </a:avLst>
            </a:prstGeom>
            <a:gradFill>
              <a:gsLst>
                <a:gs pos="0">
                  <a:srgbClr val="FFA219"/>
                </a:gs>
                <a:gs pos="100000">
                  <a:srgbClr val="FF6600"/>
                </a:gs>
              </a:gsLst>
              <a:lin ang="5400000" scaled="0"/>
            </a:gradFill>
            <a:ln w="25400">
              <a:noFill/>
            </a:ln>
            <a:effectLst>
              <a:outerShdw blurRad="44450" dist="27940" dir="5400000" algn="ctr">
                <a:srgbClr val="000000">
                  <a:alpha val="32000"/>
                </a:srgbClr>
              </a:outerShdw>
            </a:effectLst>
            <a:sp3d>
              <a:bevelT w="190500" h="38100"/>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defRPr/>
              </a:pPr>
              <a:endParaRPr kumimoji="0" lang="zh-CN" altLang="en-US" sz="162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a:spLocks noChangeArrowheads="1"/>
            </p:cNvSpPr>
            <p:nvPr/>
          </p:nvSpPr>
          <p:spPr bwMode="auto">
            <a:xfrm>
              <a:off x="930021" y="3701264"/>
              <a:ext cx="1250910" cy="612076"/>
            </a:xfrm>
            <a:prstGeom prst="rect">
              <a:avLst/>
            </a:prstGeom>
            <a:noFill/>
            <a:ln w="9525">
              <a:noFill/>
              <a:miter lim="800000"/>
            </a:ln>
            <a:effectLst>
              <a:outerShdw blurRad="44450" dist="27940" dir="5400000" algn="ctr">
                <a:srgbClr val="000000">
                  <a:alpha val="32000"/>
                </a:srgbClr>
              </a:outerShdw>
            </a:effectLst>
            <a:sp3d>
              <a:bevelT w="190500" h="38100"/>
            </a:sp3d>
          </p:spPr>
          <p:txBody>
            <a:bodyPr anchor="ctr">
              <a:spAutoFit/>
            </a:bodyPr>
            <a:lstStyle/>
            <a:p>
              <a:pPr marL="0" marR="0" lvl="0" indent="0" algn="ctr" defTabSz="822960" rtl="0" eaLnBrk="1" fontAlgn="ctr" latinLnBrk="0" hangingPunct="1">
                <a:lnSpc>
                  <a:spcPct val="100000"/>
                </a:lnSpc>
                <a:spcBef>
                  <a:spcPts val="0"/>
                </a:spcBef>
                <a:spcAft>
                  <a:spcPts val="0"/>
                </a:spcAft>
                <a:buClr>
                  <a:srgbClr val="FF0000"/>
                </a:buClr>
                <a:buSzPct val="70000"/>
                <a:buFontTx/>
                <a:buNone/>
                <a:defRPr/>
              </a:pPr>
              <a:r>
                <a:rPr kumimoji="1" lang="en-US" altLang="zh-CN"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1"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坚持与发展</a:t>
              </a:r>
            </a:p>
          </p:txBody>
        </p:sp>
      </p:grpSp>
      <p:grpSp>
        <p:nvGrpSpPr>
          <p:cNvPr id="13" name="组合 43"/>
          <p:cNvGrpSpPr/>
          <p:nvPr/>
        </p:nvGrpSpPr>
        <p:grpSpPr bwMode="auto">
          <a:xfrm>
            <a:off x="1072992" y="1868805"/>
            <a:ext cx="1963103" cy="1965960"/>
            <a:chOff x="5217600" y="3058600"/>
            <a:chExt cx="1116000" cy="1116000"/>
          </a:xfrm>
        </p:grpSpPr>
        <p:sp>
          <p:nvSpPr>
            <p:cNvPr id="14" name="Oval 2"/>
            <p:cNvSpPr>
              <a:spLocks noChangeAspect="1" noChangeArrowheads="1"/>
            </p:cNvSpPr>
            <p:nvPr/>
          </p:nvSpPr>
          <p:spPr bwMode="auto">
            <a:xfrm>
              <a:off x="5217600" y="3058600"/>
              <a:ext cx="1116000" cy="1116000"/>
            </a:xfrm>
            <a:prstGeom prst="ellipse">
              <a:avLst/>
            </a:prstGeom>
            <a:solidFill>
              <a:srgbClr val="F20000"/>
            </a:solidFill>
            <a:ln w="25400">
              <a:noFill/>
            </a:ln>
            <a:effectLst>
              <a:outerShdw blurRad="225425" dist="38100" dir="5220000" algn="ctr">
                <a:srgbClr val="000000">
                  <a:alpha val="33000"/>
                </a:srgbClr>
              </a:outerShdw>
            </a:effectLst>
            <a:scene3d>
              <a:camera prst="orthographicFront"/>
              <a:lightRig rig="flat" dir="t"/>
            </a:scene3d>
            <a:sp3d extrusionH="304800" contourW="19050">
              <a:bevelT prst="convex"/>
              <a:bevelB w="0" h="0"/>
              <a:contourClr>
                <a:srgbClr val="FF0000"/>
              </a:contourClr>
            </a:sp3d>
          </p:spPr>
          <p:style>
            <a:lnRef idx="1">
              <a:schemeClr val="accent2"/>
            </a:lnRef>
            <a:fillRef idx="3">
              <a:schemeClr val="accent2"/>
            </a:fillRef>
            <a:effectRef idx="2">
              <a:schemeClr val="accent2"/>
            </a:effectRef>
            <a:fontRef idx="minor">
              <a:schemeClr val="lt1"/>
            </a:fontRef>
          </p:style>
          <p:txBody>
            <a:bodyPr anchor="ctr"/>
            <a:lstStyle/>
            <a:p>
              <a:pPr marL="0" marR="0" lvl="0" indent="0" algn="ctr" defTabSz="822960" rtl="0" eaLnBrk="0" fontAlgn="ctr" latinLnBrk="0" hangingPunct="0">
                <a:lnSpc>
                  <a:spcPct val="100000"/>
                </a:lnSpc>
                <a:spcBef>
                  <a:spcPts val="0"/>
                </a:spcBef>
                <a:spcAft>
                  <a:spcPts val="0"/>
                </a:spcAft>
                <a:buClr>
                  <a:srgbClr val="FF0000"/>
                </a:buClr>
                <a:buSzPct val="70000"/>
                <a:buFontTx/>
                <a:buNone/>
                <a:defRPr/>
              </a:pPr>
              <a:endParaRPr kumimoji="0" lang="fr-FR" altLang="zh-CN" sz="1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rot="19388639">
              <a:off x="5222473" y="3126728"/>
              <a:ext cx="756183" cy="540157"/>
            </a:xfrm>
            <a:prstGeom prst="ellipse">
              <a:avLst/>
            </a:prstGeom>
            <a:gradFill flip="none" rotWithShape="1">
              <a:gsLst>
                <a:gs pos="0">
                  <a:schemeClr val="bg1"/>
                </a:gs>
                <a:gs pos="45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16" name="Text Box 29"/>
          <p:cNvSpPr txBox="1">
            <a:spLocks noChangeArrowheads="1"/>
          </p:cNvSpPr>
          <p:nvPr/>
        </p:nvSpPr>
        <p:spPr bwMode="gray">
          <a:xfrm>
            <a:off x="1294448" y="2341722"/>
            <a:ext cx="1520190" cy="1061106"/>
          </a:xfrm>
          <a:prstGeom prst="rect">
            <a:avLst/>
          </a:prstGeom>
          <a:noFill/>
          <a:ln>
            <a:noFill/>
          </a:ln>
          <a:effectLst/>
        </p:spPr>
        <p:txBody>
          <a:bodyPr lIns="90723" tIns="45362" rIns="90723" bIns="45362">
            <a:spAutoFit/>
          </a:bodyPr>
          <a:lstStyle/>
          <a:p>
            <a:pPr marL="0" marR="0" lvl="0" indent="0" algn="ctr" defTabSz="822960" rtl="0" eaLnBrk="1" fontAlgn="auto" latinLnBrk="0" hangingPunct="1">
              <a:lnSpc>
                <a:spcPct val="100000"/>
              </a:lnSpc>
              <a:spcBef>
                <a:spcPts val="0"/>
              </a:spcBef>
              <a:spcAft>
                <a:spcPts val="0"/>
              </a:spcAft>
              <a:buClr>
                <a:srgbClr val="FFFFFF"/>
              </a:buClr>
              <a:buSzPct val="120000"/>
              <a:buFontTx/>
              <a:buNone/>
              <a:defRPr/>
            </a:pPr>
            <a:r>
              <a:rPr kumimoji="0" lang="zh-CN" altLang="en-US" sz="3150" b="1" i="0" u="none" strike="noStrike" kern="1200" cap="none" spc="298" normalizeH="0" baseline="0" noProof="0" dirty="0">
                <a:ln w="12700" cmpd="sng">
                  <a:noFill/>
                  <a:prstDash val="solid"/>
                  <a:miter lim="800000"/>
                </a:ln>
                <a:solidFill>
                  <a:srgbClr val="FFFFFF"/>
                </a:solidFill>
                <a:effectLst/>
                <a:uLnTx/>
                <a:uFillTx/>
                <a:latin typeface="微软雅黑" panose="020B0503020204020204" pitchFamily="34" charset="-122"/>
                <a:ea typeface="微软雅黑" panose="020B0503020204020204" pitchFamily="34" charset="-122"/>
                <a:cs typeface="+mn-cs"/>
              </a:rPr>
              <a:t>影响</a:t>
            </a:r>
            <a:endParaRPr kumimoji="0" lang="en-US" altLang="zh-CN" sz="3150" b="1" i="0" u="none" strike="noStrike" kern="1200" cap="none" spc="298" normalizeH="0" baseline="0" noProof="0" dirty="0">
              <a:ln w="12700" cmpd="sng">
                <a:noFill/>
                <a:prstDash val="solid"/>
                <a:miter lim="800000"/>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
                <a:srgbClr val="FFFFFF"/>
              </a:buClr>
              <a:buSzPct val="120000"/>
              <a:buFontTx/>
              <a:buNone/>
              <a:defRPr/>
            </a:pPr>
            <a:r>
              <a:rPr kumimoji="0" lang="zh-CN" altLang="en-US" sz="3150" b="1" i="0" u="none" strike="noStrike" kern="1200" cap="none" spc="298" normalizeH="0" baseline="0" noProof="0" dirty="0">
                <a:ln w="12700" cmpd="sng">
                  <a:noFill/>
                  <a:prstDash val="solid"/>
                  <a:miter lim="800000"/>
                </a:ln>
                <a:solidFill>
                  <a:srgbClr val="FFFFFF"/>
                </a:solidFill>
                <a:effectLst/>
                <a:uLnTx/>
                <a:uFillTx/>
                <a:latin typeface="微软雅黑" panose="020B0503020204020204" pitchFamily="34" charset="-122"/>
                <a:ea typeface="微软雅黑" panose="020B0503020204020204" pitchFamily="34" charset="-122"/>
                <a:cs typeface="+mn-cs"/>
              </a:rPr>
              <a:t>意义</a:t>
            </a:r>
          </a:p>
        </p:txBody>
      </p:sp>
      <p:sp>
        <p:nvSpPr>
          <p:cNvPr id="17" name="矩形 87"/>
          <p:cNvSpPr>
            <a:spLocks noChangeArrowheads="1"/>
          </p:cNvSpPr>
          <p:nvPr/>
        </p:nvSpPr>
        <p:spPr bwMode="auto">
          <a:xfrm>
            <a:off x="4846320" y="3614737"/>
            <a:ext cx="3084672" cy="1130356"/>
          </a:xfrm>
          <a:prstGeom prst="rect">
            <a:avLst/>
          </a:prstGeom>
          <a:noFill/>
          <a:ln w="9525">
            <a:noFill/>
            <a:miter lim="800000"/>
          </a:ln>
        </p:spPr>
        <p:txBody>
          <a:bodyPr lIns="90723" tIns="45362" rIns="90723" bIns="45362">
            <a:spAutoFit/>
          </a:bodyPr>
          <a:lstStyle/>
          <a:p>
            <a:pPr marL="0" marR="0" lvl="2" indent="0" algn="l"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单击此处填加文字内容单击此处填加文字内容单击此处填加文字内容单击此处填加文字内容</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1" fontAlgn="auto" latinLnBrk="0" hangingPunct="1">
              <a:lnSpc>
                <a:spcPct val="100000"/>
              </a:lnSpc>
              <a:spcBef>
                <a:spcPts val="0"/>
              </a:spcBef>
              <a:spcAft>
                <a:spcPts val="0"/>
              </a:spcAft>
              <a:buClrTx/>
              <a:buSzTx/>
              <a:buFontTx/>
              <a:buNone/>
              <a:defRPr/>
            </a:pP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1" fontAlgn="auto" latinLnBrk="0" hangingPunct="1">
              <a:lnSpc>
                <a:spcPct val="100000"/>
              </a:lnSpc>
              <a:spcBef>
                <a:spcPts val="0"/>
              </a:spcBef>
              <a:spcAft>
                <a:spcPts val="0"/>
              </a:spcAft>
              <a:buClrTx/>
              <a:buSzTx/>
              <a:buFontTx/>
              <a:buNone/>
              <a:defRPr/>
            </a:pP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49" presetClass="entr" presetSubtype="0" decel="10000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 calcmode="lin" valueType="num">
                                      <p:cBhvr>
                                        <p:cTn id="13" dur="500" fill="hold"/>
                                        <p:tgtEl>
                                          <p:spTgt spid="13"/>
                                        </p:tgtEl>
                                        <p:attrNameLst>
                                          <p:attrName>style.rotation</p:attrName>
                                        </p:attrNameLst>
                                      </p:cBhvr>
                                      <p:tavLst>
                                        <p:tav tm="0">
                                          <p:val>
                                            <p:fltVal val="360"/>
                                          </p:val>
                                        </p:tav>
                                        <p:tav tm="100000">
                                          <p:val>
                                            <p:fltVal val="0"/>
                                          </p:val>
                                        </p:tav>
                                      </p:tavLst>
                                    </p:anim>
                                    <p:animEffect transition="in" filter="fade">
                                      <p:cBhvr>
                                        <p:cTn id="14" dur="500"/>
                                        <p:tgtEl>
                                          <p:spTgt spid="13"/>
                                        </p:tgtEl>
                                      </p:cBhvr>
                                    </p:animEffect>
                                  </p:childTnLst>
                                </p:cTn>
                              </p:par>
                            </p:childTnLst>
                          </p:cTn>
                        </p:par>
                        <p:par>
                          <p:cTn id="15" fill="hold">
                            <p:stCondLst>
                              <p:cond delay="1500"/>
                            </p:stCondLst>
                            <p:childTnLst>
                              <p:par>
                                <p:cTn id="16" presetID="49" presetClass="entr" presetSubtype="0" decel="10000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 calcmode="lin" valueType="num">
                                      <p:cBhvr>
                                        <p:cTn id="20" dur="500" fill="hold"/>
                                        <p:tgtEl>
                                          <p:spTgt spid="16"/>
                                        </p:tgtEl>
                                        <p:attrNameLst>
                                          <p:attrName>style.rotation</p:attrName>
                                        </p:attrNameLst>
                                      </p:cBhvr>
                                      <p:tavLst>
                                        <p:tav tm="0">
                                          <p:val>
                                            <p:fltVal val="360"/>
                                          </p:val>
                                        </p:tav>
                                        <p:tav tm="100000">
                                          <p:val>
                                            <p:fltVal val="0"/>
                                          </p:val>
                                        </p:tav>
                                      </p:tavLst>
                                    </p:anim>
                                    <p:animEffect transition="in" filter="fade">
                                      <p:cBhvr>
                                        <p:cTn id="21" dur="500"/>
                                        <p:tgtEl>
                                          <p:spTgt spid="16"/>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000" fill="hold"/>
                                        <p:tgtEl>
                                          <p:spTgt spid="3"/>
                                        </p:tgtEl>
                                        <p:attrNameLst>
                                          <p:attrName>ppt_x</p:attrName>
                                        </p:attrNameLst>
                                      </p:cBhvr>
                                      <p:tavLst>
                                        <p:tav tm="0">
                                          <p:val>
                                            <p:strVal val="0-#ppt_w/2"/>
                                          </p:val>
                                        </p:tav>
                                        <p:tav tm="100000">
                                          <p:val>
                                            <p:strVal val="#ppt_x"/>
                                          </p:val>
                                        </p:tav>
                                      </p:tavLst>
                                    </p:anim>
                                    <p:anim calcmode="lin" valueType="num">
                                      <p:cBhvr additive="base">
                                        <p:cTn id="26" dur="1000" fill="hold"/>
                                        <p:tgtEl>
                                          <p:spTgt spid="3"/>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3" presetClass="entr" presetSubtype="16"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12" presetClass="entr" presetSubtype="4"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slide(fromBottom)">
                                      <p:cBhvr>
                                        <p:cTn id="40" dur="500"/>
                                        <p:tgtEl>
                                          <p:spTgt spid="5"/>
                                        </p:tgtEl>
                                      </p:cBhvr>
                                    </p:animEffect>
                                  </p:childTnLst>
                                </p:cTn>
                              </p:par>
                            </p:childTnLst>
                          </p:cTn>
                        </p:par>
                        <p:par>
                          <p:cTn id="41" fill="hold">
                            <p:stCondLst>
                              <p:cond delay="4500"/>
                            </p:stCondLst>
                            <p:childTnLst>
                              <p:par>
                                <p:cTn id="42" presetID="12" presetClass="entr" presetSubtype="4"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slide(fromBottom)">
                                      <p:cBhvr>
                                        <p:cTn id="44" dur="500"/>
                                        <p:tgtEl>
                                          <p:spTgt spid="6"/>
                                        </p:tgtEl>
                                      </p:cBhvr>
                                    </p:animEffect>
                                  </p:childTnLst>
                                </p:cTn>
                              </p:par>
                            </p:childTnLst>
                          </p:cTn>
                        </p:par>
                        <p:par>
                          <p:cTn id="45" fill="hold">
                            <p:stCondLst>
                              <p:cond delay="5000"/>
                            </p:stCondLst>
                            <p:childTnLst>
                              <p:par>
                                <p:cTn id="46" presetID="12" presetClass="entr" presetSubtype="1"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slide(fromTop)">
                                      <p:cBhvr>
                                        <p:cTn id="48" dur="500"/>
                                        <p:tgtEl>
                                          <p:spTgt spid="4"/>
                                        </p:tgtEl>
                                      </p:cBhvr>
                                    </p:animEffect>
                                  </p:childTnLst>
                                </p:cTn>
                              </p:par>
                            </p:childTnLst>
                          </p:cTn>
                        </p:par>
                        <p:par>
                          <p:cTn id="49" fill="hold">
                            <p:stCondLst>
                              <p:cond delay="5500"/>
                            </p:stCondLst>
                            <p:childTnLst>
                              <p:par>
                                <p:cTn id="50" presetID="1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slide(fromBottom)">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bwMode="auto">
          <a:xfrm>
            <a:off x="2710959" y="1188221"/>
            <a:ext cx="5759530" cy="846226"/>
            <a:chOff x="1327944" y="1194903"/>
            <a:chExt cx="6685756" cy="840782"/>
          </a:xfrm>
        </p:grpSpPr>
        <p:sp>
          <p:nvSpPr>
            <p:cNvPr id="6" name="Rounded Rectangle 4"/>
            <p:cNvSpPr>
              <a:spLocks noChangeArrowheads="1"/>
            </p:cNvSpPr>
            <p:nvPr/>
          </p:nvSpPr>
          <p:spPr bwMode="auto">
            <a:xfrm>
              <a:off x="1327944" y="1194903"/>
              <a:ext cx="6685756" cy="840782"/>
            </a:xfrm>
            <a:prstGeom prst="roundRect">
              <a:avLst>
                <a:gd name="adj" fmla="val 11444"/>
              </a:avLst>
            </a:prstGeom>
            <a:solidFill>
              <a:srgbClr val="C00000"/>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Rectangle 5"/>
            <p:cNvSpPr/>
            <p:nvPr/>
          </p:nvSpPr>
          <p:spPr bwMode="auto">
            <a:xfrm>
              <a:off x="2278949" y="1278176"/>
              <a:ext cx="5591036"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TextBox 6"/>
            <p:cNvSpPr txBox="1">
              <a:spLocks noChangeArrowheads="1"/>
            </p:cNvSpPr>
            <p:nvPr/>
          </p:nvSpPr>
          <p:spPr bwMode="auto">
            <a:xfrm>
              <a:off x="1584106" y="1262567"/>
              <a:ext cx="563630" cy="76449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cs typeface="+mn-cs"/>
                </a:rPr>
                <a:t>4</a:t>
              </a:r>
            </a:p>
          </p:txBody>
        </p:sp>
      </p:grpSp>
      <p:sp>
        <p:nvSpPr>
          <p:cNvPr id="19" name="Rektangel 76"/>
          <p:cNvSpPr>
            <a:spLocks noChangeArrowheads="1"/>
          </p:cNvSpPr>
          <p:nvPr/>
        </p:nvSpPr>
        <p:spPr bwMode="auto">
          <a:xfrm>
            <a:off x="3808940" y="1471160"/>
            <a:ext cx="4055905" cy="403298"/>
          </a:xfrm>
          <a:prstGeom prst="rect">
            <a:avLst/>
          </a:prstGeom>
          <a:noFill/>
          <a:ln w="9525">
            <a:noFill/>
            <a:miter lim="800000"/>
          </a:ln>
        </p:spPr>
        <p:txBody>
          <a:bodyPr wrap="square" lIns="90723" tIns="45362" rIns="90723" bIns="45362">
            <a:spAutoFit/>
          </a:bodyPr>
          <a:lstStyle/>
          <a:p>
            <a:pPr marL="226695" marR="0" lvl="0" indent="-226695" algn="l" defTabSz="680085" rtl="0" eaLnBrk="1" fontAlgn="auto" latinLnBrk="0" hangingPunct="1">
              <a:lnSpc>
                <a:spcPct val="70000"/>
              </a:lnSpc>
              <a:spcBef>
                <a:spcPts val="67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28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3" name="图片 12"/>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61535" y="3238500"/>
            <a:ext cx="1261765" cy="1905000"/>
          </a:xfrm>
          <a:prstGeom prst="rect">
            <a:avLst/>
          </a:prstGeom>
        </p:spPr>
      </p:pic>
      <p:grpSp>
        <p:nvGrpSpPr>
          <p:cNvPr id="2" name="组合 1"/>
          <p:cNvGrpSpPr/>
          <p:nvPr/>
        </p:nvGrpSpPr>
        <p:grpSpPr>
          <a:xfrm>
            <a:off x="0" y="1308100"/>
            <a:ext cx="5376633" cy="3835400"/>
            <a:chOff x="0" y="351027"/>
            <a:chExt cx="6718300" cy="4792473"/>
          </a:xfrm>
        </p:grpSpPr>
        <p:pic>
          <p:nvPicPr>
            <p:cNvPr id="14" name="图片 13"/>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0" y="2166222"/>
              <a:ext cx="6718300" cy="2624549"/>
            </a:xfrm>
            <a:prstGeom prst="rect">
              <a:avLst/>
            </a:prstGeom>
          </p:spPr>
        </p:pic>
        <p:pic>
          <p:nvPicPr>
            <p:cNvPr id="15" name="图片 14"/>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400000"/>
                      </a14:imgEffect>
                    </a14:imgLayer>
                  </a14:imgProps>
                </a:ext>
              </a:extLst>
            </a:blip>
            <a:srcRect l="-1" t="-2893" r="-2592"/>
            <a:stretch>
              <a:fillRect/>
            </a:stretch>
          </p:blipFill>
          <p:spPr>
            <a:xfrm>
              <a:off x="0" y="351027"/>
              <a:ext cx="5372100" cy="47924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75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grpSp>
        <p:nvGrpSpPr>
          <p:cNvPr id="23" name="组合 22"/>
          <p:cNvGrpSpPr/>
          <p:nvPr/>
        </p:nvGrpSpPr>
        <p:grpSpPr>
          <a:xfrm>
            <a:off x="1007604" y="1016377"/>
            <a:ext cx="4406890" cy="3647446"/>
            <a:chOff x="555625" y="285751"/>
            <a:chExt cx="7940675" cy="6572250"/>
          </a:xfr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effectLst>
            <a:outerShdw blurRad="50800" dist="38100" dir="2700000" algn="tl" rotWithShape="0">
              <a:prstClr val="black">
                <a:alpha val="40000"/>
              </a:prstClr>
            </a:outerShdw>
          </a:effectLst>
        </p:grpSpPr>
        <p:sp>
          <p:nvSpPr>
            <p:cNvPr id="24"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5" name="Freeform 8"/>
            <p:cNvSpPr/>
            <p:nvPr/>
          </p:nvSpPr>
          <p:spPr bwMode="auto">
            <a:xfrm>
              <a:off x="5508625" y="6521451"/>
              <a:ext cx="387350" cy="320675"/>
            </a:xfrm>
            <a:custGeom>
              <a:avLst/>
              <a:gdLst>
                <a:gd name="T0" fmla="*/ 82 w 244"/>
                <a:gd name="T1" fmla="*/ 202 h 202"/>
                <a:gd name="T2" fmla="*/ 82 w 244"/>
                <a:gd name="T3" fmla="*/ 202 h 202"/>
                <a:gd name="T4" fmla="*/ 22 w 244"/>
                <a:gd name="T5" fmla="*/ 182 h 202"/>
                <a:gd name="T6" fmla="*/ 22 w 244"/>
                <a:gd name="T7" fmla="*/ 182 h 202"/>
                <a:gd name="T8" fmla="*/ 12 w 244"/>
                <a:gd name="T9" fmla="*/ 174 h 202"/>
                <a:gd name="T10" fmla="*/ 6 w 244"/>
                <a:gd name="T11" fmla="*/ 166 h 202"/>
                <a:gd name="T12" fmla="*/ 0 w 244"/>
                <a:gd name="T13" fmla="*/ 158 h 202"/>
                <a:gd name="T14" fmla="*/ 0 w 244"/>
                <a:gd name="T15" fmla="*/ 150 h 202"/>
                <a:gd name="T16" fmla="*/ 0 w 244"/>
                <a:gd name="T17" fmla="*/ 132 h 202"/>
                <a:gd name="T18" fmla="*/ 0 w 244"/>
                <a:gd name="T19" fmla="*/ 114 h 202"/>
                <a:gd name="T20" fmla="*/ 0 w 244"/>
                <a:gd name="T21" fmla="*/ 114 h 202"/>
                <a:gd name="T22" fmla="*/ 2 w 244"/>
                <a:gd name="T23" fmla="*/ 94 h 202"/>
                <a:gd name="T24" fmla="*/ 4 w 244"/>
                <a:gd name="T25" fmla="*/ 90 h 202"/>
                <a:gd name="T26" fmla="*/ 6 w 244"/>
                <a:gd name="T27" fmla="*/ 86 h 202"/>
                <a:gd name="T28" fmla="*/ 8 w 244"/>
                <a:gd name="T29" fmla="*/ 84 h 202"/>
                <a:gd name="T30" fmla="*/ 14 w 244"/>
                <a:gd name="T31" fmla="*/ 82 h 202"/>
                <a:gd name="T32" fmla="*/ 30 w 244"/>
                <a:gd name="T33" fmla="*/ 78 h 202"/>
                <a:gd name="T34" fmla="*/ 30 w 244"/>
                <a:gd name="T35" fmla="*/ 78 h 202"/>
                <a:gd name="T36" fmla="*/ 42 w 244"/>
                <a:gd name="T37" fmla="*/ 68 h 202"/>
                <a:gd name="T38" fmla="*/ 42 w 244"/>
                <a:gd name="T39" fmla="*/ 68 h 202"/>
                <a:gd name="T40" fmla="*/ 44 w 244"/>
                <a:gd name="T41" fmla="*/ 32 h 202"/>
                <a:gd name="T42" fmla="*/ 44 w 244"/>
                <a:gd name="T43" fmla="*/ 32 h 202"/>
                <a:gd name="T44" fmla="*/ 48 w 244"/>
                <a:gd name="T45" fmla="*/ 30 h 202"/>
                <a:gd name="T46" fmla="*/ 48 w 244"/>
                <a:gd name="T47" fmla="*/ 30 h 202"/>
                <a:gd name="T48" fmla="*/ 64 w 244"/>
                <a:gd name="T49" fmla="*/ 34 h 202"/>
                <a:gd name="T50" fmla="*/ 74 w 244"/>
                <a:gd name="T51" fmla="*/ 34 h 202"/>
                <a:gd name="T52" fmla="*/ 84 w 244"/>
                <a:gd name="T53" fmla="*/ 34 h 202"/>
                <a:gd name="T54" fmla="*/ 84 w 244"/>
                <a:gd name="T55" fmla="*/ 34 h 202"/>
                <a:gd name="T56" fmla="*/ 134 w 244"/>
                <a:gd name="T57" fmla="*/ 6 h 202"/>
                <a:gd name="T58" fmla="*/ 134 w 244"/>
                <a:gd name="T59" fmla="*/ 6 h 202"/>
                <a:gd name="T60" fmla="*/ 218 w 244"/>
                <a:gd name="T61" fmla="*/ 0 h 202"/>
                <a:gd name="T62" fmla="*/ 218 w 244"/>
                <a:gd name="T63" fmla="*/ 0 h 202"/>
                <a:gd name="T64" fmla="*/ 224 w 244"/>
                <a:gd name="T65" fmla="*/ 4 h 202"/>
                <a:gd name="T66" fmla="*/ 234 w 244"/>
                <a:gd name="T67" fmla="*/ 12 h 202"/>
                <a:gd name="T68" fmla="*/ 238 w 244"/>
                <a:gd name="T69" fmla="*/ 16 h 202"/>
                <a:gd name="T70" fmla="*/ 240 w 244"/>
                <a:gd name="T71" fmla="*/ 22 h 202"/>
                <a:gd name="T72" fmla="*/ 244 w 244"/>
                <a:gd name="T73" fmla="*/ 28 h 202"/>
                <a:gd name="T74" fmla="*/ 244 w 244"/>
                <a:gd name="T75" fmla="*/ 36 h 202"/>
                <a:gd name="T76" fmla="*/ 244 w 244"/>
                <a:gd name="T77" fmla="*/ 36 h 202"/>
                <a:gd name="T78" fmla="*/ 232 w 244"/>
                <a:gd name="T79" fmla="*/ 56 h 202"/>
                <a:gd name="T80" fmla="*/ 224 w 244"/>
                <a:gd name="T81" fmla="*/ 66 h 202"/>
                <a:gd name="T82" fmla="*/ 216 w 244"/>
                <a:gd name="T83" fmla="*/ 74 h 202"/>
                <a:gd name="T84" fmla="*/ 216 w 244"/>
                <a:gd name="T85" fmla="*/ 74 h 202"/>
                <a:gd name="T86" fmla="*/ 210 w 244"/>
                <a:gd name="T87" fmla="*/ 90 h 202"/>
                <a:gd name="T88" fmla="*/ 202 w 244"/>
                <a:gd name="T89" fmla="*/ 106 h 202"/>
                <a:gd name="T90" fmla="*/ 194 w 244"/>
                <a:gd name="T91" fmla="*/ 122 h 202"/>
                <a:gd name="T92" fmla="*/ 188 w 244"/>
                <a:gd name="T93" fmla="*/ 142 h 202"/>
                <a:gd name="T94" fmla="*/ 188 w 244"/>
                <a:gd name="T95" fmla="*/ 142 h 202"/>
                <a:gd name="T96" fmla="*/ 98 w 244"/>
                <a:gd name="T97" fmla="*/ 198 h 202"/>
                <a:gd name="T98" fmla="*/ 98 w 244"/>
                <a:gd name="T99" fmla="*/ 198 h 202"/>
                <a:gd name="T100" fmla="*/ 90 w 244"/>
                <a:gd name="T101" fmla="*/ 200 h 202"/>
                <a:gd name="T102" fmla="*/ 82 w 244"/>
                <a:gd name="T103" fmla="*/ 202 h 202"/>
                <a:gd name="T104" fmla="*/ 82 w 244"/>
                <a:gd name="T105" fmla="*/ 202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4" h="202">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6"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8"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9"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30" name="Freeform 14"/>
            <p:cNvSpPr/>
            <p:nvPr/>
          </p:nvSpPr>
          <p:spPr bwMode="auto">
            <a:xfrm>
              <a:off x="7400925" y="5403851"/>
              <a:ext cx="247650" cy="619125"/>
            </a:xfrm>
            <a:custGeom>
              <a:avLst/>
              <a:gdLst>
                <a:gd name="T0" fmla="*/ 76 w 156"/>
                <a:gd name="T1" fmla="*/ 390 h 390"/>
                <a:gd name="T2" fmla="*/ 76 w 156"/>
                <a:gd name="T3" fmla="*/ 390 h 390"/>
                <a:gd name="T4" fmla="*/ 46 w 156"/>
                <a:gd name="T5" fmla="*/ 344 h 390"/>
                <a:gd name="T6" fmla="*/ 46 w 156"/>
                <a:gd name="T7" fmla="*/ 344 h 390"/>
                <a:gd name="T8" fmla="*/ 26 w 156"/>
                <a:gd name="T9" fmla="*/ 338 h 390"/>
                <a:gd name="T10" fmla="*/ 26 w 156"/>
                <a:gd name="T11" fmla="*/ 338 h 390"/>
                <a:gd name="T12" fmla="*/ 22 w 156"/>
                <a:gd name="T13" fmla="*/ 324 h 390"/>
                <a:gd name="T14" fmla="*/ 14 w 156"/>
                <a:gd name="T15" fmla="*/ 310 h 390"/>
                <a:gd name="T16" fmla="*/ 6 w 156"/>
                <a:gd name="T17" fmla="*/ 300 h 390"/>
                <a:gd name="T18" fmla="*/ 0 w 156"/>
                <a:gd name="T19" fmla="*/ 294 h 390"/>
                <a:gd name="T20" fmla="*/ 0 w 156"/>
                <a:gd name="T21" fmla="*/ 294 h 390"/>
                <a:gd name="T22" fmla="*/ 0 w 156"/>
                <a:gd name="T23" fmla="*/ 272 h 390"/>
                <a:gd name="T24" fmla="*/ 0 w 156"/>
                <a:gd name="T25" fmla="*/ 272 h 390"/>
                <a:gd name="T26" fmla="*/ 4 w 156"/>
                <a:gd name="T27" fmla="*/ 242 h 390"/>
                <a:gd name="T28" fmla="*/ 6 w 156"/>
                <a:gd name="T29" fmla="*/ 230 h 390"/>
                <a:gd name="T30" fmla="*/ 8 w 156"/>
                <a:gd name="T31" fmla="*/ 216 h 390"/>
                <a:gd name="T32" fmla="*/ 8 w 156"/>
                <a:gd name="T33" fmla="*/ 216 h 390"/>
                <a:gd name="T34" fmla="*/ 4 w 156"/>
                <a:gd name="T35" fmla="*/ 202 h 390"/>
                <a:gd name="T36" fmla="*/ 4 w 156"/>
                <a:gd name="T37" fmla="*/ 192 h 390"/>
                <a:gd name="T38" fmla="*/ 4 w 156"/>
                <a:gd name="T39" fmla="*/ 182 h 390"/>
                <a:gd name="T40" fmla="*/ 8 w 156"/>
                <a:gd name="T41" fmla="*/ 174 h 390"/>
                <a:gd name="T42" fmla="*/ 18 w 156"/>
                <a:gd name="T43" fmla="*/ 158 h 390"/>
                <a:gd name="T44" fmla="*/ 30 w 156"/>
                <a:gd name="T45" fmla="*/ 142 h 390"/>
                <a:gd name="T46" fmla="*/ 30 w 156"/>
                <a:gd name="T47" fmla="*/ 142 h 390"/>
                <a:gd name="T48" fmla="*/ 38 w 156"/>
                <a:gd name="T49" fmla="*/ 108 h 390"/>
                <a:gd name="T50" fmla="*/ 38 w 156"/>
                <a:gd name="T51" fmla="*/ 108 h 390"/>
                <a:gd name="T52" fmla="*/ 48 w 156"/>
                <a:gd name="T53" fmla="*/ 84 h 390"/>
                <a:gd name="T54" fmla="*/ 56 w 156"/>
                <a:gd name="T55" fmla="*/ 64 h 390"/>
                <a:gd name="T56" fmla="*/ 68 w 156"/>
                <a:gd name="T57" fmla="*/ 46 h 390"/>
                <a:gd name="T58" fmla="*/ 84 w 156"/>
                <a:gd name="T59" fmla="*/ 28 h 390"/>
                <a:gd name="T60" fmla="*/ 84 w 156"/>
                <a:gd name="T61" fmla="*/ 28 h 390"/>
                <a:gd name="T62" fmla="*/ 116 w 156"/>
                <a:gd name="T63" fmla="*/ 2 h 390"/>
                <a:gd name="T64" fmla="*/ 116 w 156"/>
                <a:gd name="T65" fmla="*/ 2 h 390"/>
                <a:gd name="T66" fmla="*/ 150 w 156"/>
                <a:gd name="T67" fmla="*/ 0 h 390"/>
                <a:gd name="T68" fmla="*/ 150 w 156"/>
                <a:gd name="T69" fmla="*/ 0 h 390"/>
                <a:gd name="T70" fmla="*/ 154 w 156"/>
                <a:gd name="T71" fmla="*/ 18 h 390"/>
                <a:gd name="T72" fmla="*/ 156 w 156"/>
                <a:gd name="T73" fmla="*/ 32 h 390"/>
                <a:gd name="T74" fmla="*/ 156 w 156"/>
                <a:gd name="T75" fmla="*/ 44 h 390"/>
                <a:gd name="T76" fmla="*/ 156 w 156"/>
                <a:gd name="T77" fmla="*/ 44 h 390"/>
                <a:gd name="T78" fmla="*/ 150 w 156"/>
                <a:gd name="T79" fmla="*/ 56 h 390"/>
                <a:gd name="T80" fmla="*/ 146 w 156"/>
                <a:gd name="T81" fmla="*/ 70 h 390"/>
                <a:gd name="T82" fmla="*/ 144 w 156"/>
                <a:gd name="T83" fmla="*/ 86 h 390"/>
                <a:gd name="T84" fmla="*/ 142 w 156"/>
                <a:gd name="T85" fmla="*/ 102 h 390"/>
                <a:gd name="T86" fmla="*/ 144 w 156"/>
                <a:gd name="T87" fmla="*/ 138 h 390"/>
                <a:gd name="T88" fmla="*/ 146 w 156"/>
                <a:gd name="T89" fmla="*/ 174 h 390"/>
                <a:gd name="T90" fmla="*/ 146 w 156"/>
                <a:gd name="T91" fmla="*/ 174 h 390"/>
                <a:gd name="T92" fmla="*/ 138 w 156"/>
                <a:gd name="T93" fmla="*/ 196 h 390"/>
                <a:gd name="T94" fmla="*/ 126 w 156"/>
                <a:gd name="T95" fmla="*/ 222 h 390"/>
                <a:gd name="T96" fmla="*/ 102 w 156"/>
                <a:gd name="T97" fmla="*/ 270 h 390"/>
                <a:gd name="T98" fmla="*/ 102 w 156"/>
                <a:gd name="T99" fmla="*/ 270 h 390"/>
                <a:gd name="T100" fmla="*/ 96 w 156"/>
                <a:gd name="T101" fmla="*/ 290 h 390"/>
                <a:gd name="T102" fmla="*/ 96 w 156"/>
                <a:gd name="T103" fmla="*/ 290 h 390"/>
                <a:gd name="T104" fmla="*/ 84 w 156"/>
                <a:gd name="T105" fmla="*/ 382 h 390"/>
                <a:gd name="T106" fmla="*/ 84 w 156"/>
                <a:gd name="T107" fmla="*/ 382 h 390"/>
                <a:gd name="T108" fmla="*/ 80 w 156"/>
                <a:gd name="T109" fmla="*/ 386 h 390"/>
                <a:gd name="T110" fmla="*/ 76 w 156"/>
                <a:gd name="T111" fmla="*/ 390 h 390"/>
                <a:gd name="T112" fmla="*/ 76 w 156"/>
                <a:gd name="T113" fmla="*/ 390 h 3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6" h="390">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8"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9"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0"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1"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2"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3"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4"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5"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6"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7"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8"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69"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0"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1"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2"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3"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4"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5"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6"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7"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8"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9"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0"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1"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2"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3"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4"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5"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6"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7"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8"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89"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0"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1"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2"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3"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4"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5"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6"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7"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8"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99"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0"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1"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2"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3"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4"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5"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6"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solidFill>
                <a:srgbClr val="FF0000"/>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7"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08"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solidFill>
                <a:schemeClr val="bg1"/>
              </a:solidFill>
              <a:round/>
            </a:ln>
          </p:spPr>
          <p:txBody>
            <a:bodyP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nvGrpSpPr>
          <p:cNvPr id="109" name="组合 108"/>
          <p:cNvGrpSpPr/>
          <p:nvPr/>
        </p:nvGrpSpPr>
        <p:grpSpPr bwMode="auto">
          <a:xfrm>
            <a:off x="4429125" y="2746058"/>
            <a:ext cx="3447574" cy="1510189"/>
            <a:chOff x="4485682" y="2601866"/>
            <a:chExt cx="3830734" cy="1677806"/>
          </a:xfrm>
        </p:grpSpPr>
        <p:cxnSp>
          <p:nvCxnSpPr>
            <p:cNvPr id="110" name="直接连接符 109"/>
            <p:cNvCxnSpPr>
              <a:stCxn id="93" idx="8"/>
              <a:endCxn id="111" idx="1"/>
            </p:cNvCxnSpPr>
            <p:nvPr/>
          </p:nvCxnSpPr>
          <p:spPr>
            <a:xfrm>
              <a:off x="4485682" y="2601866"/>
              <a:ext cx="1238281" cy="871443"/>
            </a:xfrm>
            <a:prstGeom prst="line">
              <a:avLst/>
            </a:prstGeom>
            <a:ln w="19050">
              <a:solidFill>
                <a:schemeClr val="accent2"/>
              </a:solidFill>
              <a:prstDash val="sysDash"/>
              <a:headEnd type="oval"/>
            </a:ln>
          </p:spPr>
          <p:style>
            <a:lnRef idx="1">
              <a:schemeClr val="accent1"/>
            </a:lnRef>
            <a:fillRef idx="0">
              <a:schemeClr val="accent1"/>
            </a:fillRef>
            <a:effectRef idx="0">
              <a:schemeClr val="accent1"/>
            </a:effectRef>
            <a:fontRef idx="minor">
              <a:schemeClr val="tx1"/>
            </a:fontRef>
          </p:style>
        </p:cxnSp>
        <p:sp>
          <p:nvSpPr>
            <p:cNvPr id="111" name="圆角矩形 110"/>
            <p:cNvSpPr/>
            <p:nvPr/>
          </p:nvSpPr>
          <p:spPr>
            <a:xfrm>
              <a:off x="5723963" y="2666947"/>
              <a:ext cx="2592453" cy="1612725"/>
            </a:xfrm>
            <a:prstGeom prst="roundRect">
              <a:avLst>
                <a:gd name="adj" fmla="val 0"/>
              </a:avLst>
            </a:prstGeom>
            <a:solidFill>
              <a:schemeClr val="accent1"/>
            </a:solidFill>
            <a:ln w="19050">
              <a:noFill/>
              <a:prstDash val="sysDash"/>
              <a:headEnd type="oval"/>
            </a:ln>
            <a:effectLst/>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822960" rtl="0" eaLnBrk="1" fontAlgn="auto" latinLnBrk="0" hangingPunct="1">
                <a:lnSpc>
                  <a:spcPct val="13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3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3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3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sp>
        <p:nvSpPr>
          <p:cNvPr id="112" name="矩形 111"/>
          <p:cNvSpPr/>
          <p:nvPr/>
        </p:nvSpPr>
        <p:spPr>
          <a:xfrm>
            <a:off x="5807869" y="2235994"/>
            <a:ext cx="1745933" cy="40005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53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单击添加标题</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left)">
                                      <p:cBhvr>
                                        <p:cTn id="17" dur="500"/>
                                        <p:tgtEl>
                                          <p:spTgt spid="10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fade">
                                      <p:cBhvr>
                                        <p:cTn id="21" dur="500"/>
                                        <p:tgtEl>
                                          <p:spTgt spid="112"/>
                                        </p:tgtEl>
                                      </p:cBhvr>
                                    </p:animEffect>
                                    <p:anim calcmode="lin" valueType="num">
                                      <p:cBhvr>
                                        <p:cTn id="22" dur="500" fill="hold"/>
                                        <p:tgtEl>
                                          <p:spTgt spid="112"/>
                                        </p:tgtEl>
                                        <p:attrNameLst>
                                          <p:attrName>ppt_x</p:attrName>
                                        </p:attrNameLst>
                                      </p:cBhvr>
                                      <p:tavLst>
                                        <p:tav tm="0">
                                          <p:val>
                                            <p:strVal val="#ppt_x"/>
                                          </p:val>
                                        </p:tav>
                                        <p:tav tm="100000">
                                          <p:val>
                                            <p:strVal val="#ppt_x"/>
                                          </p:val>
                                        </p:tav>
                                      </p:tavLst>
                                    </p:anim>
                                    <p:anim calcmode="lin" valueType="num">
                                      <p:cBhvr>
                                        <p:cTn id="23" dur="5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grpSp>
        <p:nvGrpSpPr>
          <p:cNvPr id="3" name="Group 149"/>
          <p:cNvGrpSpPr/>
          <p:nvPr/>
        </p:nvGrpSpPr>
        <p:grpSpPr bwMode="auto">
          <a:xfrm>
            <a:off x="5220653" y="821532"/>
            <a:ext cx="871538" cy="871538"/>
            <a:chOff x="4216906" y="4857744"/>
            <a:chExt cx="713232" cy="713231"/>
          </a:xfrm>
        </p:grpSpPr>
        <p:sp>
          <p:nvSpPr>
            <p:cNvPr id="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bg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11480" rtl="0" eaLnBrk="1" fontAlgn="base" latinLnBrk="0" hangingPunct="1">
                <a:lnSpc>
                  <a:spcPct val="100000"/>
                </a:lnSpc>
                <a:spcBef>
                  <a:spcPct val="0"/>
                </a:spcBef>
                <a:spcAft>
                  <a:spcPct val="0"/>
                </a:spcAft>
                <a:buClrTx/>
                <a:buSzTx/>
                <a:buFontTx/>
                <a:buNone/>
                <a:defRPr/>
              </a:pPr>
              <a:endParaRPr kumimoji="0" lang="en-US" sz="162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Gruppe 67"/>
            <p:cNvGrpSpPr/>
            <p:nvPr/>
          </p:nvGrpSpPr>
          <p:grpSpPr bwMode="auto">
            <a:xfrm>
              <a:off x="4370796" y="5028441"/>
              <a:ext cx="405456" cy="371850"/>
              <a:chOff x="355442" y="4350695"/>
              <a:chExt cx="900893" cy="825896"/>
            </a:xfrm>
            <a:solidFill>
              <a:srgbClr val="000000"/>
            </a:solidFill>
          </p:grpSpPr>
          <p:sp>
            <p:nvSpPr>
              <p:cNvPr id="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2">
                  <a:alpha val="50000"/>
                </a:scheme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2">
                  <a:alpha val="50000"/>
                </a:scheme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8" name="Group 139"/>
          <p:cNvGrpSpPr/>
          <p:nvPr/>
        </p:nvGrpSpPr>
        <p:grpSpPr bwMode="auto">
          <a:xfrm>
            <a:off x="7112318" y="3947637"/>
            <a:ext cx="870109" cy="871538"/>
            <a:chOff x="5765300" y="4002787"/>
            <a:chExt cx="713233" cy="713232"/>
          </a:xfrm>
        </p:grpSpPr>
        <p:sp>
          <p:nvSpPr>
            <p:cNvPr id="9" name="Donut 34"/>
            <p:cNvSpPr>
              <a:spLocks noChangeArrowheads="1"/>
            </p:cNvSpPr>
            <p:nvPr/>
          </p:nvSpPr>
          <p:spPr bwMode="auto">
            <a:xfrm>
              <a:off x="5765300" y="4002787"/>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tx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11480" rtl="0" eaLnBrk="1" fontAlgn="base" latinLnBrk="0" hangingPunct="1">
                <a:lnSpc>
                  <a:spcPct val="100000"/>
                </a:lnSpc>
                <a:spcBef>
                  <a:spcPct val="0"/>
                </a:spcBef>
                <a:spcAft>
                  <a:spcPct val="0"/>
                </a:spcAft>
                <a:buClrTx/>
                <a:buSzTx/>
                <a:buFontTx/>
                <a:buNone/>
                <a:defRPr/>
              </a:pPr>
              <a:endParaRPr kumimoji="0" lang="en-US" sz="162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5379" name="Gruppe 344"/>
            <p:cNvGrpSpPr/>
            <p:nvPr/>
          </p:nvGrpSpPr>
          <p:grpSpPr bwMode="auto">
            <a:xfrm>
              <a:off x="6014540" y="4178404"/>
              <a:ext cx="214736" cy="361996"/>
              <a:chOff x="2114233" y="1516380"/>
              <a:chExt cx="263525" cy="444500"/>
            </a:xfrm>
          </p:grpSpPr>
          <p:sp>
            <p:nvSpPr>
              <p:cNvPr id="11" name="Freeform 15"/>
              <p:cNvSpPr>
                <a:spLocks noEditPoints="1"/>
              </p:cNvSpPr>
              <p:nvPr/>
            </p:nvSpPr>
            <p:spPr bwMode="auto">
              <a:xfrm>
                <a:off x="2114498" y="1516095"/>
                <a:ext cx="263015" cy="445072"/>
              </a:xfrm>
              <a:custGeom>
                <a:avLst/>
                <a:gdLst>
                  <a:gd name="T0" fmla="*/ 0 w 166"/>
                  <a:gd name="T1" fmla="*/ 444500 h 280"/>
                  <a:gd name="T2" fmla="*/ 263525 w 166"/>
                  <a:gd name="T3" fmla="*/ 444500 h 280"/>
                  <a:gd name="T4" fmla="*/ 263525 w 166"/>
                  <a:gd name="T5" fmla="*/ 425450 h 280"/>
                  <a:gd name="T6" fmla="*/ 263525 w 166"/>
                  <a:gd name="T7" fmla="*/ 425450 h 280"/>
                  <a:gd name="T8" fmla="*/ 260350 w 166"/>
                  <a:gd name="T9" fmla="*/ 419100 h 280"/>
                  <a:gd name="T10" fmla="*/ 254000 w 166"/>
                  <a:gd name="T11" fmla="*/ 415925 h 280"/>
                  <a:gd name="T12" fmla="*/ 9525 w 166"/>
                  <a:gd name="T13" fmla="*/ 415925 h 280"/>
                  <a:gd name="T14" fmla="*/ 9525 w 166"/>
                  <a:gd name="T15" fmla="*/ 415925 h 280"/>
                  <a:gd name="T16" fmla="*/ 3175 w 166"/>
                  <a:gd name="T17" fmla="*/ 419100 h 280"/>
                  <a:gd name="T18" fmla="*/ 0 w 166"/>
                  <a:gd name="T19" fmla="*/ 425450 h 280"/>
                  <a:gd name="T20" fmla="*/ 0 w 166"/>
                  <a:gd name="T21" fmla="*/ 444500 h 280"/>
                  <a:gd name="T22" fmla="*/ 0 w 166"/>
                  <a:gd name="T23" fmla="*/ 444500 h 280"/>
                  <a:gd name="T24" fmla="*/ 0 w 166"/>
                  <a:gd name="T25" fmla="*/ 0 h 280"/>
                  <a:gd name="T26" fmla="*/ 263525 w 166"/>
                  <a:gd name="T27" fmla="*/ 0 h 280"/>
                  <a:gd name="T28" fmla="*/ 263525 w 166"/>
                  <a:gd name="T29" fmla="*/ 19050 h 280"/>
                  <a:gd name="T30" fmla="*/ 263525 w 166"/>
                  <a:gd name="T31" fmla="*/ 19050 h 280"/>
                  <a:gd name="T32" fmla="*/ 260350 w 166"/>
                  <a:gd name="T33" fmla="*/ 25400 h 280"/>
                  <a:gd name="T34" fmla="*/ 254000 w 166"/>
                  <a:gd name="T35" fmla="*/ 28575 h 280"/>
                  <a:gd name="T36" fmla="*/ 9525 w 166"/>
                  <a:gd name="T37" fmla="*/ 28575 h 280"/>
                  <a:gd name="T38" fmla="*/ 9525 w 166"/>
                  <a:gd name="T39" fmla="*/ 28575 h 280"/>
                  <a:gd name="T40" fmla="*/ 3175 w 166"/>
                  <a:gd name="T41" fmla="*/ 25400 h 280"/>
                  <a:gd name="T42" fmla="*/ 0 w 166"/>
                  <a:gd name="T43" fmla="*/ 19050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tx1">
                  <a:alpha val="50000"/>
                </a:scheme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2" name="Freeform 16"/>
              <p:cNvSpPr>
                <a:spLocks noEditPoints="1"/>
              </p:cNvSpPr>
              <p:nvPr/>
            </p:nvSpPr>
            <p:spPr bwMode="auto">
              <a:xfrm>
                <a:off x="2136056" y="1557730"/>
                <a:ext cx="219899" cy="361801"/>
              </a:xfrm>
              <a:custGeom>
                <a:avLst/>
                <a:gdLst>
                  <a:gd name="T0" fmla="*/ 22225 w 138"/>
                  <a:gd name="T1" fmla="*/ 79375 h 228"/>
                  <a:gd name="T2" fmla="*/ 22225 w 138"/>
                  <a:gd name="T3" fmla="*/ 92075 h 228"/>
                  <a:gd name="T4" fmla="*/ 31750 w 138"/>
                  <a:gd name="T5" fmla="*/ 111125 h 228"/>
                  <a:gd name="T6" fmla="*/ 76200 w 138"/>
                  <a:gd name="T7" fmla="*/ 152400 h 228"/>
                  <a:gd name="T8" fmla="*/ 88900 w 138"/>
                  <a:gd name="T9" fmla="*/ 165100 h 228"/>
                  <a:gd name="T10" fmla="*/ 92075 w 138"/>
                  <a:gd name="T11" fmla="*/ 180975 h 228"/>
                  <a:gd name="T12" fmla="*/ 76200 w 138"/>
                  <a:gd name="T13" fmla="*/ 209550 h 228"/>
                  <a:gd name="T14" fmla="*/ 38100 w 138"/>
                  <a:gd name="T15" fmla="*/ 241300 h 228"/>
                  <a:gd name="T16" fmla="*/ 25400 w 138"/>
                  <a:gd name="T17" fmla="*/ 257175 h 228"/>
                  <a:gd name="T18" fmla="*/ 22225 w 138"/>
                  <a:gd name="T19" fmla="*/ 279400 h 228"/>
                  <a:gd name="T20" fmla="*/ 0 w 138"/>
                  <a:gd name="T21" fmla="*/ 361950 h 228"/>
                  <a:gd name="T22" fmla="*/ 0 w 138"/>
                  <a:gd name="T23" fmla="*/ 273050 h 228"/>
                  <a:gd name="T24" fmla="*/ 3175 w 138"/>
                  <a:gd name="T25" fmla="*/ 244475 h 228"/>
                  <a:gd name="T26" fmla="*/ 22225 w 138"/>
                  <a:gd name="T27" fmla="*/ 225425 h 228"/>
                  <a:gd name="T28" fmla="*/ 57150 w 138"/>
                  <a:gd name="T29" fmla="*/ 193675 h 228"/>
                  <a:gd name="T30" fmla="*/ 66675 w 138"/>
                  <a:gd name="T31" fmla="*/ 180975 h 228"/>
                  <a:gd name="T32" fmla="*/ 57150 w 138"/>
                  <a:gd name="T33" fmla="*/ 168275 h 228"/>
                  <a:gd name="T34" fmla="*/ 22225 w 138"/>
                  <a:gd name="T35" fmla="*/ 136525 h 228"/>
                  <a:gd name="T36" fmla="*/ 3175 w 138"/>
                  <a:gd name="T37" fmla="*/ 114300 h 228"/>
                  <a:gd name="T38" fmla="*/ 0 w 138"/>
                  <a:gd name="T39" fmla="*/ 88900 h 228"/>
                  <a:gd name="T40" fmla="*/ 22225 w 138"/>
                  <a:gd name="T41" fmla="*/ 0 h 228"/>
                  <a:gd name="T42" fmla="*/ 196850 w 138"/>
                  <a:gd name="T43" fmla="*/ 361950 h 228"/>
                  <a:gd name="T44" fmla="*/ 196850 w 138"/>
                  <a:gd name="T45" fmla="*/ 279400 h 228"/>
                  <a:gd name="T46" fmla="*/ 193675 w 138"/>
                  <a:gd name="T47" fmla="*/ 257175 h 228"/>
                  <a:gd name="T48" fmla="*/ 180975 w 138"/>
                  <a:gd name="T49" fmla="*/ 241300 h 228"/>
                  <a:gd name="T50" fmla="*/ 142875 w 138"/>
                  <a:gd name="T51" fmla="*/ 209550 h 228"/>
                  <a:gd name="T52" fmla="*/ 127000 w 138"/>
                  <a:gd name="T53" fmla="*/ 180975 h 228"/>
                  <a:gd name="T54" fmla="*/ 130175 w 138"/>
                  <a:gd name="T55" fmla="*/ 165100 h 228"/>
                  <a:gd name="T56" fmla="*/ 180975 w 138"/>
                  <a:gd name="T57" fmla="*/ 120650 h 228"/>
                  <a:gd name="T58" fmla="*/ 187325 w 138"/>
                  <a:gd name="T59" fmla="*/ 111125 h 228"/>
                  <a:gd name="T60" fmla="*/ 196850 w 138"/>
                  <a:gd name="T61" fmla="*/ 92075 h 228"/>
                  <a:gd name="T62" fmla="*/ 196850 w 138"/>
                  <a:gd name="T63" fmla="*/ 0 h 228"/>
                  <a:gd name="T64" fmla="*/ 219075 w 138"/>
                  <a:gd name="T65" fmla="*/ 88900 h 228"/>
                  <a:gd name="T66" fmla="*/ 219075 w 138"/>
                  <a:gd name="T67" fmla="*/ 104775 h 228"/>
                  <a:gd name="T68" fmla="*/ 209550 w 138"/>
                  <a:gd name="T69" fmla="*/ 127000 h 228"/>
                  <a:gd name="T70" fmla="*/ 161925 w 138"/>
                  <a:gd name="T71" fmla="*/ 168275 h 228"/>
                  <a:gd name="T72" fmla="*/ 155575 w 138"/>
                  <a:gd name="T73" fmla="*/ 174625 h 228"/>
                  <a:gd name="T74" fmla="*/ 155575 w 138"/>
                  <a:gd name="T75" fmla="*/ 187325 h 228"/>
                  <a:gd name="T76" fmla="*/ 196850 w 138"/>
                  <a:gd name="T77" fmla="*/ 225425 h 228"/>
                  <a:gd name="T78" fmla="*/ 209550 w 138"/>
                  <a:gd name="T79" fmla="*/ 234950 h 228"/>
                  <a:gd name="T80" fmla="*/ 219075 w 138"/>
                  <a:gd name="T81" fmla="*/ 257175 h 228"/>
                  <a:gd name="T82" fmla="*/ 219075 w 138"/>
                  <a:gd name="T83" fmla="*/ 361950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tx2">
                  <a:alpha val="50000"/>
                </a:scheme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3" name="Freeform 17"/>
              <p:cNvSpPr/>
              <p:nvPr/>
            </p:nvSpPr>
            <p:spPr bwMode="auto">
              <a:xfrm>
                <a:off x="2171988" y="1666845"/>
                <a:ext cx="148036" cy="252686"/>
              </a:xfrm>
              <a:custGeom>
                <a:avLst/>
                <a:gdLst>
                  <a:gd name="T0" fmla="*/ 0 w 94"/>
                  <a:gd name="T1" fmla="*/ 254000 h 160"/>
                  <a:gd name="T2" fmla="*/ 76200 w 94"/>
                  <a:gd name="T3" fmla="*/ 254000 h 160"/>
                  <a:gd name="T4" fmla="*/ 149225 w 94"/>
                  <a:gd name="T5" fmla="*/ 254000 h 160"/>
                  <a:gd name="T6" fmla="*/ 149225 w 94"/>
                  <a:gd name="T7" fmla="*/ 212725 h 160"/>
                  <a:gd name="T8" fmla="*/ 92075 w 94"/>
                  <a:gd name="T9" fmla="*/ 155575 h 160"/>
                  <a:gd name="T10" fmla="*/ 92075 w 94"/>
                  <a:gd name="T11" fmla="*/ 155575 h 160"/>
                  <a:gd name="T12" fmla="*/ 85725 w 94"/>
                  <a:gd name="T13" fmla="*/ 149225 h 160"/>
                  <a:gd name="T14" fmla="*/ 82550 w 94"/>
                  <a:gd name="T15" fmla="*/ 142875 h 160"/>
                  <a:gd name="T16" fmla="*/ 82550 w 94"/>
                  <a:gd name="T17" fmla="*/ 123825 h 160"/>
                  <a:gd name="T18" fmla="*/ 82550 w 94"/>
                  <a:gd name="T19" fmla="*/ 69850 h 160"/>
                  <a:gd name="T20" fmla="*/ 82550 w 94"/>
                  <a:gd name="T21" fmla="*/ 69850 h 160"/>
                  <a:gd name="T22" fmla="*/ 82550 w 94"/>
                  <a:gd name="T23" fmla="*/ 60325 h 160"/>
                  <a:gd name="T24" fmla="*/ 85725 w 94"/>
                  <a:gd name="T25" fmla="*/ 50800 h 160"/>
                  <a:gd name="T26" fmla="*/ 98425 w 94"/>
                  <a:gd name="T27" fmla="*/ 34925 h 160"/>
                  <a:gd name="T28" fmla="*/ 120650 w 94"/>
                  <a:gd name="T29" fmla="*/ 15875 h 160"/>
                  <a:gd name="T30" fmla="*/ 120650 w 94"/>
                  <a:gd name="T31" fmla="*/ 15875 h 160"/>
                  <a:gd name="T32" fmla="*/ 130175 w 94"/>
                  <a:gd name="T33" fmla="*/ 9525 h 160"/>
                  <a:gd name="T34" fmla="*/ 139700 w 94"/>
                  <a:gd name="T35" fmla="*/ 0 h 160"/>
                  <a:gd name="T36" fmla="*/ 76200 w 94"/>
                  <a:gd name="T37" fmla="*/ 0 h 160"/>
                  <a:gd name="T38" fmla="*/ 9525 w 94"/>
                  <a:gd name="T39" fmla="*/ 0 h 160"/>
                  <a:gd name="T40" fmla="*/ 9525 w 94"/>
                  <a:gd name="T41" fmla="*/ 0 h 160"/>
                  <a:gd name="T42" fmla="*/ 19050 w 94"/>
                  <a:gd name="T43" fmla="*/ 9525 h 160"/>
                  <a:gd name="T44" fmla="*/ 28575 w 94"/>
                  <a:gd name="T45" fmla="*/ 15875 h 160"/>
                  <a:gd name="T46" fmla="*/ 50800 w 94"/>
                  <a:gd name="T47" fmla="*/ 34925 h 160"/>
                  <a:gd name="T48" fmla="*/ 50800 w 94"/>
                  <a:gd name="T49" fmla="*/ 34925 h 160"/>
                  <a:gd name="T50" fmla="*/ 60325 w 94"/>
                  <a:gd name="T51" fmla="*/ 50800 h 160"/>
                  <a:gd name="T52" fmla="*/ 66675 w 94"/>
                  <a:gd name="T53" fmla="*/ 60325 h 160"/>
                  <a:gd name="T54" fmla="*/ 66675 w 94"/>
                  <a:gd name="T55" fmla="*/ 69850 h 160"/>
                  <a:gd name="T56" fmla="*/ 66675 w 94"/>
                  <a:gd name="T57" fmla="*/ 123825 h 160"/>
                  <a:gd name="T58" fmla="*/ 66675 w 94"/>
                  <a:gd name="T59" fmla="*/ 123825 h 160"/>
                  <a:gd name="T60" fmla="*/ 66675 w 94"/>
                  <a:gd name="T61" fmla="*/ 142875 h 160"/>
                  <a:gd name="T62" fmla="*/ 63500 w 94"/>
                  <a:gd name="T63" fmla="*/ 149225 h 160"/>
                  <a:gd name="T64" fmla="*/ 60325 w 94"/>
                  <a:gd name="T65" fmla="*/ 155575 h 160"/>
                  <a:gd name="T66" fmla="*/ 0 w 94"/>
                  <a:gd name="T67" fmla="*/ 212725 h 160"/>
                  <a:gd name="T68" fmla="*/ 0 w 94"/>
                  <a:gd name="T69" fmla="*/ 2540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tx2">
                  <a:alpha val="50000"/>
                </a:scheme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14" name="Group 131"/>
          <p:cNvGrpSpPr/>
          <p:nvPr/>
        </p:nvGrpSpPr>
        <p:grpSpPr bwMode="auto">
          <a:xfrm>
            <a:off x="6310789" y="1067277"/>
            <a:ext cx="871538" cy="870108"/>
            <a:chOff x="5109971" y="1507999"/>
            <a:chExt cx="713232" cy="713232"/>
          </a:xfrm>
        </p:grpSpPr>
        <p:sp>
          <p:nvSpPr>
            <p:cNvPr id="15"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tx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11480" rtl="0" eaLnBrk="1" fontAlgn="base" latinLnBrk="0" hangingPunct="1">
                <a:lnSpc>
                  <a:spcPct val="100000"/>
                </a:lnSpc>
                <a:spcBef>
                  <a:spcPct val="0"/>
                </a:spcBef>
                <a:spcAft>
                  <a:spcPct val="0"/>
                </a:spcAft>
                <a:buClrTx/>
                <a:buSzTx/>
                <a:buFontTx/>
                <a:buNone/>
                <a:defRPr/>
              </a:pPr>
              <a:endParaRPr kumimoji="0" lang="en-US" sz="162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6"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2">
                <a:alpha val="44000"/>
              </a:scheme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7" name="Group 132"/>
          <p:cNvGrpSpPr/>
          <p:nvPr/>
        </p:nvGrpSpPr>
        <p:grpSpPr bwMode="auto">
          <a:xfrm>
            <a:off x="7099460" y="1843088"/>
            <a:ext cx="870108" cy="872967"/>
            <a:chOff x="5765300" y="2141983"/>
            <a:chExt cx="713233" cy="713232"/>
          </a:xfrm>
        </p:grpSpPr>
        <p:sp>
          <p:nvSpPr>
            <p:cNvPr id="18"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tx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11480" rtl="0" eaLnBrk="1" fontAlgn="base" latinLnBrk="0" hangingPunct="1">
                <a:lnSpc>
                  <a:spcPct val="100000"/>
                </a:lnSpc>
                <a:spcBef>
                  <a:spcPct val="0"/>
                </a:spcBef>
                <a:spcAft>
                  <a:spcPct val="0"/>
                </a:spcAft>
                <a:buClrTx/>
                <a:buSzTx/>
                <a:buFontTx/>
                <a:buNone/>
                <a:defRPr/>
              </a:pPr>
              <a:endParaRPr kumimoji="0" lang="en-US" sz="162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19" name="Freeform 41"/>
            <p:cNvSpPr>
              <a:spLocks noEditPoints="1"/>
            </p:cNvSpPr>
            <p:nvPr/>
          </p:nvSpPr>
          <p:spPr bwMode="auto">
            <a:xfrm>
              <a:off x="5946829" y="2357937"/>
              <a:ext cx="350176" cy="281323"/>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tx2">
                <a:alpha val="50000"/>
              </a:scheme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0" name="Group 133"/>
          <p:cNvGrpSpPr/>
          <p:nvPr/>
        </p:nvGrpSpPr>
        <p:grpSpPr bwMode="auto">
          <a:xfrm>
            <a:off x="7378065" y="2894648"/>
            <a:ext cx="871538" cy="870109"/>
            <a:chOff x="5993893" y="3065525"/>
            <a:chExt cx="713232" cy="713232"/>
          </a:xfrm>
        </p:grpSpPr>
        <p:sp>
          <p:nvSpPr>
            <p:cNvPr id="21"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tx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11480" rtl="0" eaLnBrk="1" fontAlgn="base" latinLnBrk="0" hangingPunct="1">
                <a:lnSpc>
                  <a:spcPct val="100000"/>
                </a:lnSpc>
                <a:spcBef>
                  <a:spcPct val="0"/>
                </a:spcBef>
                <a:spcAft>
                  <a:spcPct val="0"/>
                </a:spcAft>
                <a:buClrTx/>
                <a:buSzTx/>
                <a:buFontTx/>
                <a:buNone/>
                <a:defRPr/>
              </a:pPr>
              <a:endParaRPr kumimoji="0" lang="en-US" sz="162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3" name="Freeform 17"/>
            <p:cNvSpPr>
              <a:spLocks noEditPoints="1"/>
            </p:cNvSpPr>
            <p:nvPr/>
          </p:nvSpPr>
          <p:spPr bwMode="auto">
            <a:xfrm>
              <a:off x="6202016" y="3249396"/>
              <a:ext cx="296985" cy="345490"/>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tx2">
                <a:alpha val="50000"/>
              </a:scheme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4" name="组合 23"/>
          <p:cNvGrpSpPr/>
          <p:nvPr/>
        </p:nvGrpSpPr>
        <p:grpSpPr bwMode="auto">
          <a:xfrm>
            <a:off x="4377690" y="2011680"/>
            <a:ext cx="2678907" cy="2678907"/>
            <a:chOff x="3838128" y="1779629"/>
            <a:chExt cx="2976562" cy="2976563"/>
          </a:xfrm>
        </p:grpSpPr>
        <p:sp>
          <p:nvSpPr>
            <p:cNvPr id="25" name="Freeform 41"/>
            <p:cNvSpPr>
              <a:spLocks noEditPoints="1"/>
            </p:cNvSpPr>
            <p:nvPr/>
          </p:nvSpPr>
          <p:spPr bwMode="auto">
            <a:xfrm>
              <a:off x="4520753" y="2594017"/>
              <a:ext cx="1603374" cy="1290637"/>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000000">
                <a:alpha val="15000"/>
              </a:srgb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6" name="Donut 8"/>
            <p:cNvSpPr>
              <a:spLocks noChangeArrowheads="1"/>
            </p:cNvSpPr>
            <p:nvPr/>
          </p:nvSpPr>
          <p:spPr bwMode="auto">
            <a:xfrm>
              <a:off x="3838128" y="1779629"/>
              <a:ext cx="2976562" cy="2976563"/>
            </a:xfrm>
            <a:custGeom>
              <a:avLst/>
              <a:gdLst>
                <a:gd name="T0" fmla="*/ 1097280 w 2194560"/>
                <a:gd name="T1" fmla="*/ 0 h 2194560"/>
                <a:gd name="T2" fmla="*/ 321386 w 2194560"/>
                <a:gd name="T3" fmla="*/ 321386 h 2194560"/>
                <a:gd name="T4" fmla="*/ 0 w 2194560"/>
                <a:gd name="T5" fmla="*/ 1097280 h 2194560"/>
                <a:gd name="T6" fmla="*/ 321386 w 2194560"/>
                <a:gd name="T7" fmla="*/ 1873174 h 2194560"/>
                <a:gd name="T8" fmla="*/ 1097280 w 2194560"/>
                <a:gd name="T9" fmla="*/ 2194560 h 2194560"/>
                <a:gd name="T10" fmla="*/ 1873174 w 2194560"/>
                <a:gd name="T11" fmla="*/ 1873174 h 2194560"/>
                <a:gd name="T12" fmla="*/ 2194560 w 2194560"/>
                <a:gd name="T13" fmla="*/ 1097280 h 2194560"/>
                <a:gd name="T14" fmla="*/ 1873174 w 2194560"/>
                <a:gd name="T15" fmla="*/ 321386 h 219456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321386 w 2194560"/>
                <a:gd name="T25" fmla="*/ 321386 h 2194560"/>
                <a:gd name="T26" fmla="*/ 1873174 w 2194560"/>
                <a:gd name="T27" fmla="*/ 1873174 h 2194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94560" h="2194560">
                  <a:moveTo>
                    <a:pt x="0" y="1097280"/>
                  </a:moveTo>
                  <a:lnTo>
                    <a:pt x="0" y="1097280"/>
                  </a:lnTo>
                  <a:cubicBezTo>
                    <a:pt x="0" y="491269"/>
                    <a:pt x="491269" y="0"/>
                    <a:pt x="1097280" y="0"/>
                  </a:cubicBezTo>
                  <a:cubicBezTo>
                    <a:pt x="1097280" y="0"/>
                    <a:pt x="1097281" y="1"/>
                    <a:pt x="1097281" y="1"/>
                  </a:cubicBezTo>
                  <a:cubicBezTo>
                    <a:pt x="1703292" y="1"/>
                    <a:pt x="2194561" y="491270"/>
                    <a:pt x="2194561" y="1097281"/>
                  </a:cubicBezTo>
                  <a:cubicBezTo>
                    <a:pt x="2194561" y="1097281"/>
                    <a:pt x="2194560" y="1097282"/>
                    <a:pt x="2194560" y="1097282"/>
                  </a:cubicBezTo>
                  <a:lnTo>
                    <a:pt x="2194561" y="1097283"/>
                  </a:lnTo>
                  <a:cubicBezTo>
                    <a:pt x="2194561" y="1703294"/>
                    <a:pt x="1703292" y="2194563"/>
                    <a:pt x="1097281" y="2194563"/>
                  </a:cubicBezTo>
                  <a:cubicBezTo>
                    <a:pt x="1097280" y="2194562"/>
                    <a:pt x="1097280" y="2194562"/>
                    <a:pt x="1097280" y="2194562"/>
                  </a:cubicBezTo>
                  <a:cubicBezTo>
                    <a:pt x="491269" y="2194562"/>
                    <a:pt x="1" y="1703293"/>
                    <a:pt x="1" y="1097283"/>
                  </a:cubicBezTo>
                  <a:cubicBezTo>
                    <a:pt x="1" y="1097282"/>
                    <a:pt x="1" y="1097282"/>
                    <a:pt x="1" y="1097282"/>
                  </a:cubicBezTo>
                  <a:close/>
                  <a:moveTo>
                    <a:pt x="262974" y="1097280"/>
                  </a:moveTo>
                  <a:lnTo>
                    <a:pt x="262974" y="1097280"/>
                  </a:lnTo>
                  <a:cubicBezTo>
                    <a:pt x="262974" y="1097280"/>
                    <a:pt x="262973" y="1097280"/>
                    <a:pt x="262973" y="1097280"/>
                  </a:cubicBezTo>
                  <a:cubicBezTo>
                    <a:pt x="262973" y="1558055"/>
                    <a:pt x="636504" y="1931586"/>
                    <a:pt x="1097279" y="1931586"/>
                  </a:cubicBezTo>
                  <a:cubicBezTo>
                    <a:pt x="1558053" y="1931586"/>
                    <a:pt x="1931585" y="1558055"/>
                    <a:pt x="1931585" y="1097281"/>
                  </a:cubicBezTo>
                  <a:cubicBezTo>
                    <a:pt x="1931585" y="636506"/>
                    <a:pt x="1558053" y="262975"/>
                    <a:pt x="1097279" y="262975"/>
                  </a:cubicBezTo>
                  <a:lnTo>
                    <a:pt x="1097278" y="262975"/>
                  </a:lnTo>
                  <a:cubicBezTo>
                    <a:pt x="1097278" y="262975"/>
                    <a:pt x="1097278" y="262974"/>
                    <a:pt x="1097278" y="262974"/>
                  </a:cubicBezTo>
                  <a:cubicBezTo>
                    <a:pt x="636503" y="262974"/>
                    <a:pt x="262972" y="636505"/>
                    <a:pt x="262972" y="1097280"/>
                  </a:cubicBezTo>
                  <a:close/>
                </a:path>
              </a:pathLst>
            </a:cu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6200000" scaled="1"/>
              <a:tileRect/>
            </a:gradFill>
            <a:ln w="9525">
              <a:noFill/>
              <a:miter lim="800000"/>
            </a:ln>
            <a:effectLst>
              <a:outerShdw blurRad="63500" dist="23000" dir="5400000" rotWithShape="0">
                <a:srgbClr val="000000">
                  <a:alpha val="34999"/>
                </a:srgbClr>
              </a:outerShdw>
            </a:effectLst>
          </p:spPr>
          <p:txBody>
            <a:bodyPr anchor="ctr"/>
            <a:lstStyle/>
            <a:p>
              <a:pPr marL="0" marR="0" lvl="0" indent="0" algn="ctr" defTabSz="411480" rtl="0" eaLnBrk="1" fontAlgn="base" latinLnBrk="0" hangingPunct="1">
                <a:lnSpc>
                  <a:spcPct val="100000"/>
                </a:lnSpc>
                <a:spcBef>
                  <a:spcPct val="0"/>
                </a:spcBef>
                <a:spcAft>
                  <a:spcPct val="0"/>
                </a:spcAft>
                <a:buClrTx/>
                <a:buSzTx/>
                <a:buFontTx/>
                <a:buNone/>
                <a:defRPr/>
              </a:pPr>
              <a:endParaRPr kumimoji="0" lang="en-US" sz="162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27" name="Rektangel 76"/>
            <p:cNvSpPr>
              <a:spLocks noChangeArrowheads="1"/>
            </p:cNvSpPr>
            <p:nvPr/>
          </p:nvSpPr>
          <p:spPr bwMode="auto">
            <a:xfrm>
              <a:off x="4635053" y="2997242"/>
              <a:ext cx="1374775" cy="718145"/>
            </a:xfrm>
            <a:prstGeom prst="rect">
              <a:avLst/>
            </a:prstGeom>
            <a:noFill/>
            <a:ln w="9525">
              <a:noFill/>
              <a:miter lim="800000"/>
            </a:ln>
          </p:spPr>
          <p:txBody>
            <a:bodyPr>
              <a:spAutoFit/>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da-DK" sz="18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31" name="组合 30"/>
          <p:cNvGrpSpPr/>
          <p:nvPr/>
        </p:nvGrpSpPr>
        <p:grpSpPr>
          <a:xfrm>
            <a:off x="1266833" y="1473773"/>
            <a:ext cx="2464502" cy="3171807"/>
            <a:chOff x="467544" y="1772816"/>
            <a:chExt cx="2088232" cy="2687455"/>
          </a:xfrm>
          <a:effectLst>
            <a:outerShdw blurRad="50800" dist="38100" dir="2700000" algn="tl" rotWithShape="0">
              <a:prstClr val="black">
                <a:alpha val="40000"/>
              </a:prstClr>
            </a:outerShdw>
          </a:effectLst>
        </p:grpSpPr>
        <p:sp>
          <p:nvSpPr>
            <p:cNvPr id="32" name="圆角矩形 31"/>
            <p:cNvSpPr/>
            <p:nvPr/>
          </p:nvSpPr>
          <p:spPr>
            <a:xfrm>
              <a:off x="467544" y="1772816"/>
              <a:ext cx="2088232" cy="432048"/>
            </a:xfrm>
            <a:prstGeom prst="roundRect">
              <a:avLst>
                <a:gd name="adj"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71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33" name="矩形 32"/>
            <p:cNvSpPr/>
            <p:nvPr/>
          </p:nvSpPr>
          <p:spPr>
            <a:xfrm>
              <a:off x="467544" y="2204863"/>
              <a:ext cx="2088232" cy="2255408"/>
            </a:xfrm>
            <a:prstGeom prst="rect">
              <a:avLst/>
            </a:prstGeom>
            <a:solidFill>
              <a:schemeClr val="accent1"/>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100" fill="hold"/>
                                        <p:tgtEl>
                                          <p:spTgt spid="24"/>
                                        </p:tgtEl>
                                        <p:attrNameLst>
                                          <p:attrName>ppt_w</p:attrName>
                                        </p:attrNameLst>
                                      </p:cBhvr>
                                      <p:tavLst>
                                        <p:tav tm="0">
                                          <p:val>
                                            <p:fltVal val="0"/>
                                          </p:val>
                                        </p:tav>
                                        <p:tav tm="100000">
                                          <p:val>
                                            <p:strVal val="#ppt_w"/>
                                          </p:val>
                                        </p:tav>
                                      </p:tavLst>
                                    </p:anim>
                                    <p:anim calcmode="lin" valueType="num">
                                      <p:cBhvr>
                                        <p:cTn id="17" dur="100" fill="hold"/>
                                        <p:tgtEl>
                                          <p:spTgt spid="24"/>
                                        </p:tgtEl>
                                        <p:attrNameLst>
                                          <p:attrName>ppt_h</p:attrName>
                                        </p:attrNameLst>
                                      </p:cBhvr>
                                      <p:tavLst>
                                        <p:tav tm="0">
                                          <p:val>
                                            <p:fltVal val="0"/>
                                          </p:val>
                                        </p:tav>
                                        <p:tav tm="100000">
                                          <p:val>
                                            <p:strVal val="#ppt_h"/>
                                          </p:val>
                                        </p:tav>
                                      </p:tavLst>
                                    </p:anim>
                                    <p:animEffect transition="in" filter="fade">
                                      <p:cBhvr>
                                        <p:cTn id="18" dur="100"/>
                                        <p:tgtEl>
                                          <p:spTgt spid="24"/>
                                        </p:tgtEl>
                                      </p:cBhvr>
                                    </p:animEffect>
                                  </p:childTnLst>
                                </p:cTn>
                              </p:par>
                              <p:par>
                                <p:cTn id="19" presetID="6" presetClass="emph" presetSubtype="0" fill="hold" nodeType="withEffect">
                                  <p:stCondLst>
                                    <p:cond delay="100"/>
                                  </p:stCondLst>
                                  <p:childTnLst>
                                    <p:animScale>
                                      <p:cBhvr>
                                        <p:cTn id="20" dur="100" fill="hold"/>
                                        <p:tgtEl>
                                          <p:spTgt spid="24"/>
                                        </p:tgtEl>
                                      </p:cBhvr>
                                      <p:by x="110000" y="110000"/>
                                    </p:animScale>
                                  </p:childTnLst>
                                </p:cTn>
                              </p:par>
                              <p:par>
                                <p:cTn id="21" presetID="6" presetClass="emph" presetSubtype="0" fill="hold" nodeType="withEffect">
                                  <p:stCondLst>
                                    <p:cond delay="200"/>
                                  </p:stCondLst>
                                  <p:childTnLst>
                                    <p:animScale>
                                      <p:cBhvr>
                                        <p:cTn id="22" dur="200" fill="hold"/>
                                        <p:tgtEl>
                                          <p:spTgt spid="24"/>
                                        </p:tgtEl>
                                      </p:cBhvr>
                                      <p:by x="90000" y="90000"/>
                                    </p:animScale>
                                  </p:childTnLst>
                                </p:cTn>
                              </p:par>
                              <p:par>
                                <p:cTn id="23" presetID="6" presetClass="emph" presetSubtype="0" fill="hold" nodeType="withEffect">
                                  <p:stCondLst>
                                    <p:cond delay="400"/>
                                  </p:stCondLst>
                                  <p:childTnLst>
                                    <p:animScale>
                                      <p:cBhvr>
                                        <p:cTn id="24" dur="100" fill="hold"/>
                                        <p:tgtEl>
                                          <p:spTgt spid="24"/>
                                        </p:tgtEl>
                                      </p:cBhvr>
                                      <p:by x="105000" y="105000"/>
                                    </p:animScale>
                                  </p:childTnLst>
                                </p:cTn>
                              </p:par>
                              <p:par>
                                <p:cTn id="25" presetID="6" presetClass="emph" presetSubtype="0" fill="hold" nodeType="withEffect">
                                  <p:stCondLst>
                                    <p:cond delay="500"/>
                                  </p:stCondLst>
                                  <p:childTnLst>
                                    <p:animScale>
                                      <p:cBhvr>
                                        <p:cTn id="26" dur="200" fill="hold"/>
                                        <p:tgtEl>
                                          <p:spTgt spid="24"/>
                                        </p:tgtEl>
                                      </p:cBhvr>
                                      <p:by x="95000" y="95000"/>
                                    </p:animScale>
                                  </p:childTnLst>
                                </p:cTn>
                              </p:par>
                              <p:par>
                                <p:cTn id="27" presetID="10" presetClass="entr" presetSubtype="0" fill="hold" nodeType="with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6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8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100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nodeType="withEffect">
                                  <p:stCondLst>
                                    <p:cond delay="110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20" name="圆角矩形 19"/>
          <p:cNvSpPr/>
          <p:nvPr/>
        </p:nvSpPr>
        <p:spPr>
          <a:xfrm>
            <a:off x="1423035" y="1072992"/>
            <a:ext cx="1928813" cy="3571875"/>
          </a:xfrm>
          <a:prstGeom prst="roundRect">
            <a:avLst>
              <a:gd name="adj" fmla="val 0"/>
            </a:avLst>
          </a:prstGeom>
          <a:solidFill>
            <a:schemeClr val="accent1"/>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723" tIns="45362" rIns="90723" bIns="45362"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nvGrpSpPr>
          <p:cNvPr id="21" name="组合 20"/>
          <p:cNvGrpSpPr/>
          <p:nvPr/>
        </p:nvGrpSpPr>
        <p:grpSpPr bwMode="auto">
          <a:xfrm>
            <a:off x="1815942" y="1215867"/>
            <a:ext cx="1143000" cy="1143000"/>
            <a:chOff x="674440" y="1340768"/>
            <a:chExt cx="1152128" cy="1152128"/>
          </a:xfrm>
        </p:grpSpPr>
        <p:sp>
          <p:nvSpPr>
            <p:cNvPr id="23" name="椭圆 22"/>
            <p:cNvSpPr/>
            <p:nvPr/>
          </p:nvSpPr>
          <p:spPr>
            <a:xfrm>
              <a:off x="674440" y="1340768"/>
              <a:ext cx="1152128" cy="1152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56345" name="Picture 7" descr="\\MAGNUM\Projects\Microsoft\Cloud Power FY12\Design\ICONS_PNG\Application.png"/>
            <p:cNvPicPr>
              <a:picLocks noChangeAspect="1" noChangeArrowheads="1"/>
            </p:cNvPicPr>
            <p:nvPr/>
          </p:nvPicPr>
          <p:blipFill>
            <a:blip r:embed="rId3">
              <a:lum bright="100000"/>
            </a:blip>
            <a:srcRect/>
            <a:stretch>
              <a:fillRect/>
            </a:stretch>
          </p:blipFill>
          <p:spPr bwMode="auto">
            <a:xfrm>
              <a:off x="823081" y="1504748"/>
              <a:ext cx="854847" cy="854401"/>
            </a:xfrm>
            <a:prstGeom prst="rect">
              <a:avLst/>
            </a:prstGeom>
            <a:noFill/>
            <a:ln w="9525">
              <a:noFill/>
              <a:miter lim="800000"/>
              <a:headEnd/>
              <a:tailEnd/>
            </a:ln>
          </p:spPr>
        </p:pic>
      </p:grpSp>
      <p:grpSp>
        <p:nvGrpSpPr>
          <p:cNvPr id="25" name="组合 24"/>
          <p:cNvGrpSpPr/>
          <p:nvPr/>
        </p:nvGrpSpPr>
        <p:grpSpPr bwMode="auto">
          <a:xfrm>
            <a:off x="1395889" y="3286581"/>
            <a:ext cx="1983105" cy="1145178"/>
            <a:chOff x="251520" y="3428020"/>
            <a:chExt cx="1997968" cy="1154188"/>
          </a:xfrm>
        </p:grpSpPr>
        <p:sp>
          <p:nvSpPr>
            <p:cNvPr id="56342" name="Content Placeholder 4"/>
            <p:cNvSpPr txBox="1"/>
            <p:nvPr/>
          </p:nvSpPr>
          <p:spPr bwMode="auto">
            <a:xfrm>
              <a:off x="714778" y="3428020"/>
              <a:ext cx="1071452" cy="251260"/>
            </a:xfrm>
            <a:prstGeom prst="rect">
              <a:avLst/>
            </a:prstGeom>
            <a:noFill/>
            <a:ln w="9525">
              <a:noFill/>
              <a:miter lim="800000"/>
            </a:ln>
          </p:spPr>
          <p:txBody>
            <a:bodyPr lIns="0" tIns="0" rIns="0" bIns="0" anchor="ctr">
              <a:spAutoFit/>
            </a:bodyPr>
            <a:lstStyle/>
            <a:p>
              <a:pPr marL="0" marR="0" lvl="0" indent="0" algn="ctr" defTabSz="906145" rtl="0" eaLnBrk="1" fontAlgn="base" latinLnBrk="0" hangingPunct="1">
                <a:lnSpc>
                  <a:spcPct val="90000"/>
                </a:lnSpc>
                <a:spcBef>
                  <a:spcPct val="20000"/>
                </a:spcBef>
                <a:spcAft>
                  <a:spcPct val="0"/>
                </a:spcAft>
                <a:buClrTx/>
                <a:buSzPct val="90000"/>
                <a:buFontTx/>
                <a:buNone/>
                <a:defRPr/>
              </a:pPr>
              <a:r>
                <a:rPr kumimoji="0" lang="zh-CN" altLang="en-US" sz="1800" b="1"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rPr>
                <a:t>添加标题</a:t>
              </a:r>
              <a:endParaRPr kumimoji="0" lang="en-US" sz="1800" b="1"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nvSpPr>
          <p:spPr>
            <a:xfrm>
              <a:off x="251520" y="3860997"/>
              <a:ext cx="1997968" cy="721211"/>
            </a:xfrm>
            <a:prstGeom prst="rect">
              <a:avLst/>
            </a:prstGeom>
          </p:spPr>
          <p:txBody>
            <a:bodyPr>
              <a:spAutoFit/>
            </a:bodyP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sp>
        <p:nvSpPr>
          <p:cNvPr id="28" name="圆角矩形 27"/>
          <p:cNvSpPr/>
          <p:nvPr/>
        </p:nvSpPr>
        <p:spPr>
          <a:xfrm>
            <a:off x="3601879" y="1072992"/>
            <a:ext cx="1928813" cy="3571875"/>
          </a:xfrm>
          <a:prstGeom prst="roundRect">
            <a:avLst>
              <a:gd name="adj" fmla="val 0"/>
            </a:avLst>
          </a:prstGeom>
          <a:solidFill>
            <a:schemeClr val="accent1"/>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723" tIns="45362" rIns="90723" bIns="45362"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nvGrpSpPr>
          <p:cNvPr id="29" name="组合 28"/>
          <p:cNvGrpSpPr/>
          <p:nvPr/>
        </p:nvGrpSpPr>
        <p:grpSpPr bwMode="auto">
          <a:xfrm>
            <a:off x="3574733" y="3286581"/>
            <a:ext cx="1983105" cy="1145178"/>
            <a:chOff x="2447595" y="3428020"/>
            <a:chExt cx="1997968" cy="1154188"/>
          </a:xfrm>
        </p:grpSpPr>
        <p:sp>
          <p:nvSpPr>
            <p:cNvPr id="56340" name="Content Placeholder 4"/>
            <p:cNvSpPr txBox="1"/>
            <p:nvPr/>
          </p:nvSpPr>
          <p:spPr bwMode="auto">
            <a:xfrm>
              <a:off x="2910853" y="3428020"/>
              <a:ext cx="1071452" cy="251260"/>
            </a:xfrm>
            <a:prstGeom prst="rect">
              <a:avLst/>
            </a:prstGeom>
            <a:noFill/>
            <a:ln w="9525">
              <a:noFill/>
              <a:miter lim="800000"/>
            </a:ln>
          </p:spPr>
          <p:txBody>
            <a:bodyPr lIns="0" tIns="0" rIns="0" bIns="0" anchor="ctr">
              <a:spAutoFit/>
            </a:bodyPr>
            <a:lstStyle/>
            <a:p>
              <a:pPr marL="0" marR="0" lvl="0" indent="0" algn="ctr" defTabSz="906145" rtl="0" eaLnBrk="1" fontAlgn="base" latinLnBrk="0" hangingPunct="1">
                <a:lnSpc>
                  <a:spcPct val="90000"/>
                </a:lnSpc>
                <a:spcBef>
                  <a:spcPct val="20000"/>
                </a:spcBef>
                <a:spcAft>
                  <a:spcPct val="0"/>
                </a:spcAft>
                <a:buClrTx/>
                <a:buSzPct val="90000"/>
                <a:buFontTx/>
                <a:buNone/>
                <a:defRPr/>
              </a:pPr>
              <a:r>
                <a:rPr kumimoji="0" lang="zh-CN" altLang="en-US" sz="1800" b="1"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rPr>
                <a:t>添加标题</a:t>
              </a:r>
              <a:endParaRPr kumimoji="0" lang="en-US" sz="1800" b="1"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endParaRPr>
            </a:p>
          </p:txBody>
        </p:sp>
        <p:sp>
          <p:nvSpPr>
            <p:cNvPr id="31" name="矩形 30"/>
            <p:cNvSpPr/>
            <p:nvPr/>
          </p:nvSpPr>
          <p:spPr>
            <a:xfrm>
              <a:off x="2447595" y="3860997"/>
              <a:ext cx="1997968" cy="721211"/>
            </a:xfrm>
            <a:prstGeom prst="rect">
              <a:avLst/>
            </a:prstGeom>
          </p:spPr>
          <p:txBody>
            <a:bodyPr>
              <a:spAutoFit/>
            </a:bodyP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sp>
        <p:nvSpPr>
          <p:cNvPr id="32" name="圆角矩形 31"/>
          <p:cNvSpPr/>
          <p:nvPr/>
        </p:nvSpPr>
        <p:spPr>
          <a:xfrm>
            <a:off x="5780723" y="1072992"/>
            <a:ext cx="1928813" cy="3571875"/>
          </a:xfrm>
          <a:prstGeom prst="roundRect">
            <a:avLst>
              <a:gd name="adj" fmla="val 0"/>
            </a:avLst>
          </a:prstGeom>
          <a:solidFill>
            <a:schemeClr val="accent1"/>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723" tIns="45362" rIns="90723" bIns="45362"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nvGrpSpPr>
          <p:cNvPr id="33" name="组合 32"/>
          <p:cNvGrpSpPr/>
          <p:nvPr/>
        </p:nvGrpSpPr>
        <p:grpSpPr bwMode="auto">
          <a:xfrm>
            <a:off x="5753577" y="3286581"/>
            <a:ext cx="1983105" cy="1145178"/>
            <a:chOff x="4643670" y="3428020"/>
            <a:chExt cx="1997968" cy="1154188"/>
          </a:xfrm>
        </p:grpSpPr>
        <p:sp>
          <p:nvSpPr>
            <p:cNvPr id="56338" name="Content Placeholder 4"/>
            <p:cNvSpPr txBox="1"/>
            <p:nvPr/>
          </p:nvSpPr>
          <p:spPr bwMode="auto">
            <a:xfrm>
              <a:off x="5106928" y="3428020"/>
              <a:ext cx="1071452" cy="251260"/>
            </a:xfrm>
            <a:prstGeom prst="rect">
              <a:avLst/>
            </a:prstGeom>
            <a:noFill/>
            <a:ln w="9525">
              <a:noFill/>
              <a:miter lim="800000"/>
            </a:ln>
          </p:spPr>
          <p:txBody>
            <a:bodyPr lIns="0" tIns="0" rIns="0" bIns="0" anchor="ctr">
              <a:spAutoFit/>
            </a:bodyPr>
            <a:lstStyle/>
            <a:p>
              <a:pPr marL="0" marR="0" lvl="0" indent="0" algn="ctr" defTabSz="906145" rtl="0" eaLnBrk="1" fontAlgn="base" latinLnBrk="0" hangingPunct="1">
                <a:lnSpc>
                  <a:spcPct val="90000"/>
                </a:lnSpc>
                <a:spcBef>
                  <a:spcPct val="20000"/>
                </a:spcBef>
                <a:spcAft>
                  <a:spcPct val="0"/>
                </a:spcAft>
                <a:buClrTx/>
                <a:buSzPct val="90000"/>
                <a:buFontTx/>
                <a:buNone/>
                <a:defRPr/>
              </a:pPr>
              <a:r>
                <a:rPr kumimoji="0" lang="zh-CN" altLang="en-US" sz="1800" b="1"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rPr>
                <a:t>添加标题</a:t>
              </a:r>
              <a:endParaRPr kumimoji="0" lang="en-US" sz="1800" b="1" i="0" u="none" strike="noStrike" kern="1200" cap="none" spc="0" normalizeH="0" baseline="0" noProof="0">
                <a:ln>
                  <a:noFill/>
                </a:ln>
                <a:solidFill>
                  <a:srgbClr val="EE0000"/>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nvSpPr>
          <p:spPr>
            <a:xfrm>
              <a:off x="4643670" y="3860997"/>
              <a:ext cx="1997968" cy="721211"/>
            </a:xfrm>
            <a:prstGeom prst="rect">
              <a:avLst/>
            </a:prstGeom>
          </p:spPr>
          <p:txBody>
            <a:bodyPr>
              <a:spAutoFit/>
            </a:bodyP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grpSp>
        <p:nvGrpSpPr>
          <p:cNvPr id="36" name="组合 35"/>
          <p:cNvGrpSpPr/>
          <p:nvPr/>
        </p:nvGrpSpPr>
        <p:grpSpPr bwMode="auto">
          <a:xfrm>
            <a:off x="3994785" y="1215867"/>
            <a:ext cx="1143000" cy="1143000"/>
            <a:chOff x="2870515" y="1340768"/>
            <a:chExt cx="1152128" cy="1152128"/>
          </a:xfrm>
        </p:grpSpPr>
        <p:sp>
          <p:nvSpPr>
            <p:cNvPr id="37" name="椭圆 36"/>
            <p:cNvSpPr/>
            <p:nvPr/>
          </p:nvSpPr>
          <p:spPr>
            <a:xfrm>
              <a:off x="2870515" y="1340768"/>
              <a:ext cx="1152128" cy="1152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56337" name="Picture 10" descr="Private_to_Partner.png"/>
            <p:cNvPicPr>
              <a:picLocks noChangeAspect="1"/>
            </p:cNvPicPr>
            <p:nvPr/>
          </p:nvPicPr>
          <p:blipFill>
            <a:blip r:embed="rId4">
              <a:lum bright="100000"/>
            </a:blip>
            <a:srcRect/>
            <a:stretch>
              <a:fillRect/>
            </a:stretch>
          </p:blipFill>
          <p:spPr bwMode="auto">
            <a:xfrm>
              <a:off x="2923221" y="1408726"/>
              <a:ext cx="1046717" cy="1046444"/>
            </a:xfrm>
            <a:prstGeom prst="rect">
              <a:avLst/>
            </a:prstGeom>
            <a:noFill/>
            <a:ln w="9525">
              <a:noFill/>
              <a:miter lim="800000"/>
              <a:headEnd/>
              <a:tailEnd/>
            </a:ln>
          </p:spPr>
        </p:pic>
      </p:grpSp>
      <p:grpSp>
        <p:nvGrpSpPr>
          <p:cNvPr id="39" name="组合 38"/>
          <p:cNvGrpSpPr/>
          <p:nvPr/>
        </p:nvGrpSpPr>
        <p:grpSpPr bwMode="auto">
          <a:xfrm>
            <a:off x="6173629" y="1215867"/>
            <a:ext cx="1143000" cy="1143000"/>
            <a:chOff x="5066590" y="1340768"/>
            <a:chExt cx="1152128" cy="1152128"/>
          </a:xfrm>
        </p:grpSpPr>
        <p:sp>
          <p:nvSpPr>
            <p:cNvPr id="40" name="椭圆 39"/>
            <p:cNvSpPr/>
            <p:nvPr/>
          </p:nvSpPr>
          <p:spPr>
            <a:xfrm>
              <a:off x="5066590" y="1340768"/>
              <a:ext cx="1152128" cy="11521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56335" name="Picture 8" descr="cross platform.png"/>
            <p:cNvPicPr>
              <a:picLocks noChangeAspect="1"/>
            </p:cNvPicPr>
            <p:nvPr/>
          </p:nvPicPr>
          <p:blipFill>
            <a:blip r:embed="rId5">
              <a:lum bright="100000"/>
            </a:blip>
            <a:srcRect/>
            <a:stretch>
              <a:fillRect/>
            </a:stretch>
          </p:blipFill>
          <p:spPr bwMode="auto">
            <a:xfrm>
              <a:off x="5284465" y="1706957"/>
              <a:ext cx="716378" cy="446371"/>
            </a:xfrm>
            <a:prstGeom prst="rect">
              <a:avLst/>
            </a:prstGeom>
            <a:noFill/>
            <a:ln w="9525">
              <a:noFill/>
              <a:miter lim="800000"/>
              <a:headEnd/>
              <a:tailEnd/>
            </a:ln>
          </p:spPr>
        </p:pic>
      </p:grpSp>
      <p:sp>
        <p:nvSpPr>
          <p:cNvPr id="42" name="燕尾形 41"/>
          <p:cNvSpPr/>
          <p:nvPr/>
        </p:nvSpPr>
        <p:spPr>
          <a:xfrm rot="5400000">
            <a:off x="2147412" y="2424589"/>
            <a:ext cx="480060" cy="67437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723" tIns="45362" rIns="90723" bIns="45362"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3" name="燕尾形 42"/>
          <p:cNvSpPr/>
          <p:nvPr/>
        </p:nvSpPr>
        <p:spPr>
          <a:xfrm rot="5400000">
            <a:off x="4326255" y="2424589"/>
            <a:ext cx="480060" cy="67437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723" tIns="45362" rIns="90723" bIns="45362"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4" name="燕尾形 43"/>
          <p:cNvSpPr/>
          <p:nvPr/>
        </p:nvSpPr>
        <p:spPr>
          <a:xfrm rot="5400000">
            <a:off x="6505814" y="2425303"/>
            <a:ext cx="480060" cy="6729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0723" tIns="45362" rIns="90723" bIns="45362"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par>
                                <p:cTn id="12" presetID="47"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anim calcmode="lin" valueType="num">
                                      <p:cBhvr>
                                        <p:cTn id="15" dur="500" fill="hold"/>
                                        <p:tgtEl>
                                          <p:spTgt spid="21"/>
                                        </p:tgtEl>
                                        <p:attrNameLst>
                                          <p:attrName>ppt_x</p:attrName>
                                        </p:attrNameLst>
                                      </p:cBhvr>
                                      <p:tavLst>
                                        <p:tav tm="0">
                                          <p:val>
                                            <p:strVal val="#ppt_x"/>
                                          </p:val>
                                        </p:tav>
                                        <p:tav tm="100000">
                                          <p:val>
                                            <p:strVal val="#ppt_x"/>
                                          </p:val>
                                        </p:tav>
                                      </p:tavLst>
                                    </p:anim>
                                    <p:anim calcmode="lin" valueType="num">
                                      <p:cBhvr>
                                        <p:cTn id="16" dur="500" fill="hold"/>
                                        <p:tgtEl>
                                          <p:spTgt spid="21"/>
                                        </p:tgtEl>
                                        <p:attrNameLst>
                                          <p:attrName>ppt_y</p:attrName>
                                        </p:attrNameLst>
                                      </p:cBhvr>
                                      <p:tavLst>
                                        <p:tav tm="0">
                                          <p:val>
                                            <p:strVal val="#ppt_y-.1"/>
                                          </p:val>
                                        </p:tav>
                                        <p:tav tm="100000">
                                          <p:val>
                                            <p:strVal val="#ppt_y"/>
                                          </p:val>
                                        </p:tav>
                                      </p:tavLst>
                                    </p:anim>
                                  </p:childTnLst>
                                </p:cTn>
                              </p:par>
                              <p:par>
                                <p:cTn id="17" presetID="22" presetClass="entr" presetSubtype="1" fill="hold" grpId="0" nodeType="withEffect">
                                  <p:stCondLst>
                                    <p:cond delay="20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par>
                                <p:cTn id="20" presetID="42" presetClass="entr" presetSubtype="0" fill="hold" nodeType="withEffect">
                                  <p:stCondLst>
                                    <p:cond delay="20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anim calcmode="lin" valueType="num">
                                      <p:cBhvr>
                                        <p:cTn id="23" dur="500" fill="hold"/>
                                        <p:tgtEl>
                                          <p:spTgt spid="36"/>
                                        </p:tgtEl>
                                        <p:attrNameLst>
                                          <p:attrName>ppt_x</p:attrName>
                                        </p:attrNameLst>
                                      </p:cBhvr>
                                      <p:tavLst>
                                        <p:tav tm="0">
                                          <p:val>
                                            <p:strVal val="#ppt_x"/>
                                          </p:val>
                                        </p:tav>
                                        <p:tav tm="100000">
                                          <p:val>
                                            <p:strVal val="#ppt_x"/>
                                          </p:val>
                                        </p:tav>
                                      </p:tavLst>
                                    </p:anim>
                                    <p:anim calcmode="lin" valueType="num">
                                      <p:cBhvr>
                                        <p:cTn id="24" dur="500" fill="hold"/>
                                        <p:tgtEl>
                                          <p:spTgt spid="36"/>
                                        </p:tgtEl>
                                        <p:attrNameLst>
                                          <p:attrName>ppt_y</p:attrName>
                                        </p:attrNameLst>
                                      </p:cBhvr>
                                      <p:tavLst>
                                        <p:tav tm="0">
                                          <p:val>
                                            <p:strVal val="#ppt_y+.1"/>
                                          </p:val>
                                        </p:tav>
                                        <p:tav tm="100000">
                                          <p:val>
                                            <p:strVal val="#ppt_y"/>
                                          </p:val>
                                        </p:tav>
                                      </p:tavLst>
                                    </p:anim>
                                  </p:childTnLst>
                                </p:cTn>
                              </p:par>
                              <p:par>
                                <p:cTn id="25" presetID="22" presetClass="entr" presetSubtype="4" fill="hold" grpId="0" nodeType="withEffect">
                                  <p:stCondLst>
                                    <p:cond delay="30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500"/>
                                        <p:tgtEl>
                                          <p:spTgt spid="32"/>
                                        </p:tgtEl>
                                      </p:cBhvr>
                                    </p:animEffect>
                                  </p:childTnLst>
                                </p:cTn>
                              </p:par>
                              <p:par>
                                <p:cTn id="28" presetID="47" presetClass="entr" presetSubtype="0" fill="hold" nodeType="withEffect">
                                  <p:stCondLst>
                                    <p:cond delay="30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anim calcmode="lin" valueType="num">
                                      <p:cBhvr>
                                        <p:cTn id="31" dur="500" fill="hold"/>
                                        <p:tgtEl>
                                          <p:spTgt spid="39"/>
                                        </p:tgtEl>
                                        <p:attrNameLst>
                                          <p:attrName>ppt_x</p:attrName>
                                        </p:attrNameLst>
                                      </p:cBhvr>
                                      <p:tavLst>
                                        <p:tav tm="0">
                                          <p:val>
                                            <p:strVal val="#ppt_x"/>
                                          </p:val>
                                        </p:tav>
                                        <p:tav tm="100000">
                                          <p:val>
                                            <p:strVal val="#ppt_x"/>
                                          </p:val>
                                        </p:tav>
                                      </p:tavLst>
                                    </p:anim>
                                    <p:anim calcmode="lin" valueType="num">
                                      <p:cBhvr>
                                        <p:cTn id="32" dur="500" fill="hold"/>
                                        <p:tgtEl>
                                          <p:spTgt spid="39"/>
                                        </p:tgtEl>
                                        <p:attrNameLst>
                                          <p:attrName>ppt_y</p:attrName>
                                        </p:attrNameLst>
                                      </p:cBhvr>
                                      <p:tavLst>
                                        <p:tav tm="0">
                                          <p:val>
                                            <p:strVal val="#ppt_y-.1"/>
                                          </p:val>
                                        </p:tav>
                                        <p:tav tm="100000">
                                          <p:val>
                                            <p:strVal val="#ppt_y"/>
                                          </p:val>
                                        </p:tav>
                                      </p:tavLst>
                                    </p:anim>
                                  </p:childTnLst>
                                </p:cTn>
                              </p:par>
                              <p:par>
                                <p:cTn id="33" presetID="12" presetClass="entr" presetSubtype="1" fill="hold" grpId="0" nodeType="withEffect">
                                  <p:stCondLst>
                                    <p:cond delay="80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p:tgtEl>
                                          <p:spTgt spid="42"/>
                                        </p:tgtEl>
                                        <p:attrNameLst>
                                          <p:attrName>ppt_y</p:attrName>
                                        </p:attrNameLst>
                                      </p:cBhvr>
                                      <p:tavLst>
                                        <p:tav tm="0">
                                          <p:val>
                                            <p:strVal val="#ppt_y-#ppt_h*1.125000"/>
                                          </p:val>
                                        </p:tav>
                                        <p:tav tm="100000">
                                          <p:val>
                                            <p:strVal val="#ppt_y"/>
                                          </p:val>
                                        </p:tav>
                                      </p:tavLst>
                                    </p:anim>
                                    <p:animEffect transition="in" filter="wipe(down)">
                                      <p:cBhvr>
                                        <p:cTn id="36" dur="500"/>
                                        <p:tgtEl>
                                          <p:spTgt spid="42"/>
                                        </p:tgtEl>
                                      </p:cBhvr>
                                    </p:animEffect>
                                  </p:childTnLst>
                                </p:cTn>
                              </p:par>
                              <p:par>
                                <p:cTn id="37" presetID="22" presetClass="entr" presetSubtype="1" fill="hold" nodeType="withEffect">
                                  <p:stCondLst>
                                    <p:cond delay="800"/>
                                  </p:stCondLst>
                                  <p:childTnLst>
                                    <p:set>
                                      <p:cBhvr>
                                        <p:cTn id="38" dur="1" fill="hold">
                                          <p:stCondLst>
                                            <p:cond delay="0"/>
                                          </p:stCondLst>
                                        </p:cTn>
                                        <p:tgtEl>
                                          <p:spTgt spid="25"/>
                                        </p:tgtEl>
                                        <p:attrNameLst>
                                          <p:attrName>style.visibility</p:attrName>
                                        </p:attrNameLst>
                                      </p:cBhvr>
                                      <p:to>
                                        <p:strVal val="visible"/>
                                      </p:to>
                                    </p:set>
                                    <p:animEffect transition="in" filter="wipe(up)">
                                      <p:cBhvr>
                                        <p:cTn id="39" dur="500"/>
                                        <p:tgtEl>
                                          <p:spTgt spid="25"/>
                                        </p:tgtEl>
                                      </p:cBhvr>
                                    </p:animEffect>
                                  </p:childTnLst>
                                </p:cTn>
                              </p:par>
                              <p:par>
                                <p:cTn id="40" presetID="12" presetClass="entr" presetSubtype="1" fill="hold" grpId="0" nodeType="withEffect">
                                  <p:stCondLst>
                                    <p:cond delay="1000"/>
                                  </p:stCondLst>
                                  <p:childTnLst>
                                    <p:set>
                                      <p:cBhvr>
                                        <p:cTn id="41" dur="1" fill="hold">
                                          <p:stCondLst>
                                            <p:cond delay="0"/>
                                          </p:stCondLst>
                                        </p:cTn>
                                        <p:tgtEl>
                                          <p:spTgt spid="43"/>
                                        </p:tgtEl>
                                        <p:attrNameLst>
                                          <p:attrName>style.visibility</p:attrName>
                                        </p:attrNameLst>
                                      </p:cBhvr>
                                      <p:to>
                                        <p:strVal val="visible"/>
                                      </p:to>
                                    </p:set>
                                    <p:anim calcmode="lin" valueType="num">
                                      <p:cBhvr additive="base">
                                        <p:cTn id="42" dur="500"/>
                                        <p:tgtEl>
                                          <p:spTgt spid="43"/>
                                        </p:tgtEl>
                                        <p:attrNameLst>
                                          <p:attrName>ppt_y</p:attrName>
                                        </p:attrNameLst>
                                      </p:cBhvr>
                                      <p:tavLst>
                                        <p:tav tm="0">
                                          <p:val>
                                            <p:strVal val="#ppt_y-#ppt_h*1.125000"/>
                                          </p:val>
                                        </p:tav>
                                        <p:tav tm="100000">
                                          <p:val>
                                            <p:strVal val="#ppt_y"/>
                                          </p:val>
                                        </p:tav>
                                      </p:tavLst>
                                    </p:anim>
                                    <p:animEffect transition="in" filter="wipe(down)">
                                      <p:cBhvr>
                                        <p:cTn id="43" dur="500"/>
                                        <p:tgtEl>
                                          <p:spTgt spid="43"/>
                                        </p:tgtEl>
                                      </p:cBhvr>
                                    </p:animEffect>
                                  </p:childTnLst>
                                </p:cTn>
                              </p:par>
                              <p:par>
                                <p:cTn id="44" presetID="22" presetClass="entr" presetSubtype="1" fill="hold" nodeType="withEffect">
                                  <p:stCondLst>
                                    <p:cond delay="1000"/>
                                  </p:stCondLst>
                                  <p:childTnLst>
                                    <p:set>
                                      <p:cBhvr>
                                        <p:cTn id="45" dur="1" fill="hold">
                                          <p:stCondLst>
                                            <p:cond delay="0"/>
                                          </p:stCondLst>
                                        </p:cTn>
                                        <p:tgtEl>
                                          <p:spTgt spid="29"/>
                                        </p:tgtEl>
                                        <p:attrNameLst>
                                          <p:attrName>style.visibility</p:attrName>
                                        </p:attrNameLst>
                                      </p:cBhvr>
                                      <p:to>
                                        <p:strVal val="visible"/>
                                      </p:to>
                                    </p:set>
                                    <p:animEffect transition="in" filter="wipe(up)">
                                      <p:cBhvr>
                                        <p:cTn id="46" dur="500"/>
                                        <p:tgtEl>
                                          <p:spTgt spid="29"/>
                                        </p:tgtEl>
                                      </p:cBhvr>
                                    </p:animEffect>
                                  </p:childTnLst>
                                </p:cTn>
                              </p:par>
                              <p:par>
                                <p:cTn id="47" presetID="12" presetClass="entr" presetSubtype="1" fill="hold" grpId="0" nodeType="withEffect">
                                  <p:stCondLst>
                                    <p:cond delay="120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p:tgtEl>
                                          <p:spTgt spid="44"/>
                                        </p:tgtEl>
                                        <p:attrNameLst>
                                          <p:attrName>ppt_y</p:attrName>
                                        </p:attrNameLst>
                                      </p:cBhvr>
                                      <p:tavLst>
                                        <p:tav tm="0">
                                          <p:val>
                                            <p:strVal val="#ppt_y-#ppt_h*1.125000"/>
                                          </p:val>
                                        </p:tav>
                                        <p:tav tm="100000">
                                          <p:val>
                                            <p:strVal val="#ppt_y"/>
                                          </p:val>
                                        </p:tav>
                                      </p:tavLst>
                                    </p:anim>
                                    <p:animEffect transition="in" filter="wipe(down)">
                                      <p:cBhvr>
                                        <p:cTn id="50" dur="500"/>
                                        <p:tgtEl>
                                          <p:spTgt spid="44"/>
                                        </p:tgtEl>
                                      </p:cBhvr>
                                    </p:animEffect>
                                  </p:childTnLst>
                                </p:cTn>
                              </p:par>
                              <p:par>
                                <p:cTn id="51" presetID="22" presetClass="entr" presetSubtype="1" fill="hold" nodeType="withEffect">
                                  <p:stCondLst>
                                    <p:cond delay="120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animBg="1"/>
      <p:bldP spid="28" grpId="0" animBg="1"/>
      <p:bldP spid="32" grpId="0" animBg="1"/>
      <p:bldP spid="42" grpId="0" animBg="1"/>
      <p:bldP spid="43" grpId="0" animBg="1"/>
      <p:bldP spid="4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3" name="左箭头 2"/>
          <p:cNvSpPr/>
          <p:nvPr/>
        </p:nvSpPr>
        <p:spPr>
          <a:xfrm flipH="1">
            <a:off x="857420" y="1484764"/>
            <a:ext cx="2472184" cy="2295680"/>
          </a:xfrm>
          <a:prstGeom prst="leftArrow">
            <a:avLst>
              <a:gd name="adj1" fmla="val 70395"/>
              <a:gd name="adj2" fmla="val 30068"/>
            </a:avLst>
          </a:prstGeom>
          <a:gradFill flip="none" rotWithShape="1">
            <a:gsLst>
              <a:gs pos="0">
                <a:schemeClr val="bg1">
                  <a:lumMod val="50000"/>
                </a:schemeClr>
              </a:gs>
              <a:gs pos="100000">
                <a:schemeClr val="bg1">
                  <a:lumMod val="75000"/>
                </a:schemeClr>
              </a:gs>
            </a:gsLst>
            <a:lin ang="0" scaled="1"/>
            <a:tileRect/>
          </a:gradFill>
          <a:ln w="25400">
            <a:noFill/>
          </a:ln>
          <a:effectLst>
            <a:outerShdw blurRad="225425" dist="38100" dir="5220000" algn="ctr">
              <a:srgbClr val="000000">
                <a:alpha val="33000"/>
              </a:srgbClr>
            </a:outerShdw>
          </a:effectLst>
          <a:scene3d>
            <a:camera prst="perspectiveRelaxed">
              <a:rot lat="17073600" lon="0" rev="0"/>
            </a:camera>
            <a:lightRig rig="flat" dir="t"/>
          </a:scene3d>
          <a:sp3d extrusionH="1016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0" indent="0" algn="ctr" defTabSz="822960" rtl="0" eaLnBrk="0" fontAlgn="ctr" latinLnBrk="0" hangingPunct="0">
              <a:lnSpc>
                <a:spcPct val="100000"/>
              </a:lnSpc>
              <a:spcBef>
                <a:spcPts val="0"/>
              </a:spcBef>
              <a:spcAft>
                <a:spcPts val="0"/>
              </a:spcAft>
              <a:buClr>
                <a:srgbClr val="FF0000"/>
              </a:buClr>
              <a:buSzPct val="70000"/>
              <a:buFontTx/>
              <a:buNone/>
              <a:defRPr/>
            </a:pPr>
            <a:endParaRPr kumimoji="0" lang="zh-CN" altLang="en-US" sz="1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 name="椭圆 3"/>
          <p:cNvSpPr/>
          <p:nvPr/>
        </p:nvSpPr>
        <p:spPr bwMode="auto">
          <a:xfrm>
            <a:off x="1024984" y="1240577"/>
            <a:ext cx="1765846" cy="1765907"/>
          </a:xfrm>
          <a:prstGeom prst="ellipse">
            <a:avLst/>
          </a:prstGeom>
          <a:solidFill>
            <a:srgbClr val="FF6600"/>
          </a:solidFill>
          <a:ln w="0">
            <a:noFill/>
          </a:ln>
          <a:effectLst>
            <a:outerShdw blurRad="225425" dist="38100" dir="5220000" algn="ctr">
              <a:srgbClr val="000000">
                <a:alpha val="33000"/>
              </a:srgbClr>
            </a:outerShdw>
          </a:effectLst>
          <a:scene3d>
            <a:camera prst="orthographicFront">
              <a:rot lat="17399997" lon="0" rev="0"/>
            </a:camera>
            <a:lightRig rig="flat" dir="t"/>
          </a:scene3d>
          <a:sp3d extrusionH="127000">
            <a:bevelT w="254000" h="254000" prst="artDeco"/>
            <a:extrusionClr>
              <a:schemeClr val="bg1">
                <a:lumMod val="85000"/>
              </a:schemeClr>
            </a:extrusionClr>
            <a:contourClr>
              <a:srgbClr val="AFEAFF"/>
            </a:contourClr>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35255" algn="l"/>
              </a:tabLst>
              <a:defRPr/>
            </a:pPr>
            <a:endParaRPr kumimoji="0" lang="zh-CN" altLang="en-US" sz="153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 name="TextBox 4"/>
          <p:cNvSpPr txBox="1"/>
          <p:nvPr/>
        </p:nvSpPr>
        <p:spPr bwMode="auto">
          <a:xfrm>
            <a:off x="1037000" y="1953099"/>
            <a:ext cx="1741815" cy="340909"/>
          </a:xfrm>
          <a:prstGeom prst="rect">
            <a:avLst/>
          </a:prstGeom>
          <a:noFill/>
          <a:scene3d>
            <a:camera prst="orthographicFront"/>
            <a:lightRig rig="flat" dir="t"/>
          </a:scene3d>
          <a:sp3d/>
        </p:spPr>
        <p:txBody>
          <a:bodyPr lIns="90723" tIns="45362" rIns="90723" bIns="45362">
            <a:spAutoFit/>
          </a:bodyP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6" name="矩形 5"/>
          <p:cNvSpPr/>
          <p:nvPr/>
        </p:nvSpPr>
        <p:spPr bwMode="auto">
          <a:xfrm>
            <a:off x="1034134" y="2961254"/>
            <a:ext cx="1589261" cy="1943556"/>
          </a:xfrm>
          <a:prstGeom prst="rect">
            <a:avLst/>
          </a:prstGeom>
        </p:spPr>
        <p:style>
          <a:lnRef idx="0">
            <a:schemeClr val="dk1"/>
          </a:lnRef>
          <a:fillRef idx="3">
            <a:schemeClr val="dk1"/>
          </a:fillRef>
          <a:effectRef idx="3">
            <a:schemeClr val="dk1"/>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35255" algn="l"/>
              </a:tabLst>
              <a:defRPr/>
            </a:pPr>
            <a:endParaRPr kumimoji="0" lang="zh-CN" altLang="en-US" sz="135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 name="矩形 6"/>
          <p:cNvSpPr/>
          <p:nvPr/>
        </p:nvSpPr>
        <p:spPr>
          <a:xfrm>
            <a:off x="1174433" y="3398997"/>
            <a:ext cx="1403033" cy="922607"/>
          </a:xfrm>
          <a:prstGeom prst="rect">
            <a:avLst/>
          </a:prstGeom>
        </p:spPr>
        <p:txBody>
          <a:bodyPr lIns="90723" tIns="45362" rIns="90723" bIns="45362">
            <a:spAutoFit/>
          </a:bodyPr>
          <a:lstStyle/>
          <a:p>
            <a:pPr marL="0" marR="0" lvl="2" indent="0" algn="l" defTabSz="905510" rtl="0" eaLnBrk="0" fontAlgn="auto" latinLnBrk="0" hangingPunct="0">
              <a:lnSpc>
                <a:spcPct val="100000"/>
              </a:lnSpc>
              <a:spcBef>
                <a:spcPts val="0"/>
              </a:spcBef>
              <a:spcAft>
                <a:spcPts val="0"/>
              </a:spcAft>
              <a:buClr>
                <a:srgbClr val="0070C0"/>
              </a:buClr>
              <a:buSzPct val="80000"/>
              <a:buFontTx/>
              <a:buNone/>
              <a:tabLst>
                <a:tab pos="135255" algn="l"/>
              </a:tabLst>
              <a:defRPr/>
            </a:pPr>
            <a:r>
              <a:rPr kumimoji="0" lang="zh-CN" altLang="en-US" sz="1350" b="0" i="0" u="none" strike="noStrike" kern="1200" cap="none" spc="50" normalizeH="0" baseline="0" noProof="0" dirty="0">
                <a:ln w="11430"/>
                <a:solidFill>
                  <a:srgbClr val="D8D8D8">
                    <a:lumMod val="25000"/>
                  </a:srgbClr>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350" b="0" i="0" u="none" strike="noStrike" kern="1200" cap="none" spc="50" normalizeH="0" baseline="0" noProof="0" dirty="0">
              <a:ln w="11430"/>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2" indent="0" algn="l" defTabSz="905510" rtl="0" eaLnBrk="0" fontAlgn="auto" latinLnBrk="0" hangingPunct="0">
              <a:lnSpc>
                <a:spcPct val="100000"/>
              </a:lnSpc>
              <a:spcBef>
                <a:spcPts val="0"/>
              </a:spcBef>
              <a:spcAft>
                <a:spcPts val="0"/>
              </a:spcAft>
              <a:buClr>
                <a:srgbClr val="0070C0"/>
              </a:buClr>
              <a:buSzPct val="80000"/>
              <a:buFontTx/>
              <a:buNone/>
              <a:tabLst>
                <a:tab pos="135255" algn="l"/>
              </a:tabLst>
              <a:defRPr/>
            </a:pPr>
            <a:r>
              <a:rPr kumimoji="0" lang="zh-CN" altLang="en-US" sz="1350" b="0" i="0" u="none" strike="noStrike" kern="1200" cap="none" spc="50" normalizeH="0" baseline="0" noProof="0" dirty="0">
                <a:ln w="11430"/>
                <a:solidFill>
                  <a:srgbClr val="D8D8D8">
                    <a:lumMod val="25000"/>
                  </a:srgbClr>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8" name="左箭头 7"/>
          <p:cNvSpPr/>
          <p:nvPr/>
        </p:nvSpPr>
        <p:spPr>
          <a:xfrm flipH="1">
            <a:off x="3500901" y="1106750"/>
            <a:ext cx="2472184" cy="2295680"/>
          </a:xfrm>
          <a:prstGeom prst="leftArrow">
            <a:avLst>
              <a:gd name="adj1" fmla="val 70395"/>
              <a:gd name="adj2" fmla="val 30068"/>
            </a:avLst>
          </a:prstGeom>
          <a:gradFill flip="none" rotWithShape="1">
            <a:gsLst>
              <a:gs pos="0">
                <a:schemeClr val="bg1">
                  <a:lumMod val="50000"/>
                </a:schemeClr>
              </a:gs>
              <a:gs pos="100000">
                <a:schemeClr val="bg1">
                  <a:lumMod val="75000"/>
                </a:schemeClr>
              </a:gs>
            </a:gsLst>
            <a:lin ang="0" scaled="1"/>
            <a:tileRect/>
          </a:gradFill>
          <a:ln w="25400">
            <a:noFill/>
          </a:ln>
          <a:effectLst>
            <a:outerShdw blurRad="225425" dist="38100" dir="5220000" algn="ctr">
              <a:srgbClr val="000000">
                <a:alpha val="33000"/>
              </a:srgbClr>
            </a:outerShdw>
          </a:effectLst>
          <a:scene3d>
            <a:camera prst="perspectiveRelaxed">
              <a:rot lat="17073600" lon="0" rev="0"/>
            </a:camera>
            <a:lightRig rig="flat" dir="t"/>
          </a:scene3d>
          <a:sp3d extrusionH="1016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0" indent="0" algn="ctr" defTabSz="822960" rtl="0" eaLnBrk="0" fontAlgn="ctr" latinLnBrk="0" hangingPunct="0">
              <a:lnSpc>
                <a:spcPct val="100000"/>
              </a:lnSpc>
              <a:spcBef>
                <a:spcPts val="0"/>
              </a:spcBef>
              <a:spcAft>
                <a:spcPts val="0"/>
              </a:spcAft>
              <a:buClr>
                <a:srgbClr val="FF0000"/>
              </a:buClr>
              <a:buSzPct val="70000"/>
              <a:buFontTx/>
              <a:buNone/>
              <a:defRPr/>
            </a:pPr>
            <a:endParaRPr kumimoji="0" lang="zh-CN" altLang="en-US" sz="1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 name="椭圆 8"/>
          <p:cNvSpPr/>
          <p:nvPr/>
        </p:nvSpPr>
        <p:spPr bwMode="auto">
          <a:xfrm>
            <a:off x="3668465" y="836998"/>
            <a:ext cx="1765846" cy="1765907"/>
          </a:xfrm>
          <a:prstGeom prst="ellipse">
            <a:avLst/>
          </a:prstGeom>
          <a:solidFill>
            <a:srgbClr val="FF0000"/>
          </a:solidFill>
          <a:ln w="0">
            <a:noFill/>
          </a:ln>
          <a:effectLst>
            <a:outerShdw blurRad="225425" dist="38100" dir="5220000" algn="ctr">
              <a:srgbClr val="000000">
                <a:alpha val="33000"/>
              </a:srgbClr>
            </a:outerShdw>
          </a:effectLst>
          <a:scene3d>
            <a:camera prst="orthographicFront">
              <a:rot lat="17399997" lon="0" rev="0"/>
            </a:camera>
            <a:lightRig rig="flat" dir="t"/>
          </a:scene3d>
          <a:sp3d extrusionH="127000">
            <a:bevelT w="254000" h="254000" prst="artDeco"/>
            <a:extrusionClr>
              <a:schemeClr val="bg1">
                <a:lumMod val="85000"/>
              </a:schemeClr>
            </a:extrusionClr>
            <a:contourClr>
              <a:srgbClr val="AFEAFF"/>
            </a:contourClr>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35255" algn="l"/>
              </a:tabLst>
              <a:defRPr/>
            </a:pPr>
            <a:endParaRPr kumimoji="0" lang="zh-CN" altLang="en-US" sz="153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TextBox 9"/>
          <p:cNvSpPr txBox="1"/>
          <p:nvPr/>
        </p:nvSpPr>
        <p:spPr bwMode="auto">
          <a:xfrm>
            <a:off x="3680482" y="1575085"/>
            <a:ext cx="1741815" cy="340909"/>
          </a:xfrm>
          <a:prstGeom prst="rect">
            <a:avLst/>
          </a:prstGeom>
          <a:noFill/>
          <a:scene3d>
            <a:camera prst="orthographicFront"/>
            <a:lightRig rig="flat" dir="t"/>
          </a:scene3d>
          <a:sp3d/>
        </p:spPr>
        <p:txBody>
          <a:bodyPr lIns="90723" tIns="45362" rIns="90723" bIns="45362">
            <a:spAutoFit/>
          </a:bodyP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11" name="矩形 10"/>
          <p:cNvSpPr/>
          <p:nvPr/>
        </p:nvSpPr>
        <p:spPr bwMode="auto">
          <a:xfrm>
            <a:off x="3677615" y="2583240"/>
            <a:ext cx="1589261" cy="1943556"/>
          </a:xfrm>
          <a:prstGeom prst="rect">
            <a:avLst/>
          </a:prstGeom>
        </p:spPr>
        <p:style>
          <a:lnRef idx="0">
            <a:schemeClr val="dk1"/>
          </a:lnRef>
          <a:fillRef idx="3">
            <a:schemeClr val="dk1"/>
          </a:fillRef>
          <a:effectRef idx="3">
            <a:schemeClr val="dk1"/>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35255" algn="l"/>
              </a:tabLst>
              <a:defRPr/>
            </a:pPr>
            <a:endParaRPr kumimoji="0" lang="zh-CN" altLang="en-US" sz="1350" b="0" i="0" u="none" strike="noStrike" kern="1200" cap="none" spc="0" normalizeH="0" baseline="0" noProof="0" dirty="0">
              <a:ln>
                <a:noFill/>
              </a:ln>
              <a:solidFill>
                <a:srgbClr val="EE0000"/>
              </a:solidFill>
              <a:effectLst/>
              <a:uLnTx/>
              <a:uFillTx/>
              <a:latin typeface="微软雅黑" panose="020B0503020204020204" pitchFamily="34" charset="-122"/>
              <a:ea typeface="微软雅黑" panose="020B0503020204020204" pitchFamily="34" charset="-122"/>
              <a:cs typeface="+mn-cs"/>
            </a:endParaRPr>
          </a:p>
        </p:txBody>
      </p:sp>
      <p:sp>
        <p:nvSpPr>
          <p:cNvPr id="12" name="矩形 11"/>
          <p:cNvSpPr/>
          <p:nvPr/>
        </p:nvSpPr>
        <p:spPr>
          <a:xfrm>
            <a:off x="3817620" y="3020378"/>
            <a:ext cx="1403033" cy="922607"/>
          </a:xfrm>
          <a:prstGeom prst="rect">
            <a:avLst/>
          </a:prstGeom>
        </p:spPr>
        <p:txBody>
          <a:bodyPr lIns="90723" tIns="45362" rIns="90723" bIns="45362">
            <a:spAutoFit/>
          </a:bodyPr>
          <a:lstStyle/>
          <a:p>
            <a:pPr marL="0" marR="0" lvl="2" indent="0" algn="l" defTabSz="905510" rtl="0" eaLnBrk="0" fontAlgn="auto" latinLnBrk="0" hangingPunct="0">
              <a:lnSpc>
                <a:spcPct val="100000"/>
              </a:lnSpc>
              <a:spcBef>
                <a:spcPts val="0"/>
              </a:spcBef>
              <a:spcAft>
                <a:spcPts val="0"/>
              </a:spcAft>
              <a:buClr>
                <a:srgbClr val="0070C0"/>
              </a:buClr>
              <a:buSzPct val="80000"/>
              <a:buFontTx/>
              <a:buNone/>
              <a:tabLst>
                <a:tab pos="135255" algn="l"/>
              </a:tabLst>
              <a:defRPr/>
            </a:pPr>
            <a:r>
              <a:rPr kumimoji="0" lang="zh-CN" altLang="en-US" sz="1350" b="0" i="0" u="none" strike="noStrike" kern="1200" cap="none" spc="50" normalizeH="0" baseline="0" noProof="0" dirty="0">
                <a:ln w="11430"/>
                <a:solidFill>
                  <a:srgbClr val="D8D8D8">
                    <a:lumMod val="25000"/>
                  </a:srgbClr>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350" b="0" i="0" u="none" strike="noStrike" kern="1200" cap="none" spc="50" normalizeH="0" baseline="0" noProof="0" dirty="0">
              <a:ln w="11430"/>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2" indent="0" algn="l" defTabSz="905510" rtl="0" eaLnBrk="0" fontAlgn="auto" latinLnBrk="0" hangingPunct="0">
              <a:lnSpc>
                <a:spcPct val="100000"/>
              </a:lnSpc>
              <a:spcBef>
                <a:spcPts val="0"/>
              </a:spcBef>
              <a:spcAft>
                <a:spcPts val="0"/>
              </a:spcAft>
              <a:buClr>
                <a:srgbClr val="0070C0"/>
              </a:buClr>
              <a:buSzPct val="80000"/>
              <a:buFontTx/>
              <a:buNone/>
              <a:tabLst>
                <a:tab pos="135255" algn="l"/>
              </a:tabLst>
              <a:defRPr/>
            </a:pPr>
            <a:r>
              <a:rPr kumimoji="0" lang="zh-CN" altLang="en-US" sz="1350" b="0" i="0" u="none" strike="noStrike" kern="1200" cap="none" spc="50" normalizeH="0" baseline="0" noProof="0" dirty="0">
                <a:ln w="11430"/>
                <a:solidFill>
                  <a:srgbClr val="D8D8D8">
                    <a:lumMod val="25000"/>
                  </a:srgbClr>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
        <p:nvSpPr>
          <p:cNvPr id="13" name="左箭头 12"/>
          <p:cNvSpPr/>
          <p:nvPr/>
        </p:nvSpPr>
        <p:spPr>
          <a:xfrm flipH="1">
            <a:off x="6117863" y="737895"/>
            <a:ext cx="2472184" cy="2295680"/>
          </a:xfrm>
          <a:prstGeom prst="leftArrow">
            <a:avLst>
              <a:gd name="adj1" fmla="val 70395"/>
              <a:gd name="adj2" fmla="val 30068"/>
            </a:avLst>
          </a:prstGeom>
          <a:gradFill flip="none" rotWithShape="1">
            <a:gsLst>
              <a:gs pos="0">
                <a:schemeClr val="bg1">
                  <a:lumMod val="50000"/>
                </a:schemeClr>
              </a:gs>
              <a:gs pos="100000">
                <a:schemeClr val="bg1">
                  <a:lumMod val="75000"/>
                </a:schemeClr>
              </a:gs>
            </a:gsLst>
            <a:lin ang="0" scaled="1"/>
            <a:tileRect/>
          </a:gradFill>
          <a:ln w="25400">
            <a:noFill/>
          </a:ln>
          <a:effectLst>
            <a:outerShdw blurRad="225425" dist="38100" dir="5220000" algn="ctr">
              <a:srgbClr val="000000">
                <a:alpha val="33000"/>
              </a:srgbClr>
            </a:outerShdw>
          </a:effectLst>
          <a:scene3d>
            <a:camera prst="perspectiveRelaxed">
              <a:rot lat="17073600" lon="0" rev="0"/>
            </a:camera>
            <a:lightRig rig="flat" dir="t"/>
          </a:scene3d>
          <a:sp3d extrusionH="101600" contourW="19050">
            <a:bevelT w="101600" prst="artDeco"/>
            <a:bevelB w="0" h="0"/>
            <a:contourClr>
              <a:schemeClr val="bg1"/>
            </a:contourClr>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0" indent="0" algn="ctr" defTabSz="822960" rtl="0" eaLnBrk="0" fontAlgn="ctr" latinLnBrk="0" hangingPunct="0">
              <a:lnSpc>
                <a:spcPct val="100000"/>
              </a:lnSpc>
              <a:spcBef>
                <a:spcPts val="0"/>
              </a:spcBef>
              <a:spcAft>
                <a:spcPts val="0"/>
              </a:spcAft>
              <a:buClr>
                <a:srgbClr val="FF0000"/>
              </a:buClr>
              <a:buSzPct val="70000"/>
              <a:buFontTx/>
              <a:buNone/>
              <a:defRPr/>
            </a:pPr>
            <a:endParaRPr kumimoji="0" lang="zh-CN" altLang="en-US" sz="16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椭圆 13"/>
          <p:cNvSpPr/>
          <p:nvPr/>
        </p:nvSpPr>
        <p:spPr bwMode="auto">
          <a:xfrm>
            <a:off x="6240501" y="497920"/>
            <a:ext cx="1765846" cy="1765907"/>
          </a:xfrm>
          <a:prstGeom prst="ellipse">
            <a:avLst/>
          </a:prstGeom>
          <a:solidFill>
            <a:srgbClr val="C00000"/>
          </a:solidFill>
          <a:ln w="0">
            <a:noFill/>
          </a:ln>
          <a:effectLst>
            <a:outerShdw blurRad="225425" dist="38100" dir="5220000" algn="ctr">
              <a:srgbClr val="000000">
                <a:alpha val="33000"/>
              </a:srgbClr>
            </a:outerShdw>
          </a:effectLst>
          <a:scene3d>
            <a:camera prst="orthographicFront">
              <a:rot lat="17399997" lon="0" rev="0"/>
            </a:camera>
            <a:lightRig rig="flat" dir="t"/>
          </a:scene3d>
          <a:sp3d extrusionH="127000">
            <a:bevelT w="254000" h="254000" prst="artDeco"/>
            <a:extrusionClr>
              <a:schemeClr val="bg1">
                <a:lumMod val="85000"/>
              </a:schemeClr>
            </a:extrusionClr>
            <a:contourClr>
              <a:srgbClr val="AFEAFF"/>
            </a:contourClr>
          </a:sp3d>
        </p:spPr>
        <p:style>
          <a:lnRef idx="1">
            <a:schemeClr val="accent2"/>
          </a:lnRef>
          <a:fillRef idx="3">
            <a:schemeClr val="accent2"/>
          </a:fillRef>
          <a:effectRef idx="2">
            <a:schemeClr val="accent2"/>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35255" algn="l"/>
              </a:tabLst>
              <a:defRPr/>
            </a:pPr>
            <a:endParaRPr kumimoji="0" lang="zh-CN" altLang="en-US" sz="153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5" name="TextBox 14"/>
          <p:cNvSpPr txBox="1"/>
          <p:nvPr/>
        </p:nvSpPr>
        <p:spPr bwMode="auto">
          <a:xfrm>
            <a:off x="6252517" y="1236008"/>
            <a:ext cx="1741815" cy="340909"/>
          </a:xfrm>
          <a:prstGeom prst="rect">
            <a:avLst/>
          </a:prstGeom>
          <a:noFill/>
          <a:scene3d>
            <a:camera prst="orthographicFront"/>
            <a:lightRig rig="flat" dir="t"/>
          </a:scene3d>
          <a:sp3d/>
        </p:spPr>
        <p:txBody>
          <a:bodyPr lIns="90723" tIns="45362" rIns="90723" bIns="45362">
            <a:spAutoFit/>
          </a:bodyP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62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添加标题</a:t>
            </a:r>
          </a:p>
        </p:txBody>
      </p:sp>
      <p:sp>
        <p:nvSpPr>
          <p:cNvPr id="16" name="矩形 15"/>
          <p:cNvSpPr/>
          <p:nvPr/>
        </p:nvSpPr>
        <p:spPr bwMode="auto">
          <a:xfrm>
            <a:off x="6249652" y="2244162"/>
            <a:ext cx="1589261" cy="1943556"/>
          </a:xfrm>
          <a:prstGeom prst="rect">
            <a:avLst/>
          </a:prstGeom>
        </p:spPr>
        <p:style>
          <a:lnRef idx="0">
            <a:schemeClr val="dk1"/>
          </a:lnRef>
          <a:fillRef idx="3">
            <a:schemeClr val="dk1"/>
          </a:fillRef>
          <a:effectRef idx="3">
            <a:schemeClr val="dk1"/>
          </a:effectRef>
          <a:fontRef idx="minor">
            <a:schemeClr val="lt1"/>
          </a:fontRef>
        </p:style>
        <p:txBody>
          <a:bodyPr lIns="90723" tIns="45362" rIns="90723" bIns="45362" anchor="ctr"/>
          <a:lstStyle/>
          <a:p>
            <a:pPr marL="0" marR="0" lvl="2" indent="0" algn="ctr" defTabSz="822960" rtl="0" eaLnBrk="0" fontAlgn="ctr" latinLnBrk="0" hangingPunct="0">
              <a:lnSpc>
                <a:spcPct val="100000"/>
              </a:lnSpc>
              <a:spcBef>
                <a:spcPts val="0"/>
              </a:spcBef>
              <a:spcAft>
                <a:spcPts val="0"/>
              </a:spcAft>
              <a:buClr>
                <a:srgbClr val="FF0000"/>
              </a:buClr>
              <a:buSzPct val="70000"/>
              <a:buFont typeface="Wingdings" panose="05000000000000000000" pitchFamily="2" charset="2"/>
              <a:buChar char="u"/>
              <a:tabLst>
                <a:tab pos="135255" algn="l"/>
              </a:tabLst>
              <a:defRPr/>
            </a:pPr>
            <a:endParaRPr kumimoji="0" lang="zh-CN" altLang="en-US" sz="1350" b="0" i="0" u="none" strike="noStrike" kern="1200" cap="none" spc="0" normalizeH="0" baseline="0" noProof="0" dirty="0">
              <a:ln>
                <a:noFill/>
              </a:ln>
              <a:solidFill>
                <a:srgbClr val="EE0000"/>
              </a:solidFill>
              <a:effectLst/>
              <a:uLnTx/>
              <a:uFillTx/>
              <a:latin typeface="微软雅黑" panose="020B0503020204020204" pitchFamily="34" charset="-122"/>
              <a:ea typeface="微软雅黑" panose="020B0503020204020204" pitchFamily="34" charset="-122"/>
              <a:cs typeface="+mn-cs"/>
            </a:endParaRPr>
          </a:p>
        </p:txBody>
      </p:sp>
      <p:sp>
        <p:nvSpPr>
          <p:cNvPr id="17" name="矩形 16"/>
          <p:cNvSpPr/>
          <p:nvPr/>
        </p:nvSpPr>
        <p:spPr>
          <a:xfrm>
            <a:off x="6389370" y="2681764"/>
            <a:ext cx="1403033" cy="922607"/>
          </a:xfrm>
          <a:prstGeom prst="rect">
            <a:avLst/>
          </a:prstGeom>
        </p:spPr>
        <p:txBody>
          <a:bodyPr lIns="90723" tIns="45362" rIns="90723" bIns="45362">
            <a:spAutoFit/>
          </a:bodyPr>
          <a:lstStyle/>
          <a:p>
            <a:pPr marL="0" marR="0" lvl="2" indent="0" algn="l" defTabSz="905510" rtl="0" eaLnBrk="0" fontAlgn="auto" latinLnBrk="0" hangingPunct="0">
              <a:lnSpc>
                <a:spcPct val="100000"/>
              </a:lnSpc>
              <a:spcBef>
                <a:spcPts val="0"/>
              </a:spcBef>
              <a:spcAft>
                <a:spcPts val="0"/>
              </a:spcAft>
              <a:buClr>
                <a:srgbClr val="0070C0"/>
              </a:buClr>
              <a:buSzPct val="80000"/>
              <a:buFontTx/>
              <a:buNone/>
              <a:tabLst>
                <a:tab pos="135255" algn="l"/>
              </a:tabLst>
              <a:defRPr/>
            </a:pPr>
            <a:r>
              <a:rPr kumimoji="0" lang="zh-CN" altLang="en-US" sz="1350" b="0" i="0" u="none" strike="noStrike" kern="1200" cap="none" spc="50" normalizeH="0" baseline="0" noProof="0" dirty="0">
                <a:ln w="11430"/>
                <a:solidFill>
                  <a:srgbClr val="D8D8D8">
                    <a:lumMod val="25000"/>
                  </a:srgbClr>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350" b="0" i="0" u="none" strike="noStrike" kern="1200" cap="none" spc="50" normalizeH="0" baseline="0" noProof="0" dirty="0">
              <a:ln w="11430"/>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2" indent="0" algn="l" defTabSz="905510" rtl="0" eaLnBrk="0" fontAlgn="auto" latinLnBrk="0" hangingPunct="0">
              <a:lnSpc>
                <a:spcPct val="100000"/>
              </a:lnSpc>
              <a:spcBef>
                <a:spcPts val="0"/>
              </a:spcBef>
              <a:spcAft>
                <a:spcPts val="0"/>
              </a:spcAft>
              <a:buClr>
                <a:srgbClr val="0070C0"/>
              </a:buClr>
              <a:buSzPct val="80000"/>
              <a:buFontTx/>
              <a:buNone/>
              <a:tabLst>
                <a:tab pos="135255" algn="l"/>
              </a:tabLst>
              <a:defRPr/>
            </a:pPr>
            <a:r>
              <a:rPr kumimoji="0" lang="zh-CN" altLang="en-US" sz="1350" b="0" i="0" u="none" strike="noStrike" kern="1200" cap="none" spc="50" normalizeH="0" baseline="0" noProof="0" dirty="0">
                <a:ln w="11430"/>
                <a:solidFill>
                  <a:srgbClr val="D8D8D8">
                    <a:lumMod val="25000"/>
                  </a:srgbClr>
                </a:solidFill>
                <a:effectLst/>
                <a:uLnTx/>
                <a:uFillTx/>
                <a:latin typeface="微软雅黑" panose="020B0503020204020204" pitchFamily="34" charset="-122"/>
                <a:ea typeface="微软雅黑" panose="020B0503020204020204" pitchFamily="34" charset="-122"/>
                <a:cs typeface="+mn-cs"/>
              </a:rPr>
              <a:t>点击添加文本点击添加文本</a:t>
            </a: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500"/>
                                        <p:tgtEl>
                                          <p:spTgt spid="5"/>
                                        </p:tgtEl>
                                      </p:cBhvr>
                                    </p:animEffect>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12" presetClass="entr" presetSubtype="1"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Top)">
                                      <p:cBhvr>
                                        <p:cTn id="25" dur="500"/>
                                        <p:tgtEl>
                                          <p:spTgt spid="6"/>
                                        </p:tgtEl>
                                      </p:cBhvr>
                                    </p:animEffect>
                                  </p:childTnLst>
                                </p:cTn>
                              </p:par>
                            </p:childTnLst>
                          </p:cTn>
                        </p:par>
                        <p:par>
                          <p:cTn id="26" fill="hold">
                            <p:stCondLst>
                              <p:cond delay="300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par>
                          <p:cTn id="30" fill="hold">
                            <p:stCondLst>
                              <p:cond delay="3500"/>
                            </p:stCondLst>
                            <p:childTnLst>
                              <p:par>
                                <p:cTn id="31" presetID="2" presetClass="entr" presetSubtype="8"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12" presetClass="entr" presetSubtype="4"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slide(fromBottom)">
                                      <p:cBhvr>
                                        <p:cTn id="38" dur="500"/>
                                        <p:tgtEl>
                                          <p:spTgt spid="10"/>
                                        </p:tgtEl>
                                      </p:cBhvr>
                                    </p:animEffect>
                                  </p:childTnLst>
                                </p:cTn>
                              </p:par>
                            </p:childTnLst>
                          </p:cTn>
                        </p:par>
                        <p:par>
                          <p:cTn id="39" fill="hold">
                            <p:stCondLst>
                              <p:cond delay="4500"/>
                            </p:stCondLst>
                            <p:childTnLst>
                              <p:par>
                                <p:cTn id="40" presetID="2"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5000"/>
                            </p:stCondLst>
                            <p:childTnLst>
                              <p:par>
                                <p:cTn id="45" presetID="12" presetClass="entr" presetSubtype="1"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slide(fromTop)">
                                      <p:cBhvr>
                                        <p:cTn id="47" dur="500"/>
                                        <p:tgtEl>
                                          <p:spTgt spid="11"/>
                                        </p:tgtEl>
                                      </p:cBhvr>
                                    </p:animEffect>
                                  </p:childTnLst>
                                </p:cTn>
                              </p:par>
                            </p:childTnLst>
                          </p:cTn>
                        </p:par>
                        <p:par>
                          <p:cTn id="48" fill="hold">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slide(fromBottom)">
                                      <p:cBhvr>
                                        <p:cTn id="51" dur="500"/>
                                        <p:tgtEl>
                                          <p:spTgt spid="12"/>
                                        </p:tgtEl>
                                      </p:cBhvr>
                                    </p:animEffect>
                                  </p:childTnLst>
                                </p:cTn>
                              </p:par>
                            </p:childTnLst>
                          </p:cTn>
                        </p:par>
                        <p:par>
                          <p:cTn id="52" fill="hold">
                            <p:stCondLst>
                              <p:cond delay="6000"/>
                            </p:stCondLst>
                            <p:childTnLst>
                              <p:par>
                                <p:cTn id="53" presetID="2" presetClass="entr" presetSubtype="8"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par>
                          <p:cTn id="57" fill="hold">
                            <p:stCondLst>
                              <p:cond delay="6500"/>
                            </p:stCondLst>
                            <p:childTnLst>
                              <p:par>
                                <p:cTn id="58" presetID="12" presetClass="entr" presetSubtype="4" fill="hold"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slide(fromBottom)">
                                      <p:cBhvr>
                                        <p:cTn id="60" dur="500"/>
                                        <p:tgtEl>
                                          <p:spTgt spid="15"/>
                                        </p:tgtEl>
                                      </p:cBhvr>
                                    </p:animEffect>
                                  </p:childTnLst>
                                </p:cTn>
                              </p:par>
                            </p:childTnLst>
                          </p:cTn>
                        </p:par>
                        <p:par>
                          <p:cTn id="61" fill="hold">
                            <p:stCondLst>
                              <p:cond delay="7000"/>
                            </p:stCondLst>
                            <p:childTnLst>
                              <p:par>
                                <p:cTn id="62" presetID="2" presetClass="entr" presetSubtype="8"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additive="base">
                                        <p:cTn id="64" dur="500" fill="hold"/>
                                        <p:tgtEl>
                                          <p:spTgt spid="13"/>
                                        </p:tgtEl>
                                        <p:attrNameLst>
                                          <p:attrName>ppt_x</p:attrName>
                                        </p:attrNameLst>
                                      </p:cBhvr>
                                      <p:tavLst>
                                        <p:tav tm="0">
                                          <p:val>
                                            <p:strVal val="0-#ppt_w/2"/>
                                          </p:val>
                                        </p:tav>
                                        <p:tav tm="100000">
                                          <p:val>
                                            <p:strVal val="#ppt_x"/>
                                          </p:val>
                                        </p:tav>
                                      </p:tavLst>
                                    </p:anim>
                                    <p:anim calcmode="lin" valueType="num">
                                      <p:cBhvr additive="base">
                                        <p:cTn id="65" dur="500" fill="hold"/>
                                        <p:tgtEl>
                                          <p:spTgt spid="1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12" presetClass="entr" presetSubtype="1" fill="hold"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slide(fromTop)">
                                      <p:cBhvr>
                                        <p:cTn id="69" dur="500"/>
                                        <p:tgtEl>
                                          <p:spTgt spid="16"/>
                                        </p:tgtEl>
                                      </p:cBhvr>
                                    </p:animEffect>
                                  </p:childTnLst>
                                </p:cTn>
                              </p:par>
                            </p:childTnLst>
                          </p:cTn>
                        </p:par>
                        <p:par>
                          <p:cTn id="70" fill="hold">
                            <p:stCondLst>
                              <p:cond delay="8000"/>
                            </p:stCondLst>
                            <p:childTnLst>
                              <p:par>
                                <p:cTn id="71" presetID="12" presetClass="entr" presetSubtype="4"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slide(fromBottom)">
                                      <p:cBhvr>
                                        <p:cTn id="7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P spid="12"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3" name="AutoShape 15"/>
          <p:cNvSpPr>
            <a:spLocks noChangeArrowheads="1"/>
          </p:cNvSpPr>
          <p:nvPr/>
        </p:nvSpPr>
        <p:spPr bwMode="auto">
          <a:xfrm>
            <a:off x="5610702" y="2530317"/>
            <a:ext cx="782955" cy="644366"/>
          </a:xfrm>
          <a:prstGeom prst="upArrow">
            <a:avLst>
              <a:gd name="adj1" fmla="val 52833"/>
              <a:gd name="adj2" fmla="val 45940"/>
            </a:avLst>
          </a:prstGeom>
          <a:gradFill rotWithShape="1">
            <a:gsLst>
              <a:gs pos="0">
                <a:srgbClr val="EF4B47"/>
              </a:gs>
              <a:gs pos="100000">
                <a:srgbClr val="FFFFFF">
                  <a:alpha val="0"/>
                </a:srgbClr>
              </a:gs>
            </a:gsLst>
            <a:lin ang="5400000" scaled="1"/>
          </a:gradFill>
          <a:ln>
            <a:noFill/>
          </a:ln>
        </p:spPr>
        <p:txBody>
          <a:bodyPr wrap="none" lIns="82285" tIns="41144" rIns="82285" bIns="41144"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bwMode="auto">
          <a:xfrm>
            <a:off x="5210652" y="1081565"/>
            <a:ext cx="1588770" cy="1584483"/>
            <a:chOff x="5190199" y="610282"/>
            <a:chExt cx="1766567" cy="1760527"/>
          </a:xfrm>
        </p:grpSpPr>
        <p:grpSp>
          <p:nvGrpSpPr>
            <p:cNvPr id="82975" name="Group 2"/>
            <p:cNvGrpSpPr/>
            <p:nvPr/>
          </p:nvGrpSpPr>
          <p:grpSpPr bwMode="auto">
            <a:xfrm>
              <a:off x="5190199" y="610282"/>
              <a:ext cx="1766567" cy="1760527"/>
              <a:chOff x="549" y="2205"/>
              <a:chExt cx="1406" cy="1402"/>
            </a:xfrm>
          </p:grpSpPr>
          <p:sp>
            <p:nvSpPr>
              <p:cNvPr id="8" name="Oval 3"/>
              <p:cNvSpPr>
                <a:spLocks noChangeArrowheads="1"/>
              </p:cNvSpPr>
              <p:nvPr/>
            </p:nvSpPr>
            <p:spPr bwMode="auto">
              <a:xfrm>
                <a:off x="549" y="2205"/>
                <a:ext cx="1406" cy="1402"/>
              </a:xfrm>
              <a:prstGeom prst="ellipse">
                <a:avLst/>
              </a:prstGeom>
              <a:gradFill rotWithShape="1">
                <a:gsLst>
                  <a:gs pos="0">
                    <a:srgbClr val="EF4B47"/>
                  </a:gs>
                  <a:gs pos="100000">
                    <a:srgbClr val="FF0000"/>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9" name="Oval 4"/>
              <p:cNvSpPr>
                <a:spLocks noChangeArrowheads="1"/>
              </p:cNvSpPr>
              <p:nvPr/>
            </p:nvSpPr>
            <p:spPr bwMode="auto">
              <a:xfrm>
                <a:off x="827"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6" name="Text Box 14"/>
            <p:cNvSpPr txBox="1">
              <a:spLocks noChangeArrowheads="1"/>
            </p:cNvSpPr>
            <p:nvPr/>
          </p:nvSpPr>
          <p:spPr bwMode="auto">
            <a:xfrm>
              <a:off x="5606762" y="1183366"/>
              <a:ext cx="896901" cy="518087"/>
            </a:xfrm>
            <a:prstGeom prst="rect">
              <a:avLst/>
            </a:prstGeom>
            <a:noFill/>
            <a:ln>
              <a:noFill/>
            </a:ln>
          </p:spPr>
          <p:txBody>
            <a:bodyPr wrap="none">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21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21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21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Freeform 16"/>
            <p:cNvSpPr/>
            <p:nvPr/>
          </p:nvSpPr>
          <p:spPr bwMode="auto">
            <a:xfrm>
              <a:off x="5326822" y="643619"/>
              <a:ext cx="1507618" cy="500060"/>
            </a:xfrm>
            <a:custGeom>
              <a:avLst/>
              <a:gdLst>
                <a:gd name="T0" fmla="*/ 0 w 4756"/>
                <a:gd name="T1" fmla="*/ 525462 h 1576"/>
                <a:gd name="T2" fmla="*/ 16656 w 4756"/>
                <a:gd name="T3" fmla="*/ 487453 h 1576"/>
                <a:gd name="T4" fmla="*/ 35977 w 4756"/>
                <a:gd name="T5" fmla="*/ 450110 h 1576"/>
                <a:gd name="T6" fmla="*/ 56631 w 4756"/>
                <a:gd name="T7" fmla="*/ 414101 h 1576"/>
                <a:gd name="T8" fmla="*/ 79283 w 4756"/>
                <a:gd name="T9" fmla="*/ 379426 h 1576"/>
                <a:gd name="T10" fmla="*/ 103268 w 4756"/>
                <a:gd name="T11" fmla="*/ 345418 h 1576"/>
                <a:gd name="T12" fmla="*/ 128585 w 4756"/>
                <a:gd name="T13" fmla="*/ 313410 h 1576"/>
                <a:gd name="T14" fmla="*/ 155901 w 4756"/>
                <a:gd name="T15" fmla="*/ 282069 h 1576"/>
                <a:gd name="T16" fmla="*/ 183883 w 4756"/>
                <a:gd name="T17" fmla="*/ 252062 h 1576"/>
                <a:gd name="T18" fmla="*/ 198540 w 4756"/>
                <a:gd name="T19" fmla="*/ 237391 h 1576"/>
                <a:gd name="T20" fmla="*/ 229187 w 4756"/>
                <a:gd name="T21" fmla="*/ 210051 h 1576"/>
                <a:gd name="T22" fmla="*/ 261167 w 4756"/>
                <a:gd name="T23" fmla="*/ 183378 h 1576"/>
                <a:gd name="T24" fmla="*/ 294479 w 4756"/>
                <a:gd name="T25" fmla="*/ 158706 h 1576"/>
                <a:gd name="T26" fmla="*/ 328458 w 4756"/>
                <a:gd name="T27" fmla="*/ 135366 h 1576"/>
                <a:gd name="T28" fmla="*/ 363768 w 4756"/>
                <a:gd name="T29" fmla="*/ 114028 h 1576"/>
                <a:gd name="T30" fmla="*/ 400412 w 4756"/>
                <a:gd name="T31" fmla="*/ 94023 h 1576"/>
                <a:gd name="T32" fmla="*/ 438388 w 4756"/>
                <a:gd name="T33" fmla="*/ 76019 h 1576"/>
                <a:gd name="T34" fmla="*/ 457709 w 4756"/>
                <a:gd name="T35" fmla="*/ 67350 h 1576"/>
                <a:gd name="T36" fmla="*/ 496351 w 4756"/>
                <a:gd name="T37" fmla="*/ 52013 h 1576"/>
                <a:gd name="T38" fmla="*/ 536325 w 4756"/>
                <a:gd name="T39" fmla="*/ 38676 h 1576"/>
                <a:gd name="T40" fmla="*/ 576966 w 4756"/>
                <a:gd name="T41" fmla="*/ 26673 h 1576"/>
                <a:gd name="T42" fmla="*/ 618939 w 4756"/>
                <a:gd name="T43" fmla="*/ 17338 h 1576"/>
                <a:gd name="T44" fmla="*/ 660913 w 4756"/>
                <a:gd name="T45" fmla="*/ 10002 h 1576"/>
                <a:gd name="T46" fmla="*/ 704218 w 4756"/>
                <a:gd name="T47" fmla="*/ 4001 h 1576"/>
                <a:gd name="T48" fmla="*/ 748190 w 4756"/>
                <a:gd name="T49" fmla="*/ 667 h 1576"/>
                <a:gd name="T50" fmla="*/ 792163 w 4756"/>
                <a:gd name="T51" fmla="*/ 0 h 1576"/>
                <a:gd name="T52" fmla="*/ 814149 w 4756"/>
                <a:gd name="T53" fmla="*/ 0 h 1576"/>
                <a:gd name="T54" fmla="*/ 858121 w 4756"/>
                <a:gd name="T55" fmla="*/ 2667 h 1576"/>
                <a:gd name="T56" fmla="*/ 901426 w 4756"/>
                <a:gd name="T57" fmla="*/ 6668 h 1576"/>
                <a:gd name="T58" fmla="*/ 944066 w 4756"/>
                <a:gd name="T59" fmla="*/ 13337 h 1576"/>
                <a:gd name="T60" fmla="*/ 986705 w 4756"/>
                <a:gd name="T61" fmla="*/ 22005 h 1576"/>
                <a:gd name="T62" fmla="*/ 1027346 w 4756"/>
                <a:gd name="T63" fmla="*/ 32675 h 1576"/>
                <a:gd name="T64" fmla="*/ 1067987 w 4756"/>
                <a:gd name="T65" fmla="*/ 45344 h 1576"/>
                <a:gd name="T66" fmla="*/ 1107295 w 4756"/>
                <a:gd name="T67" fmla="*/ 59348 h 1576"/>
                <a:gd name="T68" fmla="*/ 1126616 w 4756"/>
                <a:gd name="T69" fmla="*/ 67350 h 1576"/>
                <a:gd name="T70" fmla="*/ 1165258 w 4756"/>
                <a:gd name="T71" fmla="*/ 84687 h 1576"/>
                <a:gd name="T72" fmla="*/ 1201902 w 4756"/>
                <a:gd name="T73" fmla="*/ 104025 h 1576"/>
                <a:gd name="T74" fmla="*/ 1237879 w 4756"/>
                <a:gd name="T75" fmla="*/ 124697 h 1576"/>
                <a:gd name="T76" fmla="*/ 1273190 w 4756"/>
                <a:gd name="T77" fmla="*/ 146703 h 1576"/>
                <a:gd name="T78" fmla="*/ 1306502 w 4756"/>
                <a:gd name="T79" fmla="*/ 170708 h 1576"/>
                <a:gd name="T80" fmla="*/ 1339148 w 4756"/>
                <a:gd name="T81" fmla="*/ 196715 h 1576"/>
                <a:gd name="T82" fmla="*/ 1370461 w 4756"/>
                <a:gd name="T83" fmla="*/ 223388 h 1576"/>
                <a:gd name="T84" fmla="*/ 1400442 w 4756"/>
                <a:gd name="T85" fmla="*/ 252062 h 1576"/>
                <a:gd name="T86" fmla="*/ 1414433 w 4756"/>
                <a:gd name="T87" fmla="*/ 266732 h 1576"/>
                <a:gd name="T88" fmla="*/ 1442415 w 4756"/>
                <a:gd name="T89" fmla="*/ 297406 h 1576"/>
                <a:gd name="T90" fmla="*/ 1469065 w 4756"/>
                <a:gd name="T91" fmla="*/ 329414 h 1576"/>
                <a:gd name="T92" fmla="*/ 1493716 w 4756"/>
                <a:gd name="T93" fmla="*/ 362089 h 1576"/>
                <a:gd name="T94" fmla="*/ 1516368 w 4756"/>
                <a:gd name="T95" fmla="*/ 396764 h 1576"/>
                <a:gd name="T96" fmla="*/ 1538354 w 4756"/>
                <a:gd name="T97" fmla="*/ 432106 h 1576"/>
                <a:gd name="T98" fmla="*/ 1558342 w 4756"/>
                <a:gd name="T99" fmla="*/ 468781 h 1576"/>
                <a:gd name="T100" fmla="*/ 1576330 w 4756"/>
                <a:gd name="T101" fmla="*/ 506124 h 1576"/>
                <a:gd name="T102" fmla="*/ 0 w 4756"/>
                <a:gd name="T103" fmla="*/ 525462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0" name="Group 17"/>
          <p:cNvGrpSpPr/>
          <p:nvPr/>
        </p:nvGrpSpPr>
        <p:grpSpPr bwMode="auto">
          <a:xfrm>
            <a:off x="3576162" y="1697355"/>
            <a:ext cx="1647348" cy="2368868"/>
            <a:chOff x="839" y="1482"/>
            <a:chExt cx="1212" cy="1744"/>
          </a:xfrm>
        </p:grpSpPr>
        <p:grpSp>
          <p:nvGrpSpPr>
            <p:cNvPr id="82968" name="Group 18"/>
            <p:cNvGrpSpPr/>
            <p:nvPr/>
          </p:nvGrpSpPr>
          <p:grpSpPr bwMode="auto">
            <a:xfrm>
              <a:off x="839" y="1482"/>
              <a:ext cx="1212" cy="1744"/>
              <a:chOff x="625" y="2205"/>
              <a:chExt cx="1212" cy="1744"/>
            </a:xfrm>
          </p:grpSpPr>
          <p:sp>
            <p:nvSpPr>
              <p:cNvPr id="14" name="Oval 19"/>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82972" name="Group 20"/>
              <p:cNvGrpSpPr/>
              <p:nvPr/>
            </p:nvGrpSpPr>
            <p:grpSpPr bwMode="auto">
              <a:xfrm>
                <a:off x="635" y="2205"/>
                <a:ext cx="1170" cy="1166"/>
                <a:chOff x="549" y="2205"/>
                <a:chExt cx="1406" cy="1402"/>
              </a:xfrm>
            </p:grpSpPr>
            <p:sp>
              <p:nvSpPr>
                <p:cNvPr id="16" name="Oval 21"/>
                <p:cNvSpPr>
                  <a:spLocks noChangeArrowheads="1"/>
                </p:cNvSpPr>
                <p:nvPr/>
              </p:nvSpPr>
              <p:spPr bwMode="auto">
                <a:xfrm>
                  <a:off x="551" y="2205"/>
                  <a:ext cx="1406" cy="1404"/>
                </a:xfrm>
                <a:prstGeom prst="ellipse">
                  <a:avLst/>
                </a:prstGeom>
                <a:gradFill rotWithShape="1">
                  <a:gsLst>
                    <a:gs pos="0">
                      <a:srgbClr val="EF4B47"/>
                    </a:gs>
                    <a:gs pos="100000">
                      <a:srgbClr val="FF0000"/>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7" name="Oval 22"/>
                <p:cNvSpPr>
                  <a:spLocks noChangeArrowheads="1"/>
                </p:cNvSpPr>
                <p:nvPr/>
              </p:nvSpPr>
              <p:spPr bwMode="auto">
                <a:xfrm>
                  <a:off x="829"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sp>
          <p:nvSpPr>
            <p:cNvPr id="12" name="Text Box 23"/>
            <p:cNvSpPr txBox="1">
              <a:spLocks noChangeArrowheads="1"/>
            </p:cNvSpPr>
            <p:nvPr/>
          </p:nvSpPr>
          <p:spPr bwMode="auto">
            <a:xfrm>
              <a:off x="1127" y="1860"/>
              <a:ext cx="593" cy="343"/>
            </a:xfrm>
            <a:prstGeom prst="rect">
              <a:avLst/>
            </a:prstGeom>
            <a:noFill/>
            <a:ln>
              <a:noFill/>
            </a:ln>
          </p:spPr>
          <p:txBody>
            <a:bodyPr wrap="none">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21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21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21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Freeform 24"/>
            <p:cNvSpPr/>
            <p:nvPr/>
          </p:nvSpPr>
          <p:spPr bwMode="auto">
            <a:xfrm>
              <a:off x="930" y="150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8" name="Group 25"/>
          <p:cNvGrpSpPr/>
          <p:nvPr/>
        </p:nvGrpSpPr>
        <p:grpSpPr bwMode="auto">
          <a:xfrm>
            <a:off x="6813710" y="1697355"/>
            <a:ext cx="1647348" cy="2368868"/>
            <a:chOff x="3765" y="1482"/>
            <a:chExt cx="1212" cy="1744"/>
          </a:xfrm>
        </p:grpSpPr>
        <p:grpSp>
          <p:nvGrpSpPr>
            <p:cNvPr id="82961" name="Group 26"/>
            <p:cNvGrpSpPr/>
            <p:nvPr/>
          </p:nvGrpSpPr>
          <p:grpSpPr bwMode="auto">
            <a:xfrm>
              <a:off x="3765" y="1482"/>
              <a:ext cx="1212" cy="1744"/>
              <a:chOff x="625" y="2205"/>
              <a:chExt cx="1212" cy="1744"/>
            </a:xfrm>
          </p:grpSpPr>
          <p:sp>
            <p:nvSpPr>
              <p:cNvPr id="23" name="Oval 27"/>
              <p:cNvSpPr>
                <a:spLocks noChangeArrowheads="1"/>
              </p:cNvSpPr>
              <p:nvPr/>
            </p:nvSpPr>
            <p:spPr bwMode="auto">
              <a:xfrm>
                <a:off x="625" y="3447"/>
                <a:ext cx="1212" cy="502"/>
              </a:xfrm>
              <a:prstGeom prst="ellipse">
                <a:avLst/>
              </a:prstGeom>
              <a:gradFill rotWithShape="1">
                <a:gsLst>
                  <a:gs pos="0">
                    <a:srgbClr val="000000">
                      <a:alpha val="25000"/>
                    </a:srgbClr>
                  </a:gs>
                  <a:gs pos="100000">
                    <a:srgbClr val="FFFFFF">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82965" name="Group 28"/>
              <p:cNvGrpSpPr/>
              <p:nvPr/>
            </p:nvGrpSpPr>
            <p:grpSpPr bwMode="auto">
              <a:xfrm>
                <a:off x="635" y="2205"/>
                <a:ext cx="1170" cy="1166"/>
                <a:chOff x="549" y="2205"/>
                <a:chExt cx="1406" cy="1402"/>
              </a:xfrm>
            </p:grpSpPr>
            <p:sp>
              <p:nvSpPr>
                <p:cNvPr id="25" name="Oval 29"/>
                <p:cNvSpPr>
                  <a:spLocks noChangeArrowheads="1"/>
                </p:cNvSpPr>
                <p:nvPr/>
              </p:nvSpPr>
              <p:spPr bwMode="auto">
                <a:xfrm>
                  <a:off x="551" y="2205"/>
                  <a:ext cx="1406" cy="1404"/>
                </a:xfrm>
                <a:prstGeom prst="ellipse">
                  <a:avLst/>
                </a:prstGeom>
                <a:gradFill rotWithShape="1">
                  <a:gsLst>
                    <a:gs pos="0">
                      <a:srgbClr val="EF4B47"/>
                    </a:gs>
                    <a:gs pos="100000">
                      <a:srgbClr val="FF0000"/>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6" name="Oval 30"/>
                <p:cNvSpPr>
                  <a:spLocks noChangeArrowheads="1"/>
                </p:cNvSpPr>
                <p:nvPr/>
              </p:nvSpPr>
              <p:spPr bwMode="auto">
                <a:xfrm>
                  <a:off x="829" y="2381"/>
                  <a:ext cx="236" cy="235"/>
                </a:xfrm>
                <a:prstGeom prst="ellipse">
                  <a:avLst/>
                </a:prstGeom>
                <a:gradFill rotWithShape="1">
                  <a:gsLst>
                    <a:gs pos="0">
                      <a:srgbClr val="FFFFFF"/>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sp>
          <p:nvSpPr>
            <p:cNvPr id="20" name="Text Box 31"/>
            <p:cNvSpPr txBox="1">
              <a:spLocks noChangeArrowheads="1"/>
            </p:cNvSpPr>
            <p:nvPr/>
          </p:nvSpPr>
          <p:spPr bwMode="auto">
            <a:xfrm>
              <a:off x="4063" y="1860"/>
              <a:ext cx="593" cy="343"/>
            </a:xfrm>
            <a:prstGeom prst="rect">
              <a:avLst/>
            </a:prstGeom>
            <a:noFill/>
            <a:ln>
              <a:noFill/>
            </a:ln>
          </p:spPr>
          <p:txBody>
            <a:bodyPr wrap="none">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21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a:t>
              </a:r>
            </a:p>
            <a:p>
              <a:pPr marL="0" marR="0" lvl="0" indent="0" algn="ctr" defTabSz="685800" rtl="0" eaLnBrk="1" fontAlgn="auto" latinLnBrk="0" hangingPunct="1">
                <a:lnSpc>
                  <a:spcPct val="100000"/>
                </a:lnSpc>
                <a:spcBef>
                  <a:spcPts val="0"/>
                </a:spcBef>
                <a:spcAft>
                  <a:spcPts val="0"/>
                </a:spcAft>
                <a:buClrTx/>
                <a:buSzTx/>
                <a:buFontTx/>
                <a:buNone/>
                <a:defRPr/>
              </a:pPr>
              <a:r>
                <a:rPr kumimoji="1" lang="zh-CN" altLang="en-US" sz="121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添加文字</a:t>
              </a:r>
              <a:endParaRPr kumimoji="1" lang="en-US" altLang="ko-KR" sz="1215"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Freeform 32"/>
            <p:cNvSpPr/>
            <p:nvPr/>
          </p:nvSpPr>
          <p:spPr bwMode="auto">
            <a:xfrm>
              <a:off x="3855" y="1502"/>
              <a:ext cx="998" cy="331"/>
            </a:xfrm>
            <a:custGeom>
              <a:avLst/>
              <a:gdLst>
                <a:gd name="T0" fmla="*/ 0 w 4756"/>
                <a:gd name="T1" fmla="*/ 331 h 1576"/>
                <a:gd name="T2" fmla="*/ 10 w 4756"/>
                <a:gd name="T3" fmla="*/ 307 h 1576"/>
                <a:gd name="T4" fmla="*/ 23 w 4756"/>
                <a:gd name="T5" fmla="*/ 284 h 1576"/>
                <a:gd name="T6" fmla="*/ 36 w 4756"/>
                <a:gd name="T7" fmla="*/ 261 h 1576"/>
                <a:gd name="T8" fmla="*/ 50 w 4756"/>
                <a:gd name="T9" fmla="*/ 239 h 1576"/>
                <a:gd name="T10" fmla="*/ 65 w 4756"/>
                <a:gd name="T11" fmla="*/ 218 h 1576"/>
                <a:gd name="T12" fmla="*/ 81 w 4756"/>
                <a:gd name="T13" fmla="*/ 197 h 1576"/>
                <a:gd name="T14" fmla="*/ 98 w 4756"/>
                <a:gd name="T15" fmla="*/ 178 h 1576"/>
                <a:gd name="T16" fmla="*/ 116 w 4756"/>
                <a:gd name="T17" fmla="*/ 159 h 1576"/>
                <a:gd name="T18" fmla="*/ 125 w 4756"/>
                <a:gd name="T19" fmla="*/ 150 h 1576"/>
                <a:gd name="T20" fmla="*/ 144 w 4756"/>
                <a:gd name="T21" fmla="*/ 132 h 1576"/>
                <a:gd name="T22" fmla="*/ 165 w 4756"/>
                <a:gd name="T23" fmla="*/ 116 h 1576"/>
                <a:gd name="T24" fmla="*/ 185 w 4756"/>
                <a:gd name="T25" fmla="*/ 100 h 1576"/>
                <a:gd name="T26" fmla="*/ 207 w 4756"/>
                <a:gd name="T27" fmla="*/ 85 h 1576"/>
                <a:gd name="T28" fmla="*/ 229 w 4756"/>
                <a:gd name="T29" fmla="*/ 72 h 1576"/>
                <a:gd name="T30" fmla="*/ 252 w 4756"/>
                <a:gd name="T31" fmla="*/ 59 h 1576"/>
                <a:gd name="T32" fmla="*/ 276 w 4756"/>
                <a:gd name="T33" fmla="*/ 48 h 1576"/>
                <a:gd name="T34" fmla="*/ 288 w 4756"/>
                <a:gd name="T35" fmla="*/ 42 h 1576"/>
                <a:gd name="T36" fmla="*/ 313 w 4756"/>
                <a:gd name="T37" fmla="*/ 33 h 1576"/>
                <a:gd name="T38" fmla="*/ 338 w 4756"/>
                <a:gd name="T39" fmla="*/ 24 h 1576"/>
                <a:gd name="T40" fmla="*/ 363 w 4756"/>
                <a:gd name="T41" fmla="*/ 17 h 1576"/>
                <a:gd name="T42" fmla="*/ 390 w 4756"/>
                <a:gd name="T43" fmla="*/ 11 h 1576"/>
                <a:gd name="T44" fmla="*/ 416 w 4756"/>
                <a:gd name="T45" fmla="*/ 6 h 1576"/>
                <a:gd name="T46" fmla="*/ 444 w 4756"/>
                <a:gd name="T47" fmla="*/ 3 h 1576"/>
                <a:gd name="T48" fmla="*/ 471 w 4756"/>
                <a:gd name="T49" fmla="*/ 0 h 1576"/>
                <a:gd name="T50" fmla="*/ 499 w 4756"/>
                <a:gd name="T51" fmla="*/ 0 h 1576"/>
                <a:gd name="T52" fmla="*/ 513 w 4756"/>
                <a:gd name="T53" fmla="*/ 0 h 1576"/>
                <a:gd name="T54" fmla="*/ 541 w 4756"/>
                <a:gd name="T55" fmla="*/ 2 h 1576"/>
                <a:gd name="T56" fmla="*/ 568 w 4756"/>
                <a:gd name="T57" fmla="*/ 4 h 1576"/>
                <a:gd name="T58" fmla="*/ 595 w 4756"/>
                <a:gd name="T59" fmla="*/ 8 h 1576"/>
                <a:gd name="T60" fmla="*/ 622 w 4756"/>
                <a:gd name="T61" fmla="*/ 14 h 1576"/>
                <a:gd name="T62" fmla="*/ 647 w 4756"/>
                <a:gd name="T63" fmla="*/ 21 h 1576"/>
                <a:gd name="T64" fmla="*/ 673 w 4756"/>
                <a:gd name="T65" fmla="*/ 29 h 1576"/>
                <a:gd name="T66" fmla="*/ 698 w 4756"/>
                <a:gd name="T67" fmla="*/ 37 h 1576"/>
                <a:gd name="T68" fmla="*/ 710 w 4756"/>
                <a:gd name="T69" fmla="*/ 42 h 1576"/>
                <a:gd name="T70" fmla="*/ 734 w 4756"/>
                <a:gd name="T71" fmla="*/ 53 h 1576"/>
                <a:gd name="T72" fmla="*/ 757 w 4756"/>
                <a:gd name="T73" fmla="*/ 66 h 1576"/>
                <a:gd name="T74" fmla="*/ 780 w 4756"/>
                <a:gd name="T75" fmla="*/ 79 h 1576"/>
                <a:gd name="T76" fmla="*/ 802 w 4756"/>
                <a:gd name="T77" fmla="*/ 92 h 1576"/>
                <a:gd name="T78" fmla="*/ 823 w 4756"/>
                <a:gd name="T79" fmla="*/ 108 h 1576"/>
                <a:gd name="T80" fmla="*/ 844 w 4756"/>
                <a:gd name="T81" fmla="*/ 124 h 1576"/>
                <a:gd name="T82" fmla="*/ 863 w 4756"/>
                <a:gd name="T83" fmla="*/ 141 h 1576"/>
                <a:gd name="T84" fmla="*/ 882 w 4756"/>
                <a:gd name="T85" fmla="*/ 159 h 1576"/>
                <a:gd name="T86" fmla="*/ 891 w 4756"/>
                <a:gd name="T87" fmla="*/ 168 h 1576"/>
                <a:gd name="T88" fmla="*/ 909 w 4756"/>
                <a:gd name="T89" fmla="*/ 187 h 1576"/>
                <a:gd name="T90" fmla="*/ 925 w 4756"/>
                <a:gd name="T91" fmla="*/ 208 h 1576"/>
                <a:gd name="T92" fmla="*/ 941 w 4756"/>
                <a:gd name="T93" fmla="*/ 228 h 1576"/>
                <a:gd name="T94" fmla="*/ 955 w 4756"/>
                <a:gd name="T95" fmla="*/ 250 h 1576"/>
                <a:gd name="T96" fmla="*/ 969 w 4756"/>
                <a:gd name="T97" fmla="*/ 272 h 1576"/>
                <a:gd name="T98" fmla="*/ 982 w 4756"/>
                <a:gd name="T99" fmla="*/ 295 h 1576"/>
                <a:gd name="T100" fmla="*/ 993 w 4756"/>
                <a:gd name="T101" fmla="*/ 319 h 1576"/>
                <a:gd name="T102" fmla="*/ 0 w 4756"/>
                <a:gd name="T103" fmla="*/ 331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27" name="组合 26"/>
          <p:cNvGrpSpPr/>
          <p:nvPr/>
        </p:nvGrpSpPr>
        <p:grpSpPr bwMode="auto">
          <a:xfrm>
            <a:off x="4654868" y="3030379"/>
            <a:ext cx="2681764" cy="2434590"/>
            <a:chOff x="4574166" y="2912859"/>
            <a:chExt cx="2979005" cy="2704396"/>
          </a:xfrm>
        </p:grpSpPr>
        <p:grpSp>
          <p:nvGrpSpPr>
            <p:cNvPr id="82954" name="Group 6"/>
            <p:cNvGrpSpPr/>
            <p:nvPr/>
          </p:nvGrpSpPr>
          <p:grpSpPr bwMode="auto">
            <a:xfrm>
              <a:off x="4589264" y="2912859"/>
              <a:ext cx="2963906" cy="2704396"/>
              <a:chOff x="3107" y="2795"/>
              <a:chExt cx="1089" cy="994"/>
            </a:xfrm>
          </p:grpSpPr>
          <p:sp>
            <p:nvSpPr>
              <p:cNvPr id="31" name="Oval 9"/>
              <p:cNvSpPr>
                <a:spLocks noChangeArrowheads="1"/>
              </p:cNvSpPr>
              <p:nvPr/>
            </p:nvSpPr>
            <p:spPr bwMode="auto">
              <a:xfrm flipV="1">
                <a:off x="3332" y="3607"/>
                <a:ext cx="183" cy="182"/>
              </a:xfrm>
              <a:prstGeom prst="ellipse">
                <a:avLst/>
              </a:prstGeom>
              <a:gradFill rotWithShape="1">
                <a:gsLst>
                  <a:gs pos="0">
                    <a:srgbClr val="FFFFFF">
                      <a:alpha val="29999"/>
                    </a:srgbClr>
                  </a:gs>
                  <a:gs pos="100000">
                    <a:srgbClr val="67ABF5">
                      <a:alpha val="0"/>
                    </a:srgbClr>
                  </a:gs>
                </a:gsLst>
                <a:path path="shape">
                  <a:fillToRect l="50000" t="50000" r="50000" b="50000"/>
                </a:path>
              </a:gradFill>
              <a:ln>
                <a:noFill/>
              </a:ln>
            </p:spPr>
            <p:txBody>
              <a:bodyPr rot="10800000"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82958" name="Group 10"/>
              <p:cNvGrpSpPr/>
              <p:nvPr/>
            </p:nvGrpSpPr>
            <p:grpSpPr bwMode="auto">
              <a:xfrm>
                <a:off x="3107" y="2795"/>
                <a:ext cx="1089" cy="681"/>
                <a:chOff x="1610" y="2838"/>
                <a:chExt cx="1089" cy="681"/>
              </a:xfrm>
            </p:grpSpPr>
            <p:sp>
              <p:nvSpPr>
                <p:cNvPr id="33" name="Freeform 11"/>
                <p:cNvSpPr/>
                <p:nvPr/>
              </p:nvSpPr>
              <p:spPr bwMode="auto">
                <a:xfrm>
                  <a:off x="1610" y="2838"/>
                  <a:ext cx="1089" cy="681"/>
                </a:xfrm>
                <a:custGeom>
                  <a:avLst/>
                  <a:gdLst>
                    <a:gd name="T0" fmla="*/ 1089 w 1862"/>
                    <a:gd name="T1" fmla="*/ 544 h 1164"/>
                    <a:gd name="T2" fmla="*/ 1085 w 1862"/>
                    <a:gd name="T3" fmla="*/ 558 h 1164"/>
                    <a:gd name="T4" fmla="*/ 1077 w 1862"/>
                    <a:gd name="T5" fmla="*/ 572 h 1164"/>
                    <a:gd name="T6" fmla="*/ 1064 w 1862"/>
                    <a:gd name="T7" fmla="*/ 585 h 1164"/>
                    <a:gd name="T8" fmla="*/ 1046 w 1862"/>
                    <a:gd name="T9" fmla="*/ 597 h 1164"/>
                    <a:gd name="T10" fmla="*/ 995 w 1862"/>
                    <a:gd name="T11" fmla="*/ 620 h 1164"/>
                    <a:gd name="T12" fmla="*/ 929 w 1862"/>
                    <a:gd name="T13" fmla="*/ 640 h 1164"/>
                    <a:gd name="T14" fmla="*/ 849 w 1862"/>
                    <a:gd name="T15" fmla="*/ 658 h 1164"/>
                    <a:gd name="T16" fmla="*/ 757 w 1862"/>
                    <a:gd name="T17" fmla="*/ 669 h 1164"/>
                    <a:gd name="T18" fmla="*/ 654 w 1862"/>
                    <a:gd name="T19" fmla="*/ 677 h 1164"/>
                    <a:gd name="T20" fmla="*/ 544 w 1862"/>
                    <a:gd name="T21" fmla="*/ 681 h 1164"/>
                    <a:gd name="T22" fmla="*/ 489 w 1862"/>
                    <a:gd name="T23" fmla="*/ 680 h 1164"/>
                    <a:gd name="T24" fmla="*/ 382 w 1862"/>
                    <a:gd name="T25" fmla="*/ 674 h 1164"/>
                    <a:gd name="T26" fmla="*/ 285 w 1862"/>
                    <a:gd name="T27" fmla="*/ 663 h 1164"/>
                    <a:gd name="T28" fmla="*/ 198 w 1862"/>
                    <a:gd name="T29" fmla="*/ 649 h 1164"/>
                    <a:gd name="T30" fmla="*/ 124 w 1862"/>
                    <a:gd name="T31" fmla="*/ 631 h 1164"/>
                    <a:gd name="T32" fmla="*/ 66 w 1862"/>
                    <a:gd name="T33" fmla="*/ 610 h 1164"/>
                    <a:gd name="T34" fmla="*/ 33 w 1862"/>
                    <a:gd name="T35" fmla="*/ 591 h 1164"/>
                    <a:gd name="T36" fmla="*/ 18 w 1862"/>
                    <a:gd name="T37" fmla="*/ 578 h 1164"/>
                    <a:gd name="T38" fmla="*/ 6 w 1862"/>
                    <a:gd name="T39" fmla="*/ 565 h 1164"/>
                    <a:gd name="T40" fmla="*/ 1 w 1862"/>
                    <a:gd name="T41" fmla="*/ 551 h 1164"/>
                    <a:gd name="T42" fmla="*/ 0 w 1862"/>
                    <a:gd name="T43" fmla="*/ 544 h 1164"/>
                    <a:gd name="T44" fmla="*/ 2 w 1862"/>
                    <a:gd name="T45" fmla="*/ 489 h 1164"/>
                    <a:gd name="T46" fmla="*/ 11 w 1862"/>
                    <a:gd name="T47" fmla="*/ 434 h 1164"/>
                    <a:gd name="T48" fmla="*/ 25 w 1862"/>
                    <a:gd name="T49" fmla="*/ 383 h 1164"/>
                    <a:gd name="T50" fmla="*/ 43 w 1862"/>
                    <a:gd name="T51" fmla="*/ 332 h 1164"/>
                    <a:gd name="T52" fmla="*/ 66 w 1862"/>
                    <a:gd name="T53" fmla="*/ 284 h 1164"/>
                    <a:gd name="T54" fmla="*/ 92 w 1862"/>
                    <a:gd name="T55" fmla="*/ 240 h 1164"/>
                    <a:gd name="T56" fmla="*/ 124 w 1862"/>
                    <a:gd name="T57" fmla="*/ 198 h 1164"/>
                    <a:gd name="T58" fmla="*/ 159 w 1862"/>
                    <a:gd name="T59" fmla="*/ 159 h 1164"/>
                    <a:gd name="T60" fmla="*/ 198 w 1862"/>
                    <a:gd name="T61" fmla="*/ 124 h 1164"/>
                    <a:gd name="T62" fmla="*/ 240 w 1862"/>
                    <a:gd name="T63" fmla="*/ 92 h 1164"/>
                    <a:gd name="T64" fmla="*/ 285 w 1862"/>
                    <a:gd name="T65" fmla="*/ 66 h 1164"/>
                    <a:gd name="T66" fmla="*/ 332 w 1862"/>
                    <a:gd name="T67" fmla="*/ 42 h 1164"/>
                    <a:gd name="T68" fmla="*/ 382 w 1862"/>
                    <a:gd name="T69" fmla="*/ 25 h 1164"/>
                    <a:gd name="T70" fmla="*/ 435 w 1862"/>
                    <a:gd name="T71" fmla="*/ 11 h 1164"/>
                    <a:gd name="T72" fmla="*/ 489 w 1862"/>
                    <a:gd name="T73" fmla="*/ 2 h 1164"/>
                    <a:gd name="T74" fmla="*/ 544 w 1862"/>
                    <a:gd name="T75" fmla="*/ 0 h 1164"/>
                    <a:gd name="T76" fmla="*/ 572 w 1862"/>
                    <a:gd name="T77" fmla="*/ 0 h 1164"/>
                    <a:gd name="T78" fmla="*/ 627 w 1862"/>
                    <a:gd name="T79" fmla="*/ 6 h 1164"/>
                    <a:gd name="T80" fmla="*/ 681 w 1862"/>
                    <a:gd name="T81" fmla="*/ 16 h 1164"/>
                    <a:gd name="T82" fmla="*/ 731 w 1862"/>
                    <a:gd name="T83" fmla="*/ 33 h 1164"/>
                    <a:gd name="T84" fmla="*/ 780 w 1862"/>
                    <a:gd name="T85" fmla="*/ 54 h 1164"/>
                    <a:gd name="T86" fmla="*/ 827 w 1862"/>
                    <a:gd name="T87" fmla="*/ 78 h 1164"/>
                    <a:gd name="T88" fmla="*/ 870 w 1862"/>
                    <a:gd name="T89" fmla="*/ 108 h 1164"/>
                    <a:gd name="T90" fmla="*/ 910 w 1862"/>
                    <a:gd name="T91" fmla="*/ 142 h 1164"/>
                    <a:gd name="T92" fmla="*/ 947 w 1862"/>
                    <a:gd name="T93" fmla="*/ 178 h 1164"/>
                    <a:gd name="T94" fmla="*/ 980 w 1862"/>
                    <a:gd name="T95" fmla="*/ 219 h 1164"/>
                    <a:gd name="T96" fmla="*/ 1009 w 1862"/>
                    <a:gd name="T97" fmla="*/ 262 h 1164"/>
                    <a:gd name="T98" fmla="*/ 1035 w 1862"/>
                    <a:gd name="T99" fmla="*/ 308 h 1164"/>
                    <a:gd name="T100" fmla="*/ 1056 w 1862"/>
                    <a:gd name="T101" fmla="*/ 357 h 1164"/>
                    <a:gd name="T102" fmla="*/ 1071 w 1862"/>
                    <a:gd name="T103" fmla="*/ 408 h 1164"/>
                    <a:gd name="T104" fmla="*/ 1082 w 1862"/>
                    <a:gd name="T105" fmla="*/ 461 h 1164"/>
                    <a:gd name="T106" fmla="*/ 1088 w 1862"/>
                    <a:gd name="T107" fmla="*/ 516 h 1164"/>
                    <a:gd name="T108" fmla="*/ 1089 w 1862"/>
                    <a:gd name="T109" fmla="*/ 544 h 116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62"/>
                    <a:gd name="T166" fmla="*/ 0 h 1164"/>
                    <a:gd name="T167" fmla="*/ 1862 w 1862"/>
                    <a:gd name="T168" fmla="*/ 1164 h 116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62" h="1164">
                      <a:moveTo>
                        <a:pt x="1862" y="930"/>
                      </a:moveTo>
                      <a:lnTo>
                        <a:pt x="1862" y="930"/>
                      </a:lnTo>
                      <a:lnTo>
                        <a:pt x="1860" y="942"/>
                      </a:lnTo>
                      <a:lnTo>
                        <a:pt x="1856" y="954"/>
                      </a:lnTo>
                      <a:lnTo>
                        <a:pt x="1850" y="966"/>
                      </a:lnTo>
                      <a:lnTo>
                        <a:pt x="1842" y="978"/>
                      </a:lnTo>
                      <a:lnTo>
                        <a:pt x="1832" y="988"/>
                      </a:lnTo>
                      <a:lnTo>
                        <a:pt x="1820" y="1000"/>
                      </a:lnTo>
                      <a:lnTo>
                        <a:pt x="1806" y="1010"/>
                      </a:lnTo>
                      <a:lnTo>
                        <a:pt x="1788" y="1020"/>
                      </a:lnTo>
                      <a:lnTo>
                        <a:pt x="1750" y="1042"/>
                      </a:lnTo>
                      <a:lnTo>
                        <a:pt x="1702" y="1060"/>
                      </a:lnTo>
                      <a:lnTo>
                        <a:pt x="1650" y="1078"/>
                      </a:lnTo>
                      <a:lnTo>
                        <a:pt x="1588" y="1094"/>
                      </a:lnTo>
                      <a:lnTo>
                        <a:pt x="1522" y="1110"/>
                      </a:lnTo>
                      <a:lnTo>
                        <a:pt x="1452" y="1124"/>
                      </a:lnTo>
                      <a:lnTo>
                        <a:pt x="1374" y="1134"/>
                      </a:lnTo>
                      <a:lnTo>
                        <a:pt x="1294" y="1144"/>
                      </a:lnTo>
                      <a:lnTo>
                        <a:pt x="1208" y="1152"/>
                      </a:lnTo>
                      <a:lnTo>
                        <a:pt x="1118" y="1158"/>
                      </a:lnTo>
                      <a:lnTo>
                        <a:pt x="1026" y="1162"/>
                      </a:lnTo>
                      <a:lnTo>
                        <a:pt x="930" y="1164"/>
                      </a:lnTo>
                      <a:lnTo>
                        <a:pt x="836" y="1162"/>
                      </a:lnTo>
                      <a:lnTo>
                        <a:pt x="744" y="1158"/>
                      </a:lnTo>
                      <a:lnTo>
                        <a:pt x="654" y="1152"/>
                      </a:lnTo>
                      <a:lnTo>
                        <a:pt x="568" y="1144"/>
                      </a:lnTo>
                      <a:lnTo>
                        <a:pt x="488" y="1134"/>
                      </a:lnTo>
                      <a:lnTo>
                        <a:pt x="410" y="1124"/>
                      </a:lnTo>
                      <a:lnTo>
                        <a:pt x="338" y="1110"/>
                      </a:lnTo>
                      <a:lnTo>
                        <a:pt x="272" y="1094"/>
                      </a:lnTo>
                      <a:lnTo>
                        <a:pt x="212" y="1078"/>
                      </a:lnTo>
                      <a:lnTo>
                        <a:pt x="158" y="1060"/>
                      </a:lnTo>
                      <a:lnTo>
                        <a:pt x="112" y="1042"/>
                      </a:lnTo>
                      <a:lnTo>
                        <a:pt x="74" y="1020"/>
                      </a:lnTo>
                      <a:lnTo>
                        <a:pt x="56" y="1010"/>
                      </a:lnTo>
                      <a:lnTo>
                        <a:pt x="42" y="1000"/>
                      </a:lnTo>
                      <a:lnTo>
                        <a:pt x="30" y="988"/>
                      </a:lnTo>
                      <a:lnTo>
                        <a:pt x="18" y="978"/>
                      </a:lnTo>
                      <a:lnTo>
                        <a:pt x="10" y="966"/>
                      </a:lnTo>
                      <a:lnTo>
                        <a:pt x="4" y="954"/>
                      </a:lnTo>
                      <a:lnTo>
                        <a:pt x="2" y="942"/>
                      </a:lnTo>
                      <a:lnTo>
                        <a:pt x="0" y="930"/>
                      </a:lnTo>
                      <a:lnTo>
                        <a:pt x="2" y="882"/>
                      </a:lnTo>
                      <a:lnTo>
                        <a:pt x="4" y="836"/>
                      </a:lnTo>
                      <a:lnTo>
                        <a:pt x="10" y="788"/>
                      </a:lnTo>
                      <a:lnTo>
                        <a:pt x="18" y="742"/>
                      </a:lnTo>
                      <a:lnTo>
                        <a:pt x="30" y="698"/>
                      </a:lnTo>
                      <a:lnTo>
                        <a:pt x="42" y="654"/>
                      </a:lnTo>
                      <a:lnTo>
                        <a:pt x="56" y="610"/>
                      </a:lnTo>
                      <a:lnTo>
                        <a:pt x="74" y="568"/>
                      </a:lnTo>
                      <a:lnTo>
                        <a:pt x="92" y="526"/>
                      </a:lnTo>
                      <a:lnTo>
                        <a:pt x="112" y="486"/>
                      </a:lnTo>
                      <a:lnTo>
                        <a:pt x="134" y="448"/>
                      </a:lnTo>
                      <a:lnTo>
                        <a:pt x="158" y="410"/>
                      </a:lnTo>
                      <a:lnTo>
                        <a:pt x="184" y="374"/>
                      </a:lnTo>
                      <a:lnTo>
                        <a:pt x="212" y="338"/>
                      </a:lnTo>
                      <a:lnTo>
                        <a:pt x="242" y="304"/>
                      </a:lnTo>
                      <a:lnTo>
                        <a:pt x="272" y="272"/>
                      </a:lnTo>
                      <a:lnTo>
                        <a:pt x="304" y="242"/>
                      </a:lnTo>
                      <a:lnTo>
                        <a:pt x="338" y="212"/>
                      </a:lnTo>
                      <a:lnTo>
                        <a:pt x="374" y="184"/>
                      </a:lnTo>
                      <a:lnTo>
                        <a:pt x="410" y="158"/>
                      </a:lnTo>
                      <a:lnTo>
                        <a:pt x="448" y="134"/>
                      </a:lnTo>
                      <a:lnTo>
                        <a:pt x="488" y="112"/>
                      </a:lnTo>
                      <a:lnTo>
                        <a:pt x="528" y="92"/>
                      </a:lnTo>
                      <a:lnTo>
                        <a:pt x="568" y="72"/>
                      </a:lnTo>
                      <a:lnTo>
                        <a:pt x="610" y="56"/>
                      </a:lnTo>
                      <a:lnTo>
                        <a:pt x="654" y="42"/>
                      </a:lnTo>
                      <a:lnTo>
                        <a:pt x="698" y="28"/>
                      </a:lnTo>
                      <a:lnTo>
                        <a:pt x="744" y="18"/>
                      </a:lnTo>
                      <a:lnTo>
                        <a:pt x="790" y="10"/>
                      </a:lnTo>
                      <a:lnTo>
                        <a:pt x="836" y="4"/>
                      </a:lnTo>
                      <a:lnTo>
                        <a:pt x="882" y="0"/>
                      </a:lnTo>
                      <a:lnTo>
                        <a:pt x="930" y="0"/>
                      </a:lnTo>
                      <a:lnTo>
                        <a:pt x="978" y="0"/>
                      </a:lnTo>
                      <a:lnTo>
                        <a:pt x="1026" y="4"/>
                      </a:lnTo>
                      <a:lnTo>
                        <a:pt x="1072" y="10"/>
                      </a:lnTo>
                      <a:lnTo>
                        <a:pt x="1118" y="18"/>
                      </a:lnTo>
                      <a:lnTo>
                        <a:pt x="1164" y="28"/>
                      </a:lnTo>
                      <a:lnTo>
                        <a:pt x="1208" y="42"/>
                      </a:lnTo>
                      <a:lnTo>
                        <a:pt x="1250" y="56"/>
                      </a:lnTo>
                      <a:lnTo>
                        <a:pt x="1294" y="72"/>
                      </a:lnTo>
                      <a:lnTo>
                        <a:pt x="1334" y="92"/>
                      </a:lnTo>
                      <a:lnTo>
                        <a:pt x="1374" y="112"/>
                      </a:lnTo>
                      <a:lnTo>
                        <a:pt x="1414" y="134"/>
                      </a:lnTo>
                      <a:lnTo>
                        <a:pt x="1452" y="158"/>
                      </a:lnTo>
                      <a:lnTo>
                        <a:pt x="1488" y="184"/>
                      </a:lnTo>
                      <a:lnTo>
                        <a:pt x="1522" y="212"/>
                      </a:lnTo>
                      <a:lnTo>
                        <a:pt x="1556" y="242"/>
                      </a:lnTo>
                      <a:lnTo>
                        <a:pt x="1588" y="272"/>
                      </a:lnTo>
                      <a:lnTo>
                        <a:pt x="1620" y="304"/>
                      </a:lnTo>
                      <a:lnTo>
                        <a:pt x="1650" y="338"/>
                      </a:lnTo>
                      <a:lnTo>
                        <a:pt x="1676" y="374"/>
                      </a:lnTo>
                      <a:lnTo>
                        <a:pt x="1702" y="410"/>
                      </a:lnTo>
                      <a:lnTo>
                        <a:pt x="1726" y="448"/>
                      </a:lnTo>
                      <a:lnTo>
                        <a:pt x="1750" y="486"/>
                      </a:lnTo>
                      <a:lnTo>
                        <a:pt x="1770" y="526"/>
                      </a:lnTo>
                      <a:lnTo>
                        <a:pt x="1788" y="568"/>
                      </a:lnTo>
                      <a:lnTo>
                        <a:pt x="1806" y="610"/>
                      </a:lnTo>
                      <a:lnTo>
                        <a:pt x="1820" y="654"/>
                      </a:lnTo>
                      <a:lnTo>
                        <a:pt x="1832" y="698"/>
                      </a:lnTo>
                      <a:lnTo>
                        <a:pt x="1842" y="742"/>
                      </a:lnTo>
                      <a:lnTo>
                        <a:pt x="1850" y="788"/>
                      </a:lnTo>
                      <a:lnTo>
                        <a:pt x="1856" y="836"/>
                      </a:lnTo>
                      <a:lnTo>
                        <a:pt x="1860" y="882"/>
                      </a:lnTo>
                      <a:lnTo>
                        <a:pt x="1862" y="930"/>
                      </a:lnTo>
                      <a:close/>
                    </a:path>
                  </a:pathLst>
                </a:custGeom>
                <a:gradFill rotWithShape="1">
                  <a:gsLst>
                    <a:gs pos="0">
                      <a:srgbClr val="EAEAEA"/>
                    </a:gs>
                    <a:gs pos="100000">
                      <a:srgbClr val="B2B2B2"/>
                    </a:gs>
                  </a:gsLst>
                  <a:lin ang="5400000" scaled="1"/>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4" name="Oval 12"/>
                <p:cNvSpPr>
                  <a:spLocks noChangeArrowheads="1"/>
                </p:cNvSpPr>
                <p:nvPr/>
              </p:nvSpPr>
              <p:spPr bwMode="auto">
                <a:xfrm>
                  <a:off x="1835" y="2976"/>
                  <a:ext cx="183" cy="182"/>
                </a:xfrm>
                <a:prstGeom prst="ellipse">
                  <a:avLst/>
                </a:prstGeom>
                <a:gradFill rotWithShape="1">
                  <a:gsLst>
                    <a:gs pos="0">
                      <a:srgbClr val="FFFFFF">
                        <a:alpha val="50000"/>
                      </a:srgbClr>
                    </a:gs>
                    <a:gs pos="100000">
                      <a:srgbClr val="67ABF5">
                        <a:alpha val="0"/>
                      </a:srgbClr>
                    </a:gs>
                  </a:gsLst>
                  <a:path path="shape">
                    <a:fillToRect l="50000" t="50000" r="50000" b="50000"/>
                  </a:path>
                </a:gradFill>
                <a:ln>
                  <a:noFill/>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sp>
          <p:nvSpPr>
            <p:cNvPr id="29" name="Text Box 13"/>
            <p:cNvSpPr txBox="1">
              <a:spLocks noChangeArrowheads="1"/>
            </p:cNvSpPr>
            <p:nvPr/>
          </p:nvSpPr>
          <p:spPr bwMode="auto">
            <a:xfrm>
              <a:off x="4574166" y="3984142"/>
              <a:ext cx="2979005" cy="471802"/>
            </a:xfrm>
            <a:prstGeom prst="rect">
              <a:avLst/>
            </a:prstGeom>
            <a:noFill/>
            <a:ln>
              <a:noFill/>
            </a:ln>
          </p:spPr>
          <p:txBody>
            <a:bodyPr>
              <a:spAutoFit/>
            </a:bodyPr>
            <a:lstStyle>
              <a:lvl1pPr eaLnBrk="0" hangingPunct="0">
                <a:defRPr b="1">
                  <a:solidFill>
                    <a:schemeClr val="tx1"/>
                  </a:solidFill>
                  <a:latin typeface="Arial" panose="020B0604020202020204" pitchFamily="34" charset="0"/>
                  <a:ea typeface="微软雅黑" panose="020B0503020204020204" pitchFamily="34" charset="-122"/>
                </a:defRPr>
              </a:lvl1pPr>
              <a:lvl2pPr marL="742950" indent="-285750" eaLnBrk="0" hangingPunct="0">
                <a:defRPr b="1">
                  <a:solidFill>
                    <a:schemeClr val="tx1"/>
                  </a:solidFill>
                  <a:latin typeface="Arial" panose="020B0604020202020204" pitchFamily="34" charset="0"/>
                  <a:ea typeface="微软雅黑" panose="020B0503020204020204" pitchFamily="34" charset="-122"/>
                </a:defRPr>
              </a:lvl2pPr>
              <a:lvl3pPr marL="1143000" indent="-228600" eaLnBrk="0" hangingPunct="0">
                <a:defRPr b="1">
                  <a:solidFill>
                    <a:schemeClr val="tx1"/>
                  </a:solidFill>
                  <a:latin typeface="Arial" panose="020B0604020202020204" pitchFamily="34" charset="0"/>
                  <a:ea typeface="微软雅黑" panose="020B0503020204020204" pitchFamily="34" charset="-122"/>
                </a:defRPr>
              </a:lvl3pPr>
              <a:lvl4pPr marL="1600200" indent="-228600" eaLnBrk="0" hangingPunct="0">
                <a:defRPr b="1">
                  <a:solidFill>
                    <a:schemeClr val="tx1"/>
                  </a:solidFill>
                  <a:latin typeface="Arial" panose="020B0604020202020204" pitchFamily="34" charset="0"/>
                  <a:ea typeface="微软雅黑" panose="020B0503020204020204" pitchFamily="34" charset="-122"/>
                </a:defRPr>
              </a:lvl4pPr>
              <a:lvl5pPr marL="2057400" indent="-228600" eaLnBrk="0" hangingPunct="0">
                <a:defRPr b="1">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b="1">
                  <a:solidFill>
                    <a:schemeClr val="tx1"/>
                  </a:solidFill>
                  <a:latin typeface="Arial" panose="020B0604020202020204" pitchFamily="34" charset="0"/>
                  <a:ea typeface="微软雅黑" panose="020B0503020204020204" pitchFamily="34" charset="-122"/>
                </a:defRPr>
              </a:lvl9pPr>
            </a:lstStyle>
            <a:p>
              <a:pPr marL="0" marR="0" lvl="0" indent="0" algn="ctr" defTabSz="685800" rtl="0" eaLnBrk="1" fontAlgn="auto" latinLnBrk="1" hangingPunct="1">
                <a:lnSpc>
                  <a:spcPct val="100000"/>
                </a:lnSpc>
                <a:spcBef>
                  <a:spcPts val="0"/>
                </a:spcBef>
                <a:spcAft>
                  <a:spcPts val="0"/>
                </a:spcAft>
                <a:buClrTx/>
                <a:buSzTx/>
                <a:buFontTx/>
                <a:buNone/>
                <a:defRPr/>
              </a:pPr>
              <a:r>
                <a:rPr kumimoji="1" lang="zh-CN" altLang="en-US" sz="216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标题文字内容</a:t>
              </a:r>
            </a:p>
          </p:txBody>
        </p:sp>
        <p:sp>
          <p:nvSpPr>
            <p:cNvPr id="30" name="Freeform 33"/>
            <p:cNvSpPr/>
            <p:nvPr/>
          </p:nvSpPr>
          <p:spPr bwMode="auto">
            <a:xfrm>
              <a:off x="4675741" y="2982691"/>
              <a:ext cx="2774267" cy="1001451"/>
            </a:xfrm>
            <a:custGeom>
              <a:avLst/>
              <a:gdLst>
                <a:gd name="T0" fmla="*/ 0 w 4756"/>
                <a:gd name="T1" fmla="*/ 1054100 h 1576"/>
                <a:gd name="T2" fmla="*/ 30675 w 4756"/>
                <a:gd name="T3" fmla="*/ 977852 h 1576"/>
                <a:gd name="T4" fmla="*/ 66258 w 4756"/>
                <a:gd name="T5" fmla="*/ 902941 h 1576"/>
                <a:gd name="T6" fmla="*/ 104296 w 4756"/>
                <a:gd name="T7" fmla="*/ 830706 h 1576"/>
                <a:gd name="T8" fmla="*/ 146014 w 4756"/>
                <a:gd name="T9" fmla="*/ 761146 h 1576"/>
                <a:gd name="T10" fmla="*/ 190186 w 4756"/>
                <a:gd name="T11" fmla="*/ 692924 h 1576"/>
                <a:gd name="T12" fmla="*/ 236813 w 4756"/>
                <a:gd name="T13" fmla="*/ 628714 h 1576"/>
                <a:gd name="T14" fmla="*/ 287120 w 4756"/>
                <a:gd name="T15" fmla="*/ 565843 h 1576"/>
                <a:gd name="T16" fmla="*/ 338654 w 4756"/>
                <a:gd name="T17" fmla="*/ 505647 h 1576"/>
                <a:gd name="T18" fmla="*/ 365648 w 4756"/>
                <a:gd name="T19" fmla="*/ 476218 h 1576"/>
                <a:gd name="T20" fmla="*/ 422091 w 4756"/>
                <a:gd name="T21" fmla="*/ 421372 h 1576"/>
                <a:gd name="T22" fmla="*/ 480987 w 4756"/>
                <a:gd name="T23" fmla="*/ 367865 h 1576"/>
                <a:gd name="T24" fmla="*/ 542338 w 4756"/>
                <a:gd name="T25" fmla="*/ 318370 h 1576"/>
                <a:gd name="T26" fmla="*/ 604915 w 4756"/>
                <a:gd name="T27" fmla="*/ 271551 h 1576"/>
                <a:gd name="T28" fmla="*/ 669946 w 4756"/>
                <a:gd name="T29" fmla="*/ 228745 h 1576"/>
                <a:gd name="T30" fmla="*/ 737432 w 4756"/>
                <a:gd name="T31" fmla="*/ 188614 h 1576"/>
                <a:gd name="T32" fmla="*/ 807371 w 4756"/>
                <a:gd name="T33" fmla="*/ 152497 h 1576"/>
                <a:gd name="T34" fmla="*/ 842954 w 4756"/>
                <a:gd name="T35" fmla="*/ 135107 h 1576"/>
                <a:gd name="T36" fmla="*/ 914121 w 4756"/>
                <a:gd name="T37" fmla="*/ 104340 h 1576"/>
                <a:gd name="T38" fmla="*/ 987741 w 4756"/>
                <a:gd name="T39" fmla="*/ 77586 h 1576"/>
                <a:gd name="T40" fmla="*/ 1062589 w 4756"/>
                <a:gd name="T41" fmla="*/ 53508 h 1576"/>
                <a:gd name="T42" fmla="*/ 1139890 w 4756"/>
                <a:gd name="T43" fmla="*/ 34780 h 1576"/>
                <a:gd name="T44" fmla="*/ 1217192 w 4756"/>
                <a:gd name="T45" fmla="*/ 20065 h 1576"/>
                <a:gd name="T46" fmla="*/ 1296947 w 4756"/>
                <a:gd name="T47" fmla="*/ 8026 h 1576"/>
                <a:gd name="T48" fmla="*/ 1377930 w 4756"/>
                <a:gd name="T49" fmla="*/ 1338 h 1576"/>
                <a:gd name="T50" fmla="*/ 1458913 w 4756"/>
                <a:gd name="T51" fmla="*/ 0 h 1576"/>
                <a:gd name="T52" fmla="*/ 1499404 w 4756"/>
                <a:gd name="T53" fmla="*/ 0 h 1576"/>
                <a:gd name="T54" fmla="*/ 1580386 w 4756"/>
                <a:gd name="T55" fmla="*/ 5351 h 1576"/>
                <a:gd name="T56" fmla="*/ 1660142 w 4756"/>
                <a:gd name="T57" fmla="*/ 13377 h 1576"/>
                <a:gd name="T58" fmla="*/ 1738670 w 4756"/>
                <a:gd name="T59" fmla="*/ 26754 h 1576"/>
                <a:gd name="T60" fmla="*/ 1817199 w 4756"/>
                <a:gd name="T61" fmla="*/ 44144 h 1576"/>
                <a:gd name="T62" fmla="*/ 1892046 w 4756"/>
                <a:gd name="T63" fmla="*/ 65547 h 1576"/>
                <a:gd name="T64" fmla="*/ 1966894 w 4756"/>
                <a:gd name="T65" fmla="*/ 90963 h 1576"/>
                <a:gd name="T66" fmla="*/ 2039287 w 4756"/>
                <a:gd name="T67" fmla="*/ 119054 h 1576"/>
                <a:gd name="T68" fmla="*/ 2074871 w 4756"/>
                <a:gd name="T69" fmla="*/ 135107 h 1576"/>
                <a:gd name="T70" fmla="*/ 2146037 w 4756"/>
                <a:gd name="T71" fmla="*/ 169887 h 1576"/>
                <a:gd name="T72" fmla="*/ 2213522 w 4756"/>
                <a:gd name="T73" fmla="*/ 208680 h 1576"/>
                <a:gd name="T74" fmla="*/ 2279781 w 4756"/>
                <a:gd name="T75" fmla="*/ 250148 h 1576"/>
                <a:gd name="T76" fmla="*/ 2344812 w 4756"/>
                <a:gd name="T77" fmla="*/ 294292 h 1576"/>
                <a:gd name="T78" fmla="*/ 2406163 w 4756"/>
                <a:gd name="T79" fmla="*/ 342449 h 1576"/>
                <a:gd name="T80" fmla="*/ 2466286 w 4756"/>
                <a:gd name="T81" fmla="*/ 394619 h 1576"/>
                <a:gd name="T82" fmla="*/ 2523955 w 4756"/>
                <a:gd name="T83" fmla="*/ 448126 h 1576"/>
                <a:gd name="T84" fmla="*/ 2579171 w 4756"/>
                <a:gd name="T85" fmla="*/ 505647 h 1576"/>
                <a:gd name="T86" fmla="*/ 2604938 w 4756"/>
                <a:gd name="T87" fmla="*/ 535076 h 1576"/>
                <a:gd name="T88" fmla="*/ 2656472 w 4756"/>
                <a:gd name="T89" fmla="*/ 596610 h 1576"/>
                <a:gd name="T90" fmla="*/ 2705553 w 4756"/>
                <a:gd name="T91" fmla="*/ 660819 h 1576"/>
                <a:gd name="T92" fmla="*/ 2750952 w 4756"/>
                <a:gd name="T93" fmla="*/ 726366 h 1576"/>
                <a:gd name="T94" fmla="*/ 2792670 w 4756"/>
                <a:gd name="T95" fmla="*/ 795926 h 1576"/>
                <a:gd name="T96" fmla="*/ 2833161 w 4756"/>
                <a:gd name="T97" fmla="*/ 866823 h 1576"/>
                <a:gd name="T98" fmla="*/ 2869972 w 4756"/>
                <a:gd name="T99" fmla="*/ 940396 h 1576"/>
                <a:gd name="T100" fmla="*/ 2903101 w 4756"/>
                <a:gd name="T101" fmla="*/ 1015307 h 1576"/>
                <a:gd name="T102" fmla="*/ 0 w 4756"/>
                <a:gd name="T103" fmla="*/ 1054100 h 15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56"/>
                <a:gd name="T157" fmla="*/ 0 h 1576"/>
                <a:gd name="T158" fmla="*/ 4756 w 4756"/>
                <a:gd name="T159" fmla="*/ 1576 h 15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gs>
                <a:gs pos="100000">
                  <a:srgbClr val="767676">
                    <a:alpha val="0"/>
                  </a:srgbClr>
                </a:gs>
              </a:gsLst>
              <a:lin ang="5400000" scaled="1"/>
            </a:gra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
        <p:nvSpPr>
          <p:cNvPr id="35" name="AutoShape 34"/>
          <p:cNvSpPr>
            <a:spLocks noChangeArrowheads="1"/>
          </p:cNvSpPr>
          <p:nvPr/>
        </p:nvSpPr>
        <p:spPr bwMode="auto">
          <a:xfrm rot="19232580">
            <a:off x="4594860" y="2868930"/>
            <a:ext cx="781527" cy="645795"/>
          </a:xfrm>
          <a:prstGeom prst="upArrow">
            <a:avLst>
              <a:gd name="adj1" fmla="val 52833"/>
              <a:gd name="adj2" fmla="val 45940"/>
            </a:avLst>
          </a:prstGeom>
          <a:gradFill rotWithShape="1">
            <a:gsLst>
              <a:gs pos="0">
                <a:srgbClr val="EF4B47"/>
              </a:gs>
              <a:gs pos="100000">
                <a:srgbClr val="FFFFFF">
                  <a:alpha val="0"/>
                </a:srgbClr>
              </a:gs>
            </a:gsLst>
            <a:lin ang="5400000" scaled="1"/>
          </a:gradFill>
          <a:ln>
            <a:noFill/>
          </a:ln>
        </p:spPr>
        <p:txBody>
          <a:bodyPr wrap="none" lIns="82285" tIns="41144" rIns="82285" bIns="41144"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36" name="AutoShape 35"/>
          <p:cNvSpPr>
            <a:spLocks noChangeArrowheads="1"/>
          </p:cNvSpPr>
          <p:nvPr/>
        </p:nvSpPr>
        <p:spPr bwMode="auto">
          <a:xfrm rot="2480061">
            <a:off x="6597968" y="2867502"/>
            <a:ext cx="781527" cy="645795"/>
          </a:xfrm>
          <a:prstGeom prst="upArrow">
            <a:avLst>
              <a:gd name="adj1" fmla="val 52833"/>
              <a:gd name="adj2" fmla="val 45940"/>
            </a:avLst>
          </a:prstGeom>
          <a:gradFill rotWithShape="1">
            <a:gsLst>
              <a:gs pos="0">
                <a:srgbClr val="EF4B47"/>
              </a:gs>
              <a:gs pos="100000">
                <a:srgbClr val="FFFFFF">
                  <a:alpha val="0"/>
                </a:srgbClr>
              </a:gs>
            </a:gsLst>
            <a:lin ang="5400000" scaled="1"/>
          </a:gradFill>
          <a:ln>
            <a:noFill/>
          </a:ln>
        </p:spPr>
        <p:txBody>
          <a:bodyPr wrap="none" lIns="82285" tIns="41144" rIns="82285" bIns="41144"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15"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36"/>
          <p:cNvGrpSpPr/>
          <p:nvPr/>
        </p:nvGrpSpPr>
        <p:grpSpPr>
          <a:xfrm>
            <a:off x="1072412" y="1664449"/>
            <a:ext cx="2235516" cy="2877003"/>
            <a:chOff x="467544" y="1772816"/>
            <a:chExt cx="2088232" cy="2687455"/>
          </a:xfrm>
          <a:effectLst>
            <a:outerShdw blurRad="50800" dist="38100" dir="2700000" algn="tl" rotWithShape="0">
              <a:prstClr val="black">
                <a:alpha val="40000"/>
              </a:prstClr>
            </a:outerShdw>
          </a:effectLst>
        </p:grpSpPr>
        <p:sp>
          <p:nvSpPr>
            <p:cNvPr id="38" name="圆角矩形 37"/>
            <p:cNvSpPr/>
            <p:nvPr/>
          </p:nvSpPr>
          <p:spPr>
            <a:xfrm>
              <a:off x="467544" y="1772816"/>
              <a:ext cx="2088232" cy="432048"/>
            </a:xfrm>
            <a:prstGeom prst="roundRect">
              <a:avLst>
                <a:gd name="adj"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53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单击此处添加标题</a:t>
              </a:r>
            </a:p>
          </p:txBody>
        </p:sp>
        <p:sp>
          <p:nvSpPr>
            <p:cNvPr id="39" name="矩形 38"/>
            <p:cNvSpPr/>
            <p:nvPr/>
          </p:nvSpPr>
          <p:spPr>
            <a:xfrm>
              <a:off x="467544" y="2204863"/>
              <a:ext cx="2088232" cy="2255408"/>
            </a:xfrm>
            <a:prstGeom prst="rect">
              <a:avLst/>
            </a:prstGeom>
            <a:solidFill>
              <a:schemeClr val="accent1"/>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endParaRPr kumimoji="0" lang="en-US" altLang="zh-CN"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26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a:t>
              </a: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down)">
                                      <p:cBhvr>
                                        <p:cTn id="20" dur="500"/>
                                        <p:tgtEl>
                                          <p:spTgt spid="3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down)">
                                      <p:cBhvr>
                                        <p:cTn id="26" dur="500"/>
                                        <p:tgtEl>
                                          <p:spTgt spid="36"/>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animBg="1"/>
      <p:bldP spid="35" grpId="0" animBg="1"/>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400000"/>
                    </a14:imgEffect>
                  </a14:imgLayer>
                </a14:imgProps>
              </a:ext>
            </a:extLst>
          </a:blip>
          <a:srcRect/>
          <a:stretch>
            <a:fillRect/>
          </a:stretch>
        </p:blipFill>
        <p:spPr>
          <a:xfrm>
            <a:off x="0" y="2166222"/>
            <a:ext cx="6718300" cy="2624549"/>
          </a:xfrm>
          <a:prstGeom prst="rect">
            <a:avLst/>
          </a:prstGeom>
        </p:spPr>
      </p:pic>
      <p:pic>
        <p:nvPicPr>
          <p:cNvPr id="5" name="图片 4"/>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l="-1" t="-2893" r="-2592"/>
          <a:stretch>
            <a:fillRect/>
          </a:stretch>
        </p:blipFill>
        <p:spPr>
          <a:xfrm>
            <a:off x="0" y="351027"/>
            <a:ext cx="5372100" cy="4792473"/>
          </a:xfrm>
          <a:prstGeom prst="rect">
            <a:avLst/>
          </a:prstGeom>
        </p:spPr>
      </p:pic>
      <p:pic>
        <p:nvPicPr>
          <p:cNvPr id="4" name="图片 3"/>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361535" y="3238500"/>
            <a:ext cx="1261765" cy="1905000"/>
          </a:xfrm>
          <a:prstGeom prst="rect">
            <a:avLst/>
          </a:prstGeom>
        </p:spPr>
      </p:pic>
      <p:sp>
        <p:nvSpPr>
          <p:cNvPr id="7" name="圆角矩形 6"/>
          <p:cNvSpPr/>
          <p:nvPr/>
        </p:nvSpPr>
        <p:spPr>
          <a:xfrm>
            <a:off x="3971939" y="1092200"/>
            <a:ext cx="4379177" cy="807322"/>
          </a:xfrm>
          <a:prstGeom prst="roundRect">
            <a:avLst>
              <a:gd name="adj" fmla="val 2222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pitchFamily="34" charset="-122"/>
              <a:cs typeface="+mn-cs"/>
            </a:endParaRPr>
          </a:p>
        </p:txBody>
      </p:sp>
      <p:sp>
        <p:nvSpPr>
          <p:cNvPr id="8" name="文本框 7"/>
          <p:cNvSpPr txBox="1"/>
          <p:nvPr/>
        </p:nvSpPr>
        <p:spPr>
          <a:xfrm>
            <a:off x="4084181" y="1167318"/>
            <a:ext cx="4174541" cy="64633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THANKS</a:t>
            </a:r>
            <a:endParaRPr kumimoji="0" lang="zh-CN" altLang="en-US" sz="3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9" name="文本框 8"/>
          <p:cNvSpPr txBox="1"/>
          <p:nvPr/>
        </p:nvSpPr>
        <p:spPr>
          <a:xfrm>
            <a:off x="4623286" y="1971126"/>
            <a:ext cx="3389069" cy="338554"/>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a:ln>
                  <a:noFill/>
                </a:ln>
                <a:solidFill>
                  <a:srgbClr val="C00000"/>
                </a:solidFill>
                <a:effectLst/>
                <a:uLnTx/>
                <a:uFillTx/>
                <a:latin typeface="等线" panose="02010600030101010101" charset="-122"/>
                <a:ea typeface="微软雅黑" panose="020B0503020204020204" pitchFamily="34" charset="-122"/>
                <a:cs typeface="+mn-cs"/>
              </a:rPr>
              <a:t>汇报人：</a:t>
            </a:r>
            <a:r>
              <a:rPr kumimoji="0" lang="en-US" altLang="zh-CN" sz="1600" b="1" i="0" u="none" strike="noStrike" kern="1200" cap="none" spc="0" normalizeH="0" baseline="0" noProof="0">
                <a:ln>
                  <a:noFill/>
                </a:ln>
                <a:solidFill>
                  <a:srgbClr val="C00000"/>
                </a:solidFill>
                <a:effectLst/>
                <a:uLnTx/>
                <a:uFillTx/>
                <a:latin typeface="等线" panose="02010600030101010101" charset="-122"/>
                <a:ea typeface="微软雅黑" panose="020B0503020204020204" pitchFamily="34" charset="-122"/>
                <a:cs typeface="+mn-cs"/>
              </a:rPr>
              <a:t>xiazaii     </a:t>
            </a:r>
            <a:r>
              <a:rPr kumimoji="0" lang="zh-CN" altLang="en-US" sz="1600" b="1" i="0" u="none" strike="noStrike" kern="1200" cap="none" spc="0" normalizeH="0" baseline="0" noProof="0">
                <a:ln>
                  <a:noFill/>
                </a:ln>
                <a:solidFill>
                  <a:srgbClr val="C00000"/>
                </a:solidFill>
                <a:effectLst/>
                <a:uLnTx/>
                <a:uFillTx/>
                <a:latin typeface="等线" panose="02010600030101010101" charset="-122"/>
                <a:ea typeface="微软雅黑" panose="020B0503020204020204" pitchFamily="34" charset="-122"/>
                <a:cs typeface="+mn-cs"/>
              </a:rPr>
              <a:t>时间：</a:t>
            </a:r>
            <a:r>
              <a:rPr kumimoji="0" lang="en-US" altLang="zh-CN" sz="1600" b="1" i="0" u="none" strike="noStrike" kern="1200" cap="none" spc="0" normalizeH="0" baseline="0" noProof="0">
                <a:ln>
                  <a:noFill/>
                </a:ln>
                <a:solidFill>
                  <a:srgbClr val="C00000"/>
                </a:solidFill>
                <a:effectLst/>
                <a:uLnTx/>
                <a:uFillTx/>
                <a:latin typeface="等线" panose="02010600030101010101" charset="-122"/>
                <a:ea typeface="微软雅黑" panose="020B0503020204020204" pitchFamily="34" charset="-122"/>
                <a:cs typeface="+mn-cs"/>
              </a:rPr>
              <a:t>XX</a:t>
            </a:r>
            <a:r>
              <a:rPr kumimoji="0" lang="zh-CN" altLang="en-US" sz="1600" b="1" i="0" u="none" strike="noStrike" kern="1200" cap="none" spc="0" normalizeH="0" baseline="0" noProof="0">
                <a:ln>
                  <a:noFill/>
                </a:ln>
                <a:solidFill>
                  <a:srgbClr val="C00000"/>
                </a:solidFill>
                <a:effectLst/>
                <a:uLnTx/>
                <a:uFillTx/>
                <a:latin typeface="等线" panose="02010600030101010101" charset="-122"/>
                <a:ea typeface="微软雅黑" panose="020B0503020204020204" pitchFamily="34" charset="-122"/>
                <a:cs typeface="+mn-cs"/>
              </a:rPr>
              <a:t>年</a:t>
            </a:r>
            <a:r>
              <a:rPr kumimoji="0" lang="en-US" altLang="zh-CN" sz="1600" b="1" i="0" u="none" strike="noStrike" kern="1200" cap="none" spc="0" normalizeH="0" baseline="0" noProof="0">
                <a:ln>
                  <a:noFill/>
                </a:ln>
                <a:solidFill>
                  <a:srgbClr val="C00000"/>
                </a:solidFill>
                <a:effectLst/>
                <a:uLnTx/>
                <a:uFillTx/>
                <a:latin typeface="等线" panose="02010600030101010101" charset="-122"/>
                <a:ea typeface="微软雅黑" panose="020B0503020204020204" pitchFamily="34" charset="-122"/>
                <a:cs typeface="+mn-cs"/>
              </a:rPr>
              <a:t>XX</a:t>
            </a:r>
            <a:r>
              <a:rPr kumimoji="0" lang="zh-CN" altLang="en-US" sz="1600" b="1" i="0" u="none" strike="noStrike" kern="1200" cap="none" spc="0" normalizeH="0" baseline="0" noProof="0">
                <a:ln>
                  <a:noFill/>
                </a:ln>
                <a:solidFill>
                  <a:srgbClr val="C00000"/>
                </a:solidFill>
                <a:effectLst/>
                <a:uLnTx/>
                <a:uFillTx/>
                <a:latin typeface="等线" panose="02010600030101010101" charset="-122"/>
                <a:ea typeface="微软雅黑" panose="020B0503020204020204" pitchFamily="34" charset="-122"/>
                <a:cs typeface="+mn-cs"/>
              </a:rPr>
              <a:t>月</a:t>
            </a:r>
            <a:endParaRPr kumimoji="0" lang="zh-CN" altLang="en-US" sz="1600" b="1" i="0" u="none" strike="noStrike" kern="1200" cap="none" spc="0" normalizeH="0" baseline="0" noProof="0" dirty="0">
              <a:ln>
                <a:noFill/>
              </a:ln>
              <a:solidFill>
                <a:srgbClr val="C00000"/>
              </a:solidFill>
              <a:effectLst/>
              <a:uLnTx/>
              <a:uFillTx/>
              <a:latin typeface="等线" panose="02010600030101010101" charset="-122"/>
              <a:ea typeface="微软雅黑" panose="020B0503020204020204" pitchFamily="34" charset="-122"/>
              <a:cs typeface="+mn-cs"/>
            </a:endParaRPr>
          </a:p>
        </p:txBody>
      </p:sp>
      <p:sp>
        <p:nvSpPr>
          <p:cNvPr id="15" name="文本框 14"/>
          <p:cNvSpPr txBox="1"/>
          <p:nvPr/>
        </p:nvSpPr>
        <p:spPr>
          <a:xfrm>
            <a:off x="4961519" y="613946"/>
            <a:ext cx="2388235" cy="39878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C00000"/>
                </a:solidFill>
                <a:effectLst/>
                <a:uLnTx/>
                <a:uFillTx/>
                <a:latin typeface="等线" panose="02010600030101010101" charset="-122"/>
                <a:ea typeface="微软雅黑" panose="020B0503020204020204" pitchFamily="34" charset="-122"/>
                <a:cs typeface="+mn-cs"/>
              </a:rPr>
              <a:t>202XPOWERPOINT</a:t>
            </a:r>
            <a:endParaRPr kumimoji="0" lang="zh-CN" altLang="en-US" sz="2000" b="1" i="0" u="none" strike="noStrike" kern="1200" cap="none" spc="0" normalizeH="0" baseline="0" noProof="0" dirty="0">
              <a:ln>
                <a:noFill/>
              </a:ln>
              <a:solidFill>
                <a:srgbClr val="C00000"/>
              </a:solidFill>
              <a:effectLst/>
              <a:uLnTx/>
              <a:uFillTx/>
              <a:latin typeface="等线" panose="02010600030101010101"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250"/>
                                        <p:tgtEl>
                                          <p:spTgt spid="5"/>
                                        </p:tgtEl>
                                      </p:cBhvr>
                                    </p:animEffect>
                                    <p:anim calcmode="lin" valueType="num">
                                      <p:cBhvr>
                                        <p:cTn id="12" dur="1250" fill="hold"/>
                                        <p:tgtEl>
                                          <p:spTgt spid="5"/>
                                        </p:tgtEl>
                                        <p:attrNameLst>
                                          <p:attrName>ppt_x</p:attrName>
                                        </p:attrNameLst>
                                      </p:cBhvr>
                                      <p:tavLst>
                                        <p:tav tm="0">
                                          <p:val>
                                            <p:strVal val="#ppt_x"/>
                                          </p:val>
                                        </p:tav>
                                        <p:tav tm="100000">
                                          <p:val>
                                            <p:strVal val="#ppt_x"/>
                                          </p:val>
                                        </p:tav>
                                      </p:tavLst>
                                    </p:anim>
                                    <p:anim calcmode="lin" valueType="num">
                                      <p:cBhvr>
                                        <p:cTn id="13" dur="125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2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par>
                          <p:cTn id="18" fill="hold">
                            <p:stCondLst>
                              <p:cond delay="3500"/>
                            </p:stCondLst>
                            <p:childTnLst>
                              <p:par>
                                <p:cTn id="19" presetID="18" presetClass="entr" presetSubtype="3"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upRight)">
                                      <p:cBhvr>
                                        <p:cTn id="21" dur="500"/>
                                        <p:tgtEl>
                                          <p:spTgt spid="7"/>
                                        </p:tgtEl>
                                      </p:cBhvr>
                                    </p:animEffect>
                                  </p:childTnLst>
                                </p:cTn>
                              </p:par>
                            </p:childTnLst>
                          </p:cTn>
                        </p:par>
                        <p:par>
                          <p:cTn id="22" fill="hold">
                            <p:stCondLst>
                              <p:cond delay="4000"/>
                            </p:stCondLst>
                            <p:childTnLst>
                              <p:par>
                                <p:cTn id="23" presetID="53"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Effect transition="in" filter="fade">
                                      <p:cBhvr>
                                        <p:cTn id="27" dur="1000"/>
                                        <p:tgtEl>
                                          <p:spTgt spid="8"/>
                                        </p:tgtEl>
                                      </p:cBhvr>
                                    </p:animEffect>
                                  </p:childTnLst>
                                </p:cTn>
                              </p:par>
                            </p:childTnLst>
                          </p:cTn>
                        </p:par>
                        <p:par>
                          <p:cTn id="28" fill="hold">
                            <p:stCondLst>
                              <p:cond delay="50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750"/>
                                        <p:tgtEl>
                                          <p:spTgt spid="15"/>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bwMode="auto">
          <a:xfrm>
            <a:off x="2710959" y="1188221"/>
            <a:ext cx="5759530" cy="846226"/>
            <a:chOff x="1327944" y="1194903"/>
            <a:chExt cx="6685756" cy="840782"/>
          </a:xfrm>
        </p:grpSpPr>
        <p:sp>
          <p:nvSpPr>
            <p:cNvPr id="6" name="Rounded Rectangle 4"/>
            <p:cNvSpPr>
              <a:spLocks noChangeArrowheads="1"/>
            </p:cNvSpPr>
            <p:nvPr/>
          </p:nvSpPr>
          <p:spPr bwMode="auto">
            <a:xfrm>
              <a:off x="1327944" y="1194903"/>
              <a:ext cx="6685756" cy="840782"/>
            </a:xfrm>
            <a:prstGeom prst="roundRect">
              <a:avLst>
                <a:gd name="adj" fmla="val 11444"/>
              </a:avLst>
            </a:prstGeom>
            <a:solidFill>
              <a:srgbClr val="C00000"/>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Rectangle 5"/>
            <p:cNvSpPr/>
            <p:nvPr/>
          </p:nvSpPr>
          <p:spPr bwMode="auto">
            <a:xfrm>
              <a:off x="2278949" y="1278176"/>
              <a:ext cx="5591036"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TextBox 6"/>
            <p:cNvSpPr txBox="1">
              <a:spLocks noChangeArrowheads="1"/>
            </p:cNvSpPr>
            <p:nvPr/>
          </p:nvSpPr>
          <p:spPr bwMode="auto">
            <a:xfrm>
              <a:off x="1584106" y="1262567"/>
              <a:ext cx="563630" cy="76449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cs typeface="+mn-cs"/>
                </a:rPr>
                <a:t>1</a:t>
              </a:r>
            </a:p>
          </p:txBody>
        </p:sp>
      </p:grpSp>
      <p:sp>
        <p:nvSpPr>
          <p:cNvPr id="19" name="Rektangel 76"/>
          <p:cNvSpPr>
            <a:spLocks noChangeArrowheads="1"/>
          </p:cNvSpPr>
          <p:nvPr/>
        </p:nvSpPr>
        <p:spPr bwMode="auto">
          <a:xfrm>
            <a:off x="3808940" y="1471160"/>
            <a:ext cx="4055905" cy="403298"/>
          </a:xfrm>
          <a:prstGeom prst="rect">
            <a:avLst/>
          </a:prstGeom>
          <a:noFill/>
          <a:ln w="9525">
            <a:noFill/>
            <a:miter lim="800000"/>
          </a:ln>
        </p:spPr>
        <p:txBody>
          <a:bodyPr wrap="square" lIns="90723" tIns="45362" rIns="90723" bIns="45362">
            <a:spAutoFit/>
          </a:bodyPr>
          <a:lstStyle/>
          <a:p>
            <a:pPr marL="226695" marR="0" lvl="0" indent="-226695" algn="l" defTabSz="680085" rtl="0" eaLnBrk="1" fontAlgn="auto" latinLnBrk="0" hangingPunct="1">
              <a:lnSpc>
                <a:spcPct val="70000"/>
              </a:lnSpc>
              <a:spcBef>
                <a:spcPts val="67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28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3" name="图片 12"/>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61535" y="3238500"/>
            <a:ext cx="1261765" cy="1905000"/>
          </a:xfrm>
          <a:prstGeom prst="rect">
            <a:avLst/>
          </a:prstGeom>
        </p:spPr>
      </p:pic>
      <p:grpSp>
        <p:nvGrpSpPr>
          <p:cNvPr id="2" name="组合 1"/>
          <p:cNvGrpSpPr/>
          <p:nvPr/>
        </p:nvGrpSpPr>
        <p:grpSpPr>
          <a:xfrm>
            <a:off x="0" y="1308100"/>
            <a:ext cx="5376633" cy="3835400"/>
            <a:chOff x="0" y="351027"/>
            <a:chExt cx="6718300" cy="4792473"/>
          </a:xfrm>
        </p:grpSpPr>
        <p:pic>
          <p:nvPicPr>
            <p:cNvPr id="14" name="图片 13"/>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0" y="2166222"/>
              <a:ext cx="6718300" cy="2624549"/>
            </a:xfrm>
            <a:prstGeom prst="rect">
              <a:avLst/>
            </a:prstGeom>
          </p:spPr>
        </p:pic>
        <p:pic>
          <p:nvPicPr>
            <p:cNvPr id="15" name="图片 14"/>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400000"/>
                      </a14:imgEffect>
                    </a14:imgLayer>
                  </a14:imgProps>
                </a:ext>
              </a:extLst>
            </a:blip>
            <a:srcRect l="-1" t="-2893" r="-2592"/>
            <a:stretch>
              <a:fillRect/>
            </a:stretch>
          </p:blipFill>
          <p:spPr>
            <a:xfrm>
              <a:off x="0" y="351027"/>
              <a:ext cx="5372100" cy="47924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75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3" name="圆角矩形 2"/>
          <p:cNvSpPr/>
          <p:nvPr/>
        </p:nvSpPr>
        <p:spPr>
          <a:xfrm>
            <a:off x="1331595" y="1238727"/>
            <a:ext cx="6480810" cy="955833"/>
          </a:xfrm>
          <a:prstGeom prst="roundRect">
            <a:avLst>
              <a:gd name="adj" fmla="val 0"/>
            </a:avLst>
          </a:prstGeom>
          <a:solidFill>
            <a:schemeClr val="accent1"/>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20000"/>
              </a:lnSpc>
              <a:spcBef>
                <a:spcPts val="0"/>
              </a:spcBef>
              <a:spcAft>
                <a:spcPts val="0"/>
              </a:spcAft>
              <a:buClrTx/>
              <a:buSzTx/>
              <a:buFontTx/>
              <a:buNone/>
              <a:defRPr/>
            </a:pPr>
            <a:endParaRPr kumimoji="0" lang="zh-CN" altLang="en-US" sz="99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nvGrpSpPr>
          <p:cNvPr id="4" name="组合 3"/>
          <p:cNvGrpSpPr/>
          <p:nvPr/>
        </p:nvGrpSpPr>
        <p:grpSpPr bwMode="auto">
          <a:xfrm>
            <a:off x="1404462" y="1311593"/>
            <a:ext cx="1515903" cy="817245"/>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20000"/>
                </a:lnSpc>
                <a:spcBef>
                  <a:spcPts val="0"/>
                </a:spcBef>
                <a:spcAft>
                  <a:spcPts val="0"/>
                </a:spcAft>
                <a:buClrTx/>
                <a:buSzTx/>
                <a:buFontTx/>
                <a:buNone/>
                <a:defRPr/>
              </a:pPr>
              <a:endParaRPr kumimoji="0" lang="zh-CN" altLang="en-US" sz="126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 name="Freeform 41"/>
            <p:cNvSpPr>
              <a:spLocks noEditPoints="1"/>
            </p:cNvSpPr>
            <p:nvPr/>
          </p:nvSpPr>
          <p:spPr bwMode="auto">
            <a:xfrm>
              <a:off x="827840" y="1597160"/>
              <a:ext cx="575057" cy="51661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822960" rtl="0" eaLnBrk="1" fontAlgn="auto" latinLnBrk="0" hangingPunct="1">
                <a:lnSpc>
                  <a:spcPct val="120000"/>
                </a:lnSpc>
                <a:spcBef>
                  <a:spcPts val="0"/>
                </a:spcBef>
                <a:spcAft>
                  <a:spcPts val="0"/>
                </a:spcAft>
                <a:buClrTx/>
                <a:buSzTx/>
                <a:buFontTx/>
                <a:buNone/>
                <a:defRPr/>
              </a:pPr>
              <a:endParaRPr kumimoji="0" lang="en-US" sz="126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21526" name="TextBox 6"/>
            <p:cNvSpPr txBox="1">
              <a:spLocks noChangeArrowheads="1"/>
            </p:cNvSpPr>
            <p:nvPr/>
          </p:nvSpPr>
          <p:spPr bwMode="auto">
            <a:xfrm>
              <a:off x="1403649" y="1609636"/>
              <a:ext cx="1224136" cy="575191"/>
            </a:xfrm>
            <a:prstGeom prst="rect">
              <a:avLst/>
            </a:prstGeom>
            <a:noFill/>
            <a:ln w="9525">
              <a:noFill/>
              <a:miter lim="800000"/>
            </a:ln>
          </p:spPr>
          <p:txBody>
            <a:bodyPr>
              <a:spAutoFit/>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p>
          </p:txBody>
        </p:sp>
      </p:grpSp>
      <p:sp>
        <p:nvSpPr>
          <p:cNvPr id="8" name="文本框 58"/>
          <p:cNvSpPr txBox="1"/>
          <p:nvPr/>
        </p:nvSpPr>
        <p:spPr>
          <a:xfrm>
            <a:off x="3081814" y="1405890"/>
            <a:ext cx="4250531" cy="690574"/>
          </a:xfrm>
          <a:prstGeom prst="rect">
            <a:avLst/>
          </a:prstGeom>
          <a:noFill/>
        </p:spPr>
        <p:txBody>
          <a:bodyPr>
            <a:spAutoFit/>
          </a:bodyPr>
          <a:lstStyle/>
          <a:p>
            <a:pPr marL="257175" marR="0" lvl="0" indent="-257175" algn="l" defTabSz="82296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257175" marR="0" lvl="0" indent="-257175" algn="l" defTabSz="82296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257175" marR="0" lvl="0" indent="-257175" algn="l" defTabSz="82296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 name="圆角矩形 8"/>
          <p:cNvSpPr/>
          <p:nvPr/>
        </p:nvSpPr>
        <p:spPr>
          <a:xfrm>
            <a:off x="1331595" y="2390299"/>
            <a:ext cx="6480810" cy="957263"/>
          </a:xfrm>
          <a:prstGeom prst="roundRect">
            <a:avLst>
              <a:gd name="adj" fmla="val 0"/>
            </a:avLst>
          </a:prstGeom>
          <a:solidFill>
            <a:schemeClr val="accent1"/>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20000"/>
              </a:lnSpc>
              <a:spcBef>
                <a:spcPts val="0"/>
              </a:spcBef>
              <a:spcAft>
                <a:spcPts val="0"/>
              </a:spcAft>
              <a:buClrTx/>
              <a:buSzTx/>
              <a:buFontTx/>
              <a:buNone/>
              <a:defRPr/>
            </a:pPr>
            <a:endParaRPr kumimoji="0" lang="zh-CN" altLang="en-US" sz="99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0" name="文本框 58"/>
          <p:cNvSpPr txBox="1"/>
          <p:nvPr/>
        </p:nvSpPr>
        <p:spPr>
          <a:xfrm>
            <a:off x="3081814" y="2538889"/>
            <a:ext cx="4250531" cy="690574"/>
          </a:xfrm>
          <a:prstGeom prst="rect">
            <a:avLst/>
          </a:prstGeom>
          <a:noFill/>
        </p:spPr>
        <p:txBody>
          <a:bodyPr>
            <a:spAutoFit/>
          </a:bodyPr>
          <a:lstStyle/>
          <a:p>
            <a:pPr marL="257175" marR="0" lvl="0" indent="-257175" algn="l" defTabSz="82296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257175" marR="0" lvl="0" indent="-257175" algn="l" defTabSz="82296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257175" marR="0" lvl="0" indent="-257175" algn="l" defTabSz="82296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1" name="圆角矩形 10"/>
          <p:cNvSpPr/>
          <p:nvPr/>
        </p:nvSpPr>
        <p:spPr>
          <a:xfrm>
            <a:off x="1331595" y="3559017"/>
            <a:ext cx="6480810" cy="957263"/>
          </a:xfrm>
          <a:prstGeom prst="roundRect">
            <a:avLst>
              <a:gd name="adj" fmla="val 0"/>
            </a:avLst>
          </a:prstGeom>
          <a:solidFill>
            <a:schemeClr val="accent1"/>
          </a:solidFill>
          <a:ln>
            <a:no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20000"/>
              </a:lnSpc>
              <a:spcBef>
                <a:spcPts val="0"/>
              </a:spcBef>
              <a:spcAft>
                <a:spcPts val="0"/>
              </a:spcAft>
              <a:buClrTx/>
              <a:buSzTx/>
              <a:buFontTx/>
              <a:buNone/>
              <a:defRPr/>
            </a:pPr>
            <a:endParaRPr kumimoji="0" lang="zh-CN" altLang="en-US" sz="99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文本框 58"/>
          <p:cNvSpPr txBox="1"/>
          <p:nvPr/>
        </p:nvSpPr>
        <p:spPr>
          <a:xfrm>
            <a:off x="3081814" y="3704749"/>
            <a:ext cx="4250531" cy="690574"/>
          </a:xfrm>
          <a:prstGeom prst="rect">
            <a:avLst/>
          </a:prstGeom>
          <a:noFill/>
        </p:spPr>
        <p:txBody>
          <a:bodyPr>
            <a:spAutoFit/>
          </a:bodyPr>
          <a:lstStyle/>
          <a:p>
            <a:pPr marL="257175" marR="0" lvl="0" indent="-257175" algn="l" defTabSz="82296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257175" marR="0" lvl="0" indent="-257175" algn="l" defTabSz="82296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a:p>
            <a:pPr marL="257175" marR="0" lvl="0" indent="-257175" algn="l" defTabSz="82296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rPr>
              <a:t>单击此处添加文本，单击此处添加文本，单击此处添加文本</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bwMode="auto">
          <a:xfrm>
            <a:off x="1404462" y="2460308"/>
            <a:ext cx="1515903" cy="817245"/>
            <a:chOff x="710462" y="2852936"/>
            <a:chExt cx="2054324" cy="1106750"/>
          </a:xfrm>
        </p:grpSpPr>
        <p:grpSp>
          <p:nvGrpSpPr>
            <p:cNvPr id="21519"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20000"/>
                  </a:lnSpc>
                  <a:spcBef>
                    <a:spcPts val="0"/>
                  </a:spcBef>
                  <a:spcAft>
                    <a:spcPts val="0"/>
                  </a:spcAft>
                  <a:buClrTx/>
                  <a:buSzTx/>
                  <a:buFontTx/>
                  <a:buNone/>
                  <a:defRPr/>
                </a:pPr>
                <a:endParaRPr kumimoji="0" lang="zh-CN" altLang="en-US" sz="126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523" name="TextBox 17"/>
              <p:cNvSpPr txBox="1">
                <a:spLocks noChangeArrowheads="1"/>
              </p:cNvSpPr>
              <p:nvPr/>
            </p:nvSpPr>
            <p:spPr bwMode="auto">
              <a:xfrm>
                <a:off x="1403649" y="1609636"/>
                <a:ext cx="1224136" cy="575191"/>
              </a:xfrm>
              <a:prstGeom prst="rect">
                <a:avLst/>
              </a:prstGeom>
              <a:noFill/>
              <a:ln w="9525">
                <a:noFill/>
                <a:miter lim="800000"/>
              </a:ln>
            </p:spPr>
            <p:txBody>
              <a:bodyPr>
                <a:spAutoFit/>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p>
            </p:txBody>
          </p:sp>
        </p:grpSp>
        <p:sp>
          <p:nvSpPr>
            <p:cNvPr id="15" name="Freeform 26"/>
            <p:cNvSpPr>
              <a:spLocks noEditPoints="1"/>
            </p:cNvSpPr>
            <p:nvPr/>
          </p:nvSpPr>
          <p:spPr bwMode="auto">
            <a:xfrm>
              <a:off x="826635" y="3042554"/>
              <a:ext cx="468564" cy="468240"/>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marL="0" marR="0" lvl="0" indent="0" algn="l" defTabSz="822960" rtl="0" eaLnBrk="1" fontAlgn="auto" latinLnBrk="0" hangingPunct="1">
                <a:lnSpc>
                  <a:spcPct val="120000"/>
                </a:lnSpc>
                <a:spcBef>
                  <a:spcPts val="0"/>
                </a:spcBef>
                <a:spcAft>
                  <a:spcPts val="0"/>
                </a:spcAft>
                <a:buClrTx/>
                <a:buSzTx/>
                <a:buFontTx/>
                <a:buNone/>
                <a:defRPr/>
              </a:pPr>
              <a:endParaRPr kumimoji="0" lang="da-DK" sz="126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sp>
          <p:nvSpPr>
            <p:cNvPr id="16" name="Freeform 27"/>
            <p:cNvSpPr>
              <a:spLocks noEditPoints="1"/>
            </p:cNvSpPr>
            <p:nvPr/>
          </p:nvSpPr>
          <p:spPr bwMode="auto">
            <a:xfrm>
              <a:off x="1225495" y="3383092"/>
              <a:ext cx="333029" cy="33473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marL="0" marR="0" lvl="0" indent="0" algn="l" defTabSz="822960" rtl="0" eaLnBrk="1" fontAlgn="auto" latinLnBrk="0" hangingPunct="1">
                <a:lnSpc>
                  <a:spcPct val="120000"/>
                </a:lnSpc>
                <a:spcBef>
                  <a:spcPts val="0"/>
                </a:spcBef>
                <a:spcAft>
                  <a:spcPts val="0"/>
                </a:spcAft>
                <a:buClrTx/>
                <a:buSzTx/>
                <a:buFontTx/>
                <a:buNone/>
                <a:defRPr/>
              </a:pPr>
              <a:endParaRPr kumimoji="0" lang="da-DK" sz="126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grpSp>
        <p:nvGrpSpPr>
          <p:cNvPr id="19" name="组合 18"/>
          <p:cNvGrpSpPr/>
          <p:nvPr/>
        </p:nvGrpSpPr>
        <p:grpSpPr bwMode="auto">
          <a:xfrm>
            <a:off x="1404462" y="3629025"/>
            <a:ext cx="1515903" cy="817245"/>
            <a:chOff x="710462" y="4437112"/>
            <a:chExt cx="2054324" cy="1106750"/>
          </a:xfrm>
        </p:grpSpPr>
        <p:grpSp>
          <p:nvGrpSpPr>
            <p:cNvPr id="21515" name="组合 19"/>
            <p:cNvGrpSpPr/>
            <p:nvPr/>
          </p:nvGrpSpPr>
          <p:grpSpPr bwMode="auto">
            <a:xfrm>
              <a:off x="710462" y="4437112"/>
              <a:ext cx="2054324" cy="1106750"/>
              <a:chOff x="717476" y="1291449"/>
              <a:chExt cx="2054324" cy="1106750"/>
            </a:xfrm>
          </p:grpSpPr>
          <p:sp>
            <p:nvSpPr>
              <p:cNvPr id="23" name="圆角矩形 22"/>
              <p:cNvSpPr/>
              <p:nvPr/>
            </p:nvSpPr>
            <p:spPr>
              <a:xfrm>
                <a:off x="717476" y="1291449"/>
                <a:ext cx="2054324" cy="1106750"/>
              </a:xfrm>
              <a:prstGeom prst="roundRect">
                <a:avLst>
                  <a:gd name="adj" fmla="val 10880"/>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20000"/>
                  </a:lnSpc>
                  <a:spcBef>
                    <a:spcPts val="0"/>
                  </a:spcBef>
                  <a:spcAft>
                    <a:spcPts val="0"/>
                  </a:spcAft>
                  <a:buClrTx/>
                  <a:buSzTx/>
                  <a:buFontTx/>
                  <a:buNone/>
                  <a:defRPr/>
                </a:pPr>
                <a:endParaRPr kumimoji="0" lang="zh-CN" altLang="en-US" sz="126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518" name="TextBox 23"/>
              <p:cNvSpPr txBox="1">
                <a:spLocks noChangeArrowheads="1"/>
              </p:cNvSpPr>
              <p:nvPr/>
            </p:nvSpPr>
            <p:spPr bwMode="auto">
              <a:xfrm>
                <a:off x="1403649" y="1609636"/>
                <a:ext cx="1224136" cy="575191"/>
              </a:xfrm>
              <a:prstGeom prst="rect">
                <a:avLst/>
              </a:prstGeom>
              <a:noFill/>
              <a:ln w="9525">
                <a:noFill/>
                <a:miter lim="800000"/>
              </a:ln>
            </p:spPr>
            <p:txBody>
              <a:bodyPr>
                <a:spAutoFit/>
              </a:bodyPr>
              <a:lstStyle/>
              <a:p>
                <a:pPr marL="0" marR="0" lvl="0" indent="0" algn="ctr" defTabSz="822960" rtl="0" eaLnBrk="1" fontAlgn="base" latinLnBrk="0" hangingPunct="1">
                  <a:lnSpc>
                    <a:spcPct val="120000"/>
                  </a:lnSpc>
                  <a:spcBef>
                    <a:spcPct val="0"/>
                  </a:spcBef>
                  <a:spcAft>
                    <a:spcPct val="0"/>
                  </a:spcAft>
                  <a:buClrTx/>
                  <a:buSzTx/>
                  <a:buFontTx/>
                  <a:buNone/>
                  <a:defRPr/>
                </a:pPr>
                <a:r>
                  <a:rPr kumimoji="0"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标题</a:t>
                </a:r>
              </a:p>
            </p:txBody>
          </p:sp>
        </p:grpSp>
        <p:sp>
          <p:nvSpPr>
            <p:cNvPr id="21" name="Freeform 41"/>
            <p:cNvSpPr>
              <a:spLocks noEditPoints="1"/>
            </p:cNvSpPr>
            <p:nvPr/>
          </p:nvSpPr>
          <p:spPr bwMode="auto">
            <a:xfrm>
              <a:off x="826635" y="4742823"/>
              <a:ext cx="615717" cy="49532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marL="0" marR="0" lvl="0" indent="0" algn="l" defTabSz="822960" rtl="0" eaLnBrk="1" fontAlgn="auto" latinLnBrk="0" hangingPunct="1">
                <a:lnSpc>
                  <a:spcPct val="120000"/>
                </a:lnSpc>
                <a:spcBef>
                  <a:spcPts val="0"/>
                </a:spcBef>
                <a:spcAft>
                  <a:spcPts val="0"/>
                </a:spcAft>
                <a:buClrTx/>
                <a:buSzTx/>
                <a:buFontTx/>
                <a:buNone/>
                <a:defRPr/>
              </a:pPr>
              <a:endParaRPr kumimoji="0" lang="en-US" sz="126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3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22" presetClass="entr" presetSubtype="8" fill="hold" grpId="0" nodeType="withEffect">
                                  <p:stCondLst>
                                    <p:cond delay="60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30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8" fill="hold" grpId="0" nodeType="withEffect">
                                  <p:stCondLst>
                                    <p:cond delay="60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10" presetClass="entr" presetSubtype="0" fill="hold" nodeType="withEffect">
                                  <p:stCondLst>
                                    <p:cond delay="3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22" presetClass="entr" presetSubtype="8" fill="hold" grpId="0" nodeType="withEffect">
                                  <p:stCondLst>
                                    <p:cond delay="60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 grpId="0" animBg="1"/>
      <p:bldP spid="8" grpId="0"/>
      <p:bldP spid="9" grpId="0" animBg="1"/>
      <p:bldP spid="10" grpId="0"/>
      <p:bldP spid="11"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grpSp>
        <p:nvGrpSpPr>
          <p:cNvPr id="3" name="组合 2"/>
          <p:cNvGrpSpPr/>
          <p:nvPr/>
        </p:nvGrpSpPr>
        <p:grpSpPr bwMode="auto">
          <a:xfrm>
            <a:off x="1188720" y="1413034"/>
            <a:ext cx="2784634" cy="3231833"/>
            <a:chOff x="813320" y="1355531"/>
            <a:chExt cx="3094076" cy="3592483"/>
          </a:xfrm>
        </p:grpSpPr>
        <p:sp>
          <p:nvSpPr>
            <p:cNvPr id="4" name="椭圆 16"/>
            <p:cNvSpPr/>
            <p:nvPr/>
          </p:nvSpPr>
          <p:spPr>
            <a:xfrm>
              <a:off x="2023299" y="4445676"/>
              <a:ext cx="1042707" cy="28282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srgbClr val="FFFFFF">
                    <a:lumMod val="75000"/>
                    <a:lumOff val="25000"/>
                  </a:srgbClr>
                </a:solidFill>
                <a:effectLst/>
                <a:uLnTx/>
                <a:uFillTx/>
                <a:latin typeface="Calibri" panose="020F0502020204030204"/>
                <a:ea typeface="微软雅黑" panose="020B0503020204020204" pitchFamily="34" charset="-122"/>
                <a:cs typeface="+mn-cs"/>
              </a:endParaRPr>
            </a:p>
          </p:txBody>
        </p:sp>
        <p:sp>
          <p:nvSpPr>
            <p:cNvPr id="5" name="椭圆 16"/>
            <p:cNvSpPr/>
            <p:nvPr/>
          </p:nvSpPr>
          <p:spPr>
            <a:xfrm>
              <a:off x="980592" y="4601888"/>
              <a:ext cx="1042707" cy="28282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srgbClr val="FFFFFF">
                    <a:lumMod val="75000"/>
                    <a:lumOff val="25000"/>
                  </a:srgbClr>
                </a:solidFill>
                <a:effectLst/>
                <a:uLnTx/>
                <a:uFillTx/>
                <a:latin typeface="Calibri" panose="020F0502020204030204"/>
                <a:ea typeface="微软雅黑" panose="020B0503020204020204" pitchFamily="34" charset="-122"/>
                <a:cs typeface="+mn-cs"/>
              </a:endParaRPr>
            </a:p>
          </p:txBody>
        </p:sp>
        <p:sp>
          <p:nvSpPr>
            <p:cNvPr id="6" name="椭圆 16"/>
            <p:cNvSpPr/>
            <p:nvPr/>
          </p:nvSpPr>
          <p:spPr>
            <a:xfrm>
              <a:off x="2864689" y="4665192"/>
              <a:ext cx="1042707" cy="282822"/>
            </a:xfrm>
            <a:prstGeom prst="ellipse">
              <a:avLst/>
            </a:prstGeom>
            <a:gradFill flip="none" rotWithShape="1">
              <a:gsLst>
                <a:gs pos="97000">
                  <a:sysClr val="windowText" lastClr="000000">
                    <a:alpha val="0"/>
                  </a:sysClr>
                </a:gs>
                <a:gs pos="0">
                  <a:sysClr val="windowText" lastClr="000000">
                    <a:alpha val="54000"/>
                  </a:sysClr>
                </a:gs>
              </a:gsLst>
              <a:path path="shape">
                <a:fillToRect l="50000" t="50000" r="50000" b="50000"/>
              </a:path>
              <a:tileRect/>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0" cap="none" spc="0" normalizeH="0" baseline="0" noProof="0" dirty="0">
                <a:ln>
                  <a:noFill/>
                </a:ln>
                <a:solidFill>
                  <a:srgbClr val="FFFFFF">
                    <a:lumMod val="75000"/>
                    <a:lumOff val="25000"/>
                  </a:srgbClr>
                </a:solidFill>
                <a:effectLst/>
                <a:uLnTx/>
                <a:uFillTx/>
                <a:latin typeface="Calibri" panose="020F0502020204030204"/>
                <a:ea typeface="微软雅黑" panose="020B0503020204020204" pitchFamily="34" charset="-122"/>
                <a:cs typeface="+mn-cs"/>
              </a:endParaRPr>
            </a:p>
          </p:txBody>
        </p:sp>
        <p:sp>
          <p:nvSpPr>
            <p:cNvPr id="7" name="圓柱 46"/>
            <p:cNvSpPr/>
            <p:nvPr/>
          </p:nvSpPr>
          <p:spPr>
            <a:xfrm rot="20820000">
              <a:off x="3047383" y="3514367"/>
              <a:ext cx="164620" cy="1316957"/>
            </a:xfrm>
            <a:prstGeom prst="can">
              <a:avLst/>
            </a:prstGeom>
            <a:gradFill flip="none" rotWithShape="1">
              <a:gsLst>
                <a:gs pos="0">
                  <a:schemeClr val="bg1">
                    <a:lumMod val="50000"/>
                  </a:schemeClr>
                </a:gs>
                <a:gs pos="50000">
                  <a:schemeClr val="bg1">
                    <a:lumMod val="75000"/>
                  </a:schemeClr>
                </a:gs>
                <a:gs pos="100000">
                  <a:schemeClr val="bg1">
                    <a:lumMod val="95000"/>
                  </a:schemeClr>
                </a:gs>
              </a:gsLst>
              <a:lin ang="10800000" scaled="1"/>
              <a:tileRect/>
            </a:gradFill>
            <a:ln>
              <a:noFill/>
            </a:ln>
            <a:scene3d>
              <a:camera prst="orthographicFront">
                <a:rot lat="0" lon="0" rev="9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圓柱 45"/>
            <p:cNvSpPr/>
            <p:nvPr/>
          </p:nvSpPr>
          <p:spPr>
            <a:xfrm rot="480000">
              <a:off x="2509059" y="4046705"/>
              <a:ext cx="137183" cy="521296"/>
            </a:xfrm>
            <a:prstGeom prst="can">
              <a:avLst/>
            </a:prstGeom>
            <a:gradFill flip="none" rotWithShape="1">
              <a:gsLst>
                <a:gs pos="0">
                  <a:schemeClr val="bg1">
                    <a:lumMod val="50000"/>
                  </a:schemeClr>
                </a:gs>
                <a:gs pos="50000">
                  <a:schemeClr val="bg1">
                    <a:lumMod val="75000"/>
                  </a:schemeClr>
                </a:gs>
                <a:gs pos="100000">
                  <a:schemeClr val="bg1">
                    <a:lumMod val="95000"/>
                  </a:schemeClr>
                </a:gs>
              </a:gsLst>
              <a:lin ang="0" scaled="1"/>
              <a:tileRect/>
            </a:gradFill>
            <a:ln>
              <a:noFill/>
            </a:ln>
            <a:scene3d>
              <a:camera prst="orthographicFront">
                <a:rot lat="0" lon="0" rev="900000"/>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9" name="圓柱 44"/>
            <p:cNvSpPr/>
            <p:nvPr/>
          </p:nvSpPr>
          <p:spPr>
            <a:xfrm>
              <a:off x="1611719" y="3951847"/>
              <a:ext cx="137183" cy="768225"/>
            </a:xfrm>
            <a:prstGeom prst="can">
              <a:avLst/>
            </a:prstGeom>
            <a:gradFill flip="none" rotWithShape="1">
              <a:gsLst>
                <a:gs pos="0">
                  <a:schemeClr val="bg1">
                    <a:lumMod val="50000"/>
                  </a:schemeClr>
                </a:gs>
                <a:gs pos="50000">
                  <a:schemeClr val="bg1">
                    <a:lumMod val="75000"/>
                  </a:schemeClr>
                </a:gs>
                <a:gs pos="100000">
                  <a:schemeClr val="bg1">
                    <a:lumMod val="95000"/>
                  </a:schemeClr>
                </a:gs>
              </a:gsLst>
              <a:lin ang="0" scaled="1"/>
              <a:tileRect/>
            </a:gradFill>
            <a:ln>
              <a:noFill/>
            </a:ln>
            <a:scene3d>
              <a:camera prst="orthographicFront">
                <a:rot lat="0" lon="0" rev="20099999"/>
              </a:camera>
              <a:lightRig rig="threePt" dir="t"/>
            </a:scene3d>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nvGrpSpPr>
            <p:cNvPr id="10" name="群組 4"/>
            <p:cNvGrpSpPr>
              <a:grpSpLocks noChangeAspect="1"/>
            </p:cNvGrpSpPr>
            <p:nvPr/>
          </p:nvGrpSpPr>
          <p:grpSpPr>
            <a:xfrm>
              <a:off x="813320" y="1355531"/>
              <a:ext cx="2636841" cy="2636841"/>
              <a:chOff x="3578289" y="1565433"/>
              <a:chExt cx="3295086" cy="3295086"/>
            </a:xfrm>
            <a:scene3d>
              <a:camera prst="perspectiveContrastingLeftFacing">
                <a:rot lat="332029" lon="2706886" rev="20796564"/>
              </a:camera>
              <a:lightRig rig="threePt" dir="t">
                <a:rot lat="0" lon="0" rev="2400000"/>
              </a:lightRig>
            </a:scene3d>
          </p:grpSpPr>
          <p:sp>
            <p:nvSpPr>
              <p:cNvPr id="11" name="橢圓 2"/>
              <p:cNvSpPr>
                <a:spLocks noChangeAspect="1"/>
              </p:cNvSpPr>
              <p:nvPr/>
            </p:nvSpPr>
            <p:spPr>
              <a:xfrm>
                <a:off x="3578289" y="1565433"/>
                <a:ext cx="3295086" cy="3295086"/>
              </a:xfrm>
              <a:prstGeom prst="ellipse">
                <a:avLst/>
              </a:prstGeom>
              <a:gradFill flip="none" rotWithShape="1">
                <a:gsLst>
                  <a:gs pos="0">
                    <a:srgbClr val="FF0000"/>
                  </a:gs>
                  <a:gs pos="10000">
                    <a:srgbClr val="FF0000"/>
                  </a:gs>
                  <a:gs pos="11000">
                    <a:schemeClr val="bg1"/>
                  </a:gs>
                  <a:gs pos="20000">
                    <a:schemeClr val="bg1"/>
                  </a:gs>
                  <a:gs pos="21000">
                    <a:srgbClr val="FF0000"/>
                  </a:gs>
                  <a:gs pos="30000">
                    <a:srgbClr val="FF0000"/>
                  </a:gs>
                  <a:gs pos="31000">
                    <a:schemeClr val="bg1"/>
                  </a:gs>
                  <a:gs pos="40000">
                    <a:schemeClr val="bg1"/>
                  </a:gs>
                  <a:gs pos="41000">
                    <a:srgbClr val="FF0000"/>
                  </a:gs>
                  <a:gs pos="100000">
                    <a:srgbClr val="FF0000"/>
                  </a:gs>
                </a:gsLst>
                <a:path path="circle">
                  <a:fillToRect l="50000" t="50000" r="50000" b="50000"/>
                </a:path>
                <a:tileRect/>
              </a:gradFill>
              <a:ln w="304800">
                <a:solidFill>
                  <a:srgbClr val="FF0000"/>
                </a:solidFill>
              </a:ln>
              <a:sp3d>
                <a:bevelT w="0" h="298450" prst="coolSlant"/>
              </a:sp3d>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2" name="橢圓 3"/>
              <p:cNvSpPr>
                <a:spLocks noChangeAspect="1"/>
              </p:cNvSpPr>
              <p:nvPr/>
            </p:nvSpPr>
            <p:spPr>
              <a:xfrm>
                <a:off x="3578289" y="1565433"/>
                <a:ext cx="3295086" cy="3295086"/>
              </a:xfrm>
              <a:prstGeom prst="ellipse">
                <a:avLst/>
              </a:prstGeom>
              <a:gradFill flip="none" rotWithShape="1">
                <a:gsLst>
                  <a:gs pos="0">
                    <a:srgbClr val="FF0000">
                      <a:alpha val="0"/>
                    </a:srgbClr>
                  </a:gs>
                  <a:gs pos="50000">
                    <a:schemeClr val="bg1">
                      <a:alpha val="0"/>
                    </a:schemeClr>
                  </a:gs>
                  <a:gs pos="51000">
                    <a:schemeClr val="bg1"/>
                  </a:gs>
                  <a:gs pos="60000">
                    <a:schemeClr val="bg1"/>
                  </a:gs>
                </a:gsLst>
                <a:path path="circle">
                  <a:fillToRect l="50000" t="50000" r="50000" b="50000"/>
                </a:path>
                <a:tileRect/>
              </a:gradFill>
              <a:ln w="304800">
                <a:solidFill>
                  <a:srgbClr val="FF0000"/>
                </a:solidFill>
              </a:ln>
              <a:sp3d>
                <a:bevelT w="0" h="298450" prst="coolSlant"/>
              </a:sp3d>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grpSp>
        <p:nvGrpSpPr>
          <p:cNvPr id="13" name="群組 14"/>
          <p:cNvGrpSpPr/>
          <p:nvPr/>
        </p:nvGrpSpPr>
        <p:grpSpPr bwMode="auto">
          <a:xfrm>
            <a:off x="878682" y="2307432"/>
            <a:ext cx="1400175" cy="502920"/>
            <a:chOff x="5688232" y="5517232"/>
            <a:chExt cx="2268144" cy="947844"/>
          </a:xfrm>
        </p:grpSpPr>
        <p:sp>
          <p:nvSpPr>
            <p:cNvPr id="14" name="矩形 13"/>
            <p:cNvSpPr/>
            <p:nvPr/>
          </p:nvSpPr>
          <p:spPr>
            <a:xfrm>
              <a:off x="7488861" y="6004617"/>
              <a:ext cx="467515" cy="35006"/>
            </a:xfrm>
            <a:prstGeom prst="rect">
              <a:avLst/>
            </a:prstGeom>
            <a:gradFill flip="none" rotWithShape="1">
              <a:gsLst>
                <a:gs pos="0">
                  <a:schemeClr val="bg1">
                    <a:lumMod val="75000"/>
                  </a:schemeClr>
                </a:gs>
                <a:gs pos="50000">
                  <a:schemeClr val="bg1">
                    <a:lumMod val="95000"/>
                  </a:schemeClr>
                </a:gs>
                <a:gs pos="50000">
                  <a:schemeClr val="bg1">
                    <a:lumMod val="7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5" name="矩形 14"/>
            <p:cNvSpPr/>
            <p:nvPr/>
          </p:nvSpPr>
          <p:spPr>
            <a:xfrm>
              <a:off x="7308335" y="5948070"/>
              <a:ext cx="180526" cy="145408"/>
            </a:xfrm>
            <a:prstGeom prst="rect">
              <a:avLst/>
            </a:prstGeom>
            <a:gradFill flip="none" rotWithShape="1">
              <a:gsLst>
                <a:gs pos="0">
                  <a:schemeClr val="bg1">
                    <a:lumMod val="75000"/>
                  </a:schemeClr>
                </a:gs>
                <a:gs pos="50000">
                  <a:schemeClr val="bg1">
                    <a:lumMod val="95000"/>
                  </a:schemeClr>
                </a:gs>
                <a:gs pos="50000">
                  <a:schemeClr val="bg1">
                    <a:lumMod val="7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6" name="矩形 15"/>
            <p:cNvSpPr/>
            <p:nvPr/>
          </p:nvSpPr>
          <p:spPr>
            <a:xfrm>
              <a:off x="5688232" y="5948070"/>
              <a:ext cx="1620103" cy="145408"/>
            </a:xfrm>
            <a:prstGeom prst="rect">
              <a:avLst/>
            </a:prstGeom>
            <a:gradFill flip="none" rotWithShape="1">
              <a:gsLst>
                <a:gs pos="0">
                  <a:schemeClr val="tx1">
                    <a:lumMod val="85000"/>
                    <a:lumOff val="15000"/>
                  </a:schemeClr>
                </a:gs>
                <a:gs pos="50000">
                  <a:schemeClr val="tx1">
                    <a:lumMod val="50000"/>
                    <a:lumOff val="50000"/>
                  </a:schemeClr>
                </a:gs>
                <a:gs pos="50000">
                  <a:schemeClr val="tx1">
                    <a:lumMod val="85000"/>
                    <a:lumOff val="1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7" name="套索 12"/>
            <p:cNvSpPr/>
            <p:nvPr/>
          </p:nvSpPr>
          <p:spPr>
            <a:xfrm>
              <a:off x="5688232" y="5517232"/>
              <a:ext cx="972062" cy="791665"/>
            </a:xfrm>
            <a:prstGeom prst="chord">
              <a:avLst>
                <a:gd name="adj1" fmla="val 10489652"/>
                <a:gd name="adj2" fmla="val 370006"/>
              </a:avLst>
            </a:prstGeom>
            <a:gradFill flip="none" rotWithShape="1">
              <a:gsLst>
                <a:gs pos="0">
                  <a:schemeClr val="tx1">
                    <a:lumMod val="85000"/>
                    <a:lumOff val="15000"/>
                  </a:schemeClr>
                </a:gs>
                <a:gs pos="50000">
                  <a:schemeClr val="tx1">
                    <a:lumMod val="75000"/>
                    <a:lumOff val="25000"/>
                  </a:schemeClr>
                </a:gs>
                <a:gs pos="100000">
                  <a:schemeClr val="tx1">
                    <a:lumMod val="65000"/>
                    <a:lumOff val="3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8" name="套索 11"/>
            <p:cNvSpPr/>
            <p:nvPr/>
          </p:nvSpPr>
          <p:spPr>
            <a:xfrm>
              <a:off x="5688232" y="5676103"/>
              <a:ext cx="972062" cy="503543"/>
            </a:xfrm>
            <a:prstGeom prst="chord">
              <a:avLst>
                <a:gd name="adj1" fmla="val 10489652"/>
                <a:gd name="adj2" fmla="val 370006"/>
              </a:avLst>
            </a:prstGeom>
            <a:gradFill flip="none" rotWithShape="1">
              <a:gsLst>
                <a:gs pos="0">
                  <a:schemeClr val="tx1">
                    <a:lumMod val="85000"/>
                    <a:lumOff val="15000"/>
                  </a:schemeClr>
                </a:gs>
                <a:gs pos="50000">
                  <a:schemeClr val="tx1">
                    <a:lumMod val="65000"/>
                    <a:lumOff val="35000"/>
                  </a:schemeClr>
                </a:gs>
                <a:gs pos="100000">
                  <a:schemeClr val="bg1">
                    <a:lumMod val="50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9" name="套索 13"/>
            <p:cNvSpPr/>
            <p:nvPr/>
          </p:nvSpPr>
          <p:spPr>
            <a:xfrm flipV="1">
              <a:off x="5688232" y="5746114"/>
              <a:ext cx="972062" cy="718962"/>
            </a:xfrm>
            <a:prstGeom prst="chord">
              <a:avLst>
                <a:gd name="adj1" fmla="val 10489652"/>
                <a:gd name="adj2" fmla="val 370006"/>
              </a:avLst>
            </a:prstGeom>
            <a:gradFill flip="none" rotWithShape="1">
              <a:gsLst>
                <a:gs pos="0">
                  <a:schemeClr val="tx1">
                    <a:lumMod val="85000"/>
                    <a:lumOff val="15000"/>
                  </a:schemeClr>
                </a:gs>
                <a:gs pos="50000">
                  <a:schemeClr val="tx1">
                    <a:lumMod val="75000"/>
                    <a:lumOff val="25000"/>
                  </a:schemeClr>
                </a:gs>
                <a:gs pos="100000">
                  <a:schemeClr val="tx1">
                    <a:lumMod val="65000"/>
                    <a:lumOff val="3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20" name="群組 15"/>
          <p:cNvGrpSpPr>
            <a:grpSpLocks noChangeAspect="1"/>
          </p:cNvGrpSpPr>
          <p:nvPr/>
        </p:nvGrpSpPr>
        <p:grpSpPr bwMode="auto">
          <a:xfrm rot="-2585600">
            <a:off x="1304450" y="3311843"/>
            <a:ext cx="841533" cy="348615"/>
            <a:chOff x="5681358" y="5382164"/>
            <a:chExt cx="2275034" cy="1097067"/>
          </a:xfrm>
        </p:grpSpPr>
        <p:sp>
          <p:nvSpPr>
            <p:cNvPr id="21" name="矩形 20"/>
            <p:cNvSpPr/>
            <p:nvPr/>
          </p:nvSpPr>
          <p:spPr>
            <a:xfrm>
              <a:off x="7486629" y="5995480"/>
              <a:ext cx="467368" cy="35969"/>
            </a:xfrm>
            <a:prstGeom prst="rect">
              <a:avLst/>
            </a:prstGeom>
            <a:gradFill flip="none" rotWithShape="1">
              <a:gsLst>
                <a:gs pos="0">
                  <a:schemeClr val="bg1">
                    <a:lumMod val="75000"/>
                  </a:schemeClr>
                </a:gs>
                <a:gs pos="50000">
                  <a:schemeClr val="bg1">
                    <a:lumMod val="95000"/>
                  </a:schemeClr>
                </a:gs>
                <a:gs pos="50000">
                  <a:schemeClr val="bg1">
                    <a:lumMod val="7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7307256" y="5947652"/>
              <a:ext cx="181538" cy="143878"/>
            </a:xfrm>
            <a:prstGeom prst="rect">
              <a:avLst/>
            </a:prstGeom>
            <a:gradFill flip="none" rotWithShape="1">
              <a:gsLst>
                <a:gs pos="0">
                  <a:schemeClr val="bg1">
                    <a:lumMod val="75000"/>
                  </a:schemeClr>
                </a:gs>
                <a:gs pos="50000">
                  <a:schemeClr val="bg1">
                    <a:lumMod val="95000"/>
                  </a:schemeClr>
                </a:gs>
                <a:gs pos="50000">
                  <a:schemeClr val="bg1">
                    <a:lumMod val="7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5689747" y="5947502"/>
              <a:ext cx="1618402" cy="143878"/>
            </a:xfrm>
            <a:prstGeom prst="rect">
              <a:avLst/>
            </a:prstGeom>
            <a:gradFill flip="none" rotWithShape="1">
              <a:gsLst>
                <a:gs pos="0">
                  <a:schemeClr val="bg1">
                    <a:lumMod val="50000"/>
                  </a:schemeClr>
                </a:gs>
                <a:gs pos="50000">
                  <a:schemeClr val="bg1">
                    <a:lumMod val="75000"/>
                  </a:schemeClr>
                </a:gs>
                <a:gs pos="50000">
                  <a:schemeClr val="bg1">
                    <a:lumMod val="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5" name="套索 19"/>
            <p:cNvSpPr/>
            <p:nvPr/>
          </p:nvSpPr>
          <p:spPr>
            <a:xfrm>
              <a:off x="5682162" y="5382377"/>
              <a:ext cx="973360" cy="930710"/>
            </a:xfrm>
            <a:prstGeom prst="chord">
              <a:avLst>
                <a:gd name="adj1" fmla="val 10489652"/>
                <a:gd name="adj2" fmla="val 370006"/>
              </a:avLst>
            </a:prstGeom>
            <a:gradFill flip="none" rotWithShape="1">
              <a:gsLst>
                <a:gs pos="0">
                  <a:schemeClr val="bg1">
                    <a:lumMod val="50000"/>
                  </a:schemeClr>
                </a:gs>
                <a:gs pos="50000">
                  <a:schemeClr val="bg1">
                    <a:lumMod val="75000"/>
                  </a:schemeClr>
                </a:gs>
                <a:gs pos="100000">
                  <a:schemeClr val="bg1">
                    <a:lumMod val="9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6" name="套索 20"/>
            <p:cNvSpPr/>
            <p:nvPr/>
          </p:nvSpPr>
          <p:spPr>
            <a:xfrm>
              <a:off x="5690505" y="5674567"/>
              <a:ext cx="969498" cy="508066"/>
            </a:xfrm>
            <a:prstGeom prst="chord">
              <a:avLst>
                <a:gd name="adj1" fmla="val 10489652"/>
                <a:gd name="adj2" fmla="val 370006"/>
              </a:avLst>
            </a:prstGeom>
            <a:gradFill flip="none" rotWithShape="1">
              <a:gsLst>
                <a:gs pos="0">
                  <a:schemeClr val="bg1">
                    <a:lumMod val="75000"/>
                  </a:schemeClr>
                </a:gs>
                <a:gs pos="50000">
                  <a:schemeClr val="bg1">
                    <a:lumMod val="50000"/>
                  </a:schemeClr>
                </a:gs>
                <a:gs pos="100000">
                  <a:schemeClr val="bg1">
                    <a:lumMod val="9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7" name="套索 21"/>
            <p:cNvSpPr/>
            <p:nvPr/>
          </p:nvSpPr>
          <p:spPr>
            <a:xfrm flipV="1">
              <a:off x="5683610" y="5700515"/>
              <a:ext cx="973360" cy="777840"/>
            </a:xfrm>
            <a:prstGeom prst="chord">
              <a:avLst>
                <a:gd name="adj1" fmla="val 10310472"/>
                <a:gd name="adj2" fmla="val 370006"/>
              </a:avLst>
            </a:prstGeom>
            <a:gradFill flip="none" rotWithShape="1">
              <a:gsLst>
                <a:gs pos="0">
                  <a:schemeClr val="bg1">
                    <a:lumMod val="50000"/>
                  </a:schemeClr>
                </a:gs>
                <a:gs pos="50000">
                  <a:schemeClr val="bg1">
                    <a:lumMod val="75000"/>
                  </a:schemeClr>
                </a:gs>
                <a:gs pos="100000">
                  <a:schemeClr val="bg1">
                    <a:lumMod val="9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28" name="群組 22"/>
          <p:cNvGrpSpPr>
            <a:grpSpLocks noChangeAspect="1"/>
          </p:cNvGrpSpPr>
          <p:nvPr/>
        </p:nvGrpSpPr>
        <p:grpSpPr bwMode="auto">
          <a:xfrm rot="1928577">
            <a:off x="1205865" y="1811655"/>
            <a:ext cx="840105" cy="304324"/>
            <a:chOff x="5688232" y="5517232"/>
            <a:chExt cx="2268144" cy="957380"/>
          </a:xfrm>
        </p:grpSpPr>
        <p:sp>
          <p:nvSpPr>
            <p:cNvPr id="29" name="矩形 28"/>
            <p:cNvSpPr/>
            <p:nvPr/>
          </p:nvSpPr>
          <p:spPr>
            <a:xfrm>
              <a:off x="7487912" y="6001871"/>
              <a:ext cx="466745" cy="35958"/>
            </a:xfrm>
            <a:prstGeom prst="rect">
              <a:avLst/>
            </a:prstGeom>
            <a:gradFill flip="none" rotWithShape="1">
              <a:gsLst>
                <a:gs pos="0">
                  <a:schemeClr val="bg1">
                    <a:lumMod val="75000"/>
                  </a:schemeClr>
                </a:gs>
                <a:gs pos="50000">
                  <a:schemeClr val="bg1">
                    <a:lumMod val="95000"/>
                  </a:schemeClr>
                </a:gs>
                <a:gs pos="50000">
                  <a:schemeClr val="bg1">
                    <a:lumMod val="7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0" name="矩形 29"/>
            <p:cNvSpPr/>
            <p:nvPr/>
          </p:nvSpPr>
          <p:spPr>
            <a:xfrm>
              <a:off x="7308440" y="5950265"/>
              <a:ext cx="181298" cy="143832"/>
            </a:xfrm>
            <a:prstGeom prst="rect">
              <a:avLst/>
            </a:prstGeom>
            <a:gradFill flip="none" rotWithShape="1">
              <a:gsLst>
                <a:gs pos="0">
                  <a:schemeClr val="bg1">
                    <a:lumMod val="75000"/>
                  </a:schemeClr>
                </a:gs>
                <a:gs pos="50000">
                  <a:schemeClr val="bg1">
                    <a:lumMod val="95000"/>
                  </a:schemeClr>
                </a:gs>
                <a:gs pos="50000">
                  <a:schemeClr val="bg1">
                    <a:lumMod val="7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1" name="矩形 30"/>
            <p:cNvSpPr/>
            <p:nvPr/>
          </p:nvSpPr>
          <p:spPr>
            <a:xfrm>
              <a:off x="5687441" y="5946831"/>
              <a:ext cx="1620103" cy="143832"/>
            </a:xfrm>
            <a:prstGeom prst="rect">
              <a:avLst/>
            </a:prstGeom>
            <a:gradFill flip="none" rotWithShape="1">
              <a:gsLst>
                <a:gs pos="0">
                  <a:schemeClr val="bg1">
                    <a:lumMod val="50000"/>
                  </a:schemeClr>
                </a:gs>
                <a:gs pos="50000">
                  <a:schemeClr val="bg1">
                    <a:lumMod val="75000"/>
                  </a:schemeClr>
                </a:gs>
                <a:gs pos="50000">
                  <a:schemeClr val="bg1">
                    <a:lumMod val="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2" name="套索 26"/>
            <p:cNvSpPr/>
            <p:nvPr/>
          </p:nvSpPr>
          <p:spPr>
            <a:xfrm>
              <a:off x="5683312" y="5513116"/>
              <a:ext cx="972062" cy="791073"/>
            </a:xfrm>
            <a:prstGeom prst="chord">
              <a:avLst>
                <a:gd name="adj1" fmla="val 10489652"/>
                <a:gd name="adj2" fmla="val 370006"/>
              </a:avLst>
            </a:prstGeom>
            <a:gradFill flip="none" rotWithShape="1">
              <a:gsLst>
                <a:gs pos="0">
                  <a:schemeClr val="bg1">
                    <a:lumMod val="50000"/>
                  </a:schemeClr>
                </a:gs>
                <a:gs pos="50000">
                  <a:schemeClr val="bg1">
                    <a:lumMod val="75000"/>
                  </a:schemeClr>
                </a:gs>
                <a:gs pos="100000">
                  <a:schemeClr val="bg1">
                    <a:lumMod val="9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3" name="套索 27"/>
            <p:cNvSpPr/>
            <p:nvPr/>
          </p:nvSpPr>
          <p:spPr>
            <a:xfrm>
              <a:off x="5680695" y="5675197"/>
              <a:ext cx="972062" cy="507904"/>
            </a:xfrm>
            <a:prstGeom prst="chord">
              <a:avLst>
                <a:gd name="adj1" fmla="val 10489652"/>
                <a:gd name="adj2" fmla="val 370006"/>
              </a:avLst>
            </a:prstGeom>
            <a:gradFill flip="none" rotWithShape="1">
              <a:gsLst>
                <a:gs pos="0">
                  <a:schemeClr val="bg1">
                    <a:lumMod val="75000"/>
                  </a:schemeClr>
                </a:gs>
                <a:gs pos="50000">
                  <a:schemeClr val="bg1">
                    <a:lumMod val="50000"/>
                  </a:schemeClr>
                </a:gs>
                <a:gs pos="100000">
                  <a:schemeClr val="bg1">
                    <a:lumMod val="9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4" name="套索 28"/>
            <p:cNvSpPr/>
            <p:nvPr/>
          </p:nvSpPr>
          <p:spPr>
            <a:xfrm flipV="1">
              <a:off x="5684963" y="5754894"/>
              <a:ext cx="972062" cy="719158"/>
            </a:xfrm>
            <a:prstGeom prst="chord">
              <a:avLst>
                <a:gd name="adj1" fmla="val 10310472"/>
                <a:gd name="adj2" fmla="val 370006"/>
              </a:avLst>
            </a:prstGeom>
            <a:gradFill flip="none" rotWithShape="1">
              <a:gsLst>
                <a:gs pos="0">
                  <a:schemeClr val="bg1">
                    <a:lumMod val="50000"/>
                  </a:schemeClr>
                </a:gs>
                <a:gs pos="50000">
                  <a:schemeClr val="bg1">
                    <a:lumMod val="75000"/>
                  </a:schemeClr>
                </a:gs>
                <a:gs pos="100000">
                  <a:schemeClr val="bg1">
                    <a:lumMod val="9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35" name="群組 29"/>
          <p:cNvGrpSpPr>
            <a:grpSpLocks noChangeAspect="1"/>
          </p:cNvGrpSpPr>
          <p:nvPr/>
        </p:nvGrpSpPr>
        <p:grpSpPr bwMode="auto">
          <a:xfrm rot="4560307">
            <a:off x="1885236" y="1419464"/>
            <a:ext cx="840105" cy="304323"/>
            <a:chOff x="5688232" y="5517232"/>
            <a:chExt cx="2268144" cy="957380"/>
          </a:xfrm>
        </p:grpSpPr>
        <p:sp>
          <p:nvSpPr>
            <p:cNvPr id="36" name="矩形 35"/>
            <p:cNvSpPr/>
            <p:nvPr/>
          </p:nvSpPr>
          <p:spPr>
            <a:xfrm>
              <a:off x="7488485" y="6000627"/>
              <a:ext cx="466743" cy="35958"/>
            </a:xfrm>
            <a:prstGeom prst="rect">
              <a:avLst/>
            </a:prstGeom>
            <a:gradFill flip="none" rotWithShape="1">
              <a:gsLst>
                <a:gs pos="0">
                  <a:schemeClr val="bg1">
                    <a:lumMod val="75000"/>
                  </a:schemeClr>
                </a:gs>
                <a:gs pos="50000">
                  <a:schemeClr val="bg1">
                    <a:lumMod val="95000"/>
                  </a:schemeClr>
                </a:gs>
                <a:gs pos="50000">
                  <a:schemeClr val="bg1">
                    <a:lumMod val="7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7" name="矩形 36"/>
            <p:cNvSpPr/>
            <p:nvPr/>
          </p:nvSpPr>
          <p:spPr>
            <a:xfrm>
              <a:off x="7302823" y="5939335"/>
              <a:ext cx="181296" cy="143832"/>
            </a:xfrm>
            <a:prstGeom prst="rect">
              <a:avLst/>
            </a:prstGeom>
            <a:gradFill flip="none" rotWithShape="1">
              <a:gsLst>
                <a:gs pos="0">
                  <a:schemeClr val="bg1">
                    <a:lumMod val="75000"/>
                  </a:schemeClr>
                </a:gs>
                <a:gs pos="50000">
                  <a:schemeClr val="bg1">
                    <a:lumMod val="95000"/>
                  </a:schemeClr>
                </a:gs>
                <a:gs pos="50000">
                  <a:schemeClr val="bg1">
                    <a:lumMod val="75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8" name="矩形 37"/>
            <p:cNvSpPr/>
            <p:nvPr/>
          </p:nvSpPr>
          <p:spPr>
            <a:xfrm>
              <a:off x="5681549" y="5946089"/>
              <a:ext cx="1620103" cy="143832"/>
            </a:xfrm>
            <a:prstGeom prst="rect">
              <a:avLst/>
            </a:prstGeom>
            <a:gradFill flip="none" rotWithShape="1">
              <a:gsLst>
                <a:gs pos="0">
                  <a:schemeClr val="bg1">
                    <a:lumMod val="50000"/>
                  </a:schemeClr>
                </a:gs>
                <a:gs pos="50000">
                  <a:schemeClr val="bg1">
                    <a:lumMod val="75000"/>
                  </a:schemeClr>
                </a:gs>
                <a:gs pos="50000">
                  <a:schemeClr val="bg1">
                    <a:lumMod val="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9" name="套索 33"/>
            <p:cNvSpPr/>
            <p:nvPr/>
          </p:nvSpPr>
          <p:spPr>
            <a:xfrm>
              <a:off x="5686479" y="5515901"/>
              <a:ext cx="972062" cy="791076"/>
            </a:xfrm>
            <a:prstGeom prst="chord">
              <a:avLst>
                <a:gd name="adj1" fmla="val 10489652"/>
                <a:gd name="adj2" fmla="val 370006"/>
              </a:avLst>
            </a:prstGeom>
            <a:gradFill flip="none" rotWithShape="1">
              <a:gsLst>
                <a:gs pos="0">
                  <a:schemeClr val="bg1">
                    <a:lumMod val="50000"/>
                  </a:schemeClr>
                </a:gs>
                <a:gs pos="50000">
                  <a:schemeClr val="bg1">
                    <a:lumMod val="75000"/>
                  </a:schemeClr>
                </a:gs>
                <a:gs pos="100000">
                  <a:schemeClr val="bg1">
                    <a:lumMod val="9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套索 34"/>
            <p:cNvSpPr/>
            <p:nvPr/>
          </p:nvSpPr>
          <p:spPr>
            <a:xfrm>
              <a:off x="5681348" y="5681473"/>
              <a:ext cx="972062" cy="507905"/>
            </a:xfrm>
            <a:prstGeom prst="chord">
              <a:avLst>
                <a:gd name="adj1" fmla="val 10489652"/>
                <a:gd name="adj2" fmla="val 370006"/>
              </a:avLst>
            </a:prstGeom>
            <a:gradFill flip="none" rotWithShape="1">
              <a:gsLst>
                <a:gs pos="0">
                  <a:schemeClr val="bg1">
                    <a:lumMod val="75000"/>
                  </a:schemeClr>
                </a:gs>
                <a:gs pos="50000">
                  <a:schemeClr val="bg1">
                    <a:lumMod val="50000"/>
                  </a:schemeClr>
                </a:gs>
                <a:gs pos="100000">
                  <a:schemeClr val="bg1">
                    <a:lumMod val="9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1" name="套索 35"/>
            <p:cNvSpPr/>
            <p:nvPr/>
          </p:nvSpPr>
          <p:spPr>
            <a:xfrm flipV="1">
              <a:off x="5688473" y="5746992"/>
              <a:ext cx="972062" cy="719160"/>
            </a:xfrm>
            <a:prstGeom prst="chord">
              <a:avLst>
                <a:gd name="adj1" fmla="val 10310472"/>
                <a:gd name="adj2" fmla="val 370006"/>
              </a:avLst>
            </a:prstGeom>
            <a:gradFill flip="none" rotWithShape="1">
              <a:gsLst>
                <a:gs pos="0">
                  <a:schemeClr val="bg1">
                    <a:lumMod val="50000"/>
                  </a:schemeClr>
                </a:gs>
                <a:gs pos="50000">
                  <a:schemeClr val="bg1">
                    <a:lumMod val="75000"/>
                  </a:schemeClr>
                </a:gs>
                <a:gs pos="100000">
                  <a:schemeClr val="bg1">
                    <a:lumMod val="95000"/>
                  </a:schemeClr>
                </a:gs>
              </a:gsLst>
              <a:lin ang="16200000" scaled="1"/>
              <a:tileRect/>
            </a:gradFill>
            <a:ln w="3175">
              <a:noFill/>
              <a:prstDash val="solid"/>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zh-TW"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42" name="组合 41"/>
          <p:cNvGrpSpPr/>
          <p:nvPr/>
        </p:nvGrpSpPr>
        <p:grpSpPr bwMode="auto">
          <a:xfrm>
            <a:off x="4053364" y="1210152"/>
            <a:ext cx="4277678" cy="972978"/>
            <a:chOff x="3347864" y="1152444"/>
            <a:chExt cx="4752528" cy="1080120"/>
          </a:xfrm>
        </p:grpSpPr>
        <p:sp>
          <p:nvSpPr>
            <p:cNvPr id="43" name="矩形 42"/>
            <p:cNvSpPr/>
            <p:nvPr/>
          </p:nvSpPr>
          <p:spPr>
            <a:xfrm>
              <a:off x="3347864" y="1152444"/>
              <a:ext cx="4752528" cy="26646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单击此处填加标题</a:t>
              </a:r>
              <a:endParaRPr kumimoji="0" lang="en-US" altLang="zh-CN" sz="126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4" name="矩形 43"/>
            <p:cNvSpPr/>
            <p:nvPr/>
          </p:nvSpPr>
          <p:spPr>
            <a:xfrm>
              <a:off x="3347864" y="1418905"/>
              <a:ext cx="4752528" cy="8136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05740" marR="0" lvl="0" indent="-205740" algn="l" defTabSz="617220" rtl="0" eaLnBrk="1" fontAlgn="auto" latinLnBrk="0" hangingPunct="1">
                <a:lnSpc>
                  <a:spcPct val="70000"/>
                </a:lnSpc>
                <a:spcBef>
                  <a:spcPts val="610"/>
                </a:spcBef>
                <a:spcAft>
                  <a:spcPts val="0"/>
                </a:spcAft>
                <a:buClrTx/>
                <a:buSzTx/>
                <a:buFont typeface="Arial" panose="020B0604020202020204" pitchFamily="34" charset="0"/>
                <a:buChar char="•"/>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205740" marR="0" lvl="0" indent="-205740" algn="l" defTabSz="617220" rtl="0" eaLnBrk="1" fontAlgn="auto" latinLnBrk="0" hangingPunct="1">
                <a:lnSpc>
                  <a:spcPct val="70000"/>
                </a:lnSpc>
                <a:spcBef>
                  <a:spcPts val="610"/>
                </a:spcBef>
                <a:spcAft>
                  <a:spcPts val="0"/>
                </a:spcAft>
                <a:buClrTx/>
                <a:buSzTx/>
                <a:buFont typeface="Arial" panose="020B0604020202020204" pitchFamily="34" charset="0"/>
                <a:buChar char="•"/>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205740" marR="0" lvl="0" indent="-205740" algn="l" defTabSz="617220" rtl="0" eaLnBrk="1" fontAlgn="auto" latinLnBrk="0" hangingPunct="1">
                <a:lnSpc>
                  <a:spcPct val="70000"/>
                </a:lnSpc>
                <a:spcBef>
                  <a:spcPts val="610"/>
                </a:spcBef>
                <a:spcAft>
                  <a:spcPts val="0"/>
                </a:spcAft>
                <a:buClrTx/>
                <a:buSzTx/>
                <a:buFont typeface="Arial" panose="020B0604020202020204" pitchFamily="34" charset="0"/>
                <a:buChar char="•"/>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zh-CN" altLang="en-US" sz="1620" b="0" i="0" u="none" strike="noStrike" kern="1200" cap="none" spc="0" normalizeH="0" baseline="0" noProof="0" dirty="0">
                <a:ln>
                  <a:noFill/>
                </a:ln>
                <a:solidFill>
                  <a:srgbClr val="D8D8D8">
                    <a:lumMod val="25000"/>
                  </a:srgbClr>
                </a:solidFill>
                <a:effectLst/>
                <a:uLnTx/>
                <a:uFillTx/>
                <a:latin typeface="Arial" panose="020B0604020202020204"/>
                <a:ea typeface="微软雅黑" panose="020B0503020204020204" pitchFamily="34" charset="-122"/>
                <a:cs typeface="+mn-cs"/>
              </a:endParaRPr>
            </a:p>
          </p:txBody>
        </p:sp>
      </p:grpSp>
      <p:grpSp>
        <p:nvGrpSpPr>
          <p:cNvPr id="45" name="组合 44"/>
          <p:cNvGrpSpPr/>
          <p:nvPr/>
        </p:nvGrpSpPr>
        <p:grpSpPr bwMode="auto">
          <a:xfrm>
            <a:off x="4053364" y="2338864"/>
            <a:ext cx="4277678" cy="971550"/>
            <a:chOff x="3347864" y="1152444"/>
            <a:chExt cx="4752528" cy="1080120"/>
          </a:xfrm>
        </p:grpSpPr>
        <p:sp>
          <p:nvSpPr>
            <p:cNvPr id="46" name="矩形 45"/>
            <p:cNvSpPr/>
            <p:nvPr/>
          </p:nvSpPr>
          <p:spPr>
            <a:xfrm>
              <a:off x="3347864" y="1152444"/>
              <a:ext cx="4752528" cy="266853"/>
            </a:xfrm>
            <a:prstGeom prst="rect">
              <a:avLst/>
            </a:prstGeom>
            <a:solidFill>
              <a:srgbClr val="F2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单击此处填加标题</a:t>
              </a:r>
              <a:endParaRPr kumimoji="0" lang="en-US" altLang="zh-CN" sz="126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7" name="矩形 46"/>
            <p:cNvSpPr/>
            <p:nvPr/>
          </p:nvSpPr>
          <p:spPr>
            <a:xfrm>
              <a:off x="3347864" y="1419297"/>
              <a:ext cx="4752528" cy="81326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05740" marR="0" lvl="0" indent="-205740" algn="l" defTabSz="617220" rtl="0" eaLnBrk="1" fontAlgn="auto" latinLnBrk="0" hangingPunct="1">
                <a:lnSpc>
                  <a:spcPct val="70000"/>
                </a:lnSpc>
                <a:spcBef>
                  <a:spcPts val="610"/>
                </a:spcBef>
                <a:spcAft>
                  <a:spcPts val="0"/>
                </a:spcAft>
                <a:buClrTx/>
                <a:buSzTx/>
                <a:buFont typeface="Arial" panose="020B0604020202020204" pitchFamily="34" charset="0"/>
                <a:buChar char="•"/>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205740" marR="0" lvl="0" indent="-205740" algn="l" defTabSz="617220" rtl="0" eaLnBrk="1" fontAlgn="auto" latinLnBrk="0" hangingPunct="1">
                <a:lnSpc>
                  <a:spcPct val="70000"/>
                </a:lnSpc>
                <a:spcBef>
                  <a:spcPts val="610"/>
                </a:spcBef>
                <a:spcAft>
                  <a:spcPts val="0"/>
                </a:spcAft>
                <a:buClrTx/>
                <a:buSzTx/>
                <a:buFont typeface="Arial" panose="020B0604020202020204" pitchFamily="34" charset="0"/>
                <a:buChar char="•"/>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205740" marR="0" lvl="0" indent="-205740" algn="l" defTabSz="617220" rtl="0" eaLnBrk="1" fontAlgn="auto" latinLnBrk="0" hangingPunct="1">
                <a:lnSpc>
                  <a:spcPct val="70000"/>
                </a:lnSpc>
                <a:spcBef>
                  <a:spcPts val="610"/>
                </a:spcBef>
                <a:spcAft>
                  <a:spcPts val="0"/>
                </a:spcAft>
                <a:buClrTx/>
                <a:buSzTx/>
                <a:buFont typeface="Arial" panose="020B0604020202020204" pitchFamily="34" charset="0"/>
                <a:buChar char="•"/>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zh-CN" altLang="en-US" sz="1620" b="0" i="0" u="none" strike="noStrike" kern="1200" cap="none" spc="0" normalizeH="0" baseline="0" noProof="0" dirty="0">
                <a:ln>
                  <a:noFill/>
                </a:ln>
                <a:solidFill>
                  <a:srgbClr val="D8D8D8">
                    <a:lumMod val="25000"/>
                  </a:srgbClr>
                </a:solidFill>
                <a:effectLst/>
                <a:uLnTx/>
                <a:uFillTx/>
                <a:latin typeface="Arial" panose="020B0604020202020204"/>
                <a:ea typeface="微软雅黑" panose="020B0503020204020204" pitchFamily="34" charset="-122"/>
                <a:cs typeface="+mn-cs"/>
              </a:endParaRPr>
            </a:p>
          </p:txBody>
        </p:sp>
      </p:grpSp>
      <p:grpSp>
        <p:nvGrpSpPr>
          <p:cNvPr id="48" name="组合 47"/>
          <p:cNvGrpSpPr/>
          <p:nvPr/>
        </p:nvGrpSpPr>
        <p:grpSpPr bwMode="auto">
          <a:xfrm>
            <a:off x="4053364" y="3473292"/>
            <a:ext cx="4277678" cy="972978"/>
            <a:chOff x="3347864" y="1152444"/>
            <a:chExt cx="4752528" cy="1080120"/>
          </a:xfrm>
        </p:grpSpPr>
        <p:sp>
          <p:nvSpPr>
            <p:cNvPr id="49" name="矩形 48"/>
            <p:cNvSpPr/>
            <p:nvPr/>
          </p:nvSpPr>
          <p:spPr>
            <a:xfrm>
              <a:off x="3347864" y="1152444"/>
              <a:ext cx="4752528" cy="2664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r>
                <a:rPr kumimoji="0" lang="zh-CN" altLang="en-US" sz="126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单击此处填加标题</a:t>
              </a:r>
              <a:endParaRPr kumimoji="0" lang="en-US" altLang="zh-CN" sz="126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50" name="矩形 49"/>
            <p:cNvSpPr/>
            <p:nvPr/>
          </p:nvSpPr>
          <p:spPr>
            <a:xfrm>
              <a:off x="3347864" y="1418905"/>
              <a:ext cx="4752528" cy="8136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05740" marR="0" lvl="0" indent="-205740" algn="l" defTabSz="617220" rtl="0" eaLnBrk="1" fontAlgn="auto" latinLnBrk="0" hangingPunct="1">
                <a:lnSpc>
                  <a:spcPct val="70000"/>
                </a:lnSpc>
                <a:spcBef>
                  <a:spcPts val="610"/>
                </a:spcBef>
                <a:spcAft>
                  <a:spcPts val="0"/>
                </a:spcAft>
                <a:buClrTx/>
                <a:buSzTx/>
                <a:buFont typeface="Arial" panose="020B0604020202020204" pitchFamily="34" charset="0"/>
                <a:buChar char="•"/>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205740" marR="0" lvl="0" indent="-205740" algn="l" defTabSz="617220" rtl="0" eaLnBrk="1" fontAlgn="auto" latinLnBrk="0" hangingPunct="1">
                <a:lnSpc>
                  <a:spcPct val="70000"/>
                </a:lnSpc>
                <a:spcBef>
                  <a:spcPts val="610"/>
                </a:spcBef>
                <a:spcAft>
                  <a:spcPts val="0"/>
                </a:spcAft>
                <a:buClrTx/>
                <a:buSzTx/>
                <a:buFont typeface="Arial" panose="020B0604020202020204" pitchFamily="34" charset="0"/>
                <a:buChar char="•"/>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a:p>
              <a:pPr marL="205740" marR="0" lvl="0" indent="-205740" algn="l" defTabSz="617220" rtl="0" eaLnBrk="1" fontAlgn="auto" latinLnBrk="0" hangingPunct="1">
                <a:lnSpc>
                  <a:spcPct val="70000"/>
                </a:lnSpc>
                <a:spcBef>
                  <a:spcPts val="610"/>
                </a:spcBef>
                <a:spcAft>
                  <a:spcPts val="0"/>
                </a:spcAft>
                <a:buClrTx/>
                <a:buSzTx/>
                <a:buFont typeface="Arial" panose="020B0604020202020204" pitchFamily="34" charset="0"/>
                <a:buChar char="•"/>
                <a:defRPr/>
              </a:pPr>
              <a:r>
                <a:rPr kumimoji="0" lang="zh-CN" altLang="en-US" sz="1080" b="0"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zh-CN" altLang="en-US" sz="1620" b="0" i="0" u="none" strike="noStrike" kern="1200" cap="none" spc="0" normalizeH="0" baseline="0" noProof="0" dirty="0">
                <a:ln>
                  <a:noFill/>
                </a:ln>
                <a:solidFill>
                  <a:srgbClr val="D8D8D8">
                    <a:lumMod val="25000"/>
                  </a:srgbClr>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0-#ppt_w/2"/>
                                          </p:val>
                                        </p:tav>
                                        <p:tav tm="100000">
                                          <p:val>
                                            <p:strVal val="#ppt_x"/>
                                          </p:val>
                                        </p:tav>
                                      </p:tavLst>
                                    </p:anim>
                                    <p:anim calcmode="lin" valueType="num">
                                      <p:cBhvr additive="base">
                                        <p:cTn id="19"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9"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0-#ppt_w/2"/>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2" fill="hold"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additive="base">
                                        <p:cTn id="41" dur="750" fill="hold"/>
                                        <p:tgtEl>
                                          <p:spTgt spid="42"/>
                                        </p:tgtEl>
                                        <p:attrNameLst>
                                          <p:attrName>ppt_x</p:attrName>
                                        </p:attrNameLst>
                                      </p:cBhvr>
                                      <p:tavLst>
                                        <p:tav tm="0">
                                          <p:val>
                                            <p:strVal val="1+#ppt_w/2"/>
                                          </p:val>
                                        </p:tav>
                                        <p:tav tm="100000">
                                          <p:val>
                                            <p:strVal val="#ppt_x"/>
                                          </p:val>
                                        </p:tav>
                                      </p:tavLst>
                                    </p:anim>
                                    <p:anim calcmode="lin" valueType="num">
                                      <p:cBhvr additive="base">
                                        <p:cTn id="42" dur="750" fill="hold"/>
                                        <p:tgtEl>
                                          <p:spTgt spid="42"/>
                                        </p:tgtEl>
                                        <p:attrNameLst>
                                          <p:attrName>ppt_y</p:attrName>
                                        </p:attrNameLst>
                                      </p:cBhvr>
                                      <p:tavLst>
                                        <p:tav tm="0">
                                          <p:val>
                                            <p:strVal val="#ppt_y"/>
                                          </p:val>
                                        </p:tav>
                                        <p:tav tm="100000">
                                          <p:val>
                                            <p:strVal val="#ppt_y"/>
                                          </p:val>
                                        </p:tav>
                                      </p:tavLst>
                                    </p:anim>
                                  </p:childTnLst>
                                </p:cTn>
                              </p:par>
                            </p:childTnLst>
                          </p:cTn>
                        </p:par>
                        <p:par>
                          <p:cTn id="43" fill="hold">
                            <p:stCondLst>
                              <p:cond delay="1500"/>
                            </p:stCondLst>
                            <p:childTnLst>
                              <p:par>
                                <p:cTn id="44" presetID="2" presetClass="entr" presetSubtype="2"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750" fill="hold"/>
                                        <p:tgtEl>
                                          <p:spTgt spid="45"/>
                                        </p:tgtEl>
                                        <p:attrNameLst>
                                          <p:attrName>ppt_x</p:attrName>
                                        </p:attrNameLst>
                                      </p:cBhvr>
                                      <p:tavLst>
                                        <p:tav tm="0">
                                          <p:val>
                                            <p:strVal val="1+#ppt_w/2"/>
                                          </p:val>
                                        </p:tav>
                                        <p:tav tm="100000">
                                          <p:val>
                                            <p:strVal val="#ppt_x"/>
                                          </p:val>
                                        </p:tav>
                                      </p:tavLst>
                                    </p:anim>
                                    <p:anim calcmode="lin" valueType="num">
                                      <p:cBhvr additive="base">
                                        <p:cTn id="47" dur="75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2"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750" fill="hold"/>
                                        <p:tgtEl>
                                          <p:spTgt spid="48"/>
                                        </p:tgtEl>
                                        <p:attrNameLst>
                                          <p:attrName>ppt_x</p:attrName>
                                        </p:attrNameLst>
                                      </p:cBhvr>
                                      <p:tavLst>
                                        <p:tav tm="0">
                                          <p:val>
                                            <p:strVal val="1+#ppt_w/2"/>
                                          </p:val>
                                        </p:tav>
                                        <p:tav tm="100000">
                                          <p:val>
                                            <p:strVal val="#ppt_x"/>
                                          </p:val>
                                        </p:tav>
                                      </p:tavLst>
                                    </p:anim>
                                    <p:anim calcmode="lin" valueType="num">
                                      <p:cBhvr additive="base">
                                        <p:cTn id="52" dur="75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grpSp>
        <p:nvGrpSpPr>
          <p:cNvPr id="3" name="Group 33"/>
          <p:cNvGrpSpPr/>
          <p:nvPr/>
        </p:nvGrpSpPr>
        <p:grpSpPr bwMode="auto">
          <a:xfrm>
            <a:off x="2373154" y="942975"/>
            <a:ext cx="4323398" cy="4926330"/>
            <a:chOff x="1524000" y="2269708"/>
            <a:chExt cx="5994400" cy="4588292"/>
          </a:xfrm>
        </p:grpSpPr>
        <p:sp>
          <p:nvSpPr>
            <p:cNvPr id="4" name="Freeform 82"/>
            <p:cNvSpPr/>
            <p:nvPr/>
          </p:nvSpPr>
          <p:spPr bwMode="auto">
            <a:xfrm>
              <a:off x="1524000" y="5057010"/>
              <a:ext cx="2988180" cy="1796257"/>
            </a:xfrm>
            <a:custGeom>
              <a:avLst/>
              <a:gdLst/>
              <a:ahLst/>
              <a:cxnLst>
                <a:cxn ang="0">
                  <a:pos x="697" y="418"/>
                </a:cxn>
                <a:cxn ang="0">
                  <a:pos x="697" y="196"/>
                </a:cxn>
                <a:cxn ang="0">
                  <a:pos x="0" y="0"/>
                </a:cxn>
                <a:cxn ang="0">
                  <a:pos x="55" y="229"/>
                </a:cxn>
                <a:cxn ang="0">
                  <a:pos x="697" y="418"/>
                </a:cxn>
              </a:cxnLst>
              <a:rect l="0" t="0" r="r" b="b"/>
              <a:pathLst>
                <a:path w="697" h="418">
                  <a:moveTo>
                    <a:pt x="697" y="418"/>
                  </a:moveTo>
                  <a:lnTo>
                    <a:pt x="697" y="196"/>
                  </a:lnTo>
                  <a:lnTo>
                    <a:pt x="0" y="0"/>
                  </a:lnTo>
                  <a:lnTo>
                    <a:pt x="55" y="229"/>
                  </a:lnTo>
                  <a:lnTo>
                    <a:pt x="697" y="418"/>
                  </a:lnTo>
                  <a:close/>
                </a:path>
              </a:pathLst>
            </a:custGeom>
            <a:gradFill>
              <a:gsLst>
                <a:gs pos="0">
                  <a:srgbClr val="383838">
                    <a:lumMod val="50000"/>
                  </a:srgbClr>
                </a:gs>
                <a:gs pos="55000">
                  <a:sysClr val="window" lastClr="FFFFFF">
                    <a:lumMod val="85000"/>
                    <a:alpha val="0"/>
                  </a:sysClr>
                </a:gs>
              </a:gsLst>
              <a:lin ang="6360000" scaled="0"/>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 name="Freeform 83"/>
            <p:cNvSpPr/>
            <p:nvPr/>
          </p:nvSpPr>
          <p:spPr bwMode="auto">
            <a:xfrm>
              <a:off x="4512178" y="5061743"/>
              <a:ext cx="2995196" cy="1796257"/>
            </a:xfrm>
            <a:custGeom>
              <a:avLst/>
              <a:gdLst/>
              <a:ahLst/>
              <a:cxnLst>
                <a:cxn ang="0">
                  <a:pos x="0" y="418"/>
                </a:cxn>
                <a:cxn ang="0">
                  <a:pos x="0" y="196"/>
                </a:cxn>
                <a:cxn ang="0">
                  <a:pos x="697" y="0"/>
                </a:cxn>
                <a:cxn ang="0">
                  <a:pos x="643" y="229"/>
                </a:cxn>
                <a:cxn ang="0">
                  <a:pos x="0" y="418"/>
                </a:cxn>
              </a:cxnLst>
              <a:rect l="0" t="0" r="r" b="b"/>
              <a:pathLst>
                <a:path w="697" h="418">
                  <a:moveTo>
                    <a:pt x="0" y="418"/>
                  </a:moveTo>
                  <a:lnTo>
                    <a:pt x="0" y="196"/>
                  </a:lnTo>
                  <a:lnTo>
                    <a:pt x="697" y="0"/>
                  </a:lnTo>
                  <a:lnTo>
                    <a:pt x="643" y="229"/>
                  </a:lnTo>
                  <a:lnTo>
                    <a:pt x="0" y="418"/>
                  </a:lnTo>
                  <a:close/>
                </a:path>
              </a:pathLst>
            </a:custGeom>
            <a:gradFill>
              <a:gsLst>
                <a:gs pos="0">
                  <a:srgbClr val="383838">
                    <a:lumMod val="50000"/>
                  </a:srgbClr>
                </a:gs>
                <a:gs pos="55000">
                  <a:sysClr val="window" lastClr="FFFFFF">
                    <a:lumMod val="85000"/>
                    <a:alpha val="0"/>
                  </a:sysClr>
                </a:gs>
              </a:gsLst>
              <a:lin ang="4200000" scaled="0"/>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64629" name="Group 31"/>
            <p:cNvGrpSpPr/>
            <p:nvPr/>
          </p:nvGrpSpPr>
          <p:grpSpPr bwMode="auto">
            <a:xfrm>
              <a:off x="1524000" y="3661855"/>
              <a:ext cx="5994400" cy="2298857"/>
              <a:chOff x="1524000" y="4298210"/>
              <a:chExt cx="3657600" cy="1402692"/>
            </a:xfrm>
          </p:grpSpPr>
          <p:sp>
            <p:nvSpPr>
              <p:cNvPr id="23" name="Freeform 21"/>
              <p:cNvSpPr/>
              <p:nvPr/>
            </p:nvSpPr>
            <p:spPr bwMode="auto">
              <a:xfrm>
                <a:off x="1815302" y="4298074"/>
                <a:ext cx="3074995" cy="905335"/>
              </a:xfrm>
              <a:custGeom>
                <a:avLst/>
                <a:gdLst/>
                <a:ahLst/>
                <a:cxnLst>
                  <a:cxn ang="0">
                    <a:pos x="1193" y="234"/>
                  </a:cxn>
                  <a:cxn ang="0">
                    <a:pos x="598" y="482"/>
                  </a:cxn>
                  <a:cxn ang="0">
                    <a:pos x="0" y="234"/>
                  </a:cxn>
                  <a:cxn ang="0">
                    <a:pos x="598" y="0"/>
                  </a:cxn>
                  <a:cxn ang="0">
                    <a:pos x="1193" y="234"/>
                  </a:cxn>
                </a:cxnLst>
                <a:rect l="0" t="0" r="r" b="b"/>
                <a:pathLst>
                  <a:path w="1193" h="482">
                    <a:moveTo>
                      <a:pt x="1193" y="234"/>
                    </a:moveTo>
                    <a:lnTo>
                      <a:pt x="598" y="482"/>
                    </a:lnTo>
                    <a:lnTo>
                      <a:pt x="0" y="234"/>
                    </a:lnTo>
                    <a:lnTo>
                      <a:pt x="598" y="0"/>
                    </a:lnTo>
                    <a:lnTo>
                      <a:pt x="1193" y="234"/>
                    </a:lnTo>
                    <a:close/>
                  </a:path>
                </a:pathLst>
              </a:custGeom>
              <a:solidFill>
                <a:srgbClr val="383838">
                  <a:lumMod val="50000"/>
                </a:srgb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4" name="Rectangle 25"/>
              <p:cNvSpPr>
                <a:spLocks noChangeArrowheads="1"/>
              </p:cNvSpPr>
              <p:nvPr/>
            </p:nvSpPr>
            <p:spPr bwMode="auto">
              <a:xfrm>
                <a:off x="3356426" y="5699515"/>
                <a:ext cx="2417" cy="1624"/>
              </a:xfrm>
              <a:prstGeom prst="rect">
                <a:avLst/>
              </a:prstGeom>
              <a:solidFill>
                <a:srgbClr val="FBB040"/>
              </a:solid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5" name="Freeform 26"/>
              <p:cNvSpPr/>
              <p:nvPr/>
            </p:nvSpPr>
            <p:spPr bwMode="auto">
              <a:xfrm>
                <a:off x="3356426" y="4737344"/>
                <a:ext cx="1825174" cy="962171"/>
              </a:xfrm>
              <a:custGeom>
                <a:avLst/>
                <a:gdLst/>
                <a:ahLst/>
                <a:cxnLst>
                  <a:cxn ang="0">
                    <a:pos x="0" y="245"/>
                  </a:cxn>
                  <a:cxn ang="0">
                    <a:pos x="0" y="245"/>
                  </a:cxn>
                  <a:cxn ang="0">
                    <a:pos x="0" y="512"/>
                  </a:cxn>
                  <a:cxn ang="0">
                    <a:pos x="0" y="512"/>
                  </a:cxn>
                  <a:cxn ang="0">
                    <a:pos x="708" y="222"/>
                  </a:cxn>
                  <a:cxn ang="0">
                    <a:pos x="597" y="0"/>
                  </a:cxn>
                  <a:cxn ang="0">
                    <a:pos x="0" y="245"/>
                  </a:cxn>
                </a:cxnLst>
                <a:rect l="0" t="0" r="r" b="b"/>
                <a:pathLst>
                  <a:path w="708" h="512">
                    <a:moveTo>
                      <a:pt x="0" y="245"/>
                    </a:moveTo>
                    <a:lnTo>
                      <a:pt x="0" y="245"/>
                    </a:lnTo>
                    <a:lnTo>
                      <a:pt x="0" y="512"/>
                    </a:lnTo>
                    <a:lnTo>
                      <a:pt x="0" y="512"/>
                    </a:lnTo>
                    <a:lnTo>
                      <a:pt x="708" y="222"/>
                    </a:lnTo>
                    <a:lnTo>
                      <a:pt x="597" y="0"/>
                    </a:lnTo>
                    <a:lnTo>
                      <a:pt x="0" y="245"/>
                    </a:lnTo>
                    <a:close/>
                  </a:path>
                </a:pathLst>
              </a:cu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6" name="Freeform 27"/>
              <p:cNvSpPr/>
              <p:nvPr/>
            </p:nvSpPr>
            <p:spPr bwMode="auto">
              <a:xfrm>
                <a:off x="1524000" y="5154691"/>
                <a:ext cx="1832426" cy="544824"/>
              </a:xfrm>
              <a:custGeom>
                <a:avLst/>
                <a:gdLst/>
                <a:ahLst/>
                <a:cxnLst>
                  <a:cxn ang="0">
                    <a:pos x="0" y="0"/>
                  </a:cxn>
                  <a:cxn ang="0">
                    <a:pos x="711" y="290"/>
                  </a:cxn>
                  <a:cxn ang="0">
                    <a:pos x="711" y="290"/>
                  </a:cxn>
                  <a:cxn ang="0">
                    <a:pos x="0" y="0"/>
                  </a:cxn>
                </a:cxnLst>
                <a:rect l="0" t="0" r="r" b="b"/>
                <a:pathLst>
                  <a:path w="711" h="290">
                    <a:moveTo>
                      <a:pt x="0" y="0"/>
                    </a:moveTo>
                    <a:lnTo>
                      <a:pt x="711" y="290"/>
                    </a:lnTo>
                    <a:lnTo>
                      <a:pt x="711" y="290"/>
                    </a:lnTo>
                    <a:lnTo>
                      <a:pt x="0" y="0"/>
                    </a:lnTo>
                    <a:close/>
                  </a:path>
                </a:pathLst>
              </a:custGeom>
              <a:solidFill>
                <a:srgbClr val="FBB040"/>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7" name="Freeform 28"/>
              <p:cNvSpPr/>
              <p:nvPr/>
            </p:nvSpPr>
            <p:spPr bwMode="auto">
              <a:xfrm>
                <a:off x="1524000" y="4737344"/>
                <a:ext cx="1832426" cy="962171"/>
              </a:xfrm>
              <a:custGeom>
                <a:avLst/>
                <a:gdLst/>
                <a:ahLst/>
                <a:cxnLst>
                  <a:cxn ang="0">
                    <a:pos x="711" y="245"/>
                  </a:cxn>
                  <a:cxn ang="0">
                    <a:pos x="111" y="0"/>
                  </a:cxn>
                  <a:cxn ang="0">
                    <a:pos x="0" y="222"/>
                  </a:cxn>
                  <a:cxn ang="0">
                    <a:pos x="711" y="512"/>
                  </a:cxn>
                  <a:cxn ang="0">
                    <a:pos x="711" y="245"/>
                  </a:cxn>
                </a:cxnLst>
                <a:rect l="0" t="0" r="r" b="b"/>
                <a:pathLst>
                  <a:path w="711" h="512">
                    <a:moveTo>
                      <a:pt x="711" y="245"/>
                    </a:moveTo>
                    <a:lnTo>
                      <a:pt x="111" y="0"/>
                    </a:lnTo>
                    <a:lnTo>
                      <a:pt x="0" y="222"/>
                    </a:lnTo>
                    <a:lnTo>
                      <a:pt x="711" y="512"/>
                    </a:lnTo>
                    <a:lnTo>
                      <a:pt x="711" y="245"/>
                    </a:lnTo>
                    <a:close/>
                  </a:path>
                </a:pathLst>
              </a:custGeom>
              <a:gradFill flip="none" rotWithShape="1">
                <a:gsLst>
                  <a:gs pos="0">
                    <a:sysClr val="window" lastClr="FFFFFF">
                      <a:lumMod val="50000"/>
                      <a:shade val="30000"/>
                      <a:satMod val="115000"/>
                    </a:sysClr>
                  </a:gs>
                  <a:gs pos="50000">
                    <a:sysClr val="window" lastClr="FFFFFF">
                      <a:lumMod val="50000"/>
                      <a:shade val="67500"/>
                      <a:satMod val="115000"/>
                    </a:sysClr>
                  </a:gs>
                  <a:gs pos="100000">
                    <a:sysClr val="window" lastClr="FFFFFF">
                      <a:lumMod val="50000"/>
                      <a:shade val="100000"/>
                      <a:satMod val="115000"/>
                    </a:sysClr>
                  </a:gs>
                </a:gsLst>
                <a:lin ang="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8" name="Rectangle 29"/>
              <p:cNvSpPr>
                <a:spLocks noChangeArrowheads="1"/>
              </p:cNvSpPr>
              <p:nvPr/>
            </p:nvSpPr>
            <p:spPr bwMode="auto">
              <a:xfrm>
                <a:off x="3356426" y="5197725"/>
                <a:ext cx="2417" cy="1624"/>
              </a:xfrm>
              <a:prstGeom prst="rect">
                <a:avLst/>
              </a:prstGeom>
              <a:solidFill>
                <a:srgbClr val="8CC63F"/>
              </a:solid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64630" name="Group 30"/>
            <p:cNvGrpSpPr/>
            <p:nvPr/>
          </p:nvGrpSpPr>
          <p:grpSpPr bwMode="auto">
            <a:xfrm>
              <a:off x="2377368" y="3244320"/>
              <a:ext cx="4287664" cy="1711820"/>
              <a:chOff x="1810111" y="3761631"/>
              <a:chExt cx="3085377" cy="1231814"/>
            </a:xfrm>
          </p:grpSpPr>
          <p:sp>
            <p:nvSpPr>
              <p:cNvPr id="19" name="Freeform 22"/>
              <p:cNvSpPr/>
              <p:nvPr/>
            </p:nvSpPr>
            <p:spPr bwMode="auto">
              <a:xfrm>
                <a:off x="2106920" y="3761249"/>
                <a:ext cx="2497459" cy="730627"/>
              </a:xfrm>
              <a:custGeom>
                <a:avLst/>
                <a:gdLst/>
                <a:ahLst/>
                <a:cxnLst>
                  <a:cxn ang="0">
                    <a:pos x="969" y="189"/>
                  </a:cxn>
                  <a:cxn ang="0">
                    <a:pos x="485" y="389"/>
                  </a:cxn>
                  <a:cxn ang="0">
                    <a:pos x="0" y="189"/>
                  </a:cxn>
                  <a:cxn ang="0">
                    <a:pos x="485" y="0"/>
                  </a:cxn>
                  <a:cxn ang="0">
                    <a:pos x="969" y="189"/>
                  </a:cxn>
                </a:cxnLst>
                <a:rect l="0" t="0" r="r" b="b"/>
                <a:pathLst>
                  <a:path w="969" h="389">
                    <a:moveTo>
                      <a:pt x="969" y="189"/>
                    </a:moveTo>
                    <a:lnTo>
                      <a:pt x="485" y="389"/>
                    </a:lnTo>
                    <a:lnTo>
                      <a:pt x="0" y="189"/>
                    </a:lnTo>
                    <a:lnTo>
                      <a:pt x="485" y="0"/>
                    </a:lnTo>
                    <a:lnTo>
                      <a:pt x="969" y="189"/>
                    </a:lnTo>
                    <a:close/>
                  </a:path>
                </a:pathLst>
              </a:custGeom>
              <a:gradFill flip="none" rotWithShape="1">
                <a:gsLst>
                  <a:gs pos="0">
                    <a:srgbClr val="4D4D4D">
                      <a:shade val="30000"/>
                      <a:satMod val="115000"/>
                    </a:srgbClr>
                  </a:gs>
                  <a:gs pos="50000">
                    <a:srgbClr val="4D4D4D">
                      <a:shade val="67500"/>
                      <a:satMod val="115000"/>
                    </a:srgbClr>
                  </a:gs>
                  <a:gs pos="100000">
                    <a:srgbClr val="4D4D4D">
                      <a:shade val="100000"/>
                      <a:satMod val="115000"/>
                    </a:srgbClr>
                  </a:gs>
                </a:gsLst>
                <a:lin ang="189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0" name="Freeform 31"/>
              <p:cNvSpPr/>
              <p:nvPr/>
            </p:nvSpPr>
            <p:spPr bwMode="auto">
              <a:xfrm>
                <a:off x="3357076" y="4116508"/>
                <a:ext cx="1538104" cy="877135"/>
              </a:xfrm>
              <a:custGeom>
                <a:avLst/>
                <a:gdLst/>
                <a:ahLst/>
                <a:cxnLst>
                  <a:cxn ang="0">
                    <a:pos x="0" y="198"/>
                  </a:cxn>
                  <a:cxn ang="0">
                    <a:pos x="0" y="198"/>
                  </a:cxn>
                  <a:cxn ang="0">
                    <a:pos x="0" y="467"/>
                  </a:cxn>
                  <a:cxn ang="0">
                    <a:pos x="0" y="467"/>
                  </a:cxn>
                  <a:cxn ang="0">
                    <a:pos x="597" y="222"/>
                  </a:cxn>
                  <a:cxn ang="0">
                    <a:pos x="486" y="0"/>
                  </a:cxn>
                  <a:cxn ang="0">
                    <a:pos x="0" y="198"/>
                  </a:cxn>
                </a:cxnLst>
                <a:rect l="0" t="0" r="r" b="b"/>
                <a:pathLst>
                  <a:path w="597" h="467">
                    <a:moveTo>
                      <a:pt x="0" y="198"/>
                    </a:moveTo>
                    <a:lnTo>
                      <a:pt x="0" y="198"/>
                    </a:lnTo>
                    <a:lnTo>
                      <a:pt x="0" y="467"/>
                    </a:lnTo>
                    <a:lnTo>
                      <a:pt x="0" y="467"/>
                    </a:lnTo>
                    <a:lnTo>
                      <a:pt x="597" y="222"/>
                    </a:lnTo>
                    <a:lnTo>
                      <a:pt x="486" y="0"/>
                    </a:lnTo>
                    <a:lnTo>
                      <a:pt x="0" y="198"/>
                    </a:lnTo>
                    <a:close/>
                  </a:path>
                </a:pathLst>
              </a:custGeom>
              <a:gradFill flip="none" rotWithShape="1">
                <a:gsLst>
                  <a:gs pos="0">
                    <a:sysClr val="window" lastClr="FFFFFF">
                      <a:lumMod val="65000"/>
                      <a:shade val="30000"/>
                      <a:satMod val="115000"/>
                    </a:sysClr>
                  </a:gs>
                  <a:gs pos="50000">
                    <a:sysClr val="window" lastClr="FFFFFF">
                      <a:lumMod val="65000"/>
                      <a:shade val="67500"/>
                      <a:satMod val="115000"/>
                    </a:sysClr>
                  </a:gs>
                  <a:gs pos="100000">
                    <a:sysClr val="window" lastClr="FFFFFF">
                      <a:lumMod val="65000"/>
                      <a:shade val="100000"/>
                      <a:satMod val="115000"/>
                    </a:sysClr>
                  </a:gs>
                </a:gsLst>
                <a:lin ang="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21" name="Freeform 32"/>
              <p:cNvSpPr/>
              <p:nvPr/>
            </p:nvSpPr>
            <p:spPr bwMode="auto">
              <a:xfrm>
                <a:off x="1810418" y="4116508"/>
                <a:ext cx="1546657" cy="877135"/>
              </a:xfrm>
              <a:custGeom>
                <a:avLst/>
                <a:gdLst/>
                <a:ahLst/>
                <a:cxnLst>
                  <a:cxn ang="0">
                    <a:pos x="111" y="0"/>
                  </a:cxn>
                  <a:cxn ang="0">
                    <a:pos x="0" y="222"/>
                  </a:cxn>
                  <a:cxn ang="0">
                    <a:pos x="600" y="467"/>
                  </a:cxn>
                  <a:cxn ang="0">
                    <a:pos x="600" y="198"/>
                  </a:cxn>
                  <a:cxn ang="0">
                    <a:pos x="111" y="0"/>
                  </a:cxn>
                </a:cxnLst>
                <a:rect l="0" t="0" r="r" b="b"/>
                <a:pathLst>
                  <a:path w="600" h="467">
                    <a:moveTo>
                      <a:pt x="111" y="0"/>
                    </a:moveTo>
                    <a:lnTo>
                      <a:pt x="0" y="222"/>
                    </a:lnTo>
                    <a:lnTo>
                      <a:pt x="600" y="467"/>
                    </a:lnTo>
                    <a:lnTo>
                      <a:pt x="600" y="198"/>
                    </a:lnTo>
                    <a:lnTo>
                      <a:pt x="111" y="0"/>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64631" name="Group 29"/>
            <p:cNvGrpSpPr/>
            <p:nvPr/>
          </p:nvGrpSpPr>
          <p:grpSpPr bwMode="auto">
            <a:xfrm>
              <a:off x="3061851" y="2861666"/>
              <a:ext cx="2957950" cy="1253134"/>
              <a:chOff x="2135050" y="3217310"/>
              <a:chExt cx="2513150" cy="1064694"/>
            </a:xfrm>
          </p:grpSpPr>
          <p:sp>
            <p:nvSpPr>
              <p:cNvPr id="15" name="Freeform 23"/>
              <p:cNvSpPr/>
              <p:nvPr/>
            </p:nvSpPr>
            <p:spPr bwMode="auto">
              <a:xfrm>
                <a:off x="2420644" y="3217487"/>
                <a:ext cx="1942273" cy="568694"/>
              </a:xfrm>
              <a:custGeom>
                <a:avLst/>
                <a:gdLst/>
                <a:ahLst/>
                <a:cxnLst>
                  <a:cxn ang="0">
                    <a:pos x="753" y="147"/>
                  </a:cxn>
                  <a:cxn ang="0">
                    <a:pos x="378" y="303"/>
                  </a:cxn>
                  <a:cxn ang="0">
                    <a:pos x="0" y="147"/>
                  </a:cxn>
                  <a:cxn ang="0">
                    <a:pos x="378" y="0"/>
                  </a:cxn>
                  <a:cxn ang="0">
                    <a:pos x="753" y="147"/>
                  </a:cxn>
                </a:cxnLst>
                <a:rect l="0" t="0" r="r" b="b"/>
                <a:pathLst>
                  <a:path w="753" h="303">
                    <a:moveTo>
                      <a:pt x="753" y="147"/>
                    </a:moveTo>
                    <a:lnTo>
                      <a:pt x="378" y="303"/>
                    </a:lnTo>
                    <a:lnTo>
                      <a:pt x="0" y="147"/>
                    </a:lnTo>
                    <a:lnTo>
                      <a:pt x="378" y="0"/>
                    </a:lnTo>
                    <a:lnTo>
                      <a:pt x="753" y="147"/>
                    </a:lnTo>
                    <a:close/>
                  </a:path>
                </a:pathLst>
              </a:custGeom>
              <a:solidFill>
                <a:srgbClr val="FFC000"/>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6" name="Rectangle 36"/>
              <p:cNvSpPr>
                <a:spLocks noChangeArrowheads="1"/>
              </p:cNvSpPr>
              <p:nvPr/>
            </p:nvSpPr>
            <p:spPr bwMode="auto">
              <a:xfrm>
                <a:off x="3395146" y="3780529"/>
                <a:ext cx="3366" cy="2261"/>
              </a:xfrm>
              <a:prstGeom prst="rect">
                <a:avLst/>
              </a:prstGeom>
              <a:solidFill>
                <a:srgbClr val="00AEEF"/>
              </a:solid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7" name="Freeform 34"/>
              <p:cNvSpPr/>
              <p:nvPr/>
            </p:nvSpPr>
            <p:spPr bwMode="auto">
              <a:xfrm>
                <a:off x="3395146" y="3493355"/>
                <a:ext cx="1253894" cy="789162"/>
              </a:xfrm>
              <a:custGeom>
                <a:avLst/>
                <a:gdLst/>
                <a:ahLst/>
                <a:cxnLst>
                  <a:cxn ang="0">
                    <a:pos x="0" y="153"/>
                  </a:cxn>
                  <a:cxn ang="0">
                    <a:pos x="0" y="153"/>
                  </a:cxn>
                  <a:cxn ang="0">
                    <a:pos x="0" y="420"/>
                  </a:cxn>
                  <a:cxn ang="0">
                    <a:pos x="0" y="420"/>
                  </a:cxn>
                  <a:cxn ang="0">
                    <a:pos x="486" y="222"/>
                  </a:cxn>
                  <a:cxn ang="0">
                    <a:pos x="375" y="0"/>
                  </a:cxn>
                  <a:cxn ang="0">
                    <a:pos x="0" y="153"/>
                  </a:cxn>
                </a:cxnLst>
                <a:rect l="0" t="0" r="r" b="b"/>
                <a:pathLst>
                  <a:path w="486" h="420">
                    <a:moveTo>
                      <a:pt x="0" y="153"/>
                    </a:moveTo>
                    <a:lnTo>
                      <a:pt x="0" y="153"/>
                    </a:lnTo>
                    <a:lnTo>
                      <a:pt x="0" y="420"/>
                    </a:lnTo>
                    <a:lnTo>
                      <a:pt x="0" y="420"/>
                    </a:lnTo>
                    <a:lnTo>
                      <a:pt x="486" y="222"/>
                    </a:lnTo>
                    <a:lnTo>
                      <a:pt x="375" y="0"/>
                    </a:lnTo>
                    <a:lnTo>
                      <a:pt x="0" y="153"/>
                    </a:lnTo>
                    <a:close/>
                  </a:path>
                </a:pathLst>
              </a:custGeom>
              <a:gradFill flip="none" rotWithShape="1">
                <a:gsLst>
                  <a:gs pos="0">
                    <a:srgbClr val="FF3300"/>
                  </a:gs>
                  <a:gs pos="100000">
                    <a:srgbClr val="FFC000"/>
                  </a:gs>
                </a:gsLst>
                <a:lin ang="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8" name="Freeform 35"/>
              <p:cNvSpPr/>
              <p:nvPr/>
            </p:nvSpPr>
            <p:spPr bwMode="auto">
              <a:xfrm>
                <a:off x="2134521" y="3493355"/>
                <a:ext cx="1260626" cy="789162"/>
              </a:xfrm>
              <a:custGeom>
                <a:avLst/>
                <a:gdLst/>
                <a:ahLst/>
                <a:cxnLst>
                  <a:cxn ang="0">
                    <a:pos x="113" y="0"/>
                  </a:cxn>
                  <a:cxn ang="0">
                    <a:pos x="0" y="222"/>
                  </a:cxn>
                  <a:cxn ang="0">
                    <a:pos x="489" y="420"/>
                  </a:cxn>
                  <a:cxn ang="0">
                    <a:pos x="489" y="153"/>
                  </a:cxn>
                  <a:cxn ang="0">
                    <a:pos x="113" y="0"/>
                  </a:cxn>
                </a:cxnLst>
                <a:rect l="0" t="0" r="r" b="b"/>
                <a:pathLst>
                  <a:path w="489" h="420">
                    <a:moveTo>
                      <a:pt x="113" y="0"/>
                    </a:moveTo>
                    <a:lnTo>
                      <a:pt x="0" y="222"/>
                    </a:lnTo>
                    <a:lnTo>
                      <a:pt x="489" y="420"/>
                    </a:lnTo>
                    <a:lnTo>
                      <a:pt x="489" y="153"/>
                    </a:lnTo>
                    <a:lnTo>
                      <a:pt x="113" y="0"/>
                    </a:lnTo>
                    <a:close/>
                  </a:path>
                </a:pathLst>
              </a:custGeom>
              <a:solidFill>
                <a:srgbClr val="FF6600"/>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64632" name="Group 28"/>
            <p:cNvGrpSpPr/>
            <p:nvPr/>
          </p:nvGrpSpPr>
          <p:grpSpPr bwMode="auto">
            <a:xfrm>
              <a:off x="3736960" y="2269708"/>
              <a:ext cx="1660540" cy="1159292"/>
              <a:chOff x="2426317" y="2207621"/>
              <a:chExt cx="1935771" cy="1351444"/>
            </a:xfrm>
          </p:grpSpPr>
          <p:sp>
            <p:nvSpPr>
              <p:cNvPr id="10" name="Freeform 24"/>
              <p:cNvSpPr/>
              <p:nvPr/>
            </p:nvSpPr>
            <p:spPr bwMode="auto">
              <a:xfrm>
                <a:off x="2712410" y="2663696"/>
                <a:ext cx="1350944" cy="394024"/>
              </a:xfrm>
              <a:custGeom>
                <a:avLst/>
                <a:gdLst/>
                <a:ahLst/>
                <a:cxnLst>
                  <a:cxn ang="0">
                    <a:pos x="524" y="102"/>
                  </a:cxn>
                  <a:cxn ang="0">
                    <a:pos x="262" y="210"/>
                  </a:cxn>
                  <a:cxn ang="0">
                    <a:pos x="0" y="102"/>
                  </a:cxn>
                  <a:cxn ang="0">
                    <a:pos x="262" y="0"/>
                  </a:cxn>
                  <a:cxn ang="0">
                    <a:pos x="524" y="102"/>
                  </a:cxn>
                </a:cxnLst>
                <a:rect l="0" t="0" r="r" b="b"/>
                <a:pathLst>
                  <a:path w="524" h="210">
                    <a:moveTo>
                      <a:pt x="524" y="102"/>
                    </a:moveTo>
                    <a:lnTo>
                      <a:pt x="262" y="210"/>
                    </a:lnTo>
                    <a:lnTo>
                      <a:pt x="0" y="102"/>
                    </a:lnTo>
                    <a:lnTo>
                      <a:pt x="262" y="0"/>
                    </a:lnTo>
                    <a:lnTo>
                      <a:pt x="524" y="102"/>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1" name="Rectangle 30"/>
              <p:cNvSpPr>
                <a:spLocks noChangeArrowheads="1"/>
              </p:cNvSpPr>
              <p:nvPr/>
            </p:nvSpPr>
            <p:spPr bwMode="auto">
              <a:xfrm>
                <a:off x="3395965" y="2207621"/>
                <a:ext cx="2310" cy="1552"/>
              </a:xfrm>
              <a:prstGeom prst="rect">
                <a:avLst/>
              </a:prstGeom>
              <a:solidFill>
                <a:srgbClr val="ED1C24"/>
              </a:solid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2" name="Rectangle 39"/>
              <p:cNvSpPr>
                <a:spLocks noChangeArrowheads="1"/>
              </p:cNvSpPr>
              <p:nvPr/>
            </p:nvSpPr>
            <p:spPr bwMode="auto">
              <a:xfrm>
                <a:off x="3395965" y="3067028"/>
                <a:ext cx="2310" cy="1552"/>
              </a:xfrm>
              <a:prstGeom prst="rect">
                <a:avLst/>
              </a:prstGeom>
              <a:solidFill>
                <a:srgbClr val="F4CE36"/>
              </a:solid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3" name="Freeform 37"/>
              <p:cNvSpPr/>
              <p:nvPr/>
            </p:nvSpPr>
            <p:spPr bwMode="auto">
              <a:xfrm>
                <a:off x="3395965" y="2854503"/>
                <a:ext cx="965290" cy="704279"/>
              </a:xfrm>
              <a:custGeom>
                <a:avLst/>
                <a:gdLst/>
                <a:ahLst/>
                <a:cxnLst>
                  <a:cxn ang="0">
                    <a:pos x="262" y="0"/>
                  </a:cxn>
                  <a:cxn ang="0">
                    <a:pos x="0" y="108"/>
                  </a:cxn>
                  <a:cxn ang="0">
                    <a:pos x="0" y="108"/>
                  </a:cxn>
                  <a:cxn ang="0">
                    <a:pos x="0" y="375"/>
                  </a:cxn>
                  <a:cxn ang="0">
                    <a:pos x="0" y="375"/>
                  </a:cxn>
                  <a:cxn ang="0">
                    <a:pos x="375" y="222"/>
                  </a:cxn>
                  <a:cxn ang="0">
                    <a:pos x="354" y="182"/>
                  </a:cxn>
                  <a:cxn ang="0">
                    <a:pos x="262" y="0"/>
                  </a:cxn>
                </a:cxnLst>
                <a:rect l="0" t="0" r="r" b="b"/>
                <a:pathLst>
                  <a:path w="375" h="375">
                    <a:moveTo>
                      <a:pt x="262" y="0"/>
                    </a:moveTo>
                    <a:lnTo>
                      <a:pt x="0" y="108"/>
                    </a:lnTo>
                    <a:lnTo>
                      <a:pt x="0" y="108"/>
                    </a:lnTo>
                    <a:lnTo>
                      <a:pt x="0" y="375"/>
                    </a:lnTo>
                    <a:lnTo>
                      <a:pt x="0" y="375"/>
                    </a:lnTo>
                    <a:lnTo>
                      <a:pt x="375" y="222"/>
                    </a:lnTo>
                    <a:lnTo>
                      <a:pt x="354" y="182"/>
                    </a:lnTo>
                    <a:lnTo>
                      <a:pt x="262" y="0"/>
                    </a:lnTo>
                    <a:close/>
                  </a:path>
                </a:pathLst>
              </a:custGeom>
              <a:gradFill>
                <a:gsLst>
                  <a:gs pos="0">
                    <a:srgbClr val="CF242A">
                      <a:shade val="30000"/>
                      <a:satMod val="115000"/>
                    </a:srgbClr>
                  </a:gs>
                  <a:gs pos="50000">
                    <a:srgbClr val="CF242A">
                      <a:shade val="67500"/>
                      <a:satMod val="115000"/>
                    </a:srgbClr>
                  </a:gs>
                  <a:gs pos="100000">
                    <a:srgbClr val="CF242A">
                      <a:shade val="100000"/>
                      <a:satMod val="115000"/>
                    </a:srgbClr>
                  </a:gs>
                </a:gsLst>
                <a:lin ang="0" scaled="1"/>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4" name="Freeform 38"/>
              <p:cNvSpPr/>
              <p:nvPr/>
            </p:nvSpPr>
            <p:spPr bwMode="auto">
              <a:xfrm>
                <a:off x="2426057" y="2854503"/>
                <a:ext cx="969908" cy="704279"/>
              </a:xfrm>
              <a:custGeom>
                <a:avLst/>
                <a:gdLst/>
                <a:ahLst/>
                <a:cxnLst>
                  <a:cxn ang="0">
                    <a:pos x="111" y="0"/>
                  </a:cxn>
                  <a:cxn ang="0">
                    <a:pos x="19" y="182"/>
                  </a:cxn>
                  <a:cxn ang="0">
                    <a:pos x="0" y="222"/>
                  </a:cxn>
                  <a:cxn ang="0">
                    <a:pos x="376" y="375"/>
                  </a:cxn>
                  <a:cxn ang="0">
                    <a:pos x="376" y="108"/>
                  </a:cxn>
                  <a:cxn ang="0">
                    <a:pos x="111" y="0"/>
                  </a:cxn>
                </a:cxnLst>
                <a:rect l="0" t="0" r="r" b="b"/>
                <a:pathLst>
                  <a:path w="376" h="375">
                    <a:moveTo>
                      <a:pt x="111" y="0"/>
                    </a:moveTo>
                    <a:lnTo>
                      <a:pt x="19" y="182"/>
                    </a:lnTo>
                    <a:lnTo>
                      <a:pt x="0" y="222"/>
                    </a:lnTo>
                    <a:lnTo>
                      <a:pt x="376" y="375"/>
                    </a:lnTo>
                    <a:lnTo>
                      <a:pt x="376" y="108"/>
                    </a:lnTo>
                    <a:lnTo>
                      <a:pt x="111" y="0"/>
                    </a:lnTo>
                    <a:close/>
                  </a:path>
                </a:pathLst>
              </a:custGeom>
              <a:solidFill>
                <a:srgbClr val="ED1C24"/>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grpSp>
        <p:nvGrpSpPr>
          <p:cNvPr id="29" name="Group 89"/>
          <p:cNvGrpSpPr/>
          <p:nvPr/>
        </p:nvGrpSpPr>
        <p:grpSpPr bwMode="auto">
          <a:xfrm rot="-113956">
            <a:off x="3613310" y="2577465"/>
            <a:ext cx="424338" cy="977265"/>
            <a:chOff x="1406525" y="3076575"/>
            <a:chExt cx="1125538" cy="2587626"/>
          </a:xfrm>
        </p:grpSpPr>
        <p:sp>
          <p:nvSpPr>
            <p:cNvPr id="30" name="Freeform 6"/>
            <p:cNvSpPr/>
            <p:nvPr/>
          </p:nvSpPr>
          <p:spPr bwMode="auto">
            <a:xfrm>
              <a:off x="1399735" y="3069314"/>
              <a:ext cx="704883" cy="2319029"/>
            </a:xfrm>
            <a:custGeom>
              <a:avLst/>
              <a:gdLst/>
              <a:ahLst/>
              <a:cxnLst>
                <a:cxn ang="0">
                  <a:pos x="400" y="0"/>
                </a:cxn>
                <a:cxn ang="0">
                  <a:pos x="445" y="17"/>
                </a:cxn>
                <a:cxn ang="0">
                  <a:pos x="48" y="1460"/>
                </a:cxn>
                <a:cxn ang="0">
                  <a:pos x="0" y="1425"/>
                </a:cxn>
                <a:cxn ang="0">
                  <a:pos x="400" y="0"/>
                </a:cxn>
              </a:cxnLst>
              <a:rect l="0" t="0" r="r" b="b"/>
              <a:pathLst>
                <a:path w="445" h="1460">
                  <a:moveTo>
                    <a:pt x="400" y="0"/>
                  </a:moveTo>
                  <a:lnTo>
                    <a:pt x="445" y="17"/>
                  </a:lnTo>
                  <a:lnTo>
                    <a:pt x="48" y="1460"/>
                  </a:lnTo>
                  <a:lnTo>
                    <a:pt x="0" y="1425"/>
                  </a:lnTo>
                  <a:lnTo>
                    <a:pt x="400" y="0"/>
                  </a:lnTo>
                  <a:close/>
                </a:path>
              </a:pathLst>
            </a:custGeom>
            <a:gradFill flip="none" rotWithShape="1">
              <a:gsLst>
                <a:gs pos="0">
                  <a:srgbClr val="B3B3B3">
                    <a:shade val="30000"/>
                    <a:satMod val="115000"/>
                  </a:srgbClr>
                </a:gs>
                <a:gs pos="50000">
                  <a:srgbClr val="B3B3B3">
                    <a:shade val="67500"/>
                    <a:satMod val="115000"/>
                  </a:srgbClr>
                </a:gs>
                <a:gs pos="100000">
                  <a:srgbClr val="B3B3B3">
                    <a:shade val="100000"/>
                    <a:satMod val="115000"/>
                  </a:srgbClr>
                </a:gs>
              </a:gsLst>
              <a:lin ang="162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1" name="Freeform 7"/>
            <p:cNvSpPr/>
            <p:nvPr/>
          </p:nvSpPr>
          <p:spPr bwMode="auto">
            <a:xfrm>
              <a:off x="1474927" y="3101826"/>
              <a:ext cx="689724" cy="2292546"/>
            </a:xfrm>
            <a:custGeom>
              <a:avLst/>
              <a:gdLst/>
              <a:ahLst/>
              <a:cxnLst>
                <a:cxn ang="0">
                  <a:pos x="0" y="1443"/>
                </a:cxn>
                <a:cxn ang="0">
                  <a:pos x="38" y="1424"/>
                </a:cxn>
                <a:cxn ang="0">
                  <a:pos x="434" y="0"/>
                </a:cxn>
                <a:cxn ang="0">
                  <a:pos x="397" y="0"/>
                </a:cxn>
                <a:cxn ang="0">
                  <a:pos x="0" y="1443"/>
                </a:cxn>
              </a:cxnLst>
              <a:rect l="0" t="0" r="r" b="b"/>
              <a:pathLst>
                <a:path w="434" h="1443">
                  <a:moveTo>
                    <a:pt x="0" y="1443"/>
                  </a:moveTo>
                  <a:lnTo>
                    <a:pt x="38" y="1424"/>
                  </a:lnTo>
                  <a:lnTo>
                    <a:pt x="434" y="0"/>
                  </a:lnTo>
                  <a:lnTo>
                    <a:pt x="397" y="0"/>
                  </a:lnTo>
                  <a:lnTo>
                    <a:pt x="0" y="1443"/>
                  </a:lnTo>
                  <a:close/>
                </a:path>
              </a:pathLst>
            </a:custGeom>
            <a:solidFill>
              <a:srgbClr val="383838">
                <a:lumMod val="75000"/>
              </a:srgb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2" name="Freeform 8"/>
            <p:cNvSpPr/>
            <p:nvPr/>
          </p:nvSpPr>
          <p:spPr bwMode="auto">
            <a:xfrm>
              <a:off x="2036581" y="3072662"/>
              <a:ext cx="128850" cy="30265"/>
            </a:xfrm>
            <a:custGeom>
              <a:avLst/>
              <a:gdLst/>
              <a:ahLst/>
              <a:cxnLst>
                <a:cxn ang="0">
                  <a:pos x="0" y="0"/>
                </a:cxn>
                <a:cxn ang="0">
                  <a:pos x="47" y="19"/>
                </a:cxn>
                <a:cxn ang="0">
                  <a:pos x="82" y="17"/>
                </a:cxn>
                <a:cxn ang="0">
                  <a:pos x="40" y="0"/>
                </a:cxn>
                <a:cxn ang="0">
                  <a:pos x="0" y="0"/>
                </a:cxn>
              </a:cxnLst>
              <a:rect l="0" t="0" r="r" b="b"/>
              <a:pathLst>
                <a:path w="82" h="19">
                  <a:moveTo>
                    <a:pt x="0" y="0"/>
                  </a:moveTo>
                  <a:lnTo>
                    <a:pt x="47" y="19"/>
                  </a:lnTo>
                  <a:lnTo>
                    <a:pt x="82" y="17"/>
                  </a:lnTo>
                  <a:lnTo>
                    <a:pt x="40" y="0"/>
                  </a:lnTo>
                  <a:lnTo>
                    <a:pt x="0" y="0"/>
                  </a:lnTo>
                  <a:close/>
                </a:path>
              </a:pathLst>
            </a:custGeom>
            <a:solidFill>
              <a:srgbClr val="CCCCCC"/>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3" name="Freeform 9"/>
            <p:cNvSpPr/>
            <p:nvPr/>
          </p:nvSpPr>
          <p:spPr bwMode="auto">
            <a:xfrm>
              <a:off x="2022530" y="3411946"/>
              <a:ext cx="299387" cy="200502"/>
            </a:xfrm>
            <a:custGeom>
              <a:avLst/>
              <a:gdLst/>
              <a:ahLst/>
              <a:cxnLst>
                <a:cxn ang="0">
                  <a:pos x="187" y="92"/>
                </a:cxn>
                <a:cxn ang="0">
                  <a:pos x="10" y="0"/>
                </a:cxn>
                <a:cxn ang="0">
                  <a:pos x="0" y="33"/>
                </a:cxn>
                <a:cxn ang="0">
                  <a:pos x="175" y="127"/>
                </a:cxn>
                <a:cxn ang="0">
                  <a:pos x="187" y="92"/>
                </a:cxn>
              </a:cxnLst>
              <a:rect l="0" t="0" r="r" b="b"/>
              <a:pathLst>
                <a:path w="187" h="127">
                  <a:moveTo>
                    <a:pt x="187" y="92"/>
                  </a:moveTo>
                  <a:lnTo>
                    <a:pt x="10" y="0"/>
                  </a:lnTo>
                  <a:lnTo>
                    <a:pt x="0" y="33"/>
                  </a:lnTo>
                  <a:lnTo>
                    <a:pt x="175" y="127"/>
                  </a:lnTo>
                  <a:lnTo>
                    <a:pt x="187" y="92"/>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4" name="Freeform 10"/>
            <p:cNvSpPr/>
            <p:nvPr/>
          </p:nvSpPr>
          <p:spPr bwMode="auto">
            <a:xfrm>
              <a:off x="1952323" y="3697107"/>
              <a:ext cx="288017" cy="204286"/>
            </a:xfrm>
            <a:custGeom>
              <a:avLst/>
              <a:gdLst/>
              <a:ahLst/>
              <a:cxnLst>
                <a:cxn ang="0">
                  <a:pos x="172" y="130"/>
                </a:cxn>
                <a:cxn ang="0">
                  <a:pos x="0" y="35"/>
                </a:cxn>
                <a:cxn ang="0">
                  <a:pos x="7" y="0"/>
                </a:cxn>
                <a:cxn ang="0">
                  <a:pos x="182" y="90"/>
                </a:cxn>
                <a:cxn ang="0">
                  <a:pos x="172" y="130"/>
                </a:cxn>
              </a:cxnLst>
              <a:rect l="0" t="0" r="r" b="b"/>
              <a:pathLst>
                <a:path w="182" h="130">
                  <a:moveTo>
                    <a:pt x="172" y="130"/>
                  </a:moveTo>
                  <a:lnTo>
                    <a:pt x="0" y="35"/>
                  </a:lnTo>
                  <a:lnTo>
                    <a:pt x="7" y="0"/>
                  </a:lnTo>
                  <a:lnTo>
                    <a:pt x="182" y="90"/>
                  </a:lnTo>
                  <a:lnTo>
                    <a:pt x="172" y="130"/>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5" name="Freeform 11"/>
            <p:cNvSpPr/>
            <p:nvPr/>
          </p:nvSpPr>
          <p:spPr bwMode="auto">
            <a:xfrm>
              <a:off x="1865204" y="4031104"/>
              <a:ext cx="288017" cy="215637"/>
            </a:xfrm>
            <a:custGeom>
              <a:avLst/>
              <a:gdLst/>
              <a:ahLst/>
              <a:cxnLst>
                <a:cxn ang="0">
                  <a:pos x="170" y="137"/>
                </a:cxn>
                <a:cxn ang="0">
                  <a:pos x="0" y="35"/>
                </a:cxn>
                <a:cxn ang="0">
                  <a:pos x="9" y="0"/>
                </a:cxn>
                <a:cxn ang="0">
                  <a:pos x="182" y="97"/>
                </a:cxn>
                <a:cxn ang="0">
                  <a:pos x="170" y="137"/>
                </a:cxn>
              </a:cxnLst>
              <a:rect l="0" t="0" r="r" b="b"/>
              <a:pathLst>
                <a:path w="182" h="137">
                  <a:moveTo>
                    <a:pt x="170" y="137"/>
                  </a:moveTo>
                  <a:lnTo>
                    <a:pt x="0" y="35"/>
                  </a:lnTo>
                  <a:lnTo>
                    <a:pt x="9" y="0"/>
                  </a:lnTo>
                  <a:lnTo>
                    <a:pt x="182" y="97"/>
                  </a:lnTo>
                  <a:lnTo>
                    <a:pt x="170" y="137"/>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6" name="Freeform 12"/>
            <p:cNvSpPr/>
            <p:nvPr/>
          </p:nvSpPr>
          <p:spPr bwMode="auto">
            <a:xfrm>
              <a:off x="1750315" y="4402162"/>
              <a:ext cx="295596" cy="226985"/>
            </a:xfrm>
            <a:custGeom>
              <a:avLst/>
              <a:gdLst/>
              <a:ahLst/>
              <a:cxnLst>
                <a:cxn ang="0">
                  <a:pos x="177" y="142"/>
                </a:cxn>
                <a:cxn ang="0">
                  <a:pos x="0" y="35"/>
                </a:cxn>
                <a:cxn ang="0">
                  <a:pos x="9" y="0"/>
                </a:cxn>
                <a:cxn ang="0">
                  <a:pos x="186" y="101"/>
                </a:cxn>
                <a:cxn ang="0">
                  <a:pos x="177" y="142"/>
                </a:cxn>
              </a:cxnLst>
              <a:rect l="0" t="0" r="r" b="b"/>
              <a:pathLst>
                <a:path w="186" h="142">
                  <a:moveTo>
                    <a:pt x="177" y="142"/>
                  </a:moveTo>
                  <a:lnTo>
                    <a:pt x="0" y="35"/>
                  </a:lnTo>
                  <a:lnTo>
                    <a:pt x="9" y="0"/>
                  </a:lnTo>
                  <a:lnTo>
                    <a:pt x="186" y="101"/>
                  </a:lnTo>
                  <a:lnTo>
                    <a:pt x="177" y="142"/>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7" name="Freeform 13"/>
            <p:cNvSpPr/>
            <p:nvPr/>
          </p:nvSpPr>
          <p:spPr bwMode="auto">
            <a:xfrm>
              <a:off x="1651203" y="4762318"/>
              <a:ext cx="299387" cy="223200"/>
            </a:xfrm>
            <a:custGeom>
              <a:avLst/>
              <a:gdLst/>
              <a:ahLst/>
              <a:cxnLst>
                <a:cxn ang="0">
                  <a:pos x="178" y="140"/>
                </a:cxn>
                <a:cxn ang="0">
                  <a:pos x="0" y="33"/>
                </a:cxn>
                <a:cxn ang="0">
                  <a:pos x="10" y="0"/>
                </a:cxn>
                <a:cxn ang="0">
                  <a:pos x="187" y="99"/>
                </a:cxn>
                <a:cxn ang="0">
                  <a:pos x="178" y="140"/>
                </a:cxn>
              </a:cxnLst>
              <a:rect l="0" t="0" r="r" b="b"/>
              <a:pathLst>
                <a:path w="187" h="140">
                  <a:moveTo>
                    <a:pt x="178" y="140"/>
                  </a:moveTo>
                  <a:lnTo>
                    <a:pt x="0" y="33"/>
                  </a:lnTo>
                  <a:lnTo>
                    <a:pt x="10" y="0"/>
                  </a:lnTo>
                  <a:lnTo>
                    <a:pt x="187" y="99"/>
                  </a:lnTo>
                  <a:lnTo>
                    <a:pt x="178" y="140"/>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8" name="Freeform 14"/>
            <p:cNvSpPr/>
            <p:nvPr/>
          </p:nvSpPr>
          <p:spPr bwMode="auto">
            <a:xfrm>
              <a:off x="1548305" y="5118501"/>
              <a:ext cx="299387" cy="226985"/>
            </a:xfrm>
            <a:custGeom>
              <a:avLst/>
              <a:gdLst/>
              <a:ahLst/>
              <a:cxnLst>
                <a:cxn ang="0">
                  <a:pos x="179" y="141"/>
                </a:cxn>
                <a:cxn ang="0">
                  <a:pos x="0" y="35"/>
                </a:cxn>
                <a:cxn ang="0">
                  <a:pos x="9" y="0"/>
                </a:cxn>
                <a:cxn ang="0">
                  <a:pos x="189" y="101"/>
                </a:cxn>
                <a:cxn ang="0">
                  <a:pos x="179" y="141"/>
                </a:cxn>
              </a:cxnLst>
              <a:rect l="0" t="0" r="r" b="b"/>
              <a:pathLst>
                <a:path w="189" h="141">
                  <a:moveTo>
                    <a:pt x="179" y="141"/>
                  </a:moveTo>
                  <a:lnTo>
                    <a:pt x="0" y="35"/>
                  </a:lnTo>
                  <a:lnTo>
                    <a:pt x="9" y="0"/>
                  </a:lnTo>
                  <a:lnTo>
                    <a:pt x="189" y="101"/>
                  </a:lnTo>
                  <a:lnTo>
                    <a:pt x="179" y="141"/>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39" name="Freeform 15"/>
            <p:cNvSpPr/>
            <p:nvPr/>
          </p:nvSpPr>
          <p:spPr bwMode="auto">
            <a:xfrm>
              <a:off x="1568314" y="5119021"/>
              <a:ext cx="291805" cy="162674"/>
            </a:xfrm>
            <a:custGeom>
              <a:avLst/>
              <a:gdLst/>
              <a:ahLst/>
              <a:cxnLst>
                <a:cxn ang="0">
                  <a:pos x="180" y="101"/>
                </a:cxn>
                <a:cxn ang="0">
                  <a:pos x="0" y="0"/>
                </a:cxn>
                <a:cxn ang="0">
                  <a:pos x="28" y="0"/>
                </a:cxn>
                <a:cxn ang="0">
                  <a:pos x="184" y="87"/>
                </a:cxn>
                <a:cxn ang="0">
                  <a:pos x="180" y="101"/>
                </a:cxn>
              </a:cxnLst>
              <a:rect l="0" t="0" r="r" b="b"/>
              <a:pathLst>
                <a:path w="184" h="101">
                  <a:moveTo>
                    <a:pt x="180" y="101"/>
                  </a:moveTo>
                  <a:lnTo>
                    <a:pt x="0" y="0"/>
                  </a:lnTo>
                  <a:lnTo>
                    <a:pt x="28" y="0"/>
                  </a:lnTo>
                  <a:lnTo>
                    <a:pt x="184" y="87"/>
                  </a:lnTo>
                  <a:lnTo>
                    <a:pt x="180" y="101"/>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0" name="Freeform 16"/>
            <p:cNvSpPr/>
            <p:nvPr/>
          </p:nvSpPr>
          <p:spPr bwMode="auto">
            <a:xfrm>
              <a:off x="1671212" y="4762837"/>
              <a:ext cx="291805" cy="158889"/>
            </a:xfrm>
            <a:custGeom>
              <a:avLst/>
              <a:gdLst/>
              <a:ahLst/>
              <a:cxnLst>
                <a:cxn ang="0">
                  <a:pos x="177" y="99"/>
                </a:cxn>
                <a:cxn ang="0">
                  <a:pos x="0" y="0"/>
                </a:cxn>
                <a:cxn ang="0">
                  <a:pos x="26" y="0"/>
                </a:cxn>
                <a:cxn ang="0">
                  <a:pos x="184" y="85"/>
                </a:cxn>
                <a:cxn ang="0">
                  <a:pos x="177" y="99"/>
                </a:cxn>
              </a:cxnLst>
              <a:rect l="0" t="0" r="r" b="b"/>
              <a:pathLst>
                <a:path w="184" h="99">
                  <a:moveTo>
                    <a:pt x="177" y="99"/>
                  </a:moveTo>
                  <a:lnTo>
                    <a:pt x="0" y="0"/>
                  </a:lnTo>
                  <a:lnTo>
                    <a:pt x="26" y="0"/>
                  </a:lnTo>
                  <a:lnTo>
                    <a:pt x="184" y="85"/>
                  </a:lnTo>
                  <a:lnTo>
                    <a:pt x="177" y="99"/>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1" name="Freeform 17"/>
            <p:cNvSpPr/>
            <p:nvPr/>
          </p:nvSpPr>
          <p:spPr bwMode="auto">
            <a:xfrm>
              <a:off x="1766472" y="4406336"/>
              <a:ext cx="288017" cy="158889"/>
            </a:xfrm>
            <a:custGeom>
              <a:avLst/>
              <a:gdLst/>
              <a:ahLst/>
              <a:cxnLst>
                <a:cxn ang="0">
                  <a:pos x="177" y="101"/>
                </a:cxn>
                <a:cxn ang="0">
                  <a:pos x="0" y="0"/>
                </a:cxn>
                <a:cxn ang="0">
                  <a:pos x="26" y="0"/>
                </a:cxn>
                <a:cxn ang="0">
                  <a:pos x="182" y="85"/>
                </a:cxn>
                <a:cxn ang="0">
                  <a:pos x="177" y="101"/>
                </a:cxn>
              </a:cxnLst>
              <a:rect l="0" t="0" r="r" b="b"/>
              <a:pathLst>
                <a:path w="182" h="101">
                  <a:moveTo>
                    <a:pt x="177" y="101"/>
                  </a:moveTo>
                  <a:lnTo>
                    <a:pt x="0" y="0"/>
                  </a:lnTo>
                  <a:lnTo>
                    <a:pt x="26" y="0"/>
                  </a:lnTo>
                  <a:lnTo>
                    <a:pt x="182" y="85"/>
                  </a:lnTo>
                  <a:lnTo>
                    <a:pt x="177" y="101"/>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2" name="Freeform 18"/>
            <p:cNvSpPr/>
            <p:nvPr/>
          </p:nvSpPr>
          <p:spPr bwMode="auto">
            <a:xfrm>
              <a:off x="1873787" y="4031184"/>
              <a:ext cx="276649" cy="155107"/>
            </a:xfrm>
            <a:custGeom>
              <a:avLst/>
              <a:gdLst/>
              <a:ahLst/>
              <a:cxnLst>
                <a:cxn ang="0">
                  <a:pos x="173" y="97"/>
                </a:cxn>
                <a:cxn ang="0">
                  <a:pos x="0" y="0"/>
                </a:cxn>
                <a:cxn ang="0">
                  <a:pos x="21" y="0"/>
                </a:cxn>
                <a:cxn ang="0">
                  <a:pos x="175" y="83"/>
                </a:cxn>
                <a:cxn ang="0">
                  <a:pos x="173" y="97"/>
                </a:cxn>
              </a:cxnLst>
              <a:rect l="0" t="0" r="r" b="b"/>
              <a:pathLst>
                <a:path w="175" h="97">
                  <a:moveTo>
                    <a:pt x="173" y="97"/>
                  </a:moveTo>
                  <a:lnTo>
                    <a:pt x="0" y="0"/>
                  </a:lnTo>
                  <a:lnTo>
                    <a:pt x="21" y="0"/>
                  </a:lnTo>
                  <a:lnTo>
                    <a:pt x="175" y="83"/>
                  </a:lnTo>
                  <a:lnTo>
                    <a:pt x="173" y="97"/>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3" name="Freeform 19"/>
            <p:cNvSpPr/>
            <p:nvPr/>
          </p:nvSpPr>
          <p:spPr bwMode="auto">
            <a:xfrm>
              <a:off x="1957242" y="3689685"/>
              <a:ext cx="288017" cy="151323"/>
            </a:xfrm>
            <a:custGeom>
              <a:avLst/>
              <a:gdLst/>
              <a:ahLst/>
              <a:cxnLst>
                <a:cxn ang="0">
                  <a:pos x="175" y="93"/>
                </a:cxn>
                <a:cxn ang="0">
                  <a:pos x="0" y="3"/>
                </a:cxn>
                <a:cxn ang="0">
                  <a:pos x="28" y="0"/>
                </a:cxn>
                <a:cxn ang="0">
                  <a:pos x="182" y="78"/>
                </a:cxn>
                <a:cxn ang="0">
                  <a:pos x="175" y="93"/>
                </a:cxn>
              </a:cxnLst>
              <a:rect l="0" t="0" r="r" b="b"/>
              <a:pathLst>
                <a:path w="182" h="93">
                  <a:moveTo>
                    <a:pt x="175" y="93"/>
                  </a:moveTo>
                  <a:lnTo>
                    <a:pt x="0" y="3"/>
                  </a:lnTo>
                  <a:lnTo>
                    <a:pt x="28" y="0"/>
                  </a:lnTo>
                  <a:lnTo>
                    <a:pt x="182" y="78"/>
                  </a:lnTo>
                  <a:lnTo>
                    <a:pt x="175" y="93"/>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4" name="Freeform 20"/>
            <p:cNvSpPr/>
            <p:nvPr/>
          </p:nvSpPr>
          <p:spPr bwMode="auto">
            <a:xfrm>
              <a:off x="2042413" y="3412464"/>
              <a:ext cx="291805" cy="143757"/>
            </a:xfrm>
            <a:custGeom>
              <a:avLst/>
              <a:gdLst/>
              <a:ahLst/>
              <a:cxnLst>
                <a:cxn ang="0">
                  <a:pos x="177" y="92"/>
                </a:cxn>
                <a:cxn ang="0">
                  <a:pos x="0" y="0"/>
                </a:cxn>
                <a:cxn ang="0">
                  <a:pos x="28" y="0"/>
                </a:cxn>
                <a:cxn ang="0">
                  <a:pos x="184" y="73"/>
                </a:cxn>
                <a:cxn ang="0">
                  <a:pos x="177" y="92"/>
                </a:cxn>
              </a:cxnLst>
              <a:rect l="0" t="0" r="r" b="b"/>
              <a:pathLst>
                <a:path w="184" h="92">
                  <a:moveTo>
                    <a:pt x="177" y="92"/>
                  </a:moveTo>
                  <a:lnTo>
                    <a:pt x="0" y="0"/>
                  </a:lnTo>
                  <a:lnTo>
                    <a:pt x="28" y="0"/>
                  </a:lnTo>
                  <a:lnTo>
                    <a:pt x="184" y="73"/>
                  </a:lnTo>
                  <a:lnTo>
                    <a:pt x="177" y="92"/>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5" name="Freeform 21"/>
            <p:cNvSpPr/>
            <p:nvPr/>
          </p:nvSpPr>
          <p:spPr bwMode="auto">
            <a:xfrm>
              <a:off x="1760227" y="3240251"/>
              <a:ext cx="704883" cy="2417389"/>
            </a:xfrm>
            <a:custGeom>
              <a:avLst/>
              <a:gdLst/>
              <a:ahLst/>
              <a:cxnLst>
                <a:cxn ang="0">
                  <a:pos x="402" y="0"/>
                </a:cxn>
                <a:cxn ang="0">
                  <a:pos x="444" y="19"/>
                </a:cxn>
                <a:cxn ang="0">
                  <a:pos x="43" y="1523"/>
                </a:cxn>
                <a:cxn ang="0">
                  <a:pos x="0" y="1490"/>
                </a:cxn>
                <a:cxn ang="0">
                  <a:pos x="402" y="0"/>
                </a:cxn>
              </a:cxnLst>
              <a:rect l="0" t="0" r="r" b="b"/>
              <a:pathLst>
                <a:path w="444" h="1523">
                  <a:moveTo>
                    <a:pt x="402" y="0"/>
                  </a:moveTo>
                  <a:lnTo>
                    <a:pt x="444" y="19"/>
                  </a:lnTo>
                  <a:lnTo>
                    <a:pt x="43" y="1523"/>
                  </a:lnTo>
                  <a:lnTo>
                    <a:pt x="0" y="1490"/>
                  </a:lnTo>
                  <a:lnTo>
                    <a:pt x="402" y="0"/>
                  </a:lnTo>
                  <a:close/>
                </a:path>
              </a:pathLst>
            </a:custGeom>
            <a:gradFill flip="none" rotWithShape="1">
              <a:gsLst>
                <a:gs pos="0">
                  <a:srgbClr val="B3B3B3">
                    <a:shade val="30000"/>
                    <a:satMod val="115000"/>
                  </a:srgbClr>
                </a:gs>
                <a:gs pos="50000">
                  <a:srgbClr val="B3B3B3">
                    <a:shade val="67500"/>
                    <a:satMod val="115000"/>
                  </a:srgbClr>
                </a:gs>
                <a:gs pos="100000">
                  <a:srgbClr val="B3B3B3">
                    <a:shade val="100000"/>
                    <a:satMod val="115000"/>
                  </a:srgbClr>
                </a:gs>
              </a:gsLst>
              <a:lin ang="162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6" name="Freeform 22"/>
            <p:cNvSpPr/>
            <p:nvPr/>
          </p:nvSpPr>
          <p:spPr bwMode="auto">
            <a:xfrm>
              <a:off x="1827841" y="3272638"/>
              <a:ext cx="697304" cy="2390906"/>
            </a:xfrm>
            <a:custGeom>
              <a:avLst/>
              <a:gdLst/>
              <a:ahLst/>
              <a:cxnLst>
                <a:cxn ang="0">
                  <a:pos x="401" y="3"/>
                </a:cxn>
                <a:cxn ang="0">
                  <a:pos x="439" y="0"/>
                </a:cxn>
                <a:cxn ang="0">
                  <a:pos x="42" y="1488"/>
                </a:cxn>
                <a:cxn ang="0">
                  <a:pos x="0" y="1507"/>
                </a:cxn>
                <a:cxn ang="0">
                  <a:pos x="401" y="3"/>
                </a:cxn>
              </a:cxnLst>
              <a:rect l="0" t="0" r="r" b="b"/>
              <a:pathLst>
                <a:path w="439" h="1507">
                  <a:moveTo>
                    <a:pt x="401" y="3"/>
                  </a:moveTo>
                  <a:lnTo>
                    <a:pt x="439" y="0"/>
                  </a:lnTo>
                  <a:lnTo>
                    <a:pt x="42" y="1488"/>
                  </a:lnTo>
                  <a:lnTo>
                    <a:pt x="0" y="1507"/>
                  </a:lnTo>
                  <a:lnTo>
                    <a:pt x="401" y="3"/>
                  </a:lnTo>
                  <a:close/>
                </a:path>
              </a:pathLst>
            </a:custGeom>
            <a:solidFill>
              <a:srgbClr val="383838">
                <a:lumMod val="75000"/>
              </a:srgb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47" name="Freeform 23"/>
            <p:cNvSpPr/>
            <p:nvPr/>
          </p:nvSpPr>
          <p:spPr bwMode="auto">
            <a:xfrm>
              <a:off x="2402618" y="3239971"/>
              <a:ext cx="128850" cy="30265"/>
            </a:xfrm>
            <a:custGeom>
              <a:avLst/>
              <a:gdLst/>
              <a:ahLst/>
              <a:cxnLst>
                <a:cxn ang="0">
                  <a:pos x="0" y="0"/>
                </a:cxn>
                <a:cxn ang="0">
                  <a:pos x="42" y="19"/>
                </a:cxn>
                <a:cxn ang="0">
                  <a:pos x="80" y="16"/>
                </a:cxn>
                <a:cxn ang="0">
                  <a:pos x="38" y="4"/>
                </a:cxn>
                <a:cxn ang="0">
                  <a:pos x="0" y="0"/>
                </a:cxn>
              </a:cxnLst>
              <a:rect l="0" t="0" r="r" b="b"/>
              <a:pathLst>
                <a:path w="80" h="19">
                  <a:moveTo>
                    <a:pt x="0" y="0"/>
                  </a:moveTo>
                  <a:lnTo>
                    <a:pt x="42" y="19"/>
                  </a:lnTo>
                  <a:lnTo>
                    <a:pt x="80" y="16"/>
                  </a:lnTo>
                  <a:lnTo>
                    <a:pt x="38" y="4"/>
                  </a:lnTo>
                  <a:lnTo>
                    <a:pt x="0" y="0"/>
                  </a:lnTo>
                  <a:close/>
                </a:path>
              </a:pathLst>
            </a:custGeom>
            <a:solidFill>
              <a:srgbClr val="CCCCCC"/>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48" name="Group 108"/>
          <p:cNvGrpSpPr/>
          <p:nvPr/>
        </p:nvGrpSpPr>
        <p:grpSpPr bwMode="auto">
          <a:xfrm rot="-113956">
            <a:off x="3893344" y="1948815"/>
            <a:ext cx="351473" cy="807244"/>
            <a:chOff x="1406525" y="3076575"/>
            <a:chExt cx="1125538" cy="2587626"/>
          </a:xfrm>
        </p:grpSpPr>
        <p:sp>
          <p:nvSpPr>
            <p:cNvPr id="49" name="Freeform 6"/>
            <p:cNvSpPr/>
            <p:nvPr/>
          </p:nvSpPr>
          <p:spPr bwMode="auto">
            <a:xfrm>
              <a:off x="1401968" y="3069363"/>
              <a:ext cx="704605" cy="2317412"/>
            </a:xfrm>
            <a:custGeom>
              <a:avLst/>
              <a:gdLst/>
              <a:ahLst/>
              <a:cxnLst>
                <a:cxn ang="0">
                  <a:pos x="400" y="0"/>
                </a:cxn>
                <a:cxn ang="0">
                  <a:pos x="445" y="17"/>
                </a:cxn>
                <a:cxn ang="0">
                  <a:pos x="48" y="1460"/>
                </a:cxn>
                <a:cxn ang="0">
                  <a:pos x="0" y="1425"/>
                </a:cxn>
                <a:cxn ang="0">
                  <a:pos x="400" y="0"/>
                </a:cxn>
              </a:cxnLst>
              <a:rect l="0" t="0" r="r" b="b"/>
              <a:pathLst>
                <a:path w="445" h="1460">
                  <a:moveTo>
                    <a:pt x="400" y="0"/>
                  </a:moveTo>
                  <a:lnTo>
                    <a:pt x="445" y="17"/>
                  </a:lnTo>
                  <a:lnTo>
                    <a:pt x="48" y="1460"/>
                  </a:lnTo>
                  <a:lnTo>
                    <a:pt x="0" y="1425"/>
                  </a:lnTo>
                  <a:lnTo>
                    <a:pt x="400" y="0"/>
                  </a:lnTo>
                  <a:close/>
                </a:path>
              </a:pathLst>
            </a:custGeom>
            <a:gradFill flip="none" rotWithShape="1">
              <a:gsLst>
                <a:gs pos="0">
                  <a:srgbClr val="B3B3B3">
                    <a:shade val="30000"/>
                    <a:satMod val="115000"/>
                  </a:srgbClr>
                </a:gs>
                <a:gs pos="50000">
                  <a:srgbClr val="B3B3B3">
                    <a:shade val="67500"/>
                    <a:satMod val="115000"/>
                  </a:srgbClr>
                </a:gs>
                <a:gs pos="100000">
                  <a:srgbClr val="B3B3B3">
                    <a:shade val="100000"/>
                    <a:satMod val="115000"/>
                  </a:srgbClr>
                </a:gs>
              </a:gsLst>
              <a:lin ang="162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0" name="Freeform 7"/>
            <p:cNvSpPr/>
            <p:nvPr/>
          </p:nvSpPr>
          <p:spPr bwMode="auto">
            <a:xfrm>
              <a:off x="1483678" y="3103842"/>
              <a:ext cx="686304" cy="2289933"/>
            </a:xfrm>
            <a:custGeom>
              <a:avLst/>
              <a:gdLst/>
              <a:ahLst/>
              <a:cxnLst>
                <a:cxn ang="0">
                  <a:pos x="0" y="1443"/>
                </a:cxn>
                <a:cxn ang="0">
                  <a:pos x="38" y="1424"/>
                </a:cxn>
                <a:cxn ang="0">
                  <a:pos x="434" y="0"/>
                </a:cxn>
                <a:cxn ang="0">
                  <a:pos x="397" y="0"/>
                </a:cxn>
                <a:cxn ang="0">
                  <a:pos x="0" y="1443"/>
                </a:cxn>
              </a:cxnLst>
              <a:rect l="0" t="0" r="r" b="b"/>
              <a:pathLst>
                <a:path w="434" h="1443">
                  <a:moveTo>
                    <a:pt x="0" y="1443"/>
                  </a:moveTo>
                  <a:lnTo>
                    <a:pt x="38" y="1424"/>
                  </a:lnTo>
                  <a:lnTo>
                    <a:pt x="434" y="0"/>
                  </a:lnTo>
                  <a:lnTo>
                    <a:pt x="397" y="0"/>
                  </a:lnTo>
                  <a:lnTo>
                    <a:pt x="0" y="1443"/>
                  </a:lnTo>
                  <a:close/>
                </a:path>
              </a:pathLst>
            </a:custGeom>
            <a:solidFill>
              <a:srgbClr val="383838">
                <a:lumMod val="75000"/>
              </a:srgb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1" name="Freeform 8"/>
            <p:cNvSpPr/>
            <p:nvPr/>
          </p:nvSpPr>
          <p:spPr bwMode="auto">
            <a:xfrm>
              <a:off x="2034582" y="3075585"/>
              <a:ext cx="128110" cy="32058"/>
            </a:xfrm>
            <a:custGeom>
              <a:avLst/>
              <a:gdLst/>
              <a:ahLst/>
              <a:cxnLst>
                <a:cxn ang="0">
                  <a:pos x="0" y="0"/>
                </a:cxn>
                <a:cxn ang="0">
                  <a:pos x="47" y="19"/>
                </a:cxn>
                <a:cxn ang="0">
                  <a:pos x="82" y="17"/>
                </a:cxn>
                <a:cxn ang="0">
                  <a:pos x="40" y="0"/>
                </a:cxn>
                <a:cxn ang="0">
                  <a:pos x="0" y="0"/>
                </a:cxn>
              </a:cxnLst>
              <a:rect l="0" t="0" r="r" b="b"/>
              <a:pathLst>
                <a:path w="82" h="19">
                  <a:moveTo>
                    <a:pt x="0" y="0"/>
                  </a:moveTo>
                  <a:lnTo>
                    <a:pt x="47" y="19"/>
                  </a:lnTo>
                  <a:lnTo>
                    <a:pt x="82" y="17"/>
                  </a:lnTo>
                  <a:lnTo>
                    <a:pt x="40" y="0"/>
                  </a:lnTo>
                  <a:lnTo>
                    <a:pt x="0" y="0"/>
                  </a:lnTo>
                  <a:close/>
                </a:path>
              </a:pathLst>
            </a:custGeom>
            <a:solidFill>
              <a:srgbClr val="CCCCCC"/>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2" name="Freeform 9"/>
            <p:cNvSpPr/>
            <p:nvPr/>
          </p:nvSpPr>
          <p:spPr bwMode="auto">
            <a:xfrm>
              <a:off x="2016389" y="3403185"/>
              <a:ext cx="297400" cy="201514"/>
            </a:xfrm>
            <a:custGeom>
              <a:avLst/>
              <a:gdLst/>
              <a:ahLst/>
              <a:cxnLst>
                <a:cxn ang="0">
                  <a:pos x="187" y="92"/>
                </a:cxn>
                <a:cxn ang="0">
                  <a:pos x="10" y="0"/>
                </a:cxn>
                <a:cxn ang="0">
                  <a:pos x="0" y="33"/>
                </a:cxn>
                <a:cxn ang="0">
                  <a:pos x="175" y="127"/>
                </a:cxn>
                <a:cxn ang="0">
                  <a:pos x="187" y="92"/>
                </a:cxn>
              </a:cxnLst>
              <a:rect l="0" t="0" r="r" b="b"/>
              <a:pathLst>
                <a:path w="187" h="127">
                  <a:moveTo>
                    <a:pt x="187" y="92"/>
                  </a:moveTo>
                  <a:lnTo>
                    <a:pt x="10" y="0"/>
                  </a:lnTo>
                  <a:lnTo>
                    <a:pt x="0" y="33"/>
                  </a:lnTo>
                  <a:lnTo>
                    <a:pt x="175" y="127"/>
                  </a:lnTo>
                  <a:lnTo>
                    <a:pt x="187" y="92"/>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3" name="Freeform 10"/>
            <p:cNvSpPr/>
            <p:nvPr/>
          </p:nvSpPr>
          <p:spPr bwMode="auto">
            <a:xfrm>
              <a:off x="1942288" y="3703012"/>
              <a:ext cx="288249" cy="206095"/>
            </a:xfrm>
            <a:custGeom>
              <a:avLst/>
              <a:gdLst/>
              <a:ahLst/>
              <a:cxnLst>
                <a:cxn ang="0">
                  <a:pos x="172" y="130"/>
                </a:cxn>
                <a:cxn ang="0">
                  <a:pos x="0" y="35"/>
                </a:cxn>
                <a:cxn ang="0">
                  <a:pos x="7" y="0"/>
                </a:cxn>
                <a:cxn ang="0">
                  <a:pos x="182" y="90"/>
                </a:cxn>
                <a:cxn ang="0">
                  <a:pos x="172" y="130"/>
                </a:cxn>
              </a:cxnLst>
              <a:rect l="0" t="0" r="r" b="b"/>
              <a:pathLst>
                <a:path w="182" h="130">
                  <a:moveTo>
                    <a:pt x="172" y="130"/>
                  </a:moveTo>
                  <a:lnTo>
                    <a:pt x="0" y="35"/>
                  </a:lnTo>
                  <a:lnTo>
                    <a:pt x="7" y="0"/>
                  </a:lnTo>
                  <a:lnTo>
                    <a:pt x="182" y="90"/>
                  </a:lnTo>
                  <a:lnTo>
                    <a:pt x="172" y="130"/>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4" name="Freeform 11"/>
            <p:cNvSpPr/>
            <p:nvPr/>
          </p:nvSpPr>
          <p:spPr bwMode="auto">
            <a:xfrm>
              <a:off x="1862627" y="4030302"/>
              <a:ext cx="288246" cy="215255"/>
            </a:xfrm>
            <a:custGeom>
              <a:avLst/>
              <a:gdLst/>
              <a:ahLst/>
              <a:cxnLst>
                <a:cxn ang="0">
                  <a:pos x="170" y="137"/>
                </a:cxn>
                <a:cxn ang="0">
                  <a:pos x="0" y="35"/>
                </a:cxn>
                <a:cxn ang="0">
                  <a:pos x="9" y="0"/>
                </a:cxn>
                <a:cxn ang="0">
                  <a:pos x="182" y="97"/>
                </a:cxn>
                <a:cxn ang="0">
                  <a:pos x="170" y="137"/>
                </a:cxn>
              </a:cxnLst>
              <a:rect l="0" t="0" r="r" b="b"/>
              <a:pathLst>
                <a:path w="182" h="137">
                  <a:moveTo>
                    <a:pt x="170" y="137"/>
                  </a:moveTo>
                  <a:lnTo>
                    <a:pt x="0" y="35"/>
                  </a:lnTo>
                  <a:lnTo>
                    <a:pt x="9" y="0"/>
                  </a:lnTo>
                  <a:lnTo>
                    <a:pt x="182" y="97"/>
                  </a:lnTo>
                  <a:lnTo>
                    <a:pt x="170" y="137"/>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5" name="Freeform 12"/>
            <p:cNvSpPr/>
            <p:nvPr/>
          </p:nvSpPr>
          <p:spPr bwMode="auto">
            <a:xfrm>
              <a:off x="1753857" y="4407109"/>
              <a:ext cx="292823" cy="224412"/>
            </a:xfrm>
            <a:custGeom>
              <a:avLst/>
              <a:gdLst/>
              <a:ahLst/>
              <a:cxnLst>
                <a:cxn ang="0">
                  <a:pos x="177" y="142"/>
                </a:cxn>
                <a:cxn ang="0">
                  <a:pos x="0" y="35"/>
                </a:cxn>
                <a:cxn ang="0">
                  <a:pos x="9" y="0"/>
                </a:cxn>
                <a:cxn ang="0">
                  <a:pos x="186" y="101"/>
                </a:cxn>
                <a:cxn ang="0">
                  <a:pos x="177" y="142"/>
                </a:cxn>
              </a:cxnLst>
              <a:rect l="0" t="0" r="r" b="b"/>
              <a:pathLst>
                <a:path w="186" h="142">
                  <a:moveTo>
                    <a:pt x="177" y="142"/>
                  </a:moveTo>
                  <a:lnTo>
                    <a:pt x="0" y="35"/>
                  </a:lnTo>
                  <a:lnTo>
                    <a:pt x="9" y="0"/>
                  </a:lnTo>
                  <a:lnTo>
                    <a:pt x="186" y="101"/>
                  </a:lnTo>
                  <a:lnTo>
                    <a:pt x="177" y="142"/>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6" name="Freeform 13"/>
            <p:cNvSpPr/>
            <p:nvPr/>
          </p:nvSpPr>
          <p:spPr bwMode="auto">
            <a:xfrm>
              <a:off x="1646000" y="4761031"/>
              <a:ext cx="297397" cy="224412"/>
            </a:xfrm>
            <a:custGeom>
              <a:avLst/>
              <a:gdLst/>
              <a:ahLst/>
              <a:cxnLst>
                <a:cxn ang="0">
                  <a:pos x="178" y="140"/>
                </a:cxn>
                <a:cxn ang="0">
                  <a:pos x="0" y="33"/>
                </a:cxn>
                <a:cxn ang="0">
                  <a:pos x="10" y="0"/>
                </a:cxn>
                <a:cxn ang="0">
                  <a:pos x="187" y="99"/>
                </a:cxn>
                <a:cxn ang="0">
                  <a:pos x="178" y="140"/>
                </a:cxn>
              </a:cxnLst>
              <a:rect l="0" t="0" r="r" b="b"/>
              <a:pathLst>
                <a:path w="187" h="140">
                  <a:moveTo>
                    <a:pt x="178" y="140"/>
                  </a:moveTo>
                  <a:lnTo>
                    <a:pt x="0" y="33"/>
                  </a:lnTo>
                  <a:lnTo>
                    <a:pt x="10" y="0"/>
                  </a:lnTo>
                  <a:lnTo>
                    <a:pt x="187" y="99"/>
                  </a:lnTo>
                  <a:lnTo>
                    <a:pt x="178" y="140"/>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7" name="Freeform 14"/>
            <p:cNvSpPr/>
            <p:nvPr/>
          </p:nvSpPr>
          <p:spPr bwMode="auto">
            <a:xfrm>
              <a:off x="1552011" y="5110829"/>
              <a:ext cx="301974" cy="224415"/>
            </a:xfrm>
            <a:custGeom>
              <a:avLst/>
              <a:gdLst/>
              <a:ahLst/>
              <a:cxnLst>
                <a:cxn ang="0">
                  <a:pos x="179" y="141"/>
                </a:cxn>
                <a:cxn ang="0">
                  <a:pos x="0" y="35"/>
                </a:cxn>
                <a:cxn ang="0">
                  <a:pos x="9" y="0"/>
                </a:cxn>
                <a:cxn ang="0">
                  <a:pos x="189" y="101"/>
                </a:cxn>
                <a:cxn ang="0">
                  <a:pos x="179" y="141"/>
                </a:cxn>
              </a:cxnLst>
              <a:rect l="0" t="0" r="r" b="b"/>
              <a:pathLst>
                <a:path w="189" h="141">
                  <a:moveTo>
                    <a:pt x="179" y="141"/>
                  </a:moveTo>
                  <a:lnTo>
                    <a:pt x="0" y="35"/>
                  </a:lnTo>
                  <a:lnTo>
                    <a:pt x="9" y="0"/>
                  </a:lnTo>
                  <a:lnTo>
                    <a:pt x="189" y="101"/>
                  </a:lnTo>
                  <a:lnTo>
                    <a:pt x="179" y="141"/>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8" name="Freeform 15"/>
            <p:cNvSpPr/>
            <p:nvPr/>
          </p:nvSpPr>
          <p:spPr bwMode="auto">
            <a:xfrm>
              <a:off x="1562221" y="5110999"/>
              <a:ext cx="292823" cy="160297"/>
            </a:xfrm>
            <a:custGeom>
              <a:avLst/>
              <a:gdLst/>
              <a:ahLst/>
              <a:cxnLst>
                <a:cxn ang="0">
                  <a:pos x="180" y="101"/>
                </a:cxn>
                <a:cxn ang="0">
                  <a:pos x="0" y="0"/>
                </a:cxn>
                <a:cxn ang="0">
                  <a:pos x="28" y="0"/>
                </a:cxn>
                <a:cxn ang="0">
                  <a:pos x="184" y="87"/>
                </a:cxn>
                <a:cxn ang="0">
                  <a:pos x="180" y="101"/>
                </a:cxn>
              </a:cxnLst>
              <a:rect l="0" t="0" r="r" b="b"/>
              <a:pathLst>
                <a:path w="184" h="101">
                  <a:moveTo>
                    <a:pt x="180" y="101"/>
                  </a:moveTo>
                  <a:lnTo>
                    <a:pt x="0" y="0"/>
                  </a:lnTo>
                  <a:lnTo>
                    <a:pt x="28" y="0"/>
                  </a:lnTo>
                  <a:lnTo>
                    <a:pt x="184" y="87"/>
                  </a:lnTo>
                  <a:lnTo>
                    <a:pt x="180" y="101"/>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59" name="Freeform 16"/>
            <p:cNvSpPr/>
            <p:nvPr/>
          </p:nvSpPr>
          <p:spPr bwMode="auto">
            <a:xfrm>
              <a:off x="1669927" y="4761656"/>
              <a:ext cx="288249" cy="160294"/>
            </a:xfrm>
            <a:custGeom>
              <a:avLst/>
              <a:gdLst/>
              <a:ahLst/>
              <a:cxnLst>
                <a:cxn ang="0">
                  <a:pos x="177" y="99"/>
                </a:cxn>
                <a:cxn ang="0">
                  <a:pos x="0" y="0"/>
                </a:cxn>
                <a:cxn ang="0">
                  <a:pos x="26" y="0"/>
                </a:cxn>
                <a:cxn ang="0">
                  <a:pos x="184" y="85"/>
                </a:cxn>
                <a:cxn ang="0">
                  <a:pos x="177" y="99"/>
                </a:cxn>
              </a:cxnLst>
              <a:rect l="0" t="0" r="r" b="b"/>
              <a:pathLst>
                <a:path w="184" h="99">
                  <a:moveTo>
                    <a:pt x="177" y="99"/>
                  </a:moveTo>
                  <a:lnTo>
                    <a:pt x="0" y="0"/>
                  </a:lnTo>
                  <a:lnTo>
                    <a:pt x="26" y="0"/>
                  </a:lnTo>
                  <a:lnTo>
                    <a:pt x="184" y="85"/>
                  </a:lnTo>
                  <a:lnTo>
                    <a:pt x="177" y="99"/>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60" name="Freeform 17"/>
            <p:cNvSpPr/>
            <p:nvPr/>
          </p:nvSpPr>
          <p:spPr bwMode="auto">
            <a:xfrm>
              <a:off x="1759494" y="4407203"/>
              <a:ext cx="288246" cy="160294"/>
            </a:xfrm>
            <a:custGeom>
              <a:avLst/>
              <a:gdLst/>
              <a:ahLst/>
              <a:cxnLst>
                <a:cxn ang="0">
                  <a:pos x="177" y="101"/>
                </a:cxn>
                <a:cxn ang="0">
                  <a:pos x="0" y="0"/>
                </a:cxn>
                <a:cxn ang="0">
                  <a:pos x="26" y="0"/>
                </a:cxn>
                <a:cxn ang="0">
                  <a:pos x="182" y="85"/>
                </a:cxn>
                <a:cxn ang="0">
                  <a:pos x="177" y="101"/>
                </a:cxn>
              </a:cxnLst>
              <a:rect l="0" t="0" r="r" b="b"/>
              <a:pathLst>
                <a:path w="182" h="101">
                  <a:moveTo>
                    <a:pt x="177" y="101"/>
                  </a:moveTo>
                  <a:lnTo>
                    <a:pt x="0" y="0"/>
                  </a:lnTo>
                  <a:lnTo>
                    <a:pt x="26" y="0"/>
                  </a:lnTo>
                  <a:lnTo>
                    <a:pt x="182" y="85"/>
                  </a:lnTo>
                  <a:lnTo>
                    <a:pt x="177" y="101"/>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61" name="Freeform 18"/>
            <p:cNvSpPr/>
            <p:nvPr/>
          </p:nvSpPr>
          <p:spPr bwMode="auto">
            <a:xfrm>
              <a:off x="1877408" y="4030623"/>
              <a:ext cx="279098" cy="151137"/>
            </a:xfrm>
            <a:custGeom>
              <a:avLst/>
              <a:gdLst/>
              <a:ahLst/>
              <a:cxnLst>
                <a:cxn ang="0">
                  <a:pos x="173" y="97"/>
                </a:cxn>
                <a:cxn ang="0">
                  <a:pos x="0" y="0"/>
                </a:cxn>
                <a:cxn ang="0">
                  <a:pos x="21" y="0"/>
                </a:cxn>
                <a:cxn ang="0">
                  <a:pos x="175" y="83"/>
                </a:cxn>
                <a:cxn ang="0">
                  <a:pos x="173" y="97"/>
                </a:cxn>
              </a:cxnLst>
              <a:rect l="0" t="0" r="r" b="b"/>
              <a:pathLst>
                <a:path w="175" h="97">
                  <a:moveTo>
                    <a:pt x="173" y="97"/>
                  </a:moveTo>
                  <a:lnTo>
                    <a:pt x="0" y="0"/>
                  </a:lnTo>
                  <a:lnTo>
                    <a:pt x="21" y="0"/>
                  </a:lnTo>
                  <a:lnTo>
                    <a:pt x="175" y="83"/>
                  </a:lnTo>
                  <a:lnTo>
                    <a:pt x="173" y="97"/>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62" name="Freeform 19"/>
            <p:cNvSpPr/>
            <p:nvPr/>
          </p:nvSpPr>
          <p:spPr bwMode="auto">
            <a:xfrm>
              <a:off x="1952570" y="3698832"/>
              <a:ext cx="292823" cy="146556"/>
            </a:xfrm>
            <a:custGeom>
              <a:avLst/>
              <a:gdLst/>
              <a:ahLst/>
              <a:cxnLst>
                <a:cxn ang="0">
                  <a:pos x="175" y="93"/>
                </a:cxn>
                <a:cxn ang="0">
                  <a:pos x="0" y="3"/>
                </a:cxn>
                <a:cxn ang="0">
                  <a:pos x="28" y="0"/>
                </a:cxn>
                <a:cxn ang="0">
                  <a:pos x="182" y="78"/>
                </a:cxn>
                <a:cxn ang="0">
                  <a:pos x="175" y="93"/>
                </a:cxn>
              </a:cxnLst>
              <a:rect l="0" t="0" r="r" b="b"/>
              <a:pathLst>
                <a:path w="182" h="93">
                  <a:moveTo>
                    <a:pt x="175" y="93"/>
                  </a:moveTo>
                  <a:lnTo>
                    <a:pt x="0" y="3"/>
                  </a:lnTo>
                  <a:lnTo>
                    <a:pt x="28" y="0"/>
                  </a:lnTo>
                  <a:lnTo>
                    <a:pt x="182" y="78"/>
                  </a:lnTo>
                  <a:lnTo>
                    <a:pt x="175" y="93"/>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63" name="Freeform 20"/>
            <p:cNvSpPr/>
            <p:nvPr/>
          </p:nvSpPr>
          <p:spPr bwMode="auto">
            <a:xfrm>
              <a:off x="2035592" y="3403732"/>
              <a:ext cx="292823" cy="146556"/>
            </a:xfrm>
            <a:custGeom>
              <a:avLst/>
              <a:gdLst/>
              <a:ahLst/>
              <a:cxnLst>
                <a:cxn ang="0">
                  <a:pos x="177" y="92"/>
                </a:cxn>
                <a:cxn ang="0">
                  <a:pos x="0" y="0"/>
                </a:cxn>
                <a:cxn ang="0">
                  <a:pos x="28" y="0"/>
                </a:cxn>
                <a:cxn ang="0">
                  <a:pos x="184" y="73"/>
                </a:cxn>
                <a:cxn ang="0">
                  <a:pos x="177" y="92"/>
                </a:cxn>
              </a:cxnLst>
              <a:rect l="0" t="0" r="r" b="b"/>
              <a:pathLst>
                <a:path w="184" h="92">
                  <a:moveTo>
                    <a:pt x="177" y="92"/>
                  </a:moveTo>
                  <a:lnTo>
                    <a:pt x="0" y="0"/>
                  </a:lnTo>
                  <a:lnTo>
                    <a:pt x="28" y="0"/>
                  </a:lnTo>
                  <a:lnTo>
                    <a:pt x="184" y="73"/>
                  </a:lnTo>
                  <a:lnTo>
                    <a:pt x="177" y="92"/>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64" name="Freeform 21"/>
            <p:cNvSpPr/>
            <p:nvPr/>
          </p:nvSpPr>
          <p:spPr bwMode="auto">
            <a:xfrm>
              <a:off x="1760972" y="3237109"/>
              <a:ext cx="704605" cy="2418169"/>
            </a:xfrm>
            <a:custGeom>
              <a:avLst/>
              <a:gdLst/>
              <a:ahLst/>
              <a:cxnLst>
                <a:cxn ang="0">
                  <a:pos x="402" y="0"/>
                </a:cxn>
                <a:cxn ang="0">
                  <a:pos x="444" y="19"/>
                </a:cxn>
                <a:cxn ang="0">
                  <a:pos x="43" y="1523"/>
                </a:cxn>
                <a:cxn ang="0">
                  <a:pos x="0" y="1490"/>
                </a:cxn>
                <a:cxn ang="0">
                  <a:pos x="402" y="0"/>
                </a:cxn>
              </a:cxnLst>
              <a:rect l="0" t="0" r="r" b="b"/>
              <a:pathLst>
                <a:path w="444" h="1523">
                  <a:moveTo>
                    <a:pt x="402" y="0"/>
                  </a:moveTo>
                  <a:lnTo>
                    <a:pt x="444" y="19"/>
                  </a:lnTo>
                  <a:lnTo>
                    <a:pt x="43" y="1523"/>
                  </a:lnTo>
                  <a:lnTo>
                    <a:pt x="0" y="1490"/>
                  </a:lnTo>
                  <a:lnTo>
                    <a:pt x="402" y="0"/>
                  </a:lnTo>
                  <a:close/>
                </a:path>
              </a:pathLst>
            </a:custGeom>
            <a:gradFill flip="none" rotWithShape="1">
              <a:gsLst>
                <a:gs pos="0">
                  <a:srgbClr val="B3B3B3">
                    <a:shade val="30000"/>
                    <a:satMod val="115000"/>
                  </a:srgbClr>
                </a:gs>
                <a:gs pos="50000">
                  <a:srgbClr val="B3B3B3">
                    <a:shade val="67500"/>
                    <a:satMod val="115000"/>
                  </a:srgbClr>
                </a:gs>
                <a:gs pos="100000">
                  <a:srgbClr val="B3B3B3">
                    <a:shade val="100000"/>
                    <a:satMod val="115000"/>
                  </a:srgbClr>
                </a:gs>
              </a:gsLst>
              <a:lin ang="162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65" name="Freeform 22"/>
            <p:cNvSpPr/>
            <p:nvPr/>
          </p:nvSpPr>
          <p:spPr bwMode="auto">
            <a:xfrm>
              <a:off x="1828959" y="3271284"/>
              <a:ext cx="695454" cy="2390690"/>
            </a:xfrm>
            <a:custGeom>
              <a:avLst/>
              <a:gdLst/>
              <a:ahLst/>
              <a:cxnLst>
                <a:cxn ang="0">
                  <a:pos x="401" y="3"/>
                </a:cxn>
                <a:cxn ang="0">
                  <a:pos x="439" y="0"/>
                </a:cxn>
                <a:cxn ang="0">
                  <a:pos x="42" y="1488"/>
                </a:cxn>
                <a:cxn ang="0">
                  <a:pos x="0" y="1507"/>
                </a:cxn>
                <a:cxn ang="0">
                  <a:pos x="401" y="3"/>
                </a:cxn>
              </a:cxnLst>
              <a:rect l="0" t="0" r="r" b="b"/>
              <a:pathLst>
                <a:path w="439" h="1507">
                  <a:moveTo>
                    <a:pt x="401" y="3"/>
                  </a:moveTo>
                  <a:lnTo>
                    <a:pt x="439" y="0"/>
                  </a:lnTo>
                  <a:lnTo>
                    <a:pt x="42" y="1488"/>
                  </a:lnTo>
                  <a:lnTo>
                    <a:pt x="0" y="1507"/>
                  </a:lnTo>
                  <a:lnTo>
                    <a:pt x="401" y="3"/>
                  </a:lnTo>
                  <a:close/>
                </a:path>
              </a:pathLst>
            </a:custGeom>
            <a:solidFill>
              <a:srgbClr val="383838">
                <a:lumMod val="75000"/>
              </a:srgb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66" name="Freeform 23"/>
            <p:cNvSpPr/>
            <p:nvPr/>
          </p:nvSpPr>
          <p:spPr bwMode="auto">
            <a:xfrm>
              <a:off x="2395405" y="3238779"/>
              <a:ext cx="128110" cy="32061"/>
            </a:xfrm>
            <a:custGeom>
              <a:avLst/>
              <a:gdLst/>
              <a:ahLst/>
              <a:cxnLst>
                <a:cxn ang="0">
                  <a:pos x="0" y="0"/>
                </a:cxn>
                <a:cxn ang="0">
                  <a:pos x="42" y="19"/>
                </a:cxn>
                <a:cxn ang="0">
                  <a:pos x="80" y="16"/>
                </a:cxn>
                <a:cxn ang="0">
                  <a:pos x="38" y="4"/>
                </a:cxn>
                <a:cxn ang="0">
                  <a:pos x="0" y="0"/>
                </a:cxn>
              </a:cxnLst>
              <a:rect l="0" t="0" r="r" b="b"/>
              <a:pathLst>
                <a:path w="80" h="19">
                  <a:moveTo>
                    <a:pt x="0" y="0"/>
                  </a:moveTo>
                  <a:lnTo>
                    <a:pt x="42" y="19"/>
                  </a:lnTo>
                  <a:lnTo>
                    <a:pt x="80" y="16"/>
                  </a:lnTo>
                  <a:lnTo>
                    <a:pt x="38" y="4"/>
                  </a:lnTo>
                  <a:lnTo>
                    <a:pt x="0" y="0"/>
                  </a:lnTo>
                  <a:close/>
                </a:path>
              </a:pathLst>
            </a:custGeom>
            <a:solidFill>
              <a:srgbClr val="CCCCCC"/>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67" name="Group 127"/>
          <p:cNvGrpSpPr/>
          <p:nvPr/>
        </p:nvGrpSpPr>
        <p:grpSpPr bwMode="auto">
          <a:xfrm rot="-113956">
            <a:off x="4133374" y="1471613"/>
            <a:ext cx="254318" cy="585788"/>
            <a:chOff x="1406525" y="3076575"/>
            <a:chExt cx="1125538" cy="2587626"/>
          </a:xfrm>
        </p:grpSpPr>
        <p:sp>
          <p:nvSpPr>
            <p:cNvPr id="68" name="Freeform 6"/>
            <p:cNvSpPr/>
            <p:nvPr/>
          </p:nvSpPr>
          <p:spPr bwMode="auto">
            <a:xfrm>
              <a:off x="1404614" y="3075847"/>
              <a:ext cx="708204" cy="2316239"/>
            </a:xfrm>
            <a:custGeom>
              <a:avLst/>
              <a:gdLst/>
              <a:ahLst/>
              <a:cxnLst>
                <a:cxn ang="0">
                  <a:pos x="400" y="0"/>
                </a:cxn>
                <a:cxn ang="0">
                  <a:pos x="445" y="17"/>
                </a:cxn>
                <a:cxn ang="0">
                  <a:pos x="48" y="1460"/>
                </a:cxn>
                <a:cxn ang="0">
                  <a:pos x="0" y="1425"/>
                </a:cxn>
                <a:cxn ang="0">
                  <a:pos x="400" y="0"/>
                </a:cxn>
              </a:cxnLst>
              <a:rect l="0" t="0" r="r" b="b"/>
              <a:pathLst>
                <a:path w="445" h="1460">
                  <a:moveTo>
                    <a:pt x="400" y="0"/>
                  </a:moveTo>
                  <a:lnTo>
                    <a:pt x="445" y="17"/>
                  </a:lnTo>
                  <a:lnTo>
                    <a:pt x="48" y="1460"/>
                  </a:lnTo>
                  <a:lnTo>
                    <a:pt x="0" y="1425"/>
                  </a:lnTo>
                  <a:lnTo>
                    <a:pt x="400" y="0"/>
                  </a:lnTo>
                  <a:close/>
                </a:path>
              </a:pathLst>
            </a:custGeom>
            <a:gradFill flip="none" rotWithShape="1">
              <a:gsLst>
                <a:gs pos="0">
                  <a:srgbClr val="B3B3B3">
                    <a:shade val="30000"/>
                    <a:satMod val="115000"/>
                  </a:srgbClr>
                </a:gs>
                <a:gs pos="50000">
                  <a:srgbClr val="B3B3B3">
                    <a:shade val="67500"/>
                    <a:satMod val="115000"/>
                  </a:srgbClr>
                </a:gs>
                <a:gs pos="100000">
                  <a:srgbClr val="B3B3B3">
                    <a:shade val="100000"/>
                    <a:satMod val="115000"/>
                  </a:srgbClr>
                </a:gs>
              </a:gsLst>
              <a:lin ang="162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69" name="Freeform 7"/>
            <p:cNvSpPr/>
            <p:nvPr/>
          </p:nvSpPr>
          <p:spPr bwMode="auto">
            <a:xfrm>
              <a:off x="1480456" y="3090666"/>
              <a:ext cx="689236" cy="2290994"/>
            </a:xfrm>
            <a:custGeom>
              <a:avLst/>
              <a:gdLst/>
              <a:ahLst/>
              <a:cxnLst>
                <a:cxn ang="0">
                  <a:pos x="0" y="1443"/>
                </a:cxn>
                <a:cxn ang="0">
                  <a:pos x="38" y="1424"/>
                </a:cxn>
                <a:cxn ang="0">
                  <a:pos x="434" y="0"/>
                </a:cxn>
                <a:cxn ang="0">
                  <a:pos x="397" y="0"/>
                </a:cxn>
                <a:cxn ang="0">
                  <a:pos x="0" y="1443"/>
                </a:cxn>
              </a:cxnLst>
              <a:rect l="0" t="0" r="r" b="b"/>
              <a:pathLst>
                <a:path w="434" h="1443">
                  <a:moveTo>
                    <a:pt x="0" y="1443"/>
                  </a:moveTo>
                  <a:lnTo>
                    <a:pt x="38" y="1424"/>
                  </a:lnTo>
                  <a:lnTo>
                    <a:pt x="434" y="0"/>
                  </a:lnTo>
                  <a:lnTo>
                    <a:pt x="397" y="0"/>
                  </a:lnTo>
                  <a:lnTo>
                    <a:pt x="0" y="1443"/>
                  </a:lnTo>
                  <a:close/>
                </a:path>
              </a:pathLst>
            </a:custGeom>
            <a:solidFill>
              <a:srgbClr val="383838">
                <a:lumMod val="75000"/>
              </a:srgb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0" name="Freeform 8"/>
            <p:cNvSpPr/>
            <p:nvPr/>
          </p:nvSpPr>
          <p:spPr bwMode="auto">
            <a:xfrm>
              <a:off x="2037182" y="3074004"/>
              <a:ext cx="132790" cy="31554"/>
            </a:xfrm>
            <a:custGeom>
              <a:avLst/>
              <a:gdLst/>
              <a:ahLst/>
              <a:cxnLst>
                <a:cxn ang="0">
                  <a:pos x="0" y="0"/>
                </a:cxn>
                <a:cxn ang="0">
                  <a:pos x="47" y="19"/>
                </a:cxn>
                <a:cxn ang="0">
                  <a:pos x="82" y="17"/>
                </a:cxn>
                <a:cxn ang="0">
                  <a:pos x="40" y="0"/>
                </a:cxn>
                <a:cxn ang="0">
                  <a:pos x="0" y="0"/>
                </a:cxn>
              </a:cxnLst>
              <a:rect l="0" t="0" r="r" b="b"/>
              <a:pathLst>
                <a:path w="82" h="19">
                  <a:moveTo>
                    <a:pt x="0" y="0"/>
                  </a:moveTo>
                  <a:lnTo>
                    <a:pt x="47" y="19"/>
                  </a:lnTo>
                  <a:lnTo>
                    <a:pt x="82" y="17"/>
                  </a:lnTo>
                  <a:lnTo>
                    <a:pt x="40" y="0"/>
                  </a:lnTo>
                  <a:lnTo>
                    <a:pt x="0" y="0"/>
                  </a:lnTo>
                  <a:close/>
                </a:path>
              </a:pathLst>
            </a:custGeom>
            <a:solidFill>
              <a:srgbClr val="CCCCCC"/>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1" name="Freeform 9"/>
            <p:cNvSpPr/>
            <p:nvPr/>
          </p:nvSpPr>
          <p:spPr bwMode="auto">
            <a:xfrm>
              <a:off x="2023619" y="3398373"/>
              <a:ext cx="297195" cy="201961"/>
            </a:xfrm>
            <a:custGeom>
              <a:avLst/>
              <a:gdLst/>
              <a:ahLst/>
              <a:cxnLst>
                <a:cxn ang="0">
                  <a:pos x="187" y="92"/>
                </a:cxn>
                <a:cxn ang="0">
                  <a:pos x="10" y="0"/>
                </a:cxn>
                <a:cxn ang="0">
                  <a:pos x="0" y="33"/>
                </a:cxn>
                <a:cxn ang="0">
                  <a:pos x="175" y="127"/>
                </a:cxn>
                <a:cxn ang="0">
                  <a:pos x="187" y="92"/>
                </a:cxn>
              </a:cxnLst>
              <a:rect l="0" t="0" r="r" b="b"/>
              <a:pathLst>
                <a:path w="187" h="127">
                  <a:moveTo>
                    <a:pt x="187" y="92"/>
                  </a:moveTo>
                  <a:lnTo>
                    <a:pt x="10" y="0"/>
                  </a:lnTo>
                  <a:lnTo>
                    <a:pt x="0" y="33"/>
                  </a:lnTo>
                  <a:lnTo>
                    <a:pt x="175" y="127"/>
                  </a:lnTo>
                  <a:lnTo>
                    <a:pt x="187" y="92"/>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2" name="Freeform 10"/>
            <p:cNvSpPr/>
            <p:nvPr/>
          </p:nvSpPr>
          <p:spPr bwMode="auto">
            <a:xfrm>
              <a:off x="1950259" y="3698950"/>
              <a:ext cx="290869" cy="208274"/>
            </a:xfrm>
            <a:custGeom>
              <a:avLst/>
              <a:gdLst/>
              <a:ahLst/>
              <a:cxnLst>
                <a:cxn ang="0">
                  <a:pos x="172" y="130"/>
                </a:cxn>
                <a:cxn ang="0">
                  <a:pos x="0" y="35"/>
                </a:cxn>
                <a:cxn ang="0">
                  <a:pos x="7" y="0"/>
                </a:cxn>
                <a:cxn ang="0">
                  <a:pos x="182" y="90"/>
                </a:cxn>
                <a:cxn ang="0">
                  <a:pos x="172" y="130"/>
                </a:cxn>
              </a:cxnLst>
              <a:rect l="0" t="0" r="r" b="b"/>
              <a:pathLst>
                <a:path w="182" h="130">
                  <a:moveTo>
                    <a:pt x="172" y="130"/>
                  </a:moveTo>
                  <a:lnTo>
                    <a:pt x="0" y="35"/>
                  </a:lnTo>
                  <a:lnTo>
                    <a:pt x="7" y="0"/>
                  </a:lnTo>
                  <a:lnTo>
                    <a:pt x="182" y="90"/>
                  </a:lnTo>
                  <a:lnTo>
                    <a:pt x="172" y="130"/>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3" name="Freeform 11"/>
            <p:cNvSpPr/>
            <p:nvPr/>
          </p:nvSpPr>
          <p:spPr bwMode="auto">
            <a:xfrm>
              <a:off x="1856999" y="4024130"/>
              <a:ext cx="284544" cy="220897"/>
            </a:xfrm>
            <a:custGeom>
              <a:avLst/>
              <a:gdLst/>
              <a:ahLst/>
              <a:cxnLst>
                <a:cxn ang="0">
                  <a:pos x="170" y="137"/>
                </a:cxn>
                <a:cxn ang="0">
                  <a:pos x="0" y="35"/>
                </a:cxn>
                <a:cxn ang="0">
                  <a:pos x="9" y="0"/>
                </a:cxn>
                <a:cxn ang="0">
                  <a:pos x="182" y="97"/>
                </a:cxn>
                <a:cxn ang="0">
                  <a:pos x="170" y="137"/>
                </a:cxn>
              </a:cxnLst>
              <a:rect l="0" t="0" r="r" b="b"/>
              <a:pathLst>
                <a:path w="182" h="137">
                  <a:moveTo>
                    <a:pt x="170" y="137"/>
                  </a:moveTo>
                  <a:lnTo>
                    <a:pt x="0" y="35"/>
                  </a:lnTo>
                  <a:lnTo>
                    <a:pt x="9" y="0"/>
                  </a:lnTo>
                  <a:lnTo>
                    <a:pt x="182" y="97"/>
                  </a:lnTo>
                  <a:lnTo>
                    <a:pt x="170" y="137"/>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4" name="Freeform 12"/>
            <p:cNvSpPr/>
            <p:nvPr/>
          </p:nvSpPr>
          <p:spPr bwMode="auto">
            <a:xfrm>
              <a:off x="1742992" y="4405664"/>
              <a:ext cx="290869" cy="227206"/>
            </a:xfrm>
            <a:custGeom>
              <a:avLst/>
              <a:gdLst/>
              <a:ahLst/>
              <a:cxnLst>
                <a:cxn ang="0">
                  <a:pos x="177" y="142"/>
                </a:cxn>
                <a:cxn ang="0">
                  <a:pos x="0" y="35"/>
                </a:cxn>
                <a:cxn ang="0">
                  <a:pos x="9" y="0"/>
                </a:cxn>
                <a:cxn ang="0">
                  <a:pos x="186" y="101"/>
                </a:cxn>
                <a:cxn ang="0">
                  <a:pos x="177" y="142"/>
                </a:cxn>
              </a:cxnLst>
              <a:rect l="0" t="0" r="r" b="b"/>
              <a:pathLst>
                <a:path w="186" h="142">
                  <a:moveTo>
                    <a:pt x="177" y="142"/>
                  </a:moveTo>
                  <a:lnTo>
                    <a:pt x="0" y="35"/>
                  </a:lnTo>
                  <a:lnTo>
                    <a:pt x="9" y="0"/>
                  </a:lnTo>
                  <a:lnTo>
                    <a:pt x="186" y="101"/>
                  </a:lnTo>
                  <a:lnTo>
                    <a:pt x="177" y="142"/>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5" name="Freeform 13"/>
            <p:cNvSpPr/>
            <p:nvPr/>
          </p:nvSpPr>
          <p:spPr bwMode="auto">
            <a:xfrm>
              <a:off x="1642988" y="4749768"/>
              <a:ext cx="297191" cy="227206"/>
            </a:xfrm>
            <a:custGeom>
              <a:avLst/>
              <a:gdLst/>
              <a:ahLst/>
              <a:cxnLst>
                <a:cxn ang="0">
                  <a:pos x="178" y="140"/>
                </a:cxn>
                <a:cxn ang="0">
                  <a:pos x="0" y="33"/>
                </a:cxn>
                <a:cxn ang="0">
                  <a:pos x="10" y="0"/>
                </a:cxn>
                <a:cxn ang="0">
                  <a:pos x="187" y="99"/>
                </a:cxn>
                <a:cxn ang="0">
                  <a:pos x="178" y="140"/>
                </a:cxn>
              </a:cxnLst>
              <a:rect l="0" t="0" r="r" b="b"/>
              <a:pathLst>
                <a:path w="187" h="140">
                  <a:moveTo>
                    <a:pt x="178" y="140"/>
                  </a:moveTo>
                  <a:lnTo>
                    <a:pt x="0" y="33"/>
                  </a:lnTo>
                  <a:lnTo>
                    <a:pt x="10" y="0"/>
                  </a:lnTo>
                  <a:lnTo>
                    <a:pt x="187" y="99"/>
                  </a:lnTo>
                  <a:lnTo>
                    <a:pt x="178" y="140"/>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6" name="Freeform 14"/>
            <p:cNvSpPr/>
            <p:nvPr/>
          </p:nvSpPr>
          <p:spPr bwMode="auto">
            <a:xfrm>
              <a:off x="1542249" y="5119110"/>
              <a:ext cx="303516" cy="220893"/>
            </a:xfrm>
            <a:custGeom>
              <a:avLst/>
              <a:gdLst/>
              <a:ahLst/>
              <a:cxnLst>
                <a:cxn ang="0">
                  <a:pos x="179" y="141"/>
                </a:cxn>
                <a:cxn ang="0">
                  <a:pos x="0" y="35"/>
                </a:cxn>
                <a:cxn ang="0">
                  <a:pos x="9" y="0"/>
                </a:cxn>
                <a:cxn ang="0">
                  <a:pos x="189" y="101"/>
                </a:cxn>
                <a:cxn ang="0">
                  <a:pos x="179" y="141"/>
                </a:cxn>
              </a:cxnLst>
              <a:rect l="0" t="0" r="r" b="b"/>
              <a:pathLst>
                <a:path w="189" h="141">
                  <a:moveTo>
                    <a:pt x="179" y="141"/>
                  </a:moveTo>
                  <a:lnTo>
                    <a:pt x="0" y="35"/>
                  </a:lnTo>
                  <a:lnTo>
                    <a:pt x="9" y="0"/>
                  </a:lnTo>
                  <a:lnTo>
                    <a:pt x="189" y="101"/>
                  </a:lnTo>
                  <a:lnTo>
                    <a:pt x="179" y="141"/>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7" name="Freeform 15"/>
            <p:cNvSpPr/>
            <p:nvPr/>
          </p:nvSpPr>
          <p:spPr bwMode="auto">
            <a:xfrm>
              <a:off x="1568580" y="5119754"/>
              <a:ext cx="290869" cy="157780"/>
            </a:xfrm>
            <a:custGeom>
              <a:avLst/>
              <a:gdLst/>
              <a:ahLst/>
              <a:cxnLst>
                <a:cxn ang="0">
                  <a:pos x="180" y="101"/>
                </a:cxn>
                <a:cxn ang="0">
                  <a:pos x="0" y="0"/>
                </a:cxn>
                <a:cxn ang="0">
                  <a:pos x="28" y="0"/>
                </a:cxn>
                <a:cxn ang="0">
                  <a:pos x="184" y="87"/>
                </a:cxn>
                <a:cxn ang="0">
                  <a:pos x="180" y="101"/>
                </a:cxn>
              </a:cxnLst>
              <a:rect l="0" t="0" r="r" b="b"/>
              <a:pathLst>
                <a:path w="184" h="101">
                  <a:moveTo>
                    <a:pt x="180" y="101"/>
                  </a:moveTo>
                  <a:lnTo>
                    <a:pt x="0" y="0"/>
                  </a:lnTo>
                  <a:lnTo>
                    <a:pt x="28" y="0"/>
                  </a:lnTo>
                  <a:lnTo>
                    <a:pt x="184" y="87"/>
                  </a:lnTo>
                  <a:lnTo>
                    <a:pt x="180" y="101"/>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8" name="Freeform 16"/>
            <p:cNvSpPr/>
            <p:nvPr/>
          </p:nvSpPr>
          <p:spPr bwMode="auto">
            <a:xfrm>
              <a:off x="1669421" y="4750520"/>
              <a:ext cx="290869" cy="157784"/>
            </a:xfrm>
            <a:custGeom>
              <a:avLst/>
              <a:gdLst/>
              <a:ahLst/>
              <a:cxnLst>
                <a:cxn ang="0">
                  <a:pos x="177" y="99"/>
                </a:cxn>
                <a:cxn ang="0">
                  <a:pos x="0" y="0"/>
                </a:cxn>
                <a:cxn ang="0">
                  <a:pos x="26" y="0"/>
                </a:cxn>
                <a:cxn ang="0">
                  <a:pos x="184" y="85"/>
                </a:cxn>
                <a:cxn ang="0">
                  <a:pos x="177" y="99"/>
                </a:cxn>
              </a:cxnLst>
              <a:rect l="0" t="0" r="r" b="b"/>
              <a:pathLst>
                <a:path w="184" h="99">
                  <a:moveTo>
                    <a:pt x="177" y="99"/>
                  </a:moveTo>
                  <a:lnTo>
                    <a:pt x="0" y="0"/>
                  </a:lnTo>
                  <a:lnTo>
                    <a:pt x="26" y="0"/>
                  </a:lnTo>
                  <a:lnTo>
                    <a:pt x="184" y="85"/>
                  </a:lnTo>
                  <a:lnTo>
                    <a:pt x="177" y="99"/>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79" name="Freeform 17"/>
            <p:cNvSpPr/>
            <p:nvPr/>
          </p:nvSpPr>
          <p:spPr bwMode="auto">
            <a:xfrm>
              <a:off x="1756785" y="4406102"/>
              <a:ext cx="290869" cy="157780"/>
            </a:xfrm>
            <a:custGeom>
              <a:avLst/>
              <a:gdLst/>
              <a:ahLst/>
              <a:cxnLst>
                <a:cxn ang="0">
                  <a:pos x="177" y="101"/>
                </a:cxn>
                <a:cxn ang="0">
                  <a:pos x="0" y="0"/>
                </a:cxn>
                <a:cxn ang="0">
                  <a:pos x="26" y="0"/>
                </a:cxn>
                <a:cxn ang="0">
                  <a:pos x="182" y="85"/>
                </a:cxn>
                <a:cxn ang="0">
                  <a:pos x="177" y="101"/>
                </a:cxn>
              </a:cxnLst>
              <a:rect l="0" t="0" r="r" b="b"/>
              <a:pathLst>
                <a:path w="182" h="101">
                  <a:moveTo>
                    <a:pt x="177" y="101"/>
                  </a:moveTo>
                  <a:lnTo>
                    <a:pt x="0" y="0"/>
                  </a:lnTo>
                  <a:lnTo>
                    <a:pt x="26" y="0"/>
                  </a:lnTo>
                  <a:lnTo>
                    <a:pt x="182" y="85"/>
                  </a:lnTo>
                  <a:lnTo>
                    <a:pt x="177" y="101"/>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0" name="Freeform 18"/>
            <p:cNvSpPr/>
            <p:nvPr/>
          </p:nvSpPr>
          <p:spPr bwMode="auto">
            <a:xfrm>
              <a:off x="1870688" y="4024461"/>
              <a:ext cx="278223" cy="157784"/>
            </a:xfrm>
            <a:custGeom>
              <a:avLst/>
              <a:gdLst/>
              <a:ahLst/>
              <a:cxnLst>
                <a:cxn ang="0">
                  <a:pos x="173" y="97"/>
                </a:cxn>
                <a:cxn ang="0">
                  <a:pos x="0" y="0"/>
                </a:cxn>
                <a:cxn ang="0">
                  <a:pos x="21" y="0"/>
                </a:cxn>
                <a:cxn ang="0">
                  <a:pos x="175" y="83"/>
                </a:cxn>
                <a:cxn ang="0">
                  <a:pos x="173" y="97"/>
                </a:cxn>
              </a:cxnLst>
              <a:rect l="0" t="0" r="r" b="b"/>
              <a:pathLst>
                <a:path w="175" h="97">
                  <a:moveTo>
                    <a:pt x="173" y="97"/>
                  </a:moveTo>
                  <a:lnTo>
                    <a:pt x="0" y="0"/>
                  </a:lnTo>
                  <a:lnTo>
                    <a:pt x="21" y="0"/>
                  </a:lnTo>
                  <a:lnTo>
                    <a:pt x="175" y="83"/>
                  </a:lnTo>
                  <a:lnTo>
                    <a:pt x="173" y="97"/>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1" name="Freeform 19"/>
            <p:cNvSpPr/>
            <p:nvPr/>
          </p:nvSpPr>
          <p:spPr bwMode="auto">
            <a:xfrm>
              <a:off x="1951307" y="3698968"/>
              <a:ext cx="290869" cy="145161"/>
            </a:xfrm>
            <a:custGeom>
              <a:avLst/>
              <a:gdLst/>
              <a:ahLst/>
              <a:cxnLst>
                <a:cxn ang="0">
                  <a:pos x="175" y="93"/>
                </a:cxn>
                <a:cxn ang="0">
                  <a:pos x="0" y="3"/>
                </a:cxn>
                <a:cxn ang="0">
                  <a:pos x="28" y="0"/>
                </a:cxn>
                <a:cxn ang="0">
                  <a:pos x="182" y="78"/>
                </a:cxn>
                <a:cxn ang="0">
                  <a:pos x="175" y="93"/>
                </a:cxn>
              </a:cxnLst>
              <a:rect l="0" t="0" r="r" b="b"/>
              <a:pathLst>
                <a:path w="182" h="93">
                  <a:moveTo>
                    <a:pt x="175" y="93"/>
                  </a:moveTo>
                  <a:lnTo>
                    <a:pt x="0" y="3"/>
                  </a:lnTo>
                  <a:lnTo>
                    <a:pt x="28" y="0"/>
                  </a:lnTo>
                  <a:lnTo>
                    <a:pt x="182" y="78"/>
                  </a:lnTo>
                  <a:lnTo>
                    <a:pt x="175" y="93"/>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2" name="Freeform 20"/>
            <p:cNvSpPr/>
            <p:nvPr/>
          </p:nvSpPr>
          <p:spPr bwMode="auto">
            <a:xfrm>
              <a:off x="2037202" y="3398807"/>
              <a:ext cx="297195" cy="145161"/>
            </a:xfrm>
            <a:custGeom>
              <a:avLst/>
              <a:gdLst/>
              <a:ahLst/>
              <a:cxnLst>
                <a:cxn ang="0">
                  <a:pos x="177" y="92"/>
                </a:cxn>
                <a:cxn ang="0">
                  <a:pos x="0" y="0"/>
                </a:cxn>
                <a:cxn ang="0">
                  <a:pos x="28" y="0"/>
                </a:cxn>
                <a:cxn ang="0">
                  <a:pos x="184" y="73"/>
                </a:cxn>
                <a:cxn ang="0">
                  <a:pos x="177" y="92"/>
                </a:cxn>
              </a:cxnLst>
              <a:rect l="0" t="0" r="r" b="b"/>
              <a:pathLst>
                <a:path w="184" h="92">
                  <a:moveTo>
                    <a:pt x="177" y="92"/>
                  </a:moveTo>
                  <a:lnTo>
                    <a:pt x="0" y="0"/>
                  </a:lnTo>
                  <a:lnTo>
                    <a:pt x="28" y="0"/>
                  </a:lnTo>
                  <a:lnTo>
                    <a:pt x="184" y="73"/>
                  </a:lnTo>
                  <a:lnTo>
                    <a:pt x="177" y="92"/>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3" name="Freeform 21"/>
            <p:cNvSpPr/>
            <p:nvPr/>
          </p:nvSpPr>
          <p:spPr bwMode="auto">
            <a:xfrm>
              <a:off x="1764247" y="3245541"/>
              <a:ext cx="701882" cy="2417223"/>
            </a:xfrm>
            <a:custGeom>
              <a:avLst/>
              <a:gdLst/>
              <a:ahLst/>
              <a:cxnLst>
                <a:cxn ang="0">
                  <a:pos x="402" y="0"/>
                </a:cxn>
                <a:cxn ang="0">
                  <a:pos x="444" y="19"/>
                </a:cxn>
                <a:cxn ang="0">
                  <a:pos x="43" y="1523"/>
                </a:cxn>
                <a:cxn ang="0">
                  <a:pos x="0" y="1490"/>
                </a:cxn>
                <a:cxn ang="0">
                  <a:pos x="402" y="0"/>
                </a:cxn>
              </a:cxnLst>
              <a:rect l="0" t="0" r="r" b="b"/>
              <a:pathLst>
                <a:path w="444" h="1523">
                  <a:moveTo>
                    <a:pt x="402" y="0"/>
                  </a:moveTo>
                  <a:lnTo>
                    <a:pt x="444" y="19"/>
                  </a:lnTo>
                  <a:lnTo>
                    <a:pt x="43" y="1523"/>
                  </a:lnTo>
                  <a:lnTo>
                    <a:pt x="0" y="1490"/>
                  </a:lnTo>
                  <a:lnTo>
                    <a:pt x="402" y="0"/>
                  </a:lnTo>
                  <a:close/>
                </a:path>
              </a:pathLst>
            </a:custGeom>
            <a:gradFill flip="none" rotWithShape="1">
              <a:gsLst>
                <a:gs pos="0">
                  <a:srgbClr val="B3B3B3">
                    <a:shade val="30000"/>
                    <a:satMod val="115000"/>
                  </a:srgbClr>
                </a:gs>
                <a:gs pos="50000">
                  <a:srgbClr val="B3B3B3">
                    <a:shade val="67500"/>
                    <a:satMod val="115000"/>
                  </a:srgbClr>
                </a:gs>
                <a:gs pos="100000">
                  <a:srgbClr val="B3B3B3">
                    <a:shade val="100000"/>
                    <a:satMod val="115000"/>
                  </a:srgbClr>
                </a:gs>
              </a:gsLst>
              <a:lin ang="162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4" name="Freeform 22"/>
            <p:cNvSpPr/>
            <p:nvPr/>
          </p:nvSpPr>
          <p:spPr bwMode="auto">
            <a:xfrm>
              <a:off x="1833768" y="3260359"/>
              <a:ext cx="695557" cy="2391978"/>
            </a:xfrm>
            <a:custGeom>
              <a:avLst/>
              <a:gdLst/>
              <a:ahLst/>
              <a:cxnLst>
                <a:cxn ang="0">
                  <a:pos x="401" y="3"/>
                </a:cxn>
                <a:cxn ang="0">
                  <a:pos x="439" y="0"/>
                </a:cxn>
                <a:cxn ang="0">
                  <a:pos x="42" y="1488"/>
                </a:cxn>
                <a:cxn ang="0">
                  <a:pos x="0" y="1507"/>
                </a:cxn>
                <a:cxn ang="0">
                  <a:pos x="401" y="3"/>
                </a:cxn>
              </a:cxnLst>
              <a:rect l="0" t="0" r="r" b="b"/>
              <a:pathLst>
                <a:path w="439" h="1507">
                  <a:moveTo>
                    <a:pt x="401" y="3"/>
                  </a:moveTo>
                  <a:lnTo>
                    <a:pt x="439" y="0"/>
                  </a:lnTo>
                  <a:lnTo>
                    <a:pt x="42" y="1488"/>
                  </a:lnTo>
                  <a:lnTo>
                    <a:pt x="0" y="1507"/>
                  </a:lnTo>
                  <a:lnTo>
                    <a:pt x="401" y="3"/>
                  </a:lnTo>
                  <a:close/>
                </a:path>
              </a:pathLst>
            </a:custGeom>
            <a:solidFill>
              <a:srgbClr val="383838">
                <a:lumMod val="75000"/>
              </a:srgb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5" name="Freeform 23"/>
            <p:cNvSpPr/>
            <p:nvPr/>
          </p:nvSpPr>
          <p:spPr bwMode="auto">
            <a:xfrm>
              <a:off x="2404813" y="3243934"/>
              <a:ext cx="126465" cy="31558"/>
            </a:xfrm>
            <a:custGeom>
              <a:avLst/>
              <a:gdLst/>
              <a:ahLst/>
              <a:cxnLst>
                <a:cxn ang="0">
                  <a:pos x="0" y="0"/>
                </a:cxn>
                <a:cxn ang="0">
                  <a:pos x="42" y="19"/>
                </a:cxn>
                <a:cxn ang="0">
                  <a:pos x="80" y="16"/>
                </a:cxn>
                <a:cxn ang="0">
                  <a:pos x="38" y="4"/>
                </a:cxn>
                <a:cxn ang="0">
                  <a:pos x="0" y="0"/>
                </a:cxn>
              </a:cxnLst>
              <a:rect l="0" t="0" r="r" b="b"/>
              <a:pathLst>
                <a:path w="80" h="19">
                  <a:moveTo>
                    <a:pt x="0" y="0"/>
                  </a:moveTo>
                  <a:lnTo>
                    <a:pt x="42" y="19"/>
                  </a:lnTo>
                  <a:lnTo>
                    <a:pt x="80" y="16"/>
                  </a:lnTo>
                  <a:lnTo>
                    <a:pt x="38" y="4"/>
                  </a:lnTo>
                  <a:lnTo>
                    <a:pt x="0" y="0"/>
                  </a:lnTo>
                  <a:close/>
                </a:path>
              </a:pathLst>
            </a:custGeom>
            <a:solidFill>
              <a:srgbClr val="CCCCCC"/>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86" name="Group 85"/>
          <p:cNvGrpSpPr/>
          <p:nvPr/>
        </p:nvGrpSpPr>
        <p:grpSpPr bwMode="auto">
          <a:xfrm rot="-113956">
            <a:off x="3200400" y="3449003"/>
            <a:ext cx="474345" cy="1091565"/>
            <a:chOff x="1406525" y="3076575"/>
            <a:chExt cx="1125538" cy="2587626"/>
          </a:xfrm>
        </p:grpSpPr>
        <p:sp>
          <p:nvSpPr>
            <p:cNvPr id="87" name="Freeform 6"/>
            <p:cNvSpPr/>
            <p:nvPr/>
          </p:nvSpPr>
          <p:spPr bwMode="auto">
            <a:xfrm>
              <a:off x="1400746" y="3076123"/>
              <a:ext cx="705156" cy="2316670"/>
            </a:xfrm>
            <a:custGeom>
              <a:avLst/>
              <a:gdLst/>
              <a:ahLst/>
              <a:cxnLst>
                <a:cxn ang="0">
                  <a:pos x="400" y="0"/>
                </a:cxn>
                <a:cxn ang="0">
                  <a:pos x="445" y="17"/>
                </a:cxn>
                <a:cxn ang="0">
                  <a:pos x="48" y="1460"/>
                </a:cxn>
                <a:cxn ang="0">
                  <a:pos x="0" y="1425"/>
                </a:cxn>
                <a:cxn ang="0">
                  <a:pos x="400" y="0"/>
                </a:cxn>
              </a:cxnLst>
              <a:rect l="0" t="0" r="r" b="b"/>
              <a:pathLst>
                <a:path w="445" h="1460">
                  <a:moveTo>
                    <a:pt x="400" y="0"/>
                  </a:moveTo>
                  <a:lnTo>
                    <a:pt x="445" y="17"/>
                  </a:lnTo>
                  <a:lnTo>
                    <a:pt x="48" y="1460"/>
                  </a:lnTo>
                  <a:lnTo>
                    <a:pt x="0" y="1425"/>
                  </a:lnTo>
                  <a:lnTo>
                    <a:pt x="400" y="0"/>
                  </a:lnTo>
                  <a:close/>
                </a:path>
              </a:pathLst>
            </a:custGeom>
            <a:gradFill flip="none" rotWithShape="1">
              <a:gsLst>
                <a:gs pos="0">
                  <a:srgbClr val="B3B3B3">
                    <a:shade val="30000"/>
                    <a:satMod val="115000"/>
                  </a:srgbClr>
                </a:gs>
                <a:gs pos="50000">
                  <a:srgbClr val="B3B3B3">
                    <a:shade val="67500"/>
                    <a:satMod val="115000"/>
                  </a:srgbClr>
                </a:gs>
                <a:gs pos="100000">
                  <a:srgbClr val="B3B3B3">
                    <a:shade val="100000"/>
                    <a:satMod val="115000"/>
                  </a:srgbClr>
                </a:gs>
              </a:gsLst>
              <a:lin ang="162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8" name="Freeform 7"/>
            <p:cNvSpPr/>
            <p:nvPr/>
          </p:nvSpPr>
          <p:spPr bwMode="auto">
            <a:xfrm>
              <a:off x="1474956" y="3102072"/>
              <a:ext cx="691596" cy="2289575"/>
            </a:xfrm>
            <a:custGeom>
              <a:avLst/>
              <a:gdLst/>
              <a:ahLst/>
              <a:cxnLst>
                <a:cxn ang="0">
                  <a:pos x="0" y="1443"/>
                </a:cxn>
                <a:cxn ang="0">
                  <a:pos x="38" y="1424"/>
                </a:cxn>
                <a:cxn ang="0">
                  <a:pos x="434" y="0"/>
                </a:cxn>
                <a:cxn ang="0">
                  <a:pos x="397" y="0"/>
                </a:cxn>
                <a:cxn ang="0">
                  <a:pos x="0" y="1443"/>
                </a:cxn>
              </a:cxnLst>
              <a:rect l="0" t="0" r="r" b="b"/>
              <a:pathLst>
                <a:path w="434" h="1443">
                  <a:moveTo>
                    <a:pt x="0" y="1443"/>
                  </a:moveTo>
                  <a:lnTo>
                    <a:pt x="38" y="1424"/>
                  </a:lnTo>
                  <a:lnTo>
                    <a:pt x="434" y="0"/>
                  </a:lnTo>
                  <a:lnTo>
                    <a:pt x="397" y="0"/>
                  </a:lnTo>
                  <a:lnTo>
                    <a:pt x="0" y="1443"/>
                  </a:lnTo>
                  <a:close/>
                </a:path>
              </a:pathLst>
            </a:custGeom>
            <a:solidFill>
              <a:srgbClr val="383838">
                <a:lumMod val="75000"/>
              </a:srgb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89" name="Freeform 8"/>
            <p:cNvSpPr/>
            <p:nvPr/>
          </p:nvSpPr>
          <p:spPr bwMode="auto">
            <a:xfrm>
              <a:off x="2039117" y="3070210"/>
              <a:ext cx="132218" cy="30481"/>
            </a:xfrm>
            <a:custGeom>
              <a:avLst/>
              <a:gdLst/>
              <a:ahLst/>
              <a:cxnLst>
                <a:cxn ang="0">
                  <a:pos x="0" y="0"/>
                </a:cxn>
                <a:cxn ang="0">
                  <a:pos x="47" y="19"/>
                </a:cxn>
                <a:cxn ang="0">
                  <a:pos x="82" y="17"/>
                </a:cxn>
                <a:cxn ang="0">
                  <a:pos x="40" y="0"/>
                </a:cxn>
                <a:cxn ang="0">
                  <a:pos x="0" y="0"/>
                </a:cxn>
              </a:cxnLst>
              <a:rect l="0" t="0" r="r" b="b"/>
              <a:pathLst>
                <a:path w="82" h="19">
                  <a:moveTo>
                    <a:pt x="0" y="0"/>
                  </a:moveTo>
                  <a:lnTo>
                    <a:pt x="47" y="19"/>
                  </a:lnTo>
                  <a:lnTo>
                    <a:pt x="82" y="17"/>
                  </a:lnTo>
                  <a:lnTo>
                    <a:pt x="40" y="0"/>
                  </a:lnTo>
                  <a:lnTo>
                    <a:pt x="0" y="0"/>
                  </a:lnTo>
                  <a:close/>
                </a:path>
              </a:pathLst>
            </a:custGeom>
            <a:solidFill>
              <a:srgbClr val="CCCCCC"/>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0" name="Freeform 9"/>
            <p:cNvSpPr/>
            <p:nvPr/>
          </p:nvSpPr>
          <p:spPr bwMode="auto">
            <a:xfrm>
              <a:off x="2021640" y="3411254"/>
              <a:ext cx="294944" cy="199829"/>
            </a:xfrm>
            <a:custGeom>
              <a:avLst/>
              <a:gdLst/>
              <a:ahLst/>
              <a:cxnLst>
                <a:cxn ang="0">
                  <a:pos x="187" y="92"/>
                </a:cxn>
                <a:cxn ang="0">
                  <a:pos x="10" y="0"/>
                </a:cxn>
                <a:cxn ang="0">
                  <a:pos x="0" y="33"/>
                </a:cxn>
                <a:cxn ang="0">
                  <a:pos x="175" y="127"/>
                </a:cxn>
                <a:cxn ang="0">
                  <a:pos x="187" y="92"/>
                </a:cxn>
              </a:cxnLst>
              <a:rect l="0" t="0" r="r" b="b"/>
              <a:pathLst>
                <a:path w="187" h="127">
                  <a:moveTo>
                    <a:pt x="187" y="92"/>
                  </a:moveTo>
                  <a:lnTo>
                    <a:pt x="10" y="0"/>
                  </a:lnTo>
                  <a:lnTo>
                    <a:pt x="0" y="33"/>
                  </a:lnTo>
                  <a:lnTo>
                    <a:pt x="175" y="127"/>
                  </a:lnTo>
                  <a:lnTo>
                    <a:pt x="187" y="92"/>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1" name="Freeform 10"/>
            <p:cNvSpPr/>
            <p:nvPr/>
          </p:nvSpPr>
          <p:spPr bwMode="auto">
            <a:xfrm>
              <a:off x="1950989" y="3696850"/>
              <a:ext cx="288164" cy="206605"/>
            </a:xfrm>
            <a:custGeom>
              <a:avLst/>
              <a:gdLst/>
              <a:ahLst/>
              <a:cxnLst>
                <a:cxn ang="0">
                  <a:pos x="172" y="130"/>
                </a:cxn>
                <a:cxn ang="0">
                  <a:pos x="0" y="35"/>
                </a:cxn>
                <a:cxn ang="0">
                  <a:pos x="7" y="0"/>
                </a:cxn>
                <a:cxn ang="0">
                  <a:pos x="182" y="90"/>
                </a:cxn>
                <a:cxn ang="0">
                  <a:pos x="172" y="130"/>
                </a:cxn>
              </a:cxnLst>
              <a:rect l="0" t="0" r="r" b="b"/>
              <a:pathLst>
                <a:path w="182" h="130">
                  <a:moveTo>
                    <a:pt x="172" y="130"/>
                  </a:moveTo>
                  <a:lnTo>
                    <a:pt x="0" y="35"/>
                  </a:lnTo>
                  <a:lnTo>
                    <a:pt x="7" y="0"/>
                  </a:lnTo>
                  <a:lnTo>
                    <a:pt x="182" y="90"/>
                  </a:lnTo>
                  <a:lnTo>
                    <a:pt x="172" y="130"/>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2" name="Freeform 11"/>
            <p:cNvSpPr/>
            <p:nvPr/>
          </p:nvSpPr>
          <p:spPr bwMode="auto">
            <a:xfrm>
              <a:off x="1858264" y="4032718"/>
              <a:ext cx="291555" cy="216764"/>
            </a:xfrm>
            <a:custGeom>
              <a:avLst/>
              <a:gdLst/>
              <a:ahLst/>
              <a:cxnLst>
                <a:cxn ang="0">
                  <a:pos x="170" y="137"/>
                </a:cxn>
                <a:cxn ang="0">
                  <a:pos x="0" y="35"/>
                </a:cxn>
                <a:cxn ang="0">
                  <a:pos x="9" y="0"/>
                </a:cxn>
                <a:cxn ang="0">
                  <a:pos x="182" y="97"/>
                </a:cxn>
                <a:cxn ang="0">
                  <a:pos x="170" y="137"/>
                </a:cxn>
              </a:cxnLst>
              <a:rect l="0" t="0" r="r" b="b"/>
              <a:pathLst>
                <a:path w="182" h="137">
                  <a:moveTo>
                    <a:pt x="170" y="137"/>
                  </a:moveTo>
                  <a:lnTo>
                    <a:pt x="0" y="35"/>
                  </a:lnTo>
                  <a:lnTo>
                    <a:pt x="9" y="0"/>
                  </a:lnTo>
                  <a:lnTo>
                    <a:pt x="182" y="97"/>
                  </a:lnTo>
                  <a:lnTo>
                    <a:pt x="170" y="137"/>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3" name="Freeform 12"/>
            <p:cNvSpPr/>
            <p:nvPr/>
          </p:nvSpPr>
          <p:spPr bwMode="auto">
            <a:xfrm>
              <a:off x="1750863" y="4401988"/>
              <a:ext cx="294944" cy="226926"/>
            </a:xfrm>
            <a:custGeom>
              <a:avLst/>
              <a:gdLst/>
              <a:ahLst/>
              <a:cxnLst>
                <a:cxn ang="0">
                  <a:pos x="177" y="142"/>
                </a:cxn>
                <a:cxn ang="0">
                  <a:pos x="0" y="35"/>
                </a:cxn>
                <a:cxn ang="0">
                  <a:pos x="9" y="0"/>
                </a:cxn>
                <a:cxn ang="0">
                  <a:pos x="186" y="101"/>
                </a:cxn>
                <a:cxn ang="0">
                  <a:pos x="177" y="142"/>
                </a:cxn>
              </a:cxnLst>
              <a:rect l="0" t="0" r="r" b="b"/>
              <a:pathLst>
                <a:path w="186" h="142">
                  <a:moveTo>
                    <a:pt x="177" y="142"/>
                  </a:moveTo>
                  <a:lnTo>
                    <a:pt x="0" y="35"/>
                  </a:lnTo>
                  <a:lnTo>
                    <a:pt x="9" y="0"/>
                  </a:lnTo>
                  <a:lnTo>
                    <a:pt x="186" y="101"/>
                  </a:lnTo>
                  <a:lnTo>
                    <a:pt x="177" y="142"/>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4" name="Freeform 13"/>
            <p:cNvSpPr/>
            <p:nvPr/>
          </p:nvSpPr>
          <p:spPr bwMode="auto">
            <a:xfrm>
              <a:off x="1647523" y="4757833"/>
              <a:ext cx="298335" cy="223538"/>
            </a:xfrm>
            <a:custGeom>
              <a:avLst/>
              <a:gdLst/>
              <a:ahLst/>
              <a:cxnLst>
                <a:cxn ang="0">
                  <a:pos x="178" y="140"/>
                </a:cxn>
                <a:cxn ang="0">
                  <a:pos x="0" y="33"/>
                </a:cxn>
                <a:cxn ang="0">
                  <a:pos x="10" y="0"/>
                </a:cxn>
                <a:cxn ang="0">
                  <a:pos x="187" y="99"/>
                </a:cxn>
                <a:cxn ang="0">
                  <a:pos x="178" y="140"/>
                </a:cxn>
              </a:cxnLst>
              <a:rect l="0" t="0" r="r" b="b"/>
              <a:pathLst>
                <a:path w="187" h="140">
                  <a:moveTo>
                    <a:pt x="178" y="140"/>
                  </a:moveTo>
                  <a:lnTo>
                    <a:pt x="0" y="33"/>
                  </a:lnTo>
                  <a:lnTo>
                    <a:pt x="10" y="0"/>
                  </a:lnTo>
                  <a:lnTo>
                    <a:pt x="187" y="99"/>
                  </a:lnTo>
                  <a:lnTo>
                    <a:pt x="178" y="140"/>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5" name="Freeform 14"/>
            <p:cNvSpPr/>
            <p:nvPr/>
          </p:nvSpPr>
          <p:spPr bwMode="auto">
            <a:xfrm>
              <a:off x="1554068" y="5120728"/>
              <a:ext cx="298335" cy="223538"/>
            </a:xfrm>
            <a:custGeom>
              <a:avLst/>
              <a:gdLst/>
              <a:ahLst/>
              <a:cxnLst>
                <a:cxn ang="0">
                  <a:pos x="179" y="141"/>
                </a:cxn>
                <a:cxn ang="0">
                  <a:pos x="0" y="35"/>
                </a:cxn>
                <a:cxn ang="0">
                  <a:pos x="9" y="0"/>
                </a:cxn>
                <a:cxn ang="0">
                  <a:pos x="189" y="101"/>
                </a:cxn>
                <a:cxn ang="0">
                  <a:pos x="179" y="141"/>
                </a:cxn>
              </a:cxnLst>
              <a:rect l="0" t="0" r="r" b="b"/>
              <a:pathLst>
                <a:path w="189" h="141">
                  <a:moveTo>
                    <a:pt x="179" y="141"/>
                  </a:moveTo>
                  <a:lnTo>
                    <a:pt x="0" y="35"/>
                  </a:lnTo>
                  <a:lnTo>
                    <a:pt x="9" y="0"/>
                  </a:lnTo>
                  <a:lnTo>
                    <a:pt x="189" y="101"/>
                  </a:lnTo>
                  <a:lnTo>
                    <a:pt x="179" y="141"/>
                  </a:lnTo>
                  <a:close/>
                </a:path>
              </a:pathLst>
            </a:custGeom>
            <a:gradFill flip="none" rotWithShape="1">
              <a:gsLst>
                <a:gs pos="0">
                  <a:srgbClr val="999999">
                    <a:shade val="30000"/>
                    <a:satMod val="115000"/>
                  </a:srgbClr>
                </a:gs>
                <a:gs pos="50000">
                  <a:srgbClr val="999999">
                    <a:shade val="67500"/>
                    <a:satMod val="115000"/>
                  </a:srgbClr>
                </a:gs>
                <a:gs pos="100000">
                  <a:srgbClr val="999999">
                    <a:shade val="100000"/>
                    <a:satMod val="115000"/>
                  </a:srgbClr>
                </a:gs>
              </a:gsLst>
              <a:lin ang="54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6" name="Freeform 15"/>
            <p:cNvSpPr/>
            <p:nvPr/>
          </p:nvSpPr>
          <p:spPr bwMode="auto">
            <a:xfrm>
              <a:off x="1568691" y="5121082"/>
              <a:ext cx="291555" cy="159187"/>
            </a:xfrm>
            <a:custGeom>
              <a:avLst/>
              <a:gdLst/>
              <a:ahLst/>
              <a:cxnLst>
                <a:cxn ang="0">
                  <a:pos x="180" y="101"/>
                </a:cxn>
                <a:cxn ang="0">
                  <a:pos x="0" y="0"/>
                </a:cxn>
                <a:cxn ang="0">
                  <a:pos x="28" y="0"/>
                </a:cxn>
                <a:cxn ang="0">
                  <a:pos x="184" y="87"/>
                </a:cxn>
                <a:cxn ang="0">
                  <a:pos x="180" y="101"/>
                </a:cxn>
              </a:cxnLst>
              <a:rect l="0" t="0" r="r" b="b"/>
              <a:pathLst>
                <a:path w="184" h="101">
                  <a:moveTo>
                    <a:pt x="180" y="101"/>
                  </a:moveTo>
                  <a:lnTo>
                    <a:pt x="0" y="0"/>
                  </a:lnTo>
                  <a:lnTo>
                    <a:pt x="28" y="0"/>
                  </a:lnTo>
                  <a:lnTo>
                    <a:pt x="184" y="87"/>
                  </a:lnTo>
                  <a:lnTo>
                    <a:pt x="180" y="101"/>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7" name="Freeform 16"/>
            <p:cNvSpPr/>
            <p:nvPr/>
          </p:nvSpPr>
          <p:spPr bwMode="auto">
            <a:xfrm>
              <a:off x="1665422" y="4761686"/>
              <a:ext cx="291555" cy="159185"/>
            </a:xfrm>
            <a:custGeom>
              <a:avLst/>
              <a:gdLst/>
              <a:ahLst/>
              <a:cxnLst>
                <a:cxn ang="0">
                  <a:pos x="177" y="99"/>
                </a:cxn>
                <a:cxn ang="0">
                  <a:pos x="0" y="0"/>
                </a:cxn>
                <a:cxn ang="0">
                  <a:pos x="26" y="0"/>
                </a:cxn>
                <a:cxn ang="0">
                  <a:pos x="184" y="85"/>
                </a:cxn>
                <a:cxn ang="0">
                  <a:pos x="177" y="99"/>
                </a:cxn>
              </a:cxnLst>
              <a:rect l="0" t="0" r="r" b="b"/>
              <a:pathLst>
                <a:path w="184" h="99">
                  <a:moveTo>
                    <a:pt x="177" y="99"/>
                  </a:moveTo>
                  <a:lnTo>
                    <a:pt x="0" y="0"/>
                  </a:lnTo>
                  <a:lnTo>
                    <a:pt x="26" y="0"/>
                  </a:lnTo>
                  <a:lnTo>
                    <a:pt x="184" y="85"/>
                  </a:lnTo>
                  <a:lnTo>
                    <a:pt x="177" y="99"/>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8" name="Freeform 17"/>
            <p:cNvSpPr/>
            <p:nvPr/>
          </p:nvSpPr>
          <p:spPr bwMode="auto">
            <a:xfrm>
              <a:off x="1765484" y="4402398"/>
              <a:ext cx="291555" cy="162573"/>
            </a:xfrm>
            <a:custGeom>
              <a:avLst/>
              <a:gdLst/>
              <a:ahLst/>
              <a:cxnLst>
                <a:cxn ang="0">
                  <a:pos x="177" y="101"/>
                </a:cxn>
                <a:cxn ang="0">
                  <a:pos x="0" y="0"/>
                </a:cxn>
                <a:cxn ang="0">
                  <a:pos x="26" y="0"/>
                </a:cxn>
                <a:cxn ang="0">
                  <a:pos x="182" y="85"/>
                </a:cxn>
                <a:cxn ang="0">
                  <a:pos x="177" y="101"/>
                </a:cxn>
              </a:cxnLst>
              <a:rect l="0" t="0" r="r" b="b"/>
              <a:pathLst>
                <a:path w="182" h="101">
                  <a:moveTo>
                    <a:pt x="177" y="101"/>
                  </a:moveTo>
                  <a:lnTo>
                    <a:pt x="0" y="0"/>
                  </a:lnTo>
                  <a:lnTo>
                    <a:pt x="26" y="0"/>
                  </a:lnTo>
                  <a:lnTo>
                    <a:pt x="182" y="85"/>
                  </a:lnTo>
                  <a:lnTo>
                    <a:pt x="177" y="101"/>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99" name="Freeform 18"/>
            <p:cNvSpPr/>
            <p:nvPr/>
          </p:nvSpPr>
          <p:spPr bwMode="auto">
            <a:xfrm>
              <a:off x="1879666" y="4033129"/>
              <a:ext cx="274603" cy="152414"/>
            </a:xfrm>
            <a:custGeom>
              <a:avLst/>
              <a:gdLst/>
              <a:ahLst/>
              <a:cxnLst>
                <a:cxn ang="0">
                  <a:pos x="173" y="97"/>
                </a:cxn>
                <a:cxn ang="0">
                  <a:pos x="0" y="0"/>
                </a:cxn>
                <a:cxn ang="0">
                  <a:pos x="21" y="0"/>
                </a:cxn>
                <a:cxn ang="0">
                  <a:pos x="175" y="83"/>
                </a:cxn>
                <a:cxn ang="0">
                  <a:pos x="173" y="97"/>
                </a:cxn>
              </a:cxnLst>
              <a:rect l="0" t="0" r="r" b="b"/>
              <a:pathLst>
                <a:path w="175" h="97">
                  <a:moveTo>
                    <a:pt x="173" y="97"/>
                  </a:moveTo>
                  <a:lnTo>
                    <a:pt x="0" y="0"/>
                  </a:lnTo>
                  <a:lnTo>
                    <a:pt x="21" y="0"/>
                  </a:lnTo>
                  <a:lnTo>
                    <a:pt x="175" y="83"/>
                  </a:lnTo>
                  <a:lnTo>
                    <a:pt x="173" y="97"/>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00" name="Freeform 19"/>
            <p:cNvSpPr/>
            <p:nvPr/>
          </p:nvSpPr>
          <p:spPr bwMode="auto">
            <a:xfrm>
              <a:off x="1962277" y="3693820"/>
              <a:ext cx="288166" cy="145638"/>
            </a:xfrm>
            <a:custGeom>
              <a:avLst/>
              <a:gdLst/>
              <a:ahLst/>
              <a:cxnLst>
                <a:cxn ang="0">
                  <a:pos x="175" y="93"/>
                </a:cxn>
                <a:cxn ang="0">
                  <a:pos x="0" y="3"/>
                </a:cxn>
                <a:cxn ang="0">
                  <a:pos x="28" y="0"/>
                </a:cxn>
                <a:cxn ang="0">
                  <a:pos x="182" y="78"/>
                </a:cxn>
                <a:cxn ang="0">
                  <a:pos x="175" y="93"/>
                </a:cxn>
              </a:cxnLst>
              <a:rect l="0" t="0" r="r" b="b"/>
              <a:pathLst>
                <a:path w="182" h="93">
                  <a:moveTo>
                    <a:pt x="175" y="93"/>
                  </a:moveTo>
                  <a:lnTo>
                    <a:pt x="0" y="3"/>
                  </a:lnTo>
                  <a:lnTo>
                    <a:pt x="28" y="0"/>
                  </a:lnTo>
                  <a:lnTo>
                    <a:pt x="182" y="78"/>
                  </a:lnTo>
                  <a:lnTo>
                    <a:pt x="175" y="93"/>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01" name="Freeform 20"/>
            <p:cNvSpPr/>
            <p:nvPr/>
          </p:nvSpPr>
          <p:spPr bwMode="auto">
            <a:xfrm>
              <a:off x="2039480" y="3411774"/>
              <a:ext cx="291555" cy="145638"/>
            </a:xfrm>
            <a:custGeom>
              <a:avLst/>
              <a:gdLst/>
              <a:ahLst/>
              <a:cxnLst>
                <a:cxn ang="0">
                  <a:pos x="177" y="92"/>
                </a:cxn>
                <a:cxn ang="0">
                  <a:pos x="0" y="0"/>
                </a:cxn>
                <a:cxn ang="0">
                  <a:pos x="28" y="0"/>
                </a:cxn>
                <a:cxn ang="0">
                  <a:pos x="184" y="73"/>
                </a:cxn>
                <a:cxn ang="0">
                  <a:pos x="177" y="92"/>
                </a:cxn>
              </a:cxnLst>
              <a:rect l="0" t="0" r="r" b="b"/>
              <a:pathLst>
                <a:path w="184" h="92">
                  <a:moveTo>
                    <a:pt x="177" y="92"/>
                  </a:moveTo>
                  <a:lnTo>
                    <a:pt x="0" y="0"/>
                  </a:lnTo>
                  <a:lnTo>
                    <a:pt x="28" y="0"/>
                  </a:lnTo>
                  <a:lnTo>
                    <a:pt x="184" y="73"/>
                  </a:lnTo>
                  <a:lnTo>
                    <a:pt x="177" y="92"/>
                  </a:lnTo>
                  <a:close/>
                </a:path>
              </a:pathLst>
            </a:custGeom>
            <a:solidFill>
              <a:sysClr val="window" lastClr="FFFFFF"/>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02" name="Freeform 21"/>
            <p:cNvSpPr/>
            <p:nvPr/>
          </p:nvSpPr>
          <p:spPr bwMode="auto">
            <a:xfrm>
              <a:off x="1759942" y="3240548"/>
              <a:ext cx="705156" cy="2418279"/>
            </a:xfrm>
            <a:custGeom>
              <a:avLst/>
              <a:gdLst/>
              <a:ahLst/>
              <a:cxnLst>
                <a:cxn ang="0">
                  <a:pos x="402" y="0"/>
                </a:cxn>
                <a:cxn ang="0">
                  <a:pos x="444" y="19"/>
                </a:cxn>
                <a:cxn ang="0">
                  <a:pos x="43" y="1523"/>
                </a:cxn>
                <a:cxn ang="0">
                  <a:pos x="0" y="1490"/>
                </a:cxn>
                <a:cxn ang="0">
                  <a:pos x="402" y="0"/>
                </a:cxn>
              </a:cxnLst>
              <a:rect l="0" t="0" r="r" b="b"/>
              <a:pathLst>
                <a:path w="444" h="1523">
                  <a:moveTo>
                    <a:pt x="402" y="0"/>
                  </a:moveTo>
                  <a:lnTo>
                    <a:pt x="444" y="19"/>
                  </a:lnTo>
                  <a:lnTo>
                    <a:pt x="43" y="1523"/>
                  </a:lnTo>
                  <a:lnTo>
                    <a:pt x="0" y="1490"/>
                  </a:lnTo>
                  <a:lnTo>
                    <a:pt x="402" y="0"/>
                  </a:lnTo>
                  <a:close/>
                </a:path>
              </a:pathLst>
            </a:custGeom>
            <a:gradFill flip="none" rotWithShape="1">
              <a:gsLst>
                <a:gs pos="0">
                  <a:srgbClr val="B3B3B3">
                    <a:shade val="30000"/>
                    <a:satMod val="115000"/>
                  </a:srgbClr>
                </a:gs>
                <a:gs pos="50000">
                  <a:srgbClr val="B3B3B3">
                    <a:shade val="67500"/>
                    <a:satMod val="115000"/>
                  </a:srgbClr>
                </a:gs>
                <a:gs pos="100000">
                  <a:srgbClr val="B3B3B3">
                    <a:shade val="100000"/>
                    <a:satMod val="115000"/>
                  </a:srgbClr>
                </a:gs>
              </a:gsLst>
              <a:lin ang="16200000" scaled="1"/>
              <a:tileRect/>
            </a:gra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03" name="Freeform 22"/>
            <p:cNvSpPr/>
            <p:nvPr/>
          </p:nvSpPr>
          <p:spPr bwMode="auto">
            <a:xfrm>
              <a:off x="1827373" y="3266383"/>
              <a:ext cx="698376" cy="2391183"/>
            </a:xfrm>
            <a:custGeom>
              <a:avLst/>
              <a:gdLst/>
              <a:ahLst/>
              <a:cxnLst>
                <a:cxn ang="0">
                  <a:pos x="401" y="3"/>
                </a:cxn>
                <a:cxn ang="0">
                  <a:pos x="439" y="0"/>
                </a:cxn>
                <a:cxn ang="0">
                  <a:pos x="42" y="1488"/>
                </a:cxn>
                <a:cxn ang="0">
                  <a:pos x="0" y="1507"/>
                </a:cxn>
                <a:cxn ang="0">
                  <a:pos x="401" y="3"/>
                </a:cxn>
              </a:cxnLst>
              <a:rect l="0" t="0" r="r" b="b"/>
              <a:pathLst>
                <a:path w="439" h="1507">
                  <a:moveTo>
                    <a:pt x="401" y="3"/>
                  </a:moveTo>
                  <a:lnTo>
                    <a:pt x="439" y="0"/>
                  </a:lnTo>
                  <a:lnTo>
                    <a:pt x="42" y="1488"/>
                  </a:lnTo>
                  <a:lnTo>
                    <a:pt x="0" y="1507"/>
                  </a:lnTo>
                  <a:lnTo>
                    <a:pt x="401" y="3"/>
                  </a:lnTo>
                  <a:close/>
                </a:path>
              </a:pathLst>
            </a:custGeom>
            <a:solidFill>
              <a:srgbClr val="383838">
                <a:lumMod val="75000"/>
              </a:srgb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04" name="Freeform 23"/>
            <p:cNvSpPr/>
            <p:nvPr/>
          </p:nvSpPr>
          <p:spPr bwMode="auto">
            <a:xfrm>
              <a:off x="2406440" y="3244930"/>
              <a:ext cx="125438" cy="30481"/>
            </a:xfrm>
            <a:custGeom>
              <a:avLst/>
              <a:gdLst/>
              <a:ahLst/>
              <a:cxnLst>
                <a:cxn ang="0">
                  <a:pos x="0" y="0"/>
                </a:cxn>
                <a:cxn ang="0">
                  <a:pos x="42" y="19"/>
                </a:cxn>
                <a:cxn ang="0">
                  <a:pos x="80" y="16"/>
                </a:cxn>
                <a:cxn ang="0">
                  <a:pos x="38" y="4"/>
                </a:cxn>
                <a:cxn ang="0">
                  <a:pos x="0" y="0"/>
                </a:cxn>
              </a:cxnLst>
              <a:rect l="0" t="0" r="r" b="b"/>
              <a:pathLst>
                <a:path w="80" h="19">
                  <a:moveTo>
                    <a:pt x="0" y="0"/>
                  </a:moveTo>
                  <a:lnTo>
                    <a:pt x="42" y="19"/>
                  </a:lnTo>
                  <a:lnTo>
                    <a:pt x="80" y="16"/>
                  </a:lnTo>
                  <a:lnTo>
                    <a:pt x="38" y="4"/>
                  </a:lnTo>
                  <a:lnTo>
                    <a:pt x="0" y="0"/>
                  </a:lnTo>
                  <a:close/>
                </a:path>
              </a:pathLst>
            </a:custGeom>
            <a:solidFill>
              <a:srgbClr val="CCCCCC"/>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105" name="Group 235"/>
          <p:cNvGrpSpPr/>
          <p:nvPr/>
        </p:nvGrpSpPr>
        <p:grpSpPr bwMode="auto">
          <a:xfrm>
            <a:off x="4720590" y="1387317"/>
            <a:ext cx="1201579" cy="3117533"/>
            <a:chOff x="5181764" y="2032644"/>
            <a:chExt cx="1470324" cy="3815995"/>
          </a:xfrm>
        </p:grpSpPr>
        <p:sp>
          <p:nvSpPr>
            <p:cNvPr id="106" name="Rectangle 225"/>
            <p:cNvSpPr/>
            <p:nvPr/>
          </p:nvSpPr>
          <p:spPr>
            <a:xfrm rot="20438687">
              <a:off x="5636323" y="2204031"/>
              <a:ext cx="68184" cy="3644608"/>
            </a:xfrm>
            <a:prstGeom prst="rect">
              <a:avLst/>
            </a:prstGeom>
            <a:gradFill flip="none" rotWithShape="1">
              <a:gsLst>
                <a:gs pos="0">
                  <a:sysClr val="window" lastClr="FFFFFF">
                    <a:lumMod val="50000"/>
                    <a:shade val="30000"/>
                    <a:satMod val="115000"/>
                  </a:sysClr>
                </a:gs>
                <a:gs pos="50000">
                  <a:sysClr val="window" lastClr="FFFFFF">
                    <a:lumMod val="75000"/>
                  </a:sysClr>
                </a:gs>
                <a:gs pos="100000">
                  <a:srgbClr val="383838">
                    <a:lumMod val="50000"/>
                  </a:srgbClr>
                </a:gs>
              </a:gsLst>
              <a:lin ang="10800000" scaled="1"/>
              <a:tileRect/>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07" name="Rectangle 226"/>
            <p:cNvSpPr/>
            <p:nvPr/>
          </p:nvSpPr>
          <p:spPr>
            <a:xfrm rot="20221761">
              <a:off x="6040182" y="2032644"/>
              <a:ext cx="66436" cy="3644608"/>
            </a:xfrm>
            <a:prstGeom prst="rect">
              <a:avLst/>
            </a:prstGeom>
            <a:gradFill>
              <a:gsLst>
                <a:gs pos="0">
                  <a:sysClr val="window" lastClr="FFFFFF">
                    <a:lumMod val="50000"/>
                    <a:shade val="30000"/>
                    <a:satMod val="115000"/>
                  </a:sysClr>
                </a:gs>
                <a:gs pos="50000">
                  <a:sysClr val="window" lastClr="FFFFFF">
                    <a:lumMod val="75000"/>
                  </a:sysClr>
                </a:gs>
                <a:gs pos="100000">
                  <a:srgbClr val="383838">
                    <a:lumMod val="50000"/>
                  </a:srgbClr>
                </a:gs>
              </a:gsLst>
              <a:lin ang="10800000" scaled="1"/>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08" name="Rectangle 227"/>
            <p:cNvSpPr/>
            <p:nvPr/>
          </p:nvSpPr>
          <p:spPr>
            <a:xfrm rot="20221761">
              <a:off x="5181764" y="2550304"/>
              <a:ext cx="333927" cy="64707"/>
            </a:xfrm>
            <a:prstGeom prst="rect">
              <a:avLst/>
            </a:prstGeom>
            <a:gradFill>
              <a:gsLst>
                <a:gs pos="38000">
                  <a:sysClr val="window" lastClr="FFFFFF">
                    <a:lumMod val="75000"/>
                  </a:sysClr>
                </a:gs>
                <a:gs pos="100000">
                  <a:srgbClr val="383838">
                    <a:lumMod val="50000"/>
                  </a:srgbClr>
                </a:gs>
              </a:gsLst>
              <a:lin ang="5400000" scaled="0"/>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09" name="Rectangle 228"/>
            <p:cNvSpPr/>
            <p:nvPr/>
          </p:nvSpPr>
          <p:spPr>
            <a:xfrm rot="20221761">
              <a:off x="5312887" y="2900075"/>
              <a:ext cx="351409" cy="64707"/>
            </a:xfrm>
            <a:prstGeom prst="rect">
              <a:avLst/>
            </a:prstGeom>
            <a:gradFill>
              <a:gsLst>
                <a:gs pos="38000">
                  <a:sysClr val="window" lastClr="FFFFFF">
                    <a:lumMod val="75000"/>
                  </a:sysClr>
                </a:gs>
                <a:gs pos="100000">
                  <a:srgbClr val="383838">
                    <a:lumMod val="50000"/>
                  </a:srgbClr>
                </a:gs>
              </a:gsLst>
              <a:lin ang="5400000" scaled="0"/>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10" name="Rectangle 229"/>
            <p:cNvSpPr/>
            <p:nvPr/>
          </p:nvSpPr>
          <p:spPr>
            <a:xfrm rot="20221761">
              <a:off x="5444010" y="3295315"/>
              <a:ext cx="386376" cy="64707"/>
            </a:xfrm>
            <a:prstGeom prst="rect">
              <a:avLst/>
            </a:prstGeom>
            <a:gradFill>
              <a:gsLst>
                <a:gs pos="38000">
                  <a:sysClr val="window" lastClr="FFFFFF">
                    <a:lumMod val="75000"/>
                  </a:sysClr>
                </a:gs>
                <a:gs pos="100000">
                  <a:srgbClr val="383838">
                    <a:lumMod val="50000"/>
                  </a:srgbClr>
                </a:gs>
              </a:gsLst>
              <a:lin ang="5400000" scaled="0"/>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11" name="Rectangle 230"/>
            <p:cNvSpPr/>
            <p:nvPr/>
          </p:nvSpPr>
          <p:spPr>
            <a:xfrm rot="20221761">
              <a:off x="5583874" y="3692304"/>
              <a:ext cx="412600" cy="64708"/>
            </a:xfrm>
            <a:prstGeom prst="rect">
              <a:avLst/>
            </a:prstGeom>
            <a:gradFill>
              <a:gsLst>
                <a:gs pos="38000">
                  <a:sysClr val="window" lastClr="FFFFFF">
                    <a:lumMod val="75000"/>
                  </a:sysClr>
                </a:gs>
                <a:gs pos="100000">
                  <a:srgbClr val="383838">
                    <a:lumMod val="50000"/>
                  </a:srgbClr>
                </a:gs>
              </a:gsLst>
              <a:lin ang="5400000" scaled="0"/>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12" name="Rectangle 231"/>
            <p:cNvSpPr/>
            <p:nvPr/>
          </p:nvSpPr>
          <p:spPr>
            <a:xfrm rot="20221761">
              <a:off x="5723738" y="4077051"/>
              <a:ext cx="435328" cy="62959"/>
            </a:xfrm>
            <a:prstGeom prst="rect">
              <a:avLst/>
            </a:prstGeom>
            <a:gradFill>
              <a:gsLst>
                <a:gs pos="38000">
                  <a:sysClr val="window" lastClr="FFFFFF">
                    <a:lumMod val="75000"/>
                  </a:sysClr>
                </a:gs>
                <a:gs pos="100000">
                  <a:srgbClr val="383838">
                    <a:lumMod val="50000"/>
                  </a:srgbClr>
                </a:gs>
              </a:gsLst>
              <a:lin ang="5400000" scaled="0"/>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13" name="Rectangle 232"/>
            <p:cNvSpPr/>
            <p:nvPr/>
          </p:nvSpPr>
          <p:spPr>
            <a:xfrm rot="20221761">
              <a:off x="5875841" y="4484534"/>
              <a:ext cx="454559" cy="64707"/>
            </a:xfrm>
            <a:prstGeom prst="rect">
              <a:avLst/>
            </a:prstGeom>
            <a:gradFill>
              <a:gsLst>
                <a:gs pos="38000">
                  <a:sysClr val="window" lastClr="FFFFFF">
                    <a:lumMod val="75000"/>
                  </a:sysClr>
                </a:gs>
                <a:gs pos="100000">
                  <a:srgbClr val="383838">
                    <a:lumMod val="50000"/>
                  </a:srgbClr>
                </a:gs>
              </a:gsLst>
              <a:lin ang="5400000" scaled="0"/>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14" name="Rectangle 233"/>
            <p:cNvSpPr/>
            <p:nvPr/>
          </p:nvSpPr>
          <p:spPr>
            <a:xfrm rot="20221761">
              <a:off x="6006963" y="4878026"/>
              <a:ext cx="489525" cy="62959"/>
            </a:xfrm>
            <a:prstGeom prst="rect">
              <a:avLst/>
            </a:prstGeom>
            <a:gradFill>
              <a:gsLst>
                <a:gs pos="38000">
                  <a:sysClr val="window" lastClr="FFFFFF">
                    <a:lumMod val="75000"/>
                  </a:sysClr>
                </a:gs>
                <a:gs pos="100000">
                  <a:srgbClr val="383838">
                    <a:lumMod val="50000"/>
                  </a:srgbClr>
                </a:gs>
              </a:gsLst>
              <a:lin ang="5400000" scaled="0"/>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sp>
          <p:nvSpPr>
            <p:cNvPr id="115" name="Rectangle 234"/>
            <p:cNvSpPr/>
            <p:nvPr/>
          </p:nvSpPr>
          <p:spPr>
            <a:xfrm rot="20221761">
              <a:off x="6134590" y="5248782"/>
              <a:ext cx="517498" cy="64708"/>
            </a:xfrm>
            <a:prstGeom prst="rect">
              <a:avLst/>
            </a:prstGeom>
            <a:gradFill>
              <a:gsLst>
                <a:gs pos="38000">
                  <a:sysClr val="window" lastClr="FFFFFF">
                    <a:lumMod val="75000"/>
                  </a:sysClr>
                </a:gs>
                <a:gs pos="100000">
                  <a:srgbClr val="383838">
                    <a:lumMod val="50000"/>
                  </a:srgbClr>
                </a:gs>
              </a:gsLst>
              <a:lin ang="5400000" scaled="0"/>
            </a:gradFill>
            <a:ln w="25400" cap="flat" cmpd="sng" algn="ctr">
              <a:noFill/>
              <a:prstDash val="solid"/>
            </a:ln>
            <a:effectLst/>
          </p:spPr>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620" b="0"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116" name="组合 115"/>
          <p:cNvGrpSpPr/>
          <p:nvPr/>
        </p:nvGrpSpPr>
        <p:grpSpPr bwMode="auto">
          <a:xfrm>
            <a:off x="5202079" y="1535907"/>
            <a:ext cx="2998946" cy="860108"/>
            <a:chOff x="5653336" y="1429244"/>
            <a:chExt cx="3023120" cy="867195"/>
          </a:xfrm>
        </p:grpSpPr>
        <p:cxnSp>
          <p:nvCxnSpPr>
            <p:cNvPr id="117" name="Straight Connector 166"/>
            <p:cNvCxnSpPr/>
            <p:nvPr/>
          </p:nvCxnSpPr>
          <p:spPr>
            <a:xfrm rot="10800000" flipH="1">
              <a:off x="5653336" y="1793696"/>
              <a:ext cx="1192541" cy="502743"/>
            </a:xfrm>
            <a:prstGeom prst="line">
              <a:avLst/>
            </a:prstGeom>
            <a:noFill/>
            <a:ln w="9525" cap="flat" cmpd="sng" algn="ctr">
              <a:solidFill>
                <a:schemeClr val="accent1">
                  <a:lumMod val="25000"/>
                </a:schemeClr>
              </a:solidFill>
              <a:prstDash val="sysDot"/>
              <a:headEnd type="triangle" w="med" len="med"/>
              <a:tailEnd type="none" w="med" len="med"/>
            </a:ln>
            <a:effectLst/>
          </p:spPr>
        </p:cxnSp>
        <p:cxnSp>
          <p:nvCxnSpPr>
            <p:cNvPr id="118" name="Straight Connector 177"/>
            <p:cNvCxnSpPr/>
            <p:nvPr/>
          </p:nvCxnSpPr>
          <p:spPr>
            <a:xfrm rot="10800000">
              <a:off x="6845877" y="1792256"/>
              <a:ext cx="1379776" cy="1440"/>
            </a:xfrm>
            <a:prstGeom prst="line">
              <a:avLst/>
            </a:prstGeom>
            <a:noFill/>
            <a:ln w="9525" cap="flat" cmpd="sng" algn="ctr">
              <a:solidFill>
                <a:schemeClr val="accent1">
                  <a:lumMod val="25000"/>
                </a:schemeClr>
              </a:solidFill>
              <a:prstDash val="solid"/>
            </a:ln>
            <a:effectLst/>
          </p:spPr>
        </p:cxnSp>
        <p:sp>
          <p:nvSpPr>
            <p:cNvPr id="119" name="Rectangle 178"/>
            <p:cNvSpPr/>
            <p:nvPr/>
          </p:nvSpPr>
          <p:spPr>
            <a:xfrm>
              <a:off x="6700410" y="1429244"/>
              <a:ext cx="1976046" cy="344447"/>
            </a:xfrm>
            <a:prstGeom prst="rect">
              <a:avLst/>
            </a:prstGeom>
            <a:noFill/>
            <a:ln>
              <a:noFill/>
            </a:ln>
          </p:spPr>
          <p:txBody>
            <a:bodyPr>
              <a:spAutoFit/>
            </a:bodyPr>
            <a:lstStyle/>
            <a:p>
              <a:pPr marL="0" marR="0" lvl="0" indent="0" algn="r" defTabSz="822960" rtl="0" eaLnBrk="1" fontAlgn="auto" latinLnBrk="0" hangingPunct="1">
                <a:lnSpc>
                  <a:spcPct val="100000"/>
                </a:lnSpc>
                <a:spcBef>
                  <a:spcPts val="0"/>
                </a:spcBef>
                <a:spcAft>
                  <a:spcPts val="0"/>
                </a:spcAft>
                <a:buClrTx/>
                <a:buSzTx/>
                <a:buFontTx/>
                <a:buNone/>
                <a:defRPr/>
              </a:pPr>
              <a:r>
                <a:rPr kumimoji="0" lang="zh-CN" altLang="en-US" sz="162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sz="162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120" name="组合 119"/>
          <p:cNvGrpSpPr/>
          <p:nvPr/>
        </p:nvGrpSpPr>
        <p:grpSpPr bwMode="auto">
          <a:xfrm>
            <a:off x="700088" y="1085850"/>
            <a:ext cx="3540443" cy="812959"/>
            <a:chOff x="1115616" y="975416"/>
            <a:chExt cx="3569318" cy="820508"/>
          </a:xfrm>
        </p:grpSpPr>
        <p:cxnSp>
          <p:nvCxnSpPr>
            <p:cNvPr id="121" name="Straight Connector 146"/>
            <p:cNvCxnSpPr/>
            <p:nvPr/>
          </p:nvCxnSpPr>
          <p:spPr>
            <a:xfrm flipH="1" flipV="1">
              <a:off x="3492281" y="1295544"/>
              <a:ext cx="1192653" cy="500380"/>
            </a:xfrm>
            <a:prstGeom prst="line">
              <a:avLst/>
            </a:prstGeom>
            <a:noFill/>
            <a:ln w="9525" cap="flat" cmpd="sng" algn="ctr">
              <a:solidFill>
                <a:schemeClr val="accent1">
                  <a:lumMod val="25000"/>
                </a:schemeClr>
              </a:solidFill>
              <a:prstDash val="sysDot"/>
              <a:headEnd type="triangle" w="med" len="med"/>
              <a:tailEnd type="none" w="med" len="med"/>
            </a:ln>
            <a:effectLst/>
          </p:spPr>
        </p:cxnSp>
        <p:cxnSp>
          <p:nvCxnSpPr>
            <p:cNvPr id="122" name="Straight Connector 162"/>
            <p:cNvCxnSpPr/>
            <p:nvPr/>
          </p:nvCxnSpPr>
          <p:spPr>
            <a:xfrm rot="10800000">
              <a:off x="1233729" y="1294102"/>
              <a:ext cx="2258552" cy="1442"/>
            </a:xfrm>
            <a:prstGeom prst="line">
              <a:avLst/>
            </a:prstGeom>
            <a:noFill/>
            <a:ln w="9525" cap="flat" cmpd="sng" algn="ctr">
              <a:solidFill>
                <a:schemeClr val="accent1">
                  <a:lumMod val="25000"/>
                </a:schemeClr>
              </a:solidFill>
              <a:prstDash val="solid"/>
            </a:ln>
            <a:effectLst/>
          </p:spPr>
        </p:cxnSp>
        <p:sp>
          <p:nvSpPr>
            <p:cNvPr id="123" name="Rectangle 179"/>
            <p:cNvSpPr/>
            <p:nvPr/>
          </p:nvSpPr>
          <p:spPr>
            <a:xfrm>
              <a:off x="1115616" y="975416"/>
              <a:ext cx="1976233" cy="344804"/>
            </a:xfrm>
            <a:prstGeom prst="rect">
              <a:avLst/>
            </a:prstGeom>
            <a:noFill/>
            <a:ln>
              <a:noFill/>
            </a:ln>
          </p:spPr>
          <p:txBody>
            <a:bodyPr>
              <a:spAutoFit/>
            </a:bodyPr>
            <a:lstStyle/>
            <a:p>
              <a:pPr marL="0" marR="0" lvl="0" indent="0" algn="r" defTabSz="822960" rtl="0" eaLnBrk="1" fontAlgn="auto" latinLnBrk="0" hangingPunct="1">
                <a:lnSpc>
                  <a:spcPct val="100000"/>
                </a:lnSpc>
                <a:spcBef>
                  <a:spcPts val="0"/>
                </a:spcBef>
                <a:spcAft>
                  <a:spcPts val="0"/>
                </a:spcAft>
                <a:buClrTx/>
                <a:buSzTx/>
                <a:buFontTx/>
                <a:buNone/>
                <a:defRPr/>
              </a:pPr>
              <a:r>
                <a:rPr kumimoji="0" lang="zh-CN" altLang="en-US" sz="162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sz="162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124" name="组合 123"/>
          <p:cNvGrpSpPr/>
          <p:nvPr/>
        </p:nvGrpSpPr>
        <p:grpSpPr bwMode="auto">
          <a:xfrm>
            <a:off x="700088" y="1657350"/>
            <a:ext cx="3291840" cy="822960"/>
            <a:chOff x="1115616" y="1551236"/>
            <a:chExt cx="3318808" cy="829543"/>
          </a:xfrm>
        </p:grpSpPr>
        <p:cxnSp>
          <p:nvCxnSpPr>
            <p:cNvPr id="125" name="Straight Connector 163"/>
            <p:cNvCxnSpPr/>
            <p:nvPr/>
          </p:nvCxnSpPr>
          <p:spPr>
            <a:xfrm rot="10800000">
              <a:off x="3241727" y="1878157"/>
              <a:ext cx="1192697" cy="502622"/>
            </a:xfrm>
            <a:prstGeom prst="line">
              <a:avLst/>
            </a:prstGeom>
            <a:noFill/>
            <a:ln w="9525" cap="flat" cmpd="sng" algn="ctr">
              <a:solidFill>
                <a:schemeClr val="accent1">
                  <a:lumMod val="25000"/>
                </a:schemeClr>
              </a:solidFill>
              <a:prstDash val="sysDot"/>
              <a:headEnd type="triangle" w="med" len="med"/>
              <a:tailEnd type="none" w="med" len="med"/>
            </a:ln>
            <a:effectLst/>
          </p:spPr>
        </p:cxnSp>
        <p:cxnSp>
          <p:nvCxnSpPr>
            <p:cNvPr id="126" name="Straight Connector 170"/>
            <p:cNvCxnSpPr/>
            <p:nvPr/>
          </p:nvCxnSpPr>
          <p:spPr>
            <a:xfrm rot="10800000">
              <a:off x="1246698" y="1876716"/>
              <a:ext cx="2007994" cy="1441"/>
            </a:xfrm>
            <a:prstGeom prst="line">
              <a:avLst/>
            </a:prstGeom>
            <a:noFill/>
            <a:ln w="9525" cap="flat" cmpd="sng" algn="ctr">
              <a:solidFill>
                <a:schemeClr val="accent1">
                  <a:lumMod val="25000"/>
                </a:schemeClr>
              </a:solidFill>
              <a:prstDash val="solid"/>
            </a:ln>
            <a:effectLst/>
          </p:spPr>
        </p:cxnSp>
        <p:sp>
          <p:nvSpPr>
            <p:cNvPr id="127" name="Rectangle 180"/>
            <p:cNvSpPr/>
            <p:nvPr/>
          </p:nvSpPr>
          <p:spPr>
            <a:xfrm>
              <a:off x="1115616" y="1551236"/>
              <a:ext cx="1976304" cy="344365"/>
            </a:xfrm>
            <a:prstGeom prst="rect">
              <a:avLst/>
            </a:prstGeom>
            <a:noFill/>
            <a:ln>
              <a:noFill/>
            </a:ln>
          </p:spPr>
          <p:txBody>
            <a:bodyPr>
              <a:spAutoFit/>
            </a:bodyPr>
            <a:lstStyle/>
            <a:p>
              <a:pPr marL="0" marR="0" lvl="0" indent="0" algn="r" defTabSz="822960" rtl="0" eaLnBrk="1" fontAlgn="auto" latinLnBrk="0" hangingPunct="1">
                <a:lnSpc>
                  <a:spcPct val="100000"/>
                </a:lnSpc>
                <a:spcBef>
                  <a:spcPts val="0"/>
                </a:spcBef>
                <a:spcAft>
                  <a:spcPts val="0"/>
                </a:spcAft>
                <a:buClrTx/>
                <a:buSzTx/>
                <a:buFontTx/>
                <a:buNone/>
                <a:defRPr/>
              </a:pPr>
              <a:r>
                <a:rPr kumimoji="0" lang="zh-CN" altLang="en-US" sz="162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sz="162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128" name="组合 127"/>
          <p:cNvGrpSpPr/>
          <p:nvPr/>
        </p:nvGrpSpPr>
        <p:grpSpPr bwMode="auto">
          <a:xfrm>
            <a:off x="700088" y="2296002"/>
            <a:ext cx="3044667" cy="811530"/>
            <a:chOff x="1115616" y="2195834"/>
            <a:chExt cx="3069804" cy="816992"/>
          </a:xfrm>
        </p:grpSpPr>
        <p:cxnSp>
          <p:nvCxnSpPr>
            <p:cNvPr id="129" name="Straight Connector 164"/>
            <p:cNvCxnSpPr/>
            <p:nvPr/>
          </p:nvCxnSpPr>
          <p:spPr>
            <a:xfrm rot="10800000">
              <a:off x="2992648" y="2510836"/>
              <a:ext cx="1192772" cy="501990"/>
            </a:xfrm>
            <a:prstGeom prst="line">
              <a:avLst/>
            </a:prstGeom>
            <a:noFill/>
            <a:ln w="9525" cap="flat" cmpd="sng" algn="ctr">
              <a:solidFill>
                <a:schemeClr val="accent1">
                  <a:lumMod val="25000"/>
                </a:schemeClr>
              </a:solidFill>
              <a:prstDash val="sysDot"/>
              <a:headEnd type="triangle" w="med" len="med"/>
              <a:tailEnd type="none" w="med" len="med"/>
            </a:ln>
            <a:effectLst/>
          </p:spPr>
        </p:cxnSp>
        <p:cxnSp>
          <p:nvCxnSpPr>
            <p:cNvPr id="130" name="Straight Connector 172"/>
            <p:cNvCxnSpPr/>
            <p:nvPr/>
          </p:nvCxnSpPr>
          <p:spPr>
            <a:xfrm rot="10800000">
              <a:off x="1251027" y="2516589"/>
              <a:ext cx="1757466" cy="1439"/>
            </a:xfrm>
            <a:prstGeom prst="line">
              <a:avLst/>
            </a:prstGeom>
            <a:noFill/>
            <a:ln w="9525" cap="flat" cmpd="sng" algn="ctr">
              <a:solidFill>
                <a:schemeClr val="accent1">
                  <a:lumMod val="25000"/>
                </a:schemeClr>
              </a:solidFill>
              <a:prstDash val="solid"/>
            </a:ln>
            <a:effectLst/>
          </p:spPr>
        </p:cxnSp>
        <p:sp>
          <p:nvSpPr>
            <p:cNvPr id="131" name="Rectangle 181"/>
            <p:cNvSpPr/>
            <p:nvPr/>
          </p:nvSpPr>
          <p:spPr>
            <a:xfrm>
              <a:off x="1115616" y="2195834"/>
              <a:ext cx="1976429" cy="343931"/>
            </a:xfrm>
            <a:prstGeom prst="rect">
              <a:avLst/>
            </a:prstGeom>
            <a:noFill/>
            <a:ln>
              <a:noFill/>
            </a:ln>
          </p:spPr>
          <p:txBody>
            <a:bodyPr>
              <a:spAutoFit/>
            </a:bodyPr>
            <a:lstStyle/>
            <a:p>
              <a:pPr marL="0" marR="0" lvl="0" indent="0" algn="r" defTabSz="822960" rtl="0" eaLnBrk="1" fontAlgn="auto" latinLnBrk="0" hangingPunct="1">
                <a:lnSpc>
                  <a:spcPct val="100000"/>
                </a:lnSpc>
                <a:spcBef>
                  <a:spcPts val="0"/>
                </a:spcBef>
                <a:spcAft>
                  <a:spcPts val="0"/>
                </a:spcAft>
                <a:buClrTx/>
                <a:buSzTx/>
                <a:buFontTx/>
                <a:buNone/>
                <a:defRPr/>
              </a:pPr>
              <a:r>
                <a:rPr kumimoji="0" lang="zh-CN" altLang="en-US" sz="162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sz="162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132" name="组合 131"/>
          <p:cNvGrpSpPr/>
          <p:nvPr/>
        </p:nvGrpSpPr>
        <p:grpSpPr bwMode="auto">
          <a:xfrm>
            <a:off x="700088" y="3150394"/>
            <a:ext cx="2673192" cy="837248"/>
            <a:chOff x="1115616" y="3057307"/>
            <a:chExt cx="2694793" cy="843097"/>
          </a:xfrm>
        </p:grpSpPr>
        <p:cxnSp>
          <p:nvCxnSpPr>
            <p:cNvPr id="133" name="Straight Connector 165"/>
            <p:cNvCxnSpPr/>
            <p:nvPr/>
          </p:nvCxnSpPr>
          <p:spPr>
            <a:xfrm rot="10800000">
              <a:off x="2617844" y="3398286"/>
              <a:ext cx="1192565" cy="502118"/>
            </a:xfrm>
            <a:prstGeom prst="line">
              <a:avLst/>
            </a:prstGeom>
            <a:noFill/>
            <a:ln w="9525" cap="flat" cmpd="sng" algn="ctr">
              <a:solidFill>
                <a:schemeClr val="accent1">
                  <a:lumMod val="25000"/>
                </a:schemeClr>
              </a:solidFill>
              <a:prstDash val="sysDot"/>
              <a:headEnd type="triangle" w="med" len="med"/>
              <a:tailEnd type="none" w="med" len="med"/>
            </a:ln>
            <a:effectLst/>
          </p:spPr>
        </p:cxnSp>
        <p:cxnSp>
          <p:nvCxnSpPr>
            <p:cNvPr id="134" name="Straight Connector 176"/>
            <p:cNvCxnSpPr/>
            <p:nvPr/>
          </p:nvCxnSpPr>
          <p:spPr>
            <a:xfrm rot="10800000">
              <a:off x="1236601" y="3396848"/>
              <a:ext cx="1379803" cy="1438"/>
            </a:xfrm>
            <a:prstGeom prst="line">
              <a:avLst/>
            </a:prstGeom>
            <a:noFill/>
            <a:ln w="9525" cap="flat" cmpd="sng" algn="ctr">
              <a:solidFill>
                <a:schemeClr val="accent1">
                  <a:lumMod val="25000"/>
                </a:schemeClr>
              </a:solidFill>
              <a:prstDash val="solid"/>
            </a:ln>
            <a:effectLst/>
          </p:spPr>
        </p:cxnSp>
        <p:sp>
          <p:nvSpPr>
            <p:cNvPr id="135" name="Rectangle 182"/>
            <p:cNvSpPr/>
            <p:nvPr/>
          </p:nvSpPr>
          <p:spPr>
            <a:xfrm>
              <a:off x="1115616" y="3057307"/>
              <a:ext cx="1976085" cy="344019"/>
            </a:xfrm>
            <a:prstGeom prst="rect">
              <a:avLst/>
            </a:prstGeom>
            <a:noFill/>
            <a:ln>
              <a:noFill/>
            </a:ln>
          </p:spPr>
          <p:txBody>
            <a:bodyPr>
              <a:spAutoFit/>
            </a:bodyPr>
            <a:lstStyle/>
            <a:p>
              <a:pPr marL="0" marR="0" lvl="0" indent="0" algn="r" defTabSz="822960" rtl="0" eaLnBrk="1" fontAlgn="auto" latinLnBrk="0" hangingPunct="1">
                <a:lnSpc>
                  <a:spcPct val="100000"/>
                </a:lnSpc>
                <a:spcBef>
                  <a:spcPts val="0"/>
                </a:spcBef>
                <a:spcAft>
                  <a:spcPts val="0"/>
                </a:spcAft>
                <a:buClrTx/>
                <a:buSzTx/>
                <a:buFontTx/>
                <a:buNone/>
                <a:defRPr/>
              </a:pPr>
              <a:r>
                <a:rPr kumimoji="0" lang="zh-CN" altLang="en-US" sz="162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Arial" panose="020B0604020202020204" pitchFamily="34" charset="0"/>
                </a:rPr>
                <a:t>单击此处添加文本</a:t>
              </a:r>
              <a:endParaRPr kumimoji="0" lang="en-US" sz="162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mn-cs"/>
              </a:endParaRPr>
            </a:p>
          </p:txBody>
        </p:sp>
      </p:grpSp>
      <p:grpSp>
        <p:nvGrpSpPr>
          <p:cNvPr id="136" name="Gruppe 291"/>
          <p:cNvGrpSpPr/>
          <p:nvPr/>
        </p:nvGrpSpPr>
        <p:grpSpPr bwMode="auto">
          <a:xfrm>
            <a:off x="4302740" y="821956"/>
            <a:ext cx="450537" cy="831398"/>
            <a:chOff x="0" y="-1241698"/>
            <a:chExt cx="5000628" cy="9231488"/>
          </a:xfrm>
          <a:solidFill>
            <a:schemeClr val="accent1">
              <a:lumMod val="25000"/>
            </a:schemeClr>
          </a:solidFill>
        </p:grpSpPr>
        <p:grpSp>
          <p:nvGrpSpPr>
            <p:cNvPr id="137" name="Gruppe 111"/>
            <p:cNvGrpSpPr/>
            <p:nvPr/>
          </p:nvGrpSpPr>
          <p:grpSpPr>
            <a:xfrm>
              <a:off x="34" y="-1241643"/>
              <a:ext cx="5000644" cy="9231529"/>
              <a:chOff x="3295650" y="3451225"/>
              <a:chExt cx="1392238" cy="2570163"/>
            </a:xfrm>
            <a:grpFill/>
          </p:grpSpPr>
          <p:sp>
            <p:nvSpPr>
              <p:cNvPr id="141" name="Freeform 207"/>
              <p:cNvSpPr/>
              <p:nvPr/>
            </p:nvSpPr>
            <p:spPr bwMode="auto">
              <a:xfrm>
                <a:off x="4586288" y="4176713"/>
                <a:ext cx="30162" cy="30162"/>
              </a:xfrm>
              <a:custGeom>
                <a:avLst/>
                <a:gdLst>
                  <a:gd name="T0" fmla="*/ 20637 w 19"/>
                  <a:gd name="T1" fmla="*/ 0 h 19"/>
                  <a:gd name="T2" fmla="*/ 20637 w 19"/>
                  <a:gd name="T3" fmla="*/ 0 h 19"/>
                  <a:gd name="T4" fmla="*/ 20637 w 19"/>
                  <a:gd name="T5" fmla="*/ 9525 h 19"/>
                  <a:gd name="T6" fmla="*/ 9525 w 19"/>
                  <a:gd name="T7" fmla="*/ 9525 h 19"/>
                  <a:gd name="T8" fmla="*/ 0 w 19"/>
                  <a:gd name="T9" fmla="*/ 0 h 19"/>
                  <a:gd name="T10" fmla="*/ 0 w 19"/>
                  <a:gd name="T11" fmla="*/ 0 h 19"/>
                  <a:gd name="T12" fmla="*/ 0 w 19"/>
                  <a:gd name="T13" fmla="*/ 30162 h 19"/>
                  <a:gd name="T14" fmla="*/ 0 w 19"/>
                  <a:gd name="T15" fmla="*/ 30162 h 19"/>
                  <a:gd name="T16" fmla="*/ 9525 w 19"/>
                  <a:gd name="T17" fmla="*/ 30162 h 19"/>
                  <a:gd name="T18" fmla="*/ 30162 w 19"/>
                  <a:gd name="T19" fmla="*/ 20637 h 19"/>
                  <a:gd name="T20" fmla="*/ 30162 w 19"/>
                  <a:gd name="T21" fmla="*/ 9525 h 19"/>
                  <a:gd name="T22" fmla="*/ 20637 w 19"/>
                  <a:gd name="T23" fmla="*/ 0 h 19"/>
                  <a:gd name="T24" fmla="*/ 20637 w 1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3" y="0"/>
                    </a:moveTo>
                    <a:lnTo>
                      <a:pt x="13" y="0"/>
                    </a:lnTo>
                    <a:lnTo>
                      <a:pt x="13" y="6"/>
                    </a:lnTo>
                    <a:lnTo>
                      <a:pt x="6" y="6"/>
                    </a:lnTo>
                    <a:lnTo>
                      <a:pt x="0" y="0"/>
                    </a:lnTo>
                    <a:lnTo>
                      <a:pt x="0" y="19"/>
                    </a:lnTo>
                    <a:lnTo>
                      <a:pt x="6" y="19"/>
                    </a:lnTo>
                    <a:lnTo>
                      <a:pt x="19" y="13"/>
                    </a:lnTo>
                    <a:lnTo>
                      <a:pt x="19" y="6"/>
                    </a:lnTo>
                    <a:lnTo>
                      <a:pt x="13"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42" name="Freeform 212"/>
              <p:cNvSpPr/>
              <p:nvPr/>
            </p:nvSpPr>
            <p:spPr bwMode="auto">
              <a:xfrm>
                <a:off x="4465638" y="4348163"/>
                <a:ext cx="80962" cy="20637"/>
              </a:xfrm>
              <a:custGeom>
                <a:avLst/>
                <a:gdLst>
                  <a:gd name="T0" fmla="*/ 0 w 51"/>
                  <a:gd name="T1" fmla="*/ 0 h 13"/>
                  <a:gd name="T2" fmla="*/ 0 w 51"/>
                  <a:gd name="T3" fmla="*/ 0 h 13"/>
                  <a:gd name="T4" fmla="*/ 0 w 51"/>
                  <a:gd name="T5" fmla="*/ 9525 h 13"/>
                  <a:gd name="T6" fmla="*/ 9525 w 51"/>
                  <a:gd name="T7" fmla="*/ 20637 h 13"/>
                  <a:gd name="T8" fmla="*/ 30162 w 51"/>
                  <a:gd name="T9" fmla="*/ 20637 h 13"/>
                  <a:gd name="T10" fmla="*/ 50800 w 51"/>
                  <a:gd name="T11" fmla="*/ 20637 h 13"/>
                  <a:gd name="T12" fmla="*/ 80962 w 51"/>
                  <a:gd name="T13" fmla="*/ 20637 h 13"/>
                  <a:gd name="T14" fmla="*/ 80962 w 51"/>
                  <a:gd name="T15" fmla="*/ 20637 h 13"/>
                  <a:gd name="T16" fmla="*/ 80962 w 51"/>
                  <a:gd name="T17" fmla="*/ 9525 h 13"/>
                  <a:gd name="T18" fmla="*/ 69850 w 51"/>
                  <a:gd name="T19" fmla="*/ 0 h 13"/>
                  <a:gd name="T20" fmla="*/ 39687 w 51"/>
                  <a:gd name="T21" fmla="*/ 0 h 13"/>
                  <a:gd name="T22" fmla="*/ 9525 w 51"/>
                  <a:gd name="T23" fmla="*/ 0 h 13"/>
                  <a:gd name="T24" fmla="*/ 0 w 51"/>
                  <a:gd name="T25" fmla="*/ 0 h 13"/>
                  <a:gd name="T26" fmla="*/ 0 w 51"/>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3"/>
                  <a:gd name="T44" fmla="*/ 51 w 51"/>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3">
                    <a:moveTo>
                      <a:pt x="0" y="0"/>
                    </a:moveTo>
                    <a:lnTo>
                      <a:pt x="0" y="0"/>
                    </a:lnTo>
                    <a:lnTo>
                      <a:pt x="0" y="6"/>
                    </a:lnTo>
                    <a:lnTo>
                      <a:pt x="6" y="13"/>
                    </a:lnTo>
                    <a:lnTo>
                      <a:pt x="19" y="13"/>
                    </a:lnTo>
                    <a:lnTo>
                      <a:pt x="32" y="13"/>
                    </a:lnTo>
                    <a:lnTo>
                      <a:pt x="51" y="13"/>
                    </a:lnTo>
                    <a:lnTo>
                      <a:pt x="51" y="6"/>
                    </a:lnTo>
                    <a:lnTo>
                      <a:pt x="44" y="0"/>
                    </a:lnTo>
                    <a:lnTo>
                      <a:pt x="25" y="0"/>
                    </a:lnTo>
                    <a:lnTo>
                      <a:pt x="6" y="0"/>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43" name="Freeform 214"/>
              <p:cNvSpPr/>
              <p:nvPr/>
            </p:nvSpPr>
            <p:spPr bwMode="auto">
              <a:xfrm>
                <a:off x="4475163" y="4378325"/>
                <a:ext cx="71437" cy="30163"/>
              </a:xfrm>
              <a:custGeom>
                <a:avLst/>
                <a:gdLst>
                  <a:gd name="T0" fmla="*/ 0 w 45"/>
                  <a:gd name="T1" fmla="*/ 0 h 19"/>
                  <a:gd name="T2" fmla="*/ 0 w 45"/>
                  <a:gd name="T3" fmla="*/ 0 h 19"/>
                  <a:gd name="T4" fmla="*/ 0 w 45"/>
                  <a:gd name="T5" fmla="*/ 30163 h 19"/>
                  <a:gd name="T6" fmla="*/ 0 w 45"/>
                  <a:gd name="T7" fmla="*/ 30163 h 19"/>
                  <a:gd name="T8" fmla="*/ 41275 w 45"/>
                  <a:gd name="T9" fmla="*/ 20638 h 19"/>
                  <a:gd name="T10" fmla="*/ 71437 w 45"/>
                  <a:gd name="T11" fmla="*/ 20638 h 19"/>
                  <a:gd name="T12" fmla="*/ 71437 w 45"/>
                  <a:gd name="T13" fmla="*/ 20638 h 19"/>
                  <a:gd name="T14" fmla="*/ 60325 w 45"/>
                  <a:gd name="T15" fmla="*/ 0 h 19"/>
                  <a:gd name="T16" fmla="*/ 41275 w 45"/>
                  <a:gd name="T17" fmla="*/ 0 h 19"/>
                  <a:gd name="T18" fmla="*/ 0 w 45"/>
                  <a:gd name="T19" fmla="*/ 0 h 19"/>
                  <a:gd name="T20" fmla="*/ 0 w 4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9"/>
                  <a:gd name="T35" fmla="*/ 45 w 4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9">
                    <a:moveTo>
                      <a:pt x="0" y="0"/>
                    </a:moveTo>
                    <a:lnTo>
                      <a:pt x="0" y="0"/>
                    </a:lnTo>
                    <a:lnTo>
                      <a:pt x="0" y="19"/>
                    </a:lnTo>
                    <a:lnTo>
                      <a:pt x="26" y="13"/>
                    </a:lnTo>
                    <a:lnTo>
                      <a:pt x="45" y="13"/>
                    </a:lnTo>
                    <a:lnTo>
                      <a:pt x="38" y="0"/>
                    </a:lnTo>
                    <a:lnTo>
                      <a:pt x="26" y="0"/>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44" name="Freeform 216"/>
              <p:cNvSpPr/>
              <p:nvPr/>
            </p:nvSpPr>
            <p:spPr bwMode="auto">
              <a:xfrm>
                <a:off x="4465638" y="4408488"/>
                <a:ext cx="60325" cy="20637"/>
              </a:xfrm>
              <a:custGeom>
                <a:avLst/>
                <a:gdLst>
                  <a:gd name="T0" fmla="*/ 60325 w 38"/>
                  <a:gd name="T1" fmla="*/ 20637 h 13"/>
                  <a:gd name="T2" fmla="*/ 60325 w 38"/>
                  <a:gd name="T3" fmla="*/ 20637 h 13"/>
                  <a:gd name="T4" fmla="*/ 60325 w 38"/>
                  <a:gd name="T5" fmla="*/ 11112 h 13"/>
                  <a:gd name="T6" fmla="*/ 50800 w 38"/>
                  <a:gd name="T7" fmla="*/ 0 h 13"/>
                  <a:gd name="T8" fmla="*/ 30163 w 38"/>
                  <a:gd name="T9" fmla="*/ 0 h 13"/>
                  <a:gd name="T10" fmla="*/ 0 w 38"/>
                  <a:gd name="T11" fmla="*/ 0 h 13"/>
                  <a:gd name="T12" fmla="*/ 0 w 38"/>
                  <a:gd name="T13" fmla="*/ 11112 h 13"/>
                  <a:gd name="T14" fmla="*/ 0 w 38"/>
                  <a:gd name="T15" fmla="*/ 20637 h 13"/>
                  <a:gd name="T16" fmla="*/ 0 w 38"/>
                  <a:gd name="T17" fmla="*/ 20637 h 13"/>
                  <a:gd name="T18" fmla="*/ 9525 w 38"/>
                  <a:gd name="T19" fmla="*/ 20637 h 13"/>
                  <a:gd name="T20" fmla="*/ 30163 w 38"/>
                  <a:gd name="T21" fmla="*/ 20637 h 13"/>
                  <a:gd name="T22" fmla="*/ 50800 w 38"/>
                  <a:gd name="T23" fmla="*/ 11112 h 13"/>
                  <a:gd name="T24" fmla="*/ 60325 w 38"/>
                  <a:gd name="T25" fmla="*/ 20637 h 13"/>
                  <a:gd name="T26" fmla="*/ 60325 w 38"/>
                  <a:gd name="T27" fmla="*/ 20637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3"/>
                  <a:gd name="T44" fmla="*/ 38 w 38"/>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3">
                    <a:moveTo>
                      <a:pt x="38" y="13"/>
                    </a:moveTo>
                    <a:lnTo>
                      <a:pt x="38" y="13"/>
                    </a:lnTo>
                    <a:lnTo>
                      <a:pt x="38" y="7"/>
                    </a:lnTo>
                    <a:lnTo>
                      <a:pt x="32" y="0"/>
                    </a:lnTo>
                    <a:lnTo>
                      <a:pt x="19" y="0"/>
                    </a:lnTo>
                    <a:lnTo>
                      <a:pt x="0" y="0"/>
                    </a:lnTo>
                    <a:lnTo>
                      <a:pt x="0" y="7"/>
                    </a:lnTo>
                    <a:lnTo>
                      <a:pt x="0" y="13"/>
                    </a:lnTo>
                    <a:lnTo>
                      <a:pt x="6" y="13"/>
                    </a:lnTo>
                    <a:lnTo>
                      <a:pt x="19" y="13"/>
                    </a:lnTo>
                    <a:lnTo>
                      <a:pt x="32" y="7"/>
                    </a:lnTo>
                    <a:lnTo>
                      <a:pt x="38"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45" name="Freeform 219"/>
              <p:cNvSpPr/>
              <p:nvPr/>
            </p:nvSpPr>
            <p:spPr bwMode="auto">
              <a:xfrm>
                <a:off x="4475163" y="4176713"/>
                <a:ext cx="50800" cy="30162"/>
              </a:xfrm>
              <a:custGeom>
                <a:avLst/>
                <a:gdLst>
                  <a:gd name="T0" fmla="*/ 50800 w 32"/>
                  <a:gd name="T1" fmla="*/ 30162 h 19"/>
                  <a:gd name="T2" fmla="*/ 50800 w 32"/>
                  <a:gd name="T3" fmla="*/ 30162 h 19"/>
                  <a:gd name="T4" fmla="*/ 50800 w 32"/>
                  <a:gd name="T5" fmla="*/ 9525 h 19"/>
                  <a:gd name="T6" fmla="*/ 41275 w 32"/>
                  <a:gd name="T7" fmla="*/ 0 h 19"/>
                  <a:gd name="T8" fmla="*/ 41275 w 32"/>
                  <a:gd name="T9" fmla="*/ 0 h 19"/>
                  <a:gd name="T10" fmla="*/ 30162 w 32"/>
                  <a:gd name="T11" fmla="*/ 9525 h 19"/>
                  <a:gd name="T12" fmla="*/ 11112 w 32"/>
                  <a:gd name="T13" fmla="*/ 20637 h 19"/>
                  <a:gd name="T14" fmla="*/ 0 w 32"/>
                  <a:gd name="T15" fmla="*/ 20637 h 19"/>
                  <a:gd name="T16" fmla="*/ 0 w 32"/>
                  <a:gd name="T17" fmla="*/ 30162 h 19"/>
                  <a:gd name="T18" fmla="*/ 0 w 32"/>
                  <a:gd name="T19" fmla="*/ 30162 h 19"/>
                  <a:gd name="T20" fmla="*/ 11112 w 32"/>
                  <a:gd name="T21" fmla="*/ 30162 h 19"/>
                  <a:gd name="T22" fmla="*/ 20637 w 32"/>
                  <a:gd name="T23" fmla="*/ 30162 h 19"/>
                  <a:gd name="T24" fmla="*/ 50800 w 32"/>
                  <a:gd name="T25" fmla="*/ 30162 h 19"/>
                  <a:gd name="T26" fmla="*/ 50800 w 32"/>
                  <a:gd name="T27" fmla="*/ 30162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9"/>
                  <a:gd name="T44" fmla="*/ 32 w 3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9">
                    <a:moveTo>
                      <a:pt x="32" y="19"/>
                    </a:moveTo>
                    <a:lnTo>
                      <a:pt x="32" y="19"/>
                    </a:lnTo>
                    <a:lnTo>
                      <a:pt x="32" y="6"/>
                    </a:lnTo>
                    <a:lnTo>
                      <a:pt x="26" y="0"/>
                    </a:lnTo>
                    <a:lnTo>
                      <a:pt x="19" y="6"/>
                    </a:lnTo>
                    <a:lnTo>
                      <a:pt x="7" y="13"/>
                    </a:lnTo>
                    <a:lnTo>
                      <a:pt x="0" y="13"/>
                    </a:lnTo>
                    <a:lnTo>
                      <a:pt x="0" y="19"/>
                    </a:lnTo>
                    <a:lnTo>
                      <a:pt x="7" y="19"/>
                    </a:lnTo>
                    <a:lnTo>
                      <a:pt x="13" y="19"/>
                    </a:lnTo>
                    <a:lnTo>
                      <a:pt x="32" y="19"/>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46" name="Freeform 220"/>
              <p:cNvSpPr/>
              <p:nvPr/>
            </p:nvSpPr>
            <p:spPr bwMode="auto">
              <a:xfrm>
                <a:off x="4586288" y="4176713"/>
                <a:ext cx="30162" cy="30162"/>
              </a:xfrm>
              <a:custGeom>
                <a:avLst/>
                <a:gdLst>
                  <a:gd name="T0" fmla="*/ 20637 w 19"/>
                  <a:gd name="T1" fmla="*/ 0 h 19"/>
                  <a:gd name="T2" fmla="*/ 20637 w 19"/>
                  <a:gd name="T3" fmla="*/ 0 h 19"/>
                  <a:gd name="T4" fmla="*/ 20637 w 19"/>
                  <a:gd name="T5" fmla="*/ 9525 h 19"/>
                  <a:gd name="T6" fmla="*/ 9525 w 19"/>
                  <a:gd name="T7" fmla="*/ 9525 h 19"/>
                  <a:gd name="T8" fmla="*/ 0 w 19"/>
                  <a:gd name="T9" fmla="*/ 0 h 19"/>
                  <a:gd name="T10" fmla="*/ 0 w 19"/>
                  <a:gd name="T11" fmla="*/ 0 h 19"/>
                  <a:gd name="T12" fmla="*/ 0 w 19"/>
                  <a:gd name="T13" fmla="*/ 30162 h 19"/>
                  <a:gd name="T14" fmla="*/ 0 w 19"/>
                  <a:gd name="T15" fmla="*/ 30162 h 19"/>
                  <a:gd name="T16" fmla="*/ 9525 w 19"/>
                  <a:gd name="T17" fmla="*/ 30162 h 19"/>
                  <a:gd name="T18" fmla="*/ 30162 w 19"/>
                  <a:gd name="T19" fmla="*/ 20637 h 19"/>
                  <a:gd name="T20" fmla="*/ 30162 w 19"/>
                  <a:gd name="T21" fmla="*/ 9525 h 19"/>
                  <a:gd name="T22" fmla="*/ 20637 w 19"/>
                  <a:gd name="T23" fmla="*/ 0 h 19"/>
                  <a:gd name="T24" fmla="*/ 20637 w 19"/>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9"/>
                  <a:gd name="T41" fmla="*/ 19 w 19"/>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9">
                    <a:moveTo>
                      <a:pt x="13" y="0"/>
                    </a:moveTo>
                    <a:lnTo>
                      <a:pt x="13" y="0"/>
                    </a:lnTo>
                    <a:lnTo>
                      <a:pt x="13" y="6"/>
                    </a:lnTo>
                    <a:lnTo>
                      <a:pt x="6" y="6"/>
                    </a:lnTo>
                    <a:lnTo>
                      <a:pt x="0" y="0"/>
                    </a:lnTo>
                    <a:lnTo>
                      <a:pt x="0" y="19"/>
                    </a:lnTo>
                    <a:lnTo>
                      <a:pt x="6" y="19"/>
                    </a:lnTo>
                    <a:lnTo>
                      <a:pt x="19" y="13"/>
                    </a:lnTo>
                    <a:lnTo>
                      <a:pt x="19" y="6"/>
                    </a:lnTo>
                    <a:lnTo>
                      <a:pt x="13"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47" name="Freeform 226"/>
              <p:cNvSpPr/>
              <p:nvPr/>
            </p:nvSpPr>
            <p:spPr bwMode="auto">
              <a:xfrm>
                <a:off x="4465638" y="4348163"/>
                <a:ext cx="80962" cy="20637"/>
              </a:xfrm>
              <a:custGeom>
                <a:avLst/>
                <a:gdLst>
                  <a:gd name="T0" fmla="*/ 0 w 51"/>
                  <a:gd name="T1" fmla="*/ 0 h 13"/>
                  <a:gd name="T2" fmla="*/ 0 w 51"/>
                  <a:gd name="T3" fmla="*/ 0 h 13"/>
                  <a:gd name="T4" fmla="*/ 0 w 51"/>
                  <a:gd name="T5" fmla="*/ 9525 h 13"/>
                  <a:gd name="T6" fmla="*/ 9525 w 51"/>
                  <a:gd name="T7" fmla="*/ 20637 h 13"/>
                  <a:gd name="T8" fmla="*/ 30162 w 51"/>
                  <a:gd name="T9" fmla="*/ 20637 h 13"/>
                  <a:gd name="T10" fmla="*/ 50800 w 51"/>
                  <a:gd name="T11" fmla="*/ 20637 h 13"/>
                  <a:gd name="T12" fmla="*/ 80962 w 51"/>
                  <a:gd name="T13" fmla="*/ 20637 h 13"/>
                  <a:gd name="T14" fmla="*/ 80962 w 51"/>
                  <a:gd name="T15" fmla="*/ 20637 h 13"/>
                  <a:gd name="T16" fmla="*/ 80962 w 51"/>
                  <a:gd name="T17" fmla="*/ 9525 h 13"/>
                  <a:gd name="T18" fmla="*/ 69850 w 51"/>
                  <a:gd name="T19" fmla="*/ 0 h 13"/>
                  <a:gd name="T20" fmla="*/ 39687 w 51"/>
                  <a:gd name="T21" fmla="*/ 0 h 13"/>
                  <a:gd name="T22" fmla="*/ 9525 w 51"/>
                  <a:gd name="T23" fmla="*/ 0 h 13"/>
                  <a:gd name="T24" fmla="*/ 0 w 51"/>
                  <a:gd name="T25" fmla="*/ 0 h 13"/>
                  <a:gd name="T26" fmla="*/ 0 w 51"/>
                  <a:gd name="T27" fmla="*/ 0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13"/>
                  <a:gd name="T44" fmla="*/ 51 w 51"/>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13">
                    <a:moveTo>
                      <a:pt x="0" y="0"/>
                    </a:moveTo>
                    <a:lnTo>
                      <a:pt x="0" y="0"/>
                    </a:lnTo>
                    <a:lnTo>
                      <a:pt x="0" y="6"/>
                    </a:lnTo>
                    <a:lnTo>
                      <a:pt x="6" y="13"/>
                    </a:lnTo>
                    <a:lnTo>
                      <a:pt x="19" y="13"/>
                    </a:lnTo>
                    <a:lnTo>
                      <a:pt x="32" y="13"/>
                    </a:lnTo>
                    <a:lnTo>
                      <a:pt x="51" y="13"/>
                    </a:lnTo>
                    <a:lnTo>
                      <a:pt x="51" y="6"/>
                    </a:lnTo>
                    <a:lnTo>
                      <a:pt x="44" y="0"/>
                    </a:lnTo>
                    <a:lnTo>
                      <a:pt x="25" y="0"/>
                    </a:lnTo>
                    <a:lnTo>
                      <a:pt x="6" y="0"/>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48" name="Freeform 228"/>
              <p:cNvSpPr/>
              <p:nvPr/>
            </p:nvSpPr>
            <p:spPr bwMode="auto">
              <a:xfrm>
                <a:off x="4475163" y="4378325"/>
                <a:ext cx="71437" cy="30163"/>
              </a:xfrm>
              <a:custGeom>
                <a:avLst/>
                <a:gdLst>
                  <a:gd name="T0" fmla="*/ 0 w 45"/>
                  <a:gd name="T1" fmla="*/ 0 h 19"/>
                  <a:gd name="T2" fmla="*/ 0 w 45"/>
                  <a:gd name="T3" fmla="*/ 0 h 19"/>
                  <a:gd name="T4" fmla="*/ 0 w 45"/>
                  <a:gd name="T5" fmla="*/ 30163 h 19"/>
                  <a:gd name="T6" fmla="*/ 0 w 45"/>
                  <a:gd name="T7" fmla="*/ 30163 h 19"/>
                  <a:gd name="T8" fmla="*/ 41275 w 45"/>
                  <a:gd name="T9" fmla="*/ 20638 h 19"/>
                  <a:gd name="T10" fmla="*/ 71437 w 45"/>
                  <a:gd name="T11" fmla="*/ 20638 h 19"/>
                  <a:gd name="T12" fmla="*/ 71437 w 45"/>
                  <a:gd name="T13" fmla="*/ 20638 h 19"/>
                  <a:gd name="T14" fmla="*/ 60325 w 45"/>
                  <a:gd name="T15" fmla="*/ 0 h 19"/>
                  <a:gd name="T16" fmla="*/ 41275 w 45"/>
                  <a:gd name="T17" fmla="*/ 0 h 19"/>
                  <a:gd name="T18" fmla="*/ 0 w 45"/>
                  <a:gd name="T19" fmla="*/ 0 h 19"/>
                  <a:gd name="T20" fmla="*/ 0 w 45"/>
                  <a:gd name="T21" fmla="*/ 0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19"/>
                  <a:gd name="T35" fmla="*/ 45 w 45"/>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19">
                    <a:moveTo>
                      <a:pt x="0" y="0"/>
                    </a:moveTo>
                    <a:lnTo>
                      <a:pt x="0" y="0"/>
                    </a:lnTo>
                    <a:lnTo>
                      <a:pt x="0" y="19"/>
                    </a:lnTo>
                    <a:lnTo>
                      <a:pt x="26" y="13"/>
                    </a:lnTo>
                    <a:lnTo>
                      <a:pt x="45" y="13"/>
                    </a:lnTo>
                    <a:lnTo>
                      <a:pt x="38" y="0"/>
                    </a:lnTo>
                    <a:lnTo>
                      <a:pt x="26" y="0"/>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49" name="Freeform 231"/>
              <p:cNvSpPr/>
              <p:nvPr/>
            </p:nvSpPr>
            <p:spPr bwMode="auto">
              <a:xfrm>
                <a:off x="4475163" y="4498975"/>
                <a:ext cx="50800" cy="30163"/>
              </a:xfrm>
              <a:custGeom>
                <a:avLst/>
                <a:gdLst>
                  <a:gd name="T0" fmla="*/ 50800 w 32"/>
                  <a:gd name="T1" fmla="*/ 30163 h 19"/>
                  <a:gd name="T2" fmla="*/ 50800 w 32"/>
                  <a:gd name="T3" fmla="*/ 30163 h 19"/>
                  <a:gd name="T4" fmla="*/ 50800 w 32"/>
                  <a:gd name="T5" fmla="*/ 11113 h 19"/>
                  <a:gd name="T6" fmla="*/ 41275 w 32"/>
                  <a:gd name="T7" fmla="*/ 0 h 19"/>
                  <a:gd name="T8" fmla="*/ 41275 w 32"/>
                  <a:gd name="T9" fmla="*/ 0 h 19"/>
                  <a:gd name="T10" fmla="*/ 30162 w 32"/>
                  <a:gd name="T11" fmla="*/ 11113 h 19"/>
                  <a:gd name="T12" fmla="*/ 11112 w 32"/>
                  <a:gd name="T13" fmla="*/ 20638 h 19"/>
                  <a:gd name="T14" fmla="*/ 0 w 32"/>
                  <a:gd name="T15" fmla="*/ 20638 h 19"/>
                  <a:gd name="T16" fmla="*/ 0 w 32"/>
                  <a:gd name="T17" fmla="*/ 30163 h 19"/>
                  <a:gd name="T18" fmla="*/ 0 w 32"/>
                  <a:gd name="T19" fmla="*/ 30163 h 19"/>
                  <a:gd name="T20" fmla="*/ 11112 w 32"/>
                  <a:gd name="T21" fmla="*/ 30163 h 19"/>
                  <a:gd name="T22" fmla="*/ 20637 w 32"/>
                  <a:gd name="T23" fmla="*/ 30163 h 19"/>
                  <a:gd name="T24" fmla="*/ 50800 w 32"/>
                  <a:gd name="T25" fmla="*/ 30163 h 19"/>
                  <a:gd name="T26" fmla="*/ 50800 w 32"/>
                  <a:gd name="T27" fmla="*/ 30163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19"/>
                  <a:gd name="T44" fmla="*/ 32 w 32"/>
                  <a:gd name="T45" fmla="*/ 19 h 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19">
                    <a:moveTo>
                      <a:pt x="32" y="19"/>
                    </a:moveTo>
                    <a:lnTo>
                      <a:pt x="32" y="19"/>
                    </a:lnTo>
                    <a:lnTo>
                      <a:pt x="32" y="7"/>
                    </a:lnTo>
                    <a:lnTo>
                      <a:pt x="26" y="0"/>
                    </a:lnTo>
                    <a:lnTo>
                      <a:pt x="19" y="7"/>
                    </a:lnTo>
                    <a:lnTo>
                      <a:pt x="7" y="13"/>
                    </a:lnTo>
                    <a:lnTo>
                      <a:pt x="0" y="13"/>
                    </a:lnTo>
                    <a:lnTo>
                      <a:pt x="0" y="19"/>
                    </a:lnTo>
                    <a:lnTo>
                      <a:pt x="7" y="19"/>
                    </a:lnTo>
                    <a:lnTo>
                      <a:pt x="13" y="19"/>
                    </a:lnTo>
                    <a:lnTo>
                      <a:pt x="32" y="19"/>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50" name="Freeform 234"/>
              <p:cNvSpPr/>
              <p:nvPr/>
            </p:nvSpPr>
            <p:spPr bwMode="auto">
              <a:xfrm>
                <a:off x="4465638" y="4579938"/>
                <a:ext cx="80962" cy="20637"/>
              </a:xfrm>
              <a:custGeom>
                <a:avLst/>
                <a:gdLst>
                  <a:gd name="T0" fmla="*/ 80962 w 51"/>
                  <a:gd name="T1" fmla="*/ 0 h 13"/>
                  <a:gd name="T2" fmla="*/ 80962 w 51"/>
                  <a:gd name="T3" fmla="*/ 0 h 13"/>
                  <a:gd name="T4" fmla="*/ 39687 w 51"/>
                  <a:gd name="T5" fmla="*/ 0 h 13"/>
                  <a:gd name="T6" fmla="*/ 20637 w 51"/>
                  <a:gd name="T7" fmla="*/ 0 h 13"/>
                  <a:gd name="T8" fmla="*/ 0 w 51"/>
                  <a:gd name="T9" fmla="*/ 20637 h 13"/>
                  <a:gd name="T10" fmla="*/ 0 w 51"/>
                  <a:gd name="T11" fmla="*/ 20637 h 13"/>
                  <a:gd name="T12" fmla="*/ 50800 w 51"/>
                  <a:gd name="T13" fmla="*/ 20637 h 13"/>
                  <a:gd name="T14" fmla="*/ 69850 w 51"/>
                  <a:gd name="T15" fmla="*/ 9525 h 13"/>
                  <a:gd name="T16" fmla="*/ 80962 w 51"/>
                  <a:gd name="T17" fmla="*/ 0 h 13"/>
                  <a:gd name="T18" fmla="*/ 80962 w 5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3"/>
                  <a:gd name="T32" fmla="*/ 51 w 5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3">
                    <a:moveTo>
                      <a:pt x="51" y="0"/>
                    </a:moveTo>
                    <a:lnTo>
                      <a:pt x="51" y="0"/>
                    </a:lnTo>
                    <a:lnTo>
                      <a:pt x="25" y="0"/>
                    </a:lnTo>
                    <a:lnTo>
                      <a:pt x="13" y="0"/>
                    </a:lnTo>
                    <a:lnTo>
                      <a:pt x="0" y="13"/>
                    </a:lnTo>
                    <a:lnTo>
                      <a:pt x="32" y="13"/>
                    </a:lnTo>
                    <a:lnTo>
                      <a:pt x="44" y="6"/>
                    </a:lnTo>
                    <a:lnTo>
                      <a:pt x="51"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51" name="Freeform 236"/>
              <p:cNvSpPr/>
              <p:nvPr/>
            </p:nvSpPr>
            <p:spPr bwMode="auto">
              <a:xfrm>
                <a:off x="4465638" y="4610100"/>
                <a:ext cx="60325" cy="20638"/>
              </a:xfrm>
              <a:custGeom>
                <a:avLst/>
                <a:gdLst>
                  <a:gd name="T0" fmla="*/ 9525 w 38"/>
                  <a:gd name="T1" fmla="*/ 20638 h 13"/>
                  <a:gd name="T2" fmla="*/ 9525 w 38"/>
                  <a:gd name="T3" fmla="*/ 20638 h 13"/>
                  <a:gd name="T4" fmla="*/ 30163 w 38"/>
                  <a:gd name="T5" fmla="*/ 20638 h 13"/>
                  <a:gd name="T6" fmla="*/ 60325 w 38"/>
                  <a:gd name="T7" fmla="*/ 20638 h 13"/>
                  <a:gd name="T8" fmla="*/ 60325 w 38"/>
                  <a:gd name="T9" fmla="*/ 20638 h 13"/>
                  <a:gd name="T10" fmla="*/ 60325 w 38"/>
                  <a:gd name="T11" fmla="*/ 0 h 13"/>
                  <a:gd name="T12" fmla="*/ 60325 w 38"/>
                  <a:gd name="T13" fmla="*/ 0 h 13"/>
                  <a:gd name="T14" fmla="*/ 60325 w 38"/>
                  <a:gd name="T15" fmla="*/ 0 h 13"/>
                  <a:gd name="T16" fmla="*/ 50800 w 38"/>
                  <a:gd name="T17" fmla="*/ 0 h 13"/>
                  <a:gd name="T18" fmla="*/ 50800 w 38"/>
                  <a:gd name="T19" fmla="*/ 0 h 13"/>
                  <a:gd name="T20" fmla="*/ 39687 w 38"/>
                  <a:gd name="T21" fmla="*/ 0 h 13"/>
                  <a:gd name="T22" fmla="*/ 20637 w 38"/>
                  <a:gd name="T23" fmla="*/ 11113 h 13"/>
                  <a:gd name="T24" fmla="*/ 0 w 38"/>
                  <a:gd name="T25" fmla="*/ 11113 h 13"/>
                  <a:gd name="T26" fmla="*/ 0 w 38"/>
                  <a:gd name="T27" fmla="*/ 11113 h 13"/>
                  <a:gd name="T28" fmla="*/ 9525 w 38"/>
                  <a:gd name="T29" fmla="*/ 20638 h 13"/>
                  <a:gd name="T30" fmla="*/ 9525 w 38"/>
                  <a:gd name="T31" fmla="*/ 20638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3"/>
                  <a:gd name="T50" fmla="*/ 38 w 3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3">
                    <a:moveTo>
                      <a:pt x="6" y="13"/>
                    </a:moveTo>
                    <a:lnTo>
                      <a:pt x="6" y="13"/>
                    </a:lnTo>
                    <a:lnTo>
                      <a:pt x="19" y="13"/>
                    </a:lnTo>
                    <a:lnTo>
                      <a:pt x="38" y="13"/>
                    </a:lnTo>
                    <a:lnTo>
                      <a:pt x="38" y="0"/>
                    </a:lnTo>
                    <a:lnTo>
                      <a:pt x="32" y="0"/>
                    </a:lnTo>
                    <a:lnTo>
                      <a:pt x="25" y="0"/>
                    </a:lnTo>
                    <a:lnTo>
                      <a:pt x="13" y="7"/>
                    </a:lnTo>
                    <a:lnTo>
                      <a:pt x="0" y="7"/>
                    </a:lnTo>
                    <a:lnTo>
                      <a:pt x="6"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52" name="Freeform 238"/>
              <p:cNvSpPr/>
              <p:nvPr/>
            </p:nvSpPr>
            <p:spPr bwMode="auto">
              <a:xfrm>
                <a:off x="4465638" y="4540250"/>
                <a:ext cx="60325" cy="30163"/>
              </a:xfrm>
              <a:custGeom>
                <a:avLst/>
                <a:gdLst>
                  <a:gd name="T0" fmla="*/ 50800 w 38"/>
                  <a:gd name="T1" fmla="*/ 0 h 19"/>
                  <a:gd name="T2" fmla="*/ 50800 w 38"/>
                  <a:gd name="T3" fmla="*/ 0 h 19"/>
                  <a:gd name="T4" fmla="*/ 50800 w 38"/>
                  <a:gd name="T5" fmla="*/ 9525 h 19"/>
                  <a:gd name="T6" fmla="*/ 50800 w 38"/>
                  <a:gd name="T7" fmla="*/ 9525 h 19"/>
                  <a:gd name="T8" fmla="*/ 30163 w 38"/>
                  <a:gd name="T9" fmla="*/ 9525 h 19"/>
                  <a:gd name="T10" fmla="*/ 9525 w 38"/>
                  <a:gd name="T11" fmla="*/ 9525 h 19"/>
                  <a:gd name="T12" fmla="*/ 0 w 38"/>
                  <a:gd name="T13" fmla="*/ 9525 h 19"/>
                  <a:gd name="T14" fmla="*/ 0 w 38"/>
                  <a:gd name="T15" fmla="*/ 30163 h 19"/>
                  <a:gd name="T16" fmla="*/ 0 w 38"/>
                  <a:gd name="T17" fmla="*/ 30163 h 19"/>
                  <a:gd name="T18" fmla="*/ 50800 w 38"/>
                  <a:gd name="T19" fmla="*/ 30163 h 19"/>
                  <a:gd name="T20" fmla="*/ 60325 w 38"/>
                  <a:gd name="T21" fmla="*/ 19050 h 19"/>
                  <a:gd name="T22" fmla="*/ 50800 w 38"/>
                  <a:gd name="T23" fmla="*/ 0 h 19"/>
                  <a:gd name="T24" fmla="*/ 50800 w 3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32" y="0"/>
                    </a:moveTo>
                    <a:lnTo>
                      <a:pt x="32" y="0"/>
                    </a:lnTo>
                    <a:lnTo>
                      <a:pt x="32" y="6"/>
                    </a:lnTo>
                    <a:lnTo>
                      <a:pt x="19" y="6"/>
                    </a:lnTo>
                    <a:lnTo>
                      <a:pt x="6" y="6"/>
                    </a:lnTo>
                    <a:lnTo>
                      <a:pt x="0" y="6"/>
                    </a:lnTo>
                    <a:lnTo>
                      <a:pt x="0" y="19"/>
                    </a:lnTo>
                    <a:lnTo>
                      <a:pt x="32" y="19"/>
                    </a:lnTo>
                    <a:lnTo>
                      <a:pt x="38" y="12"/>
                    </a:lnTo>
                    <a:lnTo>
                      <a:pt x="32"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53" name="Freeform 241"/>
              <p:cNvSpPr/>
              <p:nvPr/>
            </p:nvSpPr>
            <p:spPr bwMode="auto">
              <a:xfrm>
                <a:off x="4465638" y="4579938"/>
                <a:ext cx="80962" cy="20637"/>
              </a:xfrm>
              <a:custGeom>
                <a:avLst/>
                <a:gdLst>
                  <a:gd name="T0" fmla="*/ 80962 w 51"/>
                  <a:gd name="T1" fmla="*/ 0 h 13"/>
                  <a:gd name="T2" fmla="*/ 80962 w 51"/>
                  <a:gd name="T3" fmla="*/ 0 h 13"/>
                  <a:gd name="T4" fmla="*/ 39687 w 51"/>
                  <a:gd name="T5" fmla="*/ 0 h 13"/>
                  <a:gd name="T6" fmla="*/ 20637 w 51"/>
                  <a:gd name="T7" fmla="*/ 0 h 13"/>
                  <a:gd name="T8" fmla="*/ 0 w 51"/>
                  <a:gd name="T9" fmla="*/ 20637 h 13"/>
                  <a:gd name="T10" fmla="*/ 0 w 51"/>
                  <a:gd name="T11" fmla="*/ 20637 h 13"/>
                  <a:gd name="T12" fmla="*/ 50800 w 51"/>
                  <a:gd name="T13" fmla="*/ 20637 h 13"/>
                  <a:gd name="T14" fmla="*/ 69850 w 51"/>
                  <a:gd name="T15" fmla="*/ 9525 h 13"/>
                  <a:gd name="T16" fmla="*/ 80962 w 51"/>
                  <a:gd name="T17" fmla="*/ 0 h 13"/>
                  <a:gd name="T18" fmla="*/ 80962 w 51"/>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13"/>
                  <a:gd name="T32" fmla="*/ 51 w 51"/>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13">
                    <a:moveTo>
                      <a:pt x="51" y="0"/>
                    </a:moveTo>
                    <a:lnTo>
                      <a:pt x="51" y="0"/>
                    </a:lnTo>
                    <a:lnTo>
                      <a:pt x="25" y="0"/>
                    </a:lnTo>
                    <a:lnTo>
                      <a:pt x="13" y="0"/>
                    </a:lnTo>
                    <a:lnTo>
                      <a:pt x="0" y="13"/>
                    </a:lnTo>
                    <a:lnTo>
                      <a:pt x="32" y="13"/>
                    </a:lnTo>
                    <a:lnTo>
                      <a:pt x="44" y="6"/>
                    </a:lnTo>
                    <a:lnTo>
                      <a:pt x="51"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54" name="Freeform 243"/>
              <p:cNvSpPr/>
              <p:nvPr/>
            </p:nvSpPr>
            <p:spPr bwMode="auto">
              <a:xfrm>
                <a:off x="4465638" y="4610100"/>
                <a:ext cx="60325" cy="20638"/>
              </a:xfrm>
              <a:custGeom>
                <a:avLst/>
                <a:gdLst>
                  <a:gd name="T0" fmla="*/ 9525 w 38"/>
                  <a:gd name="T1" fmla="*/ 20638 h 13"/>
                  <a:gd name="T2" fmla="*/ 9525 w 38"/>
                  <a:gd name="T3" fmla="*/ 20638 h 13"/>
                  <a:gd name="T4" fmla="*/ 30163 w 38"/>
                  <a:gd name="T5" fmla="*/ 20638 h 13"/>
                  <a:gd name="T6" fmla="*/ 60325 w 38"/>
                  <a:gd name="T7" fmla="*/ 20638 h 13"/>
                  <a:gd name="T8" fmla="*/ 60325 w 38"/>
                  <a:gd name="T9" fmla="*/ 20638 h 13"/>
                  <a:gd name="T10" fmla="*/ 60325 w 38"/>
                  <a:gd name="T11" fmla="*/ 0 h 13"/>
                  <a:gd name="T12" fmla="*/ 60325 w 38"/>
                  <a:gd name="T13" fmla="*/ 0 h 13"/>
                  <a:gd name="T14" fmla="*/ 60325 w 38"/>
                  <a:gd name="T15" fmla="*/ 0 h 13"/>
                  <a:gd name="T16" fmla="*/ 50800 w 38"/>
                  <a:gd name="T17" fmla="*/ 0 h 13"/>
                  <a:gd name="T18" fmla="*/ 50800 w 38"/>
                  <a:gd name="T19" fmla="*/ 0 h 13"/>
                  <a:gd name="T20" fmla="*/ 39687 w 38"/>
                  <a:gd name="T21" fmla="*/ 0 h 13"/>
                  <a:gd name="T22" fmla="*/ 20637 w 38"/>
                  <a:gd name="T23" fmla="*/ 11113 h 13"/>
                  <a:gd name="T24" fmla="*/ 0 w 38"/>
                  <a:gd name="T25" fmla="*/ 11113 h 13"/>
                  <a:gd name="T26" fmla="*/ 0 w 38"/>
                  <a:gd name="T27" fmla="*/ 11113 h 13"/>
                  <a:gd name="T28" fmla="*/ 9525 w 38"/>
                  <a:gd name="T29" fmla="*/ 20638 h 13"/>
                  <a:gd name="T30" fmla="*/ 9525 w 38"/>
                  <a:gd name="T31" fmla="*/ 20638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8"/>
                  <a:gd name="T49" fmla="*/ 0 h 13"/>
                  <a:gd name="T50" fmla="*/ 38 w 3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8" h="13">
                    <a:moveTo>
                      <a:pt x="6" y="13"/>
                    </a:moveTo>
                    <a:lnTo>
                      <a:pt x="6" y="13"/>
                    </a:lnTo>
                    <a:lnTo>
                      <a:pt x="19" y="13"/>
                    </a:lnTo>
                    <a:lnTo>
                      <a:pt x="38" y="13"/>
                    </a:lnTo>
                    <a:lnTo>
                      <a:pt x="38" y="0"/>
                    </a:lnTo>
                    <a:lnTo>
                      <a:pt x="32" y="0"/>
                    </a:lnTo>
                    <a:lnTo>
                      <a:pt x="25" y="0"/>
                    </a:lnTo>
                    <a:lnTo>
                      <a:pt x="13" y="7"/>
                    </a:lnTo>
                    <a:lnTo>
                      <a:pt x="0" y="7"/>
                    </a:lnTo>
                    <a:lnTo>
                      <a:pt x="6"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55" name="Freeform 245"/>
              <p:cNvSpPr/>
              <p:nvPr/>
            </p:nvSpPr>
            <p:spPr bwMode="auto">
              <a:xfrm>
                <a:off x="4465638" y="4540250"/>
                <a:ext cx="60325" cy="30163"/>
              </a:xfrm>
              <a:custGeom>
                <a:avLst/>
                <a:gdLst>
                  <a:gd name="T0" fmla="*/ 50800 w 38"/>
                  <a:gd name="T1" fmla="*/ 0 h 19"/>
                  <a:gd name="T2" fmla="*/ 50800 w 38"/>
                  <a:gd name="T3" fmla="*/ 0 h 19"/>
                  <a:gd name="T4" fmla="*/ 50800 w 38"/>
                  <a:gd name="T5" fmla="*/ 9525 h 19"/>
                  <a:gd name="T6" fmla="*/ 50800 w 38"/>
                  <a:gd name="T7" fmla="*/ 9525 h 19"/>
                  <a:gd name="T8" fmla="*/ 30163 w 38"/>
                  <a:gd name="T9" fmla="*/ 9525 h 19"/>
                  <a:gd name="T10" fmla="*/ 9525 w 38"/>
                  <a:gd name="T11" fmla="*/ 9525 h 19"/>
                  <a:gd name="T12" fmla="*/ 0 w 38"/>
                  <a:gd name="T13" fmla="*/ 9525 h 19"/>
                  <a:gd name="T14" fmla="*/ 0 w 38"/>
                  <a:gd name="T15" fmla="*/ 30163 h 19"/>
                  <a:gd name="T16" fmla="*/ 0 w 38"/>
                  <a:gd name="T17" fmla="*/ 30163 h 19"/>
                  <a:gd name="T18" fmla="*/ 50800 w 38"/>
                  <a:gd name="T19" fmla="*/ 30163 h 19"/>
                  <a:gd name="T20" fmla="*/ 60325 w 38"/>
                  <a:gd name="T21" fmla="*/ 19050 h 19"/>
                  <a:gd name="T22" fmla="*/ 50800 w 38"/>
                  <a:gd name="T23" fmla="*/ 0 h 19"/>
                  <a:gd name="T24" fmla="*/ 50800 w 38"/>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
                  <a:gd name="T40" fmla="*/ 0 h 19"/>
                  <a:gd name="T41" fmla="*/ 38 w 38"/>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 h="19">
                    <a:moveTo>
                      <a:pt x="32" y="0"/>
                    </a:moveTo>
                    <a:lnTo>
                      <a:pt x="32" y="0"/>
                    </a:lnTo>
                    <a:lnTo>
                      <a:pt x="32" y="6"/>
                    </a:lnTo>
                    <a:lnTo>
                      <a:pt x="19" y="6"/>
                    </a:lnTo>
                    <a:lnTo>
                      <a:pt x="6" y="6"/>
                    </a:lnTo>
                    <a:lnTo>
                      <a:pt x="0" y="6"/>
                    </a:lnTo>
                    <a:lnTo>
                      <a:pt x="0" y="19"/>
                    </a:lnTo>
                    <a:lnTo>
                      <a:pt x="32" y="19"/>
                    </a:lnTo>
                    <a:lnTo>
                      <a:pt x="38" y="12"/>
                    </a:lnTo>
                    <a:lnTo>
                      <a:pt x="32"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56" name="Freeform 281"/>
              <p:cNvSpPr/>
              <p:nvPr/>
            </p:nvSpPr>
            <p:spPr bwMode="auto">
              <a:xfrm>
                <a:off x="3629025" y="34512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57" name="Freeform 282"/>
              <p:cNvSpPr/>
              <p:nvPr/>
            </p:nvSpPr>
            <p:spPr bwMode="auto">
              <a:xfrm>
                <a:off x="3629025" y="351155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8"/>
                  <a:gd name="T31" fmla="*/ 0 h 1588"/>
                  <a:gd name="T32" fmla="*/ 1588 w 1588"/>
                  <a:gd name="T33" fmla="*/ 1588 h 1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58" name="Freeform 283"/>
              <p:cNvSpPr/>
              <p:nvPr/>
            </p:nvSpPr>
            <p:spPr bwMode="auto">
              <a:xfrm>
                <a:off x="3629025" y="3511550"/>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59" name="Rectangle 284"/>
              <p:cNvSpPr>
                <a:spLocks noChangeArrowheads="1"/>
              </p:cNvSpPr>
              <p:nvPr/>
            </p:nvSpPr>
            <p:spPr bwMode="auto">
              <a:xfrm>
                <a:off x="3629025" y="3521075"/>
                <a:ext cx="1588"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60" name="Freeform 285"/>
              <p:cNvSpPr/>
              <p:nvPr/>
            </p:nvSpPr>
            <p:spPr bwMode="auto">
              <a:xfrm>
                <a:off x="3608388" y="3532188"/>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61" name="Freeform 286"/>
              <p:cNvSpPr/>
              <p:nvPr/>
            </p:nvSpPr>
            <p:spPr bwMode="auto">
              <a:xfrm>
                <a:off x="3629025" y="3532188"/>
                <a:ext cx="1588"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62" name="Freeform 287"/>
              <p:cNvSpPr/>
              <p:nvPr/>
            </p:nvSpPr>
            <p:spPr bwMode="auto">
              <a:xfrm>
                <a:off x="3648075" y="3551238"/>
                <a:ext cx="1588"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8"/>
                  <a:gd name="T28" fmla="*/ 0 h 1588"/>
                  <a:gd name="T29" fmla="*/ 1588 w 1588"/>
                  <a:gd name="T30" fmla="*/ 1588 h 15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63" name="Rectangle 290"/>
              <p:cNvSpPr>
                <a:spLocks noChangeArrowheads="1"/>
              </p:cNvSpPr>
              <p:nvPr/>
            </p:nvSpPr>
            <p:spPr bwMode="auto">
              <a:xfrm>
                <a:off x="3648075" y="3833813"/>
                <a:ext cx="1588" cy="1587"/>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64" name="Freeform 291"/>
              <p:cNvSpPr/>
              <p:nvPr/>
            </p:nvSpPr>
            <p:spPr bwMode="auto">
              <a:xfrm>
                <a:off x="3659188" y="3833813"/>
                <a:ext cx="1587" cy="11112"/>
              </a:xfrm>
              <a:custGeom>
                <a:avLst/>
                <a:gdLst>
                  <a:gd name="T0" fmla="*/ 0 w 1588"/>
                  <a:gd name="T1" fmla="*/ 11112 h 7"/>
                  <a:gd name="T2" fmla="*/ 0 w 1588"/>
                  <a:gd name="T3" fmla="*/ 11112 h 7"/>
                  <a:gd name="T4" fmla="*/ 0 w 1588"/>
                  <a:gd name="T5" fmla="*/ 0 h 7"/>
                  <a:gd name="T6" fmla="*/ 0 w 1588"/>
                  <a:gd name="T7" fmla="*/ 11112 h 7"/>
                  <a:gd name="T8" fmla="*/ 0 w 1588"/>
                  <a:gd name="T9" fmla="*/ 11112 h 7"/>
                  <a:gd name="T10" fmla="*/ 0 60000 65536"/>
                  <a:gd name="T11" fmla="*/ 0 60000 65536"/>
                  <a:gd name="T12" fmla="*/ 0 60000 65536"/>
                  <a:gd name="T13" fmla="*/ 0 60000 65536"/>
                  <a:gd name="T14" fmla="*/ 0 60000 65536"/>
                  <a:gd name="T15" fmla="*/ 0 w 1588"/>
                  <a:gd name="T16" fmla="*/ 0 h 7"/>
                  <a:gd name="T17" fmla="*/ 1588 w 1588"/>
                  <a:gd name="T18" fmla="*/ 7 h 7"/>
                </a:gdLst>
                <a:ahLst/>
                <a:cxnLst>
                  <a:cxn ang="T10">
                    <a:pos x="T0" y="T1"/>
                  </a:cxn>
                  <a:cxn ang="T11">
                    <a:pos x="T2" y="T3"/>
                  </a:cxn>
                  <a:cxn ang="T12">
                    <a:pos x="T4" y="T5"/>
                  </a:cxn>
                  <a:cxn ang="T13">
                    <a:pos x="T6" y="T7"/>
                  </a:cxn>
                  <a:cxn ang="T14">
                    <a:pos x="T8" y="T9"/>
                  </a:cxn>
                </a:cxnLst>
                <a:rect l="T15" t="T16" r="T17" b="T18"/>
                <a:pathLst>
                  <a:path w="1588" h="7">
                    <a:moveTo>
                      <a:pt x="0" y="7"/>
                    </a:moveTo>
                    <a:lnTo>
                      <a:pt x="0" y="7"/>
                    </a:lnTo>
                    <a:lnTo>
                      <a:pt x="0" y="0"/>
                    </a:lnTo>
                    <a:lnTo>
                      <a:pt x="0" y="7"/>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65" name="Rectangle 292"/>
              <p:cNvSpPr>
                <a:spLocks noChangeArrowheads="1"/>
              </p:cNvSpPr>
              <p:nvPr/>
            </p:nvSpPr>
            <p:spPr bwMode="auto">
              <a:xfrm>
                <a:off x="3538538" y="3844925"/>
                <a:ext cx="1587"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66" name="Rectangle 293"/>
              <p:cNvSpPr>
                <a:spLocks noChangeArrowheads="1"/>
              </p:cNvSpPr>
              <p:nvPr/>
            </p:nvSpPr>
            <p:spPr bwMode="auto">
              <a:xfrm>
                <a:off x="3659188" y="3844925"/>
                <a:ext cx="1587"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67" name="Freeform 294"/>
              <p:cNvSpPr/>
              <p:nvPr/>
            </p:nvSpPr>
            <p:spPr bwMode="auto">
              <a:xfrm>
                <a:off x="3648075" y="38449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60000 65536"/>
                  <a:gd name="T15" fmla="*/ 0 60000 65536"/>
                  <a:gd name="T16" fmla="*/ 0 60000 65536"/>
                  <a:gd name="T17" fmla="*/ 0 60000 65536"/>
                  <a:gd name="T18" fmla="*/ 0 60000 65536"/>
                  <a:gd name="T19" fmla="*/ 0 60000 65536"/>
                  <a:gd name="T20" fmla="*/ 0 60000 65536"/>
                  <a:gd name="T21" fmla="*/ 0 w 1588"/>
                  <a:gd name="T22" fmla="*/ 0 h 1588"/>
                  <a:gd name="T23" fmla="*/ 1588 w 1588"/>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68" name="Freeform 295"/>
              <p:cNvSpPr/>
              <p:nvPr/>
            </p:nvSpPr>
            <p:spPr bwMode="auto">
              <a:xfrm>
                <a:off x="3648075" y="38449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69" name="Rectangle 296"/>
              <p:cNvSpPr>
                <a:spLocks noChangeArrowheads="1"/>
              </p:cNvSpPr>
              <p:nvPr/>
            </p:nvSpPr>
            <p:spPr bwMode="auto">
              <a:xfrm>
                <a:off x="3659188" y="3914775"/>
                <a:ext cx="1587"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70" name="Freeform 297"/>
              <p:cNvSpPr/>
              <p:nvPr/>
            </p:nvSpPr>
            <p:spPr bwMode="auto">
              <a:xfrm>
                <a:off x="3638550" y="39147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71" name="Rectangle 298"/>
              <p:cNvSpPr>
                <a:spLocks noChangeArrowheads="1"/>
              </p:cNvSpPr>
              <p:nvPr/>
            </p:nvSpPr>
            <p:spPr bwMode="auto">
              <a:xfrm>
                <a:off x="3668713" y="3914775"/>
                <a:ext cx="1587"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72" name="Freeform 299"/>
              <p:cNvSpPr/>
              <p:nvPr/>
            </p:nvSpPr>
            <p:spPr bwMode="auto">
              <a:xfrm>
                <a:off x="3679825" y="3914775"/>
                <a:ext cx="1588"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73" name="Rectangle 300"/>
              <p:cNvSpPr>
                <a:spLocks noChangeArrowheads="1"/>
              </p:cNvSpPr>
              <p:nvPr/>
            </p:nvSpPr>
            <p:spPr bwMode="auto">
              <a:xfrm>
                <a:off x="3709988" y="3914775"/>
                <a:ext cx="1587"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74" name="Freeform 301"/>
              <p:cNvSpPr/>
              <p:nvPr/>
            </p:nvSpPr>
            <p:spPr bwMode="auto">
              <a:xfrm>
                <a:off x="3587750" y="3914775"/>
                <a:ext cx="1588" cy="30163"/>
              </a:xfrm>
              <a:custGeom>
                <a:avLst/>
                <a:gdLst>
                  <a:gd name="T0" fmla="*/ 0 w 1588"/>
                  <a:gd name="T1" fmla="*/ 30163 h 19"/>
                  <a:gd name="T2" fmla="*/ 0 w 1588"/>
                  <a:gd name="T3" fmla="*/ 30163 h 19"/>
                  <a:gd name="T4" fmla="*/ 0 w 1588"/>
                  <a:gd name="T5" fmla="*/ 0 h 19"/>
                  <a:gd name="T6" fmla="*/ 0 w 1588"/>
                  <a:gd name="T7" fmla="*/ 0 h 19"/>
                  <a:gd name="T8" fmla="*/ 0 w 1588"/>
                  <a:gd name="T9" fmla="*/ 30163 h 19"/>
                  <a:gd name="T10" fmla="*/ 0 w 1588"/>
                  <a:gd name="T11" fmla="*/ 30163 h 19"/>
                  <a:gd name="T12" fmla="*/ 0 60000 65536"/>
                  <a:gd name="T13" fmla="*/ 0 60000 65536"/>
                  <a:gd name="T14" fmla="*/ 0 60000 65536"/>
                  <a:gd name="T15" fmla="*/ 0 60000 65536"/>
                  <a:gd name="T16" fmla="*/ 0 60000 65536"/>
                  <a:gd name="T17" fmla="*/ 0 60000 65536"/>
                  <a:gd name="T18" fmla="*/ 0 w 1588"/>
                  <a:gd name="T19" fmla="*/ 0 h 19"/>
                  <a:gd name="T20" fmla="*/ 1588 w 1588"/>
                  <a:gd name="T21" fmla="*/ 19 h 19"/>
                </a:gdLst>
                <a:ahLst/>
                <a:cxnLst>
                  <a:cxn ang="T12">
                    <a:pos x="T0" y="T1"/>
                  </a:cxn>
                  <a:cxn ang="T13">
                    <a:pos x="T2" y="T3"/>
                  </a:cxn>
                  <a:cxn ang="T14">
                    <a:pos x="T4" y="T5"/>
                  </a:cxn>
                  <a:cxn ang="T15">
                    <a:pos x="T6" y="T7"/>
                  </a:cxn>
                  <a:cxn ang="T16">
                    <a:pos x="T8" y="T9"/>
                  </a:cxn>
                  <a:cxn ang="T17">
                    <a:pos x="T10" y="T11"/>
                  </a:cxn>
                </a:cxnLst>
                <a:rect l="T18" t="T19" r="T20" b="T21"/>
                <a:pathLst>
                  <a:path w="1588" h="19">
                    <a:moveTo>
                      <a:pt x="0" y="19"/>
                    </a:moveTo>
                    <a:lnTo>
                      <a:pt x="0" y="19"/>
                    </a:lnTo>
                    <a:lnTo>
                      <a:pt x="0" y="0"/>
                    </a:lnTo>
                    <a:lnTo>
                      <a:pt x="0" y="19"/>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75" name="Freeform 302"/>
              <p:cNvSpPr/>
              <p:nvPr/>
            </p:nvSpPr>
            <p:spPr bwMode="auto">
              <a:xfrm>
                <a:off x="3698875" y="3914775"/>
                <a:ext cx="1588" cy="9525"/>
              </a:xfrm>
              <a:custGeom>
                <a:avLst/>
                <a:gdLst>
                  <a:gd name="T0" fmla="*/ 0 w 1588"/>
                  <a:gd name="T1" fmla="*/ 0 h 6"/>
                  <a:gd name="T2" fmla="*/ 0 w 1588"/>
                  <a:gd name="T3" fmla="*/ 0 h 6"/>
                  <a:gd name="T4" fmla="*/ 0 w 1588"/>
                  <a:gd name="T5" fmla="*/ 9525 h 6"/>
                  <a:gd name="T6" fmla="*/ 0 w 1588"/>
                  <a:gd name="T7" fmla="*/ 9525 h 6"/>
                  <a:gd name="T8" fmla="*/ 0 w 1588"/>
                  <a:gd name="T9" fmla="*/ 9525 h 6"/>
                  <a:gd name="T10" fmla="*/ 0 w 1588"/>
                  <a:gd name="T11" fmla="*/ 9525 h 6"/>
                  <a:gd name="T12" fmla="*/ 0 w 1588"/>
                  <a:gd name="T13" fmla="*/ 0 h 6"/>
                  <a:gd name="T14" fmla="*/ 0 w 158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6"/>
                  <a:gd name="T26" fmla="*/ 1588 w 158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76" name="Freeform 303"/>
              <p:cNvSpPr/>
              <p:nvPr/>
            </p:nvSpPr>
            <p:spPr bwMode="auto">
              <a:xfrm>
                <a:off x="3587750" y="3924300"/>
                <a:ext cx="1588" cy="20638"/>
              </a:xfrm>
              <a:custGeom>
                <a:avLst/>
                <a:gdLst>
                  <a:gd name="T0" fmla="*/ 0 w 1588"/>
                  <a:gd name="T1" fmla="*/ 20638 h 13"/>
                  <a:gd name="T2" fmla="*/ 0 w 1588"/>
                  <a:gd name="T3" fmla="*/ 20638 h 13"/>
                  <a:gd name="T4" fmla="*/ 0 w 1588"/>
                  <a:gd name="T5" fmla="*/ 0 h 13"/>
                  <a:gd name="T6" fmla="*/ 0 w 1588"/>
                  <a:gd name="T7" fmla="*/ 0 h 13"/>
                  <a:gd name="T8" fmla="*/ 0 w 1588"/>
                  <a:gd name="T9" fmla="*/ 11113 h 13"/>
                  <a:gd name="T10" fmla="*/ 0 w 1588"/>
                  <a:gd name="T11" fmla="*/ 20638 h 13"/>
                  <a:gd name="T12" fmla="*/ 0 w 1588"/>
                  <a:gd name="T13" fmla="*/ 20638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0"/>
                    </a:lnTo>
                    <a:lnTo>
                      <a:pt x="0" y="7"/>
                    </a:lnTo>
                    <a:lnTo>
                      <a:pt x="0"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77" name="Rectangle 304"/>
              <p:cNvSpPr>
                <a:spLocks noChangeArrowheads="1"/>
              </p:cNvSpPr>
              <p:nvPr/>
            </p:nvSpPr>
            <p:spPr bwMode="auto">
              <a:xfrm>
                <a:off x="3659188" y="3924300"/>
                <a:ext cx="1587"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78" name="Freeform 305"/>
              <p:cNvSpPr/>
              <p:nvPr/>
            </p:nvSpPr>
            <p:spPr bwMode="auto">
              <a:xfrm>
                <a:off x="3578225" y="3924300"/>
                <a:ext cx="1588" cy="30163"/>
              </a:xfrm>
              <a:custGeom>
                <a:avLst/>
                <a:gdLst>
                  <a:gd name="T0" fmla="*/ 0 w 1588"/>
                  <a:gd name="T1" fmla="*/ 30163 h 19"/>
                  <a:gd name="T2" fmla="*/ 0 w 1588"/>
                  <a:gd name="T3" fmla="*/ 30163 h 19"/>
                  <a:gd name="T4" fmla="*/ 0 w 1588"/>
                  <a:gd name="T5" fmla="*/ 0 h 19"/>
                  <a:gd name="T6" fmla="*/ 0 w 1588"/>
                  <a:gd name="T7" fmla="*/ 0 h 19"/>
                  <a:gd name="T8" fmla="*/ 0 w 1588"/>
                  <a:gd name="T9" fmla="*/ 20638 h 19"/>
                  <a:gd name="T10" fmla="*/ 0 w 1588"/>
                  <a:gd name="T11" fmla="*/ 30163 h 19"/>
                  <a:gd name="T12" fmla="*/ 0 w 1588"/>
                  <a:gd name="T13" fmla="*/ 30163 h 19"/>
                  <a:gd name="T14" fmla="*/ 0 60000 65536"/>
                  <a:gd name="T15" fmla="*/ 0 60000 65536"/>
                  <a:gd name="T16" fmla="*/ 0 60000 65536"/>
                  <a:gd name="T17" fmla="*/ 0 60000 65536"/>
                  <a:gd name="T18" fmla="*/ 0 60000 65536"/>
                  <a:gd name="T19" fmla="*/ 0 60000 65536"/>
                  <a:gd name="T20" fmla="*/ 0 60000 65536"/>
                  <a:gd name="T21" fmla="*/ 0 w 1588"/>
                  <a:gd name="T22" fmla="*/ 0 h 19"/>
                  <a:gd name="T23" fmla="*/ 1588 w 158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9">
                    <a:moveTo>
                      <a:pt x="0" y="19"/>
                    </a:moveTo>
                    <a:lnTo>
                      <a:pt x="0" y="19"/>
                    </a:lnTo>
                    <a:lnTo>
                      <a:pt x="0" y="0"/>
                    </a:lnTo>
                    <a:lnTo>
                      <a:pt x="0" y="13"/>
                    </a:lnTo>
                    <a:lnTo>
                      <a:pt x="0" y="19"/>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79" name="Freeform 306"/>
              <p:cNvSpPr/>
              <p:nvPr/>
            </p:nvSpPr>
            <p:spPr bwMode="auto">
              <a:xfrm>
                <a:off x="3568700" y="3924300"/>
                <a:ext cx="9525" cy="30163"/>
              </a:xfrm>
              <a:custGeom>
                <a:avLst/>
                <a:gdLst>
                  <a:gd name="T0" fmla="*/ 0 w 6"/>
                  <a:gd name="T1" fmla="*/ 0 h 19"/>
                  <a:gd name="T2" fmla="*/ 0 w 6"/>
                  <a:gd name="T3" fmla="*/ 0 h 19"/>
                  <a:gd name="T4" fmla="*/ 0 w 6"/>
                  <a:gd name="T5" fmla="*/ 20638 h 19"/>
                  <a:gd name="T6" fmla="*/ 9525 w 6"/>
                  <a:gd name="T7" fmla="*/ 30163 h 19"/>
                  <a:gd name="T8" fmla="*/ 9525 w 6"/>
                  <a:gd name="T9" fmla="*/ 30163 h 19"/>
                  <a:gd name="T10" fmla="*/ 0 w 6"/>
                  <a:gd name="T11" fmla="*/ 0 h 19"/>
                  <a:gd name="T12" fmla="*/ 0 w 6"/>
                  <a:gd name="T13" fmla="*/ 0 h 19"/>
                  <a:gd name="T14" fmla="*/ 0 60000 65536"/>
                  <a:gd name="T15" fmla="*/ 0 60000 65536"/>
                  <a:gd name="T16" fmla="*/ 0 60000 65536"/>
                  <a:gd name="T17" fmla="*/ 0 60000 65536"/>
                  <a:gd name="T18" fmla="*/ 0 60000 65536"/>
                  <a:gd name="T19" fmla="*/ 0 60000 65536"/>
                  <a:gd name="T20" fmla="*/ 0 60000 65536"/>
                  <a:gd name="T21" fmla="*/ 0 w 6"/>
                  <a:gd name="T22" fmla="*/ 0 h 19"/>
                  <a:gd name="T23" fmla="*/ 6 w 6"/>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9">
                    <a:moveTo>
                      <a:pt x="0" y="0"/>
                    </a:moveTo>
                    <a:lnTo>
                      <a:pt x="0" y="0"/>
                    </a:lnTo>
                    <a:lnTo>
                      <a:pt x="0" y="13"/>
                    </a:lnTo>
                    <a:lnTo>
                      <a:pt x="6" y="19"/>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80" name="Rectangle 307"/>
              <p:cNvSpPr>
                <a:spLocks noChangeArrowheads="1"/>
              </p:cNvSpPr>
              <p:nvPr/>
            </p:nvSpPr>
            <p:spPr bwMode="auto">
              <a:xfrm>
                <a:off x="3648075" y="3935413"/>
                <a:ext cx="1588" cy="1587"/>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81" name="Rectangle 308"/>
              <p:cNvSpPr>
                <a:spLocks noChangeArrowheads="1"/>
              </p:cNvSpPr>
              <p:nvPr/>
            </p:nvSpPr>
            <p:spPr bwMode="auto">
              <a:xfrm>
                <a:off x="3648075" y="3935413"/>
                <a:ext cx="1588" cy="1587"/>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82" name="Freeform 309"/>
              <p:cNvSpPr/>
              <p:nvPr/>
            </p:nvSpPr>
            <p:spPr bwMode="auto">
              <a:xfrm>
                <a:off x="3557588" y="3944938"/>
                <a:ext cx="1587" cy="9525"/>
              </a:xfrm>
              <a:custGeom>
                <a:avLst/>
                <a:gdLst>
                  <a:gd name="T0" fmla="*/ 0 w 1588"/>
                  <a:gd name="T1" fmla="*/ 0 h 6"/>
                  <a:gd name="T2" fmla="*/ 0 w 1588"/>
                  <a:gd name="T3" fmla="*/ 0 h 6"/>
                  <a:gd name="T4" fmla="*/ 0 w 1588"/>
                  <a:gd name="T5" fmla="*/ 0 h 6"/>
                  <a:gd name="T6" fmla="*/ 0 w 1588"/>
                  <a:gd name="T7" fmla="*/ 0 h 6"/>
                  <a:gd name="T8" fmla="*/ 0 w 1588"/>
                  <a:gd name="T9" fmla="*/ 9525 h 6"/>
                  <a:gd name="T10" fmla="*/ 0 w 1588"/>
                  <a:gd name="T11" fmla="*/ 9525 h 6"/>
                  <a:gd name="T12" fmla="*/ 0 w 1588"/>
                  <a:gd name="T13" fmla="*/ 0 h 6"/>
                  <a:gd name="T14" fmla="*/ 0 w 1588"/>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6"/>
                  <a:gd name="T26" fmla="*/ 1588 w 1588"/>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83" name="Freeform 310"/>
              <p:cNvSpPr/>
              <p:nvPr/>
            </p:nvSpPr>
            <p:spPr bwMode="auto">
              <a:xfrm>
                <a:off x="3557588" y="3954463"/>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84" name="Freeform 311"/>
              <p:cNvSpPr/>
              <p:nvPr/>
            </p:nvSpPr>
            <p:spPr bwMode="auto">
              <a:xfrm>
                <a:off x="3557588" y="3954463"/>
                <a:ext cx="11112" cy="11112"/>
              </a:xfrm>
              <a:custGeom>
                <a:avLst/>
                <a:gdLst>
                  <a:gd name="T0" fmla="*/ 11112 w 7"/>
                  <a:gd name="T1" fmla="*/ 0 h 7"/>
                  <a:gd name="T2" fmla="*/ 11112 w 7"/>
                  <a:gd name="T3" fmla="*/ 0 h 7"/>
                  <a:gd name="T4" fmla="*/ 0 w 7"/>
                  <a:gd name="T5" fmla="*/ 0 h 7"/>
                  <a:gd name="T6" fmla="*/ 0 w 7"/>
                  <a:gd name="T7" fmla="*/ 11112 h 7"/>
                  <a:gd name="T8" fmla="*/ 0 w 7"/>
                  <a:gd name="T9" fmla="*/ 11112 h 7"/>
                  <a:gd name="T10" fmla="*/ 11112 w 7"/>
                  <a:gd name="T11" fmla="*/ 11112 h 7"/>
                  <a:gd name="T12" fmla="*/ 11112 w 7"/>
                  <a:gd name="T13" fmla="*/ 0 h 7"/>
                  <a:gd name="T14" fmla="*/ 11112 w 7"/>
                  <a:gd name="T15" fmla="*/ 0 h 7"/>
                  <a:gd name="T16" fmla="*/ 11112 w 7"/>
                  <a:gd name="T17" fmla="*/ 0 h 7"/>
                  <a:gd name="T18" fmla="*/ 11112 w 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7" y="0"/>
                    </a:moveTo>
                    <a:lnTo>
                      <a:pt x="7" y="0"/>
                    </a:lnTo>
                    <a:lnTo>
                      <a:pt x="0" y="0"/>
                    </a:lnTo>
                    <a:lnTo>
                      <a:pt x="0" y="7"/>
                    </a:lnTo>
                    <a:lnTo>
                      <a:pt x="7" y="7"/>
                    </a:lnTo>
                    <a:lnTo>
                      <a:pt x="7"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85" name="Freeform 312"/>
              <p:cNvSpPr/>
              <p:nvPr/>
            </p:nvSpPr>
            <p:spPr bwMode="auto">
              <a:xfrm>
                <a:off x="3587750" y="3954463"/>
                <a:ext cx="1588" cy="20637"/>
              </a:xfrm>
              <a:custGeom>
                <a:avLst/>
                <a:gdLst>
                  <a:gd name="T0" fmla="*/ 0 w 1588"/>
                  <a:gd name="T1" fmla="*/ 20637 h 13"/>
                  <a:gd name="T2" fmla="*/ 0 w 1588"/>
                  <a:gd name="T3" fmla="*/ 20637 h 13"/>
                  <a:gd name="T4" fmla="*/ 0 w 1588"/>
                  <a:gd name="T5" fmla="*/ 11112 h 13"/>
                  <a:gd name="T6" fmla="*/ 0 w 1588"/>
                  <a:gd name="T7" fmla="*/ 0 h 13"/>
                  <a:gd name="T8" fmla="*/ 0 w 1588"/>
                  <a:gd name="T9" fmla="*/ 0 h 13"/>
                  <a:gd name="T10" fmla="*/ 0 w 1588"/>
                  <a:gd name="T11" fmla="*/ 20637 h 13"/>
                  <a:gd name="T12" fmla="*/ 0 w 1588"/>
                  <a:gd name="T13" fmla="*/ 20637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7"/>
                    </a:lnTo>
                    <a:lnTo>
                      <a:pt x="0" y="0"/>
                    </a:lnTo>
                    <a:lnTo>
                      <a:pt x="0"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86" name="Freeform 313"/>
              <p:cNvSpPr/>
              <p:nvPr/>
            </p:nvSpPr>
            <p:spPr bwMode="auto">
              <a:xfrm>
                <a:off x="3587750" y="3954463"/>
                <a:ext cx="1588" cy="30162"/>
              </a:xfrm>
              <a:custGeom>
                <a:avLst/>
                <a:gdLst>
                  <a:gd name="T0" fmla="*/ 0 w 1588"/>
                  <a:gd name="T1" fmla="*/ 30162 h 19"/>
                  <a:gd name="T2" fmla="*/ 0 w 1588"/>
                  <a:gd name="T3" fmla="*/ 30162 h 19"/>
                  <a:gd name="T4" fmla="*/ 0 w 1588"/>
                  <a:gd name="T5" fmla="*/ 11112 h 19"/>
                  <a:gd name="T6" fmla="*/ 0 w 1588"/>
                  <a:gd name="T7" fmla="*/ 0 h 19"/>
                  <a:gd name="T8" fmla="*/ 0 w 1588"/>
                  <a:gd name="T9" fmla="*/ 0 h 19"/>
                  <a:gd name="T10" fmla="*/ 0 w 1588"/>
                  <a:gd name="T11" fmla="*/ 30162 h 19"/>
                  <a:gd name="T12" fmla="*/ 0 w 1588"/>
                  <a:gd name="T13" fmla="*/ 30162 h 19"/>
                  <a:gd name="T14" fmla="*/ 0 60000 65536"/>
                  <a:gd name="T15" fmla="*/ 0 60000 65536"/>
                  <a:gd name="T16" fmla="*/ 0 60000 65536"/>
                  <a:gd name="T17" fmla="*/ 0 60000 65536"/>
                  <a:gd name="T18" fmla="*/ 0 60000 65536"/>
                  <a:gd name="T19" fmla="*/ 0 60000 65536"/>
                  <a:gd name="T20" fmla="*/ 0 60000 65536"/>
                  <a:gd name="T21" fmla="*/ 0 w 1588"/>
                  <a:gd name="T22" fmla="*/ 0 h 19"/>
                  <a:gd name="T23" fmla="*/ 1588 w 158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9">
                    <a:moveTo>
                      <a:pt x="0" y="19"/>
                    </a:moveTo>
                    <a:lnTo>
                      <a:pt x="0" y="19"/>
                    </a:lnTo>
                    <a:lnTo>
                      <a:pt x="0" y="7"/>
                    </a:lnTo>
                    <a:lnTo>
                      <a:pt x="0" y="0"/>
                    </a:lnTo>
                    <a:lnTo>
                      <a:pt x="0" y="19"/>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87" name="Freeform 314"/>
              <p:cNvSpPr/>
              <p:nvPr/>
            </p:nvSpPr>
            <p:spPr bwMode="auto">
              <a:xfrm>
                <a:off x="3578225" y="3965575"/>
                <a:ext cx="1588" cy="19050"/>
              </a:xfrm>
              <a:custGeom>
                <a:avLst/>
                <a:gdLst>
                  <a:gd name="T0" fmla="*/ 0 w 1588"/>
                  <a:gd name="T1" fmla="*/ 0 h 12"/>
                  <a:gd name="T2" fmla="*/ 0 w 1588"/>
                  <a:gd name="T3" fmla="*/ 0 h 12"/>
                  <a:gd name="T4" fmla="*/ 0 w 1588"/>
                  <a:gd name="T5" fmla="*/ 9525 h 12"/>
                  <a:gd name="T6" fmla="*/ 0 w 1588"/>
                  <a:gd name="T7" fmla="*/ 19050 h 12"/>
                  <a:gd name="T8" fmla="*/ 0 w 1588"/>
                  <a:gd name="T9" fmla="*/ 19050 h 12"/>
                  <a:gd name="T10" fmla="*/ 0 w 1588"/>
                  <a:gd name="T11" fmla="*/ 9525 h 12"/>
                  <a:gd name="T12" fmla="*/ 0 w 1588"/>
                  <a:gd name="T13" fmla="*/ 0 h 12"/>
                  <a:gd name="T14" fmla="*/ 0 w 1588"/>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12"/>
                  <a:gd name="T26" fmla="*/ 1588 w 1588"/>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12">
                    <a:moveTo>
                      <a:pt x="0" y="0"/>
                    </a:moveTo>
                    <a:lnTo>
                      <a:pt x="0" y="0"/>
                    </a:lnTo>
                    <a:lnTo>
                      <a:pt x="0" y="6"/>
                    </a:lnTo>
                    <a:lnTo>
                      <a:pt x="0" y="12"/>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88" name="Freeform 315"/>
              <p:cNvSpPr/>
              <p:nvPr/>
            </p:nvSpPr>
            <p:spPr bwMode="auto">
              <a:xfrm>
                <a:off x="3568700" y="3965575"/>
                <a:ext cx="9525" cy="19050"/>
              </a:xfrm>
              <a:custGeom>
                <a:avLst/>
                <a:gdLst>
                  <a:gd name="T0" fmla="*/ 9525 w 6"/>
                  <a:gd name="T1" fmla="*/ 19050 h 12"/>
                  <a:gd name="T2" fmla="*/ 9525 w 6"/>
                  <a:gd name="T3" fmla="*/ 19050 h 12"/>
                  <a:gd name="T4" fmla="*/ 0 w 6"/>
                  <a:gd name="T5" fmla="*/ 0 h 12"/>
                  <a:gd name="T6" fmla="*/ 0 w 6"/>
                  <a:gd name="T7" fmla="*/ 0 h 12"/>
                  <a:gd name="T8" fmla="*/ 9525 w 6"/>
                  <a:gd name="T9" fmla="*/ 19050 h 12"/>
                  <a:gd name="T10" fmla="*/ 9525 w 6"/>
                  <a:gd name="T11" fmla="*/ 19050 h 12"/>
                  <a:gd name="T12" fmla="*/ 0 60000 65536"/>
                  <a:gd name="T13" fmla="*/ 0 60000 65536"/>
                  <a:gd name="T14" fmla="*/ 0 60000 65536"/>
                  <a:gd name="T15" fmla="*/ 0 60000 65536"/>
                  <a:gd name="T16" fmla="*/ 0 60000 65536"/>
                  <a:gd name="T17" fmla="*/ 0 60000 65536"/>
                  <a:gd name="T18" fmla="*/ 0 w 6"/>
                  <a:gd name="T19" fmla="*/ 0 h 12"/>
                  <a:gd name="T20" fmla="*/ 6 w 6"/>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6" h="12">
                    <a:moveTo>
                      <a:pt x="6" y="12"/>
                    </a:moveTo>
                    <a:lnTo>
                      <a:pt x="6" y="12"/>
                    </a:lnTo>
                    <a:lnTo>
                      <a:pt x="0" y="0"/>
                    </a:lnTo>
                    <a:lnTo>
                      <a:pt x="6" y="12"/>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89" name="Freeform 316"/>
              <p:cNvSpPr/>
              <p:nvPr/>
            </p:nvSpPr>
            <p:spPr bwMode="auto">
              <a:xfrm>
                <a:off x="3648075" y="39655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90" name="Freeform 317"/>
              <p:cNvSpPr/>
              <p:nvPr/>
            </p:nvSpPr>
            <p:spPr bwMode="auto">
              <a:xfrm>
                <a:off x="3568700" y="3965575"/>
                <a:ext cx="1588" cy="30163"/>
              </a:xfrm>
              <a:custGeom>
                <a:avLst/>
                <a:gdLst>
                  <a:gd name="T0" fmla="*/ 0 w 1588"/>
                  <a:gd name="T1" fmla="*/ 30163 h 19"/>
                  <a:gd name="T2" fmla="*/ 0 w 1588"/>
                  <a:gd name="T3" fmla="*/ 30163 h 19"/>
                  <a:gd name="T4" fmla="*/ 0 w 1588"/>
                  <a:gd name="T5" fmla="*/ 19050 h 19"/>
                  <a:gd name="T6" fmla="*/ 0 w 1588"/>
                  <a:gd name="T7" fmla="*/ 0 h 19"/>
                  <a:gd name="T8" fmla="*/ 0 w 1588"/>
                  <a:gd name="T9" fmla="*/ 0 h 19"/>
                  <a:gd name="T10" fmla="*/ 0 w 1588"/>
                  <a:gd name="T11" fmla="*/ 30163 h 19"/>
                  <a:gd name="T12" fmla="*/ 0 w 1588"/>
                  <a:gd name="T13" fmla="*/ 30163 h 19"/>
                  <a:gd name="T14" fmla="*/ 0 60000 65536"/>
                  <a:gd name="T15" fmla="*/ 0 60000 65536"/>
                  <a:gd name="T16" fmla="*/ 0 60000 65536"/>
                  <a:gd name="T17" fmla="*/ 0 60000 65536"/>
                  <a:gd name="T18" fmla="*/ 0 60000 65536"/>
                  <a:gd name="T19" fmla="*/ 0 60000 65536"/>
                  <a:gd name="T20" fmla="*/ 0 60000 65536"/>
                  <a:gd name="T21" fmla="*/ 0 w 1588"/>
                  <a:gd name="T22" fmla="*/ 0 h 19"/>
                  <a:gd name="T23" fmla="*/ 1588 w 1588"/>
                  <a:gd name="T24" fmla="*/ 19 h 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9">
                    <a:moveTo>
                      <a:pt x="0" y="19"/>
                    </a:moveTo>
                    <a:lnTo>
                      <a:pt x="0" y="19"/>
                    </a:lnTo>
                    <a:lnTo>
                      <a:pt x="0" y="12"/>
                    </a:lnTo>
                    <a:lnTo>
                      <a:pt x="0" y="0"/>
                    </a:lnTo>
                    <a:lnTo>
                      <a:pt x="0" y="19"/>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91" name="Freeform 318"/>
              <p:cNvSpPr/>
              <p:nvPr/>
            </p:nvSpPr>
            <p:spPr bwMode="auto">
              <a:xfrm>
                <a:off x="3557588" y="3975100"/>
                <a:ext cx="1587" cy="20638"/>
              </a:xfrm>
              <a:custGeom>
                <a:avLst/>
                <a:gdLst>
                  <a:gd name="T0" fmla="*/ 0 w 1588"/>
                  <a:gd name="T1" fmla="*/ 20638 h 13"/>
                  <a:gd name="T2" fmla="*/ 0 w 1588"/>
                  <a:gd name="T3" fmla="*/ 20638 h 13"/>
                  <a:gd name="T4" fmla="*/ 0 w 1588"/>
                  <a:gd name="T5" fmla="*/ 0 h 13"/>
                  <a:gd name="T6" fmla="*/ 0 w 1588"/>
                  <a:gd name="T7" fmla="*/ 0 h 13"/>
                  <a:gd name="T8" fmla="*/ 0 w 1588"/>
                  <a:gd name="T9" fmla="*/ 9525 h 13"/>
                  <a:gd name="T10" fmla="*/ 0 w 1588"/>
                  <a:gd name="T11" fmla="*/ 20638 h 13"/>
                  <a:gd name="T12" fmla="*/ 0 w 1588"/>
                  <a:gd name="T13" fmla="*/ 20638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0"/>
                    </a:lnTo>
                    <a:lnTo>
                      <a:pt x="0" y="6"/>
                    </a:lnTo>
                    <a:lnTo>
                      <a:pt x="0"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92" name="Freeform 319"/>
              <p:cNvSpPr/>
              <p:nvPr/>
            </p:nvSpPr>
            <p:spPr bwMode="auto">
              <a:xfrm>
                <a:off x="3659188" y="3984625"/>
                <a:ext cx="1587"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60000 65536"/>
                  <a:gd name="T15" fmla="*/ 0 60000 65536"/>
                  <a:gd name="T16" fmla="*/ 0 60000 65536"/>
                  <a:gd name="T17" fmla="*/ 0 60000 65536"/>
                  <a:gd name="T18" fmla="*/ 0 60000 65536"/>
                  <a:gd name="T19" fmla="*/ 0 60000 65536"/>
                  <a:gd name="T20" fmla="*/ 0 60000 65536"/>
                  <a:gd name="T21" fmla="*/ 0 w 1588"/>
                  <a:gd name="T22" fmla="*/ 0 h 1588"/>
                  <a:gd name="T23" fmla="*/ 1588 w 1588"/>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93" name="Freeform 320"/>
              <p:cNvSpPr/>
              <p:nvPr/>
            </p:nvSpPr>
            <p:spPr bwMode="auto">
              <a:xfrm>
                <a:off x="3729038" y="3984625"/>
                <a:ext cx="1587" cy="20638"/>
              </a:xfrm>
              <a:custGeom>
                <a:avLst/>
                <a:gdLst>
                  <a:gd name="T0" fmla="*/ 0 w 1588"/>
                  <a:gd name="T1" fmla="*/ 20638 h 13"/>
                  <a:gd name="T2" fmla="*/ 0 w 1588"/>
                  <a:gd name="T3" fmla="*/ 20638 h 13"/>
                  <a:gd name="T4" fmla="*/ 0 w 1588"/>
                  <a:gd name="T5" fmla="*/ 0 h 13"/>
                  <a:gd name="T6" fmla="*/ 0 w 1588"/>
                  <a:gd name="T7" fmla="*/ 0 h 13"/>
                  <a:gd name="T8" fmla="*/ 0 w 1588"/>
                  <a:gd name="T9" fmla="*/ 20638 h 13"/>
                  <a:gd name="T10" fmla="*/ 0 w 1588"/>
                  <a:gd name="T11" fmla="*/ 20638 h 13"/>
                  <a:gd name="T12" fmla="*/ 0 60000 65536"/>
                  <a:gd name="T13" fmla="*/ 0 60000 65536"/>
                  <a:gd name="T14" fmla="*/ 0 60000 65536"/>
                  <a:gd name="T15" fmla="*/ 0 60000 65536"/>
                  <a:gd name="T16" fmla="*/ 0 60000 65536"/>
                  <a:gd name="T17" fmla="*/ 0 60000 65536"/>
                  <a:gd name="T18" fmla="*/ 0 w 1588"/>
                  <a:gd name="T19" fmla="*/ 0 h 13"/>
                  <a:gd name="T20" fmla="*/ 1588 w 158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588" h="13">
                    <a:moveTo>
                      <a:pt x="0" y="13"/>
                    </a:moveTo>
                    <a:lnTo>
                      <a:pt x="0" y="13"/>
                    </a:lnTo>
                    <a:lnTo>
                      <a:pt x="0" y="0"/>
                    </a:lnTo>
                    <a:lnTo>
                      <a:pt x="0"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94" name="Freeform 322"/>
              <p:cNvSpPr/>
              <p:nvPr/>
            </p:nvSpPr>
            <p:spPr bwMode="auto">
              <a:xfrm>
                <a:off x="3659188" y="3995738"/>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95" name="Rectangle 323"/>
              <p:cNvSpPr>
                <a:spLocks noChangeArrowheads="1"/>
              </p:cNvSpPr>
              <p:nvPr/>
            </p:nvSpPr>
            <p:spPr bwMode="auto">
              <a:xfrm>
                <a:off x="3648075" y="3995738"/>
                <a:ext cx="1588" cy="1587"/>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96" name="Freeform 324"/>
              <p:cNvSpPr/>
              <p:nvPr/>
            </p:nvSpPr>
            <p:spPr bwMode="auto">
              <a:xfrm>
                <a:off x="3538538" y="3995738"/>
                <a:ext cx="1587" cy="1587"/>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97" name="Freeform 325"/>
              <p:cNvSpPr/>
              <p:nvPr/>
            </p:nvSpPr>
            <p:spPr bwMode="auto">
              <a:xfrm>
                <a:off x="3587750" y="3995738"/>
                <a:ext cx="1588" cy="20637"/>
              </a:xfrm>
              <a:custGeom>
                <a:avLst/>
                <a:gdLst>
                  <a:gd name="T0" fmla="*/ 0 w 1588"/>
                  <a:gd name="T1" fmla="*/ 20637 h 13"/>
                  <a:gd name="T2" fmla="*/ 0 w 1588"/>
                  <a:gd name="T3" fmla="*/ 20637 h 13"/>
                  <a:gd name="T4" fmla="*/ 0 w 1588"/>
                  <a:gd name="T5" fmla="*/ 0 h 13"/>
                  <a:gd name="T6" fmla="*/ 0 w 1588"/>
                  <a:gd name="T7" fmla="*/ 0 h 13"/>
                  <a:gd name="T8" fmla="*/ 0 w 1588"/>
                  <a:gd name="T9" fmla="*/ 9525 h 13"/>
                  <a:gd name="T10" fmla="*/ 0 w 1588"/>
                  <a:gd name="T11" fmla="*/ 20637 h 13"/>
                  <a:gd name="T12" fmla="*/ 0 w 1588"/>
                  <a:gd name="T13" fmla="*/ 20637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0"/>
                    </a:lnTo>
                    <a:lnTo>
                      <a:pt x="0" y="6"/>
                    </a:lnTo>
                    <a:lnTo>
                      <a:pt x="0"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98" name="Rectangle 326"/>
              <p:cNvSpPr>
                <a:spLocks noChangeArrowheads="1"/>
              </p:cNvSpPr>
              <p:nvPr/>
            </p:nvSpPr>
            <p:spPr bwMode="auto">
              <a:xfrm>
                <a:off x="3538538" y="3995738"/>
                <a:ext cx="1587" cy="1587"/>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199" name="Freeform 327"/>
              <p:cNvSpPr/>
              <p:nvPr/>
            </p:nvSpPr>
            <p:spPr bwMode="auto">
              <a:xfrm>
                <a:off x="3587750" y="4005263"/>
                <a:ext cx="11113" cy="11112"/>
              </a:xfrm>
              <a:custGeom>
                <a:avLst/>
                <a:gdLst>
                  <a:gd name="T0" fmla="*/ 0 w 7"/>
                  <a:gd name="T1" fmla="*/ 11112 h 7"/>
                  <a:gd name="T2" fmla="*/ 0 w 7"/>
                  <a:gd name="T3" fmla="*/ 11112 h 7"/>
                  <a:gd name="T4" fmla="*/ 11113 w 7"/>
                  <a:gd name="T5" fmla="*/ 0 h 7"/>
                  <a:gd name="T6" fmla="*/ 0 w 7"/>
                  <a:gd name="T7" fmla="*/ 0 h 7"/>
                  <a:gd name="T8" fmla="*/ 0 w 7"/>
                  <a:gd name="T9" fmla="*/ 0 h 7"/>
                  <a:gd name="T10" fmla="*/ 0 w 7"/>
                  <a:gd name="T11" fmla="*/ 11112 h 7"/>
                  <a:gd name="T12" fmla="*/ 0 w 7"/>
                  <a:gd name="T13" fmla="*/ 11112 h 7"/>
                  <a:gd name="T14" fmla="*/ 0 60000 65536"/>
                  <a:gd name="T15" fmla="*/ 0 60000 65536"/>
                  <a:gd name="T16" fmla="*/ 0 60000 65536"/>
                  <a:gd name="T17" fmla="*/ 0 60000 65536"/>
                  <a:gd name="T18" fmla="*/ 0 60000 65536"/>
                  <a:gd name="T19" fmla="*/ 0 60000 65536"/>
                  <a:gd name="T20" fmla="*/ 0 60000 65536"/>
                  <a:gd name="T21" fmla="*/ 0 w 7"/>
                  <a:gd name="T22" fmla="*/ 0 h 7"/>
                  <a:gd name="T23" fmla="*/ 7 w 7"/>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7">
                    <a:moveTo>
                      <a:pt x="0" y="7"/>
                    </a:moveTo>
                    <a:lnTo>
                      <a:pt x="0" y="7"/>
                    </a:lnTo>
                    <a:lnTo>
                      <a:pt x="7" y="0"/>
                    </a:lnTo>
                    <a:lnTo>
                      <a:pt x="0" y="0"/>
                    </a:lnTo>
                    <a:lnTo>
                      <a:pt x="0" y="7"/>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00" name="Rectangle 328"/>
              <p:cNvSpPr>
                <a:spLocks noChangeArrowheads="1"/>
              </p:cNvSpPr>
              <p:nvPr/>
            </p:nvSpPr>
            <p:spPr bwMode="auto">
              <a:xfrm>
                <a:off x="3527425" y="4005263"/>
                <a:ext cx="1588" cy="1587"/>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01" name="Freeform 329"/>
              <p:cNvSpPr/>
              <p:nvPr/>
            </p:nvSpPr>
            <p:spPr bwMode="auto">
              <a:xfrm>
                <a:off x="3578225" y="4005263"/>
                <a:ext cx="1588" cy="11112"/>
              </a:xfrm>
              <a:custGeom>
                <a:avLst/>
                <a:gdLst>
                  <a:gd name="T0" fmla="*/ 0 w 1588"/>
                  <a:gd name="T1" fmla="*/ 0 h 7"/>
                  <a:gd name="T2" fmla="*/ 0 w 1588"/>
                  <a:gd name="T3" fmla="*/ 0 h 7"/>
                  <a:gd name="T4" fmla="*/ 0 w 1588"/>
                  <a:gd name="T5" fmla="*/ 0 h 7"/>
                  <a:gd name="T6" fmla="*/ 0 w 1588"/>
                  <a:gd name="T7" fmla="*/ 11112 h 7"/>
                  <a:gd name="T8" fmla="*/ 0 w 1588"/>
                  <a:gd name="T9" fmla="*/ 11112 h 7"/>
                  <a:gd name="T10" fmla="*/ 0 w 1588"/>
                  <a:gd name="T11" fmla="*/ 0 h 7"/>
                  <a:gd name="T12" fmla="*/ 0 w 1588"/>
                  <a:gd name="T13" fmla="*/ 0 h 7"/>
                  <a:gd name="T14" fmla="*/ 0 60000 65536"/>
                  <a:gd name="T15" fmla="*/ 0 60000 65536"/>
                  <a:gd name="T16" fmla="*/ 0 60000 65536"/>
                  <a:gd name="T17" fmla="*/ 0 60000 65536"/>
                  <a:gd name="T18" fmla="*/ 0 60000 65536"/>
                  <a:gd name="T19" fmla="*/ 0 60000 65536"/>
                  <a:gd name="T20" fmla="*/ 0 60000 65536"/>
                  <a:gd name="T21" fmla="*/ 0 w 1588"/>
                  <a:gd name="T22" fmla="*/ 0 h 7"/>
                  <a:gd name="T23" fmla="*/ 1588 w 158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7">
                    <a:moveTo>
                      <a:pt x="0" y="0"/>
                    </a:moveTo>
                    <a:lnTo>
                      <a:pt x="0" y="0"/>
                    </a:lnTo>
                    <a:lnTo>
                      <a:pt x="0" y="7"/>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02" name="Freeform 330"/>
              <p:cNvSpPr/>
              <p:nvPr/>
            </p:nvSpPr>
            <p:spPr bwMode="auto">
              <a:xfrm>
                <a:off x="3568700" y="4005263"/>
                <a:ext cx="9525" cy="20637"/>
              </a:xfrm>
              <a:custGeom>
                <a:avLst/>
                <a:gdLst>
                  <a:gd name="T0" fmla="*/ 9525 w 6"/>
                  <a:gd name="T1" fmla="*/ 0 h 13"/>
                  <a:gd name="T2" fmla="*/ 9525 w 6"/>
                  <a:gd name="T3" fmla="*/ 0 h 13"/>
                  <a:gd name="T4" fmla="*/ 0 w 6"/>
                  <a:gd name="T5" fmla="*/ 0 h 13"/>
                  <a:gd name="T6" fmla="*/ 9525 w 6"/>
                  <a:gd name="T7" fmla="*/ 20637 h 13"/>
                  <a:gd name="T8" fmla="*/ 9525 w 6"/>
                  <a:gd name="T9" fmla="*/ 20637 h 13"/>
                  <a:gd name="T10" fmla="*/ 9525 w 6"/>
                  <a:gd name="T11" fmla="*/ 0 h 13"/>
                  <a:gd name="T12" fmla="*/ 9525 w 6"/>
                  <a:gd name="T13" fmla="*/ 0 h 13"/>
                  <a:gd name="T14" fmla="*/ 0 60000 65536"/>
                  <a:gd name="T15" fmla="*/ 0 60000 65536"/>
                  <a:gd name="T16" fmla="*/ 0 60000 65536"/>
                  <a:gd name="T17" fmla="*/ 0 60000 65536"/>
                  <a:gd name="T18" fmla="*/ 0 60000 65536"/>
                  <a:gd name="T19" fmla="*/ 0 60000 65536"/>
                  <a:gd name="T20" fmla="*/ 0 60000 65536"/>
                  <a:gd name="T21" fmla="*/ 0 w 6"/>
                  <a:gd name="T22" fmla="*/ 0 h 13"/>
                  <a:gd name="T23" fmla="*/ 6 w 6"/>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3">
                    <a:moveTo>
                      <a:pt x="6" y="0"/>
                    </a:moveTo>
                    <a:lnTo>
                      <a:pt x="6" y="0"/>
                    </a:lnTo>
                    <a:lnTo>
                      <a:pt x="0" y="0"/>
                    </a:lnTo>
                    <a:lnTo>
                      <a:pt x="6" y="13"/>
                    </a:lnTo>
                    <a:lnTo>
                      <a:pt x="6"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03" name="Freeform 331"/>
              <p:cNvSpPr/>
              <p:nvPr/>
            </p:nvSpPr>
            <p:spPr bwMode="auto">
              <a:xfrm>
                <a:off x="3648075" y="4005263"/>
                <a:ext cx="11113" cy="11112"/>
              </a:xfrm>
              <a:custGeom>
                <a:avLst/>
                <a:gdLst>
                  <a:gd name="T0" fmla="*/ 0 w 7"/>
                  <a:gd name="T1" fmla="*/ 0 h 7"/>
                  <a:gd name="T2" fmla="*/ 0 w 7"/>
                  <a:gd name="T3" fmla="*/ 0 h 7"/>
                  <a:gd name="T4" fmla="*/ 0 w 7"/>
                  <a:gd name="T5" fmla="*/ 11112 h 7"/>
                  <a:gd name="T6" fmla="*/ 0 w 7"/>
                  <a:gd name="T7" fmla="*/ 11112 h 7"/>
                  <a:gd name="T8" fmla="*/ 0 w 7"/>
                  <a:gd name="T9" fmla="*/ 0 h 7"/>
                  <a:gd name="T10" fmla="*/ 0 w 7"/>
                  <a:gd name="T11" fmla="*/ 0 h 7"/>
                  <a:gd name="T12" fmla="*/ 11113 w 7"/>
                  <a:gd name="T13" fmla="*/ 0 h 7"/>
                  <a:gd name="T14" fmla="*/ 11113 w 7"/>
                  <a:gd name="T15" fmla="*/ 0 h 7"/>
                  <a:gd name="T16" fmla="*/ 0 w 7"/>
                  <a:gd name="T17" fmla="*/ 0 h 7"/>
                  <a:gd name="T18" fmla="*/ 0 w 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7"/>
                  <a:gd name="T32" fmla="*/ 7 w 7"/>
                  <a:gd name="T33" fmla="*/ 7 h 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7">
                    <a:moveTo>
                      <a:pt x="0" y="0"/>
                    </a:moveTo>
                    <a:lnTo>
                      <a:pt x="0" y="0"/>
                    </a:lnTo>
                    <a:lnTo>
                      <a:pt x="0" y="7"/>
                    </a:lnTo>
                    <a:lnTo>
                      <a:pt x="0" y="0"/>
                    </a:lnTo>
                    <a:lnTo>
                      <a:pt x="7" y="0"/>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04" name="Rectangle 332"/>
              <p:cNvSpPr>
                <a:spLocks noChangeArrowheads="1"/>
              </p:cNvSpPr>
              <p:nvPr/>
            </p:nvSpPr>
            <p:spPr bwMode="auto">
              <a:xfrm>
                <a:off x="3648075" y="4005263"/>
                <a:ext cx="1588" cy="1587"/>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05" name="Rectangle 333"/>
              <p:cNvSpPr>
                <a:spLocks noChangeArrowheads="1"/>
              </p:cNvSpPr>
              <p:nvPr/>
            </p:nvSpPr>
            <p:spPr bwMode="auto">
              <a:xfrm>
                <a:off x="3779838" y="4005263"/>
                <a:ext cx="1587" cy="1587"/>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06" name="Freeform 334"/>
              <p:cNvSpPr/>
              <p:nvPr/>
            </p:nvSpPr>
            <p:spPr bwMode="auto">
              <a:xfrm>
                <a:off x="3729038" y="4016375"/>
                <a:ext cx="1587"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w 1588"/>
                  <a:gd name="T13" fmla="*/ 9525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6"/>
                    </a:moveTo>
                    <a:lnTo>
                      <a:pt x="0" y="6"/>
                    </a:lnTo>
                    <a:lnTo>
                      <a:pt x="0" y="0"/>
                    </a:lnTo>
                    <a:lnTo>
                      <a:pt x="0" y="6"/>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07" name="Rectangle 335"/>
              <p:cNvSpPr>
                <a:spLocks noChangeArrowheads="1"/>
              </p:cNvSpPr>
              <p:nvPr/>
            </p:nvSpPr>
            <p:spPr bwMode="auto">
              <a:xfrm>
                <a:off x="3648075" y="4016375"/>
                <a:ext cx="1588"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08" name="Freeform 336"/>
              <p:cNvSpPr/>
              <p:nvPr/>
            </p:nvSpPr>
            <p:spPr bwMode="auto">
              <a:xfrm>
                <a:off x="3729038" y="4016375"/>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09" name="Freeform 337"/>
              <p:cNvSpPr/>
              <p:nvPr/>
            </p:nvSpPr>
            <p:spPr bwMode="auto">
              <a:xfrm>
                <a:off x="3648075" y="401637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w 1588"/>
                  <a:gd name="T15" fmla="*/ 0 h 1588"/>
                  <a:gd name="T16" fmla="*/ 0 w 1588"/>
                  <a:gd name="T17" fmla="*/ 0 h 1588"/>
                  <a:gd name="T18" fmla="*/ 0 w 1588"/>
                  <a:gd name="T19" fmla="*/ 0 h 15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8"/>
                  <a:gd name="T31" fmla="*/ 0 h 1588"/>
                  <a:gd name="T32" fmla="*/ 1588 w 1588"/>
                  <a:gd name="T33" fmla="*/ 1588 h 15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10" name="Freeform 338"/>
              <p:cNvSpPr/>
              <p:nvPr/>
            </p:nvSpPr>
            <p:spPr bwMode="auto">
              <a:xfrm>
                <a:off x="3648075" y="4016375"/>
                <a:ext cx="1588" cy="9525"/>
              </a:xfrm>
              <a:custGeom>
                <a:avLst/>
                <a:gdLst>
                  <a:gd name="T0" fmla="*/ 0 w 1588"/>
                  <a:gd name="T1" fmla="*/ 0 h 6"/>
                  <a:gd name="T2" fmla="*/ 0 w 1588"/>
                  <a:gd name="T3" fmla="*/ 0 h 6"/>
                  <a:gd name="T4" fmla="*/ 0 w 1588"/>
                  <a:gd name="T5" fmla="*/ 9525 h 6"/>
                  <a:gd name="T6" fmla="*/ 0 w 1588"/>
                  <a:gd name="T7" fmla="*/ 0 h 6"/>
                  <a:gd name="T8" fmla="*/ 0 w 1588"/>
                  <a:gd name="T9" fmla="*/ 0 h 6"/>
                  <a:gd name="T10" fmla="*/ 0 60000 65536"/>
                  <a:gd name="T11" fmla="*/ 0 60000 65536"/>
                  <a:gd name="T12" fmla="*/ 0 60000 65536"/>
                  <a:gd name="T13" fmla="*/ 0 60000 65536"/>
                  <a:gd name="T14" fmla="*/ 0 60000 65536"/>
                  <a:gd name="T15" fmla="*/ 0 w 1588"/>
                  <a:gd name="T16" fmla="*/ 0 h 6"/>
                  <a:gd name="T17" fmla="*/ 1588 w 1588"/>
                  <a:gd name="T18" fmla="*/ 6 h 6"/>
                </a:gdLst>
                <a:ahLst/>
                <a:cxnLst>
                  <a:cxn ang="T10">
                    <a:pos x="T0" y="T1"/>
                  </a:cxn>
                  <a:cxn ang="T11">
                    <a:pos x="T2" y="T3"/>
                  </a:cxn>
                  <a:cxn ang="T12">
                    <a:pos x="T4" y="T5"/>
                  </a:cxn>
                  <a:cxn ang="T13">
                    <a:pos x="T6" y="T7"/>
                  </a:cxn>
                  <a:cxn ang="T14">
                    <a:pos x="T8" y="T9"/>
                  </a:cxn>
                </a:cxnLst>
                <a:rect l="T15" t="T16" r="T17" b="T18"/>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11" name="Rectangle 339"/>
              <p:cNvSpPr>
                <a:spLocks noChangeArrowheads="1"/>
              </p:cNvSpPr>
              <p:nvPr/>
            </p:nvSpPr>
            <p:spPr bwMode="auto">
              <a:xfrm>
                <a:off x="3587750" y="4025900"/>
                <a:ext cx="1588"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12" name="Freeform 340"/>
              <p:cNvSpPr/>
              <p:nvPr/>
            </p:nvSpPr>
            <p:spPr bwMode="auto">
              <a:xfrm>
                <a:off x="3587750" y="4025900"/>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13" name="Freeform 341"/>
              <p:cNvSpPr/>
              <p:nvPr/>
            </p:nvSpPr>
            <p:spPr bwMode="auto">
              <a:xfrm>
                <a:off x="3587750" y="4025900"/>
                <a:ext cx="1588"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14" name="Rectangle 342"/>
              <p:cNvSpPr>
                <a:spLocks noChangeArrowheads="1"/>
              </p:cNvSpPr>
              <p:nvPr/>
            </p:nvSpPr>
            <p:spPr bwMode="auto">
              <a:xfrm>
                <a:off x="3578225" y="4025900"/>
                <a:ext cx="1588"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15" name="Freeform 343"/>
              <p:cNvSpPr/>
              <p:nvPr/>
            </p:nvSpPr>
            <p:spPr bwMode="auto">
              <a:xfrm>
                <a:off x="3578225" y="4025900"/>
                <a:ext cx="1588" cy="20638"/>
              </a:xfrm>
              <a:custGeom>
                <a:avLst/>
                <a:gdLst>
                  <a:gd name="T0" fmla="*/ 0 w 1588"/>
                  <a:gd name="T1" fmla="*/ 20638 h 13"/>
                  <a:gd name="T2" fmla="*/ 0 w 1588"/>
                  <a:gd name="T3" fmla="*/ 20638 h 13"/>
                  <a:gd name="T4" fmla="*/ 0 w 1588"/>
                  <a:gd name="T5" fmla="*/ 0 h 13"/>
                  <a:gd name="T6" fmla="*/ 0 w 1588"/>
                  <a:gd name="T7" fmla="*/ 0 h 13"/>
                  <a:gd name="T8" fmla="*/ 0 w 1588"/>
                  <a:gd name="T9" fmla="*/ 20638 h 13"/>
                  <a:gd name="T10" fmla="*/ 0 w 1588"/>
                  <a:gd name="T11" fmla="*/ 20638 h 13"/>
                  <a:gd name="T12" fmla="*/ 0 60000 65536"/>
                  <a:gd name="T13" fmla="*/ 0 60000 65536"/>
                  <a:gd name="T14" fmla="*/ 0 60000 65536"/>
                  <a:gd name="T15" fmla="*/ 0 60000 65536"/>
                  <a:gd name="T16" fmla="*/ 0 60000 65536"/>
                  <a:gd name="T17" fmla="*/ 0 60000 65536"/>
                  <a:gd name="T18" fmla="*/ 0 w 1588"/>
                  <a:gd name="T19" fmla="*/ 0 h 13"/>
                  <a:gd name="T20" fmla="*/ 1588 w 1588"/>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588" h="13">
                    <a:moveTo>
                      <a:pt x="0" y="13"/>
                    </a:moveTo>
                    <a:lnTo>
                      <a:pt x="0" y="13"/>
                    </a:lnTo>
                    <a:lnTo>
                      <a:pt x="0" y="0"/>
                    </a:lnTo>
                    <a:lnTo>
                      <a:pt x="0"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16" name="Freeform 344"/>
              <p:cNvSpPr/>
              <p:nvPr/>
            </p:nvSpPr>
            <p:spPr bwMode="auto">
              <a:xfrm>
                <a:off x="3648075" y="4025900"/>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w 1588"/>
                  <a:gd name="T13" fmla="*/ 9525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6"/>
                    </a:moveTo>
                    <a:lnTo>
                      <a:pt x="0" y="6"/>
                    </a:lnTo>
                    <a:lnTo>
                      <a:pt x="0" y="0"/>
                    </a:lnTo>
                    <a:lnTo>
                      <a:pt x="0" y="6"/>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17" name="Freeform 345"/>
              <p:cNvSpPr/>
              <p:nvPr/>
            </p:nvSpPr>
            <p:spPr bwMode="auto">
              <a:xfrm>
                <a:off x="3568700" y="4025900"/>
                <a:ext cx="9525" cy="20638"/>
              </a:xfrm>
              <a:custGeom>
                <a:avLst/>
                <a:gdLst>
                  <a:gd name="T0" fmla="*/ 0 w 6"/>
                  <a:gd name="T1" fmla="*/ 0 h 13"/>
                  <a:gd name="T2" fmla="*/ 0 w 6"/>
                  <a:gd name="T3" fmla="*/ 0 h 13"/>
                  <a:gd name="T4" fmla="*/ 0 w 6"/>
                  <a:gd name="T5" fmla="*/ 9525 h 13"/>
                  <a:gd name="T6" fmla="*/ 9525 w 6"/>
                  <a:gd name="T7" fmla="*/ 20638 h 13"/>
                  <a:gd name="T8" fmla="*/ 9525 w 6"/>
                  <a:gd name="T9" fmla="*/ 20638 h 13"/>
                  <a:gd name="T10" fmla="*/ 9525 w 6"/>
                  <a:gd name="T11" fmla="*/ 9525 h 13"/>
                  <a:gd name="T12" fmla="*/ 0 w 6"/>
                  <a:gd name="T13" fmla="*/ 0 h 13"/>
                  <a:gd name="T14" fmla="*/ 0 w 6"/>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3"/>
                  <a:gd name="T26" fmla="*/ 6 w 6"/>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3">
                    <a:moveTo>
                      <a:pt x="0" y="0"/>
                    </a:moveTo>
                    <a:lnTo>
                      <a:pt x="0" y="0"/>
                    </a:lnTo>
                    <a:lnTo>
                      <a:pt x="0" y="6"/>
                    </a:lnTo>
                    <a:lnTo>
                      <a:pt x="6" y="13"/>
                    </a:lnTo>
                    <a:lnTo>
                      <a:pt x="6"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18" name="Freeform 346"/>
              <p:cNvSpPr/>
              <p:nvPr/>
            </p:nvSpPr>
            <p:spPr bwMode="auto">
              <a:xfrm>
                <a:off x="3587750" y="4025900"/>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19" name="Freeform 347"/>
              <p:cNvSpPr/>
              <p:nvPr/>
            </p:nvSpPr>
            <p:spPr bwMode="auto">
              <a:xfrm>
                <a:off x="3527425" y="4035425"/>
                <a:ext cx="11113" cy="11113"/>
              </a:xfrm>
              <a:custGeom>
                <a:avLst/>
                <a:gdLst>
                  <a:gd name="T0" fmla="*/ 11113 w 7"/>
                  <a:gd name="T1" fmla="*/ 11113 h 7"/>
                  <a:gd name="T2" fmla="*/ 11113 w 7"/>
                  <a:gd name="T3" fmla="*/ 11113 h 7"/>
                  <a:gd name="T4" fmla="*/ 11113 w 7"/>
                  <a:gd name="T5" fmla="*/ 0 h 7"/>
                  <a:gd name="T6" fmla="*/ 11113 w 7"/>
                  <a:gd name="T7" fmla="*/ 0 h 7"/>
                  <a:gd name="T8" fmla="*/ 0 w 7"/>
                  <a:gd name="T9" fmla="*/ 0 h 7"/>
                  <a:gd name="T10" fmla="*/ 0 w 7"/>
                  <a:gd name="T11" fmla="*/ 0 h 7"/>
                  <a:gd name="T12" fmla="*/ 0 w 7"/>
                  <a:gd name="T13" fmla="*/ 11113 h 7"/>
                  <a:gd name="T14" fmla="*/ 0 w 7"/>
                  <a:gd name="T15" fmla="*/ 11113 h 7"/>
                  <a:gd name="T16" fmla="*/ 11113 w 7"/>
                  <a:gd name="T17" fmla="*/ 11113 h 7"/>
                  <a:gd name="T18" fmla="*/ 11113 w 7"/>
                  <a:gd name="T19" fmla="*/ 11113 h 7"/>
                  <a:gd name="T20" fmla="*/ 11113 w 7"/>
                  <a:gd name="T21" fmla="*/ 11113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
                  <a:gd name="T34" fmla="*/ 0 h 7"/>
                  <a:gd name="T35" fmla="*/ 7 w 7"/>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 h="7">
                    <a:moveTo>
                      <a:pt x="7" y="7"/>
                    </a:moveTo>
                    <a:lnTo>
                      <a:pt x="7" y="7"/>
                    </a:lnTo>
                    <a:lnTo>
                      <a:pt x="7" y="0"/>
                    </a:lnTo>
                    <a:lnTo>
                      <a:pt x="0" y="0"/>
                    </a:lnTo>
                    <a:lnTo>
                      <a:pt x="0" y="7"/>
                    </a:lnTo>
                    <a:lnTo>
                      <a:pt x="7" y="7"/>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20" name="Rectangle 348"/>
              <p:cNvSpPr>
                <a:spLocks noChangeArrowheads="1"/>
              </p:cNvSpPr>
              <p:nvPr/>
            </p:nvSpPr>
            <p:spPr bwMode="auto">
              <a:xfrm>
                <a:off x="3648075" y="4035425"/>
                <a:ext cx="1588"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21" name="Freeform 349"/>
              <p:cNvSpPr/>
              <p:nvPr/>
            </p:nvSpPr>
            <p:spPr bwMode="auto">
              <a:xfrm>
                <a:off x="3648075" y="4035425"/>
                <a:ext cx="1588"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22" name="Freeform 350"/>
              <p:cNvSpPr/>
              <p:nvPr/>
            </p:nvSpPr>
            <p:spPr bwMode="auto">
              <a:xfrm>
                <a:off x="3729038" y="4035425"/>
                <a:ext cx="1587"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60000 65536"/>
                  <a:gd name="T13" fmla="*/ 0 60000 65536"/>
                  <a:gd name="T14" fmla="*/ 0 60000 65536"/>
                  <a:gd name="T15" fmla="*/ 0 60000 65536"/>
                  <a:gd name="T16" fmla="*/ 0 60000 65536"/>
                  <a:gd name="T17" fmla="*/ 0 60000 65536"/>
                  <a:gd name="T18" fmla="*/ 0 w 1588"/>
                  <a:gd name="T19" fmla="*/ 0 h 1588"/>
                  <a:gd name="T20" fmla="*/ 1588 w 1588"/>
                  <a:gd name="T21" fmla="*/ 1588 h 1588"/>
                </a:gdLst>
                <a:ahLst/>
                <a:cxnLst>
                  <a:cxn ang="T12">
                    <a:pos x="T0" y="T1"/>
                  </a:cxn>
                  <a:cxn ang="T13">
                    <a:pos x="T2" y="T3"/>
                  </a:cxn>
                  <a:cxn ang="T14">
                    <a:pos x="T4" y="T5"/>
                  </a:cxn>
                  <a:cxn ang="T15">
                    <a:pos x="T6" y="T7"/>
                  </a:cxn>
                  <a:cxn ang="T16">
                    <a:pos x="T8" y="T9"/>
                  </a:cxn>
                  <a:cxn ang="T17">
                    <a:pos x="T10" y="T11"/>
                  </a:cxn>
                </a:cxnLst>
                <a:rect l="T18" t="T19" r="T20" b="T21"/>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23" name="Freeform 351"/>
              <p:cNvSpPr/>
              <p:nvPr/>
            </p:nvSpPr>
            <p:spPr bwMode="auto">
              <a:xfrm>
                <a:off x="3587750" y="4046538"/>
                <a:ext cx="11113" cy="19050"/>
              </a:xfrm>
              <a:custGeom>
                <a:avLst/>
                <a:gdLst>
                  <a:gd name="T0" fmla="*/ 0 w 7"/>
                  <a:gd name="T1" fmla="*/ 0 h 12"/>
                  <a:gd name="T2" fmla="*/ 0 w 7"/>
                  <a:gd name="T3" fmla="*/ 0 h 12"/>
                  <a:gd name="T4" fmla="*/ 0 w 7"/>
                  <a:gd name="T5" fmla="*/ 9525 h 12"/>
                  <a:gd name="T6" fmla="*/ 11113 w 7"/>
                  <a:gd name="T7" fmla="*/ 19050 h 12"/>
                  <a:gd name="T8" fmla="*/ 11113 w 7"/>
                  <a:gd name="T9" fmla="*/ 19050 h 12"/>
                  <a:gd name="T10" fmla="*/ 0 w 7"/>
                  <a:gd name="T11" fmla="*/ 0 h 12"/>
                  <a:gd name="T12" fmla="*/ 0 w 7"/>
                  <a:gd name="T13" fmla="*/ 0 h 12"/>
                  <a:gd name="T14" fmla="*/ 0 60000 65536"/>
                  <a:gd name="T15" fmla="*/ 0 60000 65536"/>
                  <a:gd name="T16" fmla="*/ 0 60000 65536"/>
                  <a:gd name="T17" fmla="*/ 0 60000 65536"/>
                  <a:gd name="T18" fmla="*/ 0 60000 65536"/>
                  <a:gd name="T19" fmla="*/ 0 60000 65536"/>
                  <a:gd name="T20" fmla="*/ 0 60000 65536"/>
                  <a:gd name="T21" fmla="*/ 0 w 7"/>
                  <a:gd name="T22" fmla="*/ 0 h 12"/>
                  <a:gd name="T23" fmla="*/ 7 w 7"/>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2">
                    <a:moveTo>
                      <a:pt x="0" y="0"/>
                    </a:moveTo>
                    <a:lnTo>
                      <a:pt x="0" y="0"/>
                    </a:lnTo>
                    <a:lnTo>
                      <a:pt x="0" y="6"/>
                    </a:lnTo>
                    <a:lnTo>
                      <a:pt x="7" y="12"/>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24" name="Freeform 352"/>
              <p:cNvSpPr/>
              <p:nvPr/>
            </p:nvSpPr>
            <p:spPr bwMode="auto">
              <a:xfrm>
                <a:off x="3729038" y="4046538"/>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25" name="Freeform 353"/>
              <p:cNvSpPr/>
              <p:nvPr/>
            </p:nvSpPr>
            <p:spPr bwMode="auto">
              <a:xfrm>
                <a:off x="3729038" y="4046538"/>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26" name="Freeform 354"/>
              <p:cNvSpPr/>
              <p:nvPr/>
            </p:nvSpPr>
            <p:spPr bwMode="auto">
              <a:xfrm>
                <a:off x="3578225" y="4056063"/>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w 1588"/>
                  <a:gd name="T13" fmla="*/ 9525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6"/>
                    </a:moveTo>
                    <a:lnTo>
                      <a:pt x="0" y="6"/>
                    </a:lnTo>
                    <a:lnTo>
                      <a:pt x="0" y="0"/>
                    </a:lnTo>
                    <a:lnTo>
                      <a:pt x="0" y="6"/>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27" name="Freeform 355"/>
              <p:cNvSpPr/>
              <p:nvPr/>
            </p:nvSpPr>
            <p:spPr bwMode="auto">
              <a:xfrm>
                <a:off x="3587750" y="4056063"/>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28" name="Freeform 356"/>
              <p:cNvSpPr/>
              <p:nvPr/>
            </p:nvSpPr>
            <p:spPr bwMode="auto">
              <a:xfrm>
                <a:off x="3568700" y="4056063"/>
                <a:ext cx="9525" cy="9525"/>
              </a:xfrm>
              <a:custGeom>
                <a:avLst/>
                <a:gdLst>
                  <a:gd name="T0" fmla="*/ 0 w 6"/>
                  <a:gd name="T1" fmla="*/ 0 h 6"/>
                  <a:gd name="T2" fmla="*/ 0 w 6"/>
                  <a:gd name="T3" fmla="*/ 0 h 6"/>
                  <a:gd name="T4" fmla="*/ 0 w 6"/>
                  <a:gd name="T5" fmla="*/ 9525 h 6"/>
                  <a:gd name="T6" fmla="*/ 9525 w 6"/>
                  <a:gd name="T7" fmla="*/ 9525 h 6"/>
                  <a:gd name="T8" fmla="*/ 9525 w 6"/>
                  <a:gd name="T9" fmla="*/ 9525 h 6"/>
                  <a:gd name="T10" fmla="*/ 9525 w 6"/>
                  <a:gd name="T11" fmla="*/ 0 h 6"/>
                  <a:gd name="T12" fmla="*/ 0 w 6"/>
                  <a:gd name="T13" fmla="*/ 0 h 6"/>
                  <a:gd name="T14" fmla="*/ 0 w 6"/>
                  <a:gd name="T15" fmla="*/ 0 h 6"/>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
                  <a:gd name="T26" fmla="*/ 6 w 6"/>
                  <a:gd name="T27" fmla="*/ 6 h 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
                    <a:moveTo>
                      <a:pt x="0" y="0"/>
                    </a:moveTo>
                    <a:lnTo>
                      <a:pt x="0" y="0"/>
                    </a:lnTo>
                    <a:lnTo>
                      <a:pt x="0" y="6"/>
                    </a:lnTo>
                    <a:lnTo>
                      <a:pt x="6" y="6"/>
                    </a:lnTo>
                    <a:lnTo>
                      <a:pt x="6" y="0"/>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29" name="Freeform 357"/>
              <p:cNvSpPr/>
              <p:nvPr/>
            </p:nvSpPr>
            <p:spPr bwMode="auto">
              <a:xfrm>
                <a:off x="3568700" y="4056063"/>
                <a:ext cx="1588" cy="20637"/>
              </a:xfrm>
              <a:custGeom>
                <a:avLst/>
                <a:gdLst>
                  <a:gd name="T0" fmla="*/ 0 w 1588"/>
                  <a:gd name="T1" fmla="*/ 20637 h 13"/>
                  <a:gd name="T2" fmla="*/ 0 w 1588"/>
                  <a:gd name="T3" fmla="*/ 20637 h 13"/>
                  <a:gd name="T4" fmla="*/ 0 w 1588"/>
                  <a:gd name="T5" fmla="*/ 9525 h 13"/>
                  <a:gd name="T6" fmla="*/ 0 w 1588"/>
                  <a:gd name="T7" fmla="*/ 0 h 13"/>
                  <a:gd name="T8" fmla="*/ 0 w 1588"/>
                  <a:gd name="T9" fmla="*/ 0 h 13"/>
                  <a:gd name="T10" fmla="*/ 0 w 1588"/>
                  <a:gd name="T11" fmla="*/ 9525 h 13"/>
                  <a:gd name="T12" fmla="*/ 0 w 1588"/>
                  <a:gd name="T13" fmla="*/ 20637 h 13"/>
                  <a:gd name="T14" fmla="*/ 0 w 1588"/>
                  <a:gd name="T15" fmla="*/ 20637 h 13"/>
                  <a:gd name="T16" fmla="*/ 0 60000 65536"/>
                  <a:gd name="T17" fmla="*/ 0 60000 65536"/>
                  <a:gd name="T18" fmla="*/ 0 60000 65536"/>
                  <a:gd name="T19" fmla="*/ 0 60000 65536"/>
                  <a:gd name="T20" fmla="*/ 0 60000 65536"/>
                  <a:gd name="T21" fmla="*/ 0 60000 65536"/>
                  <a:gd name="T22" fmla="*/ 0 60000 65536"/>
                  <a:gd name="T23" fmla="*/ 0 60000 65536"/>
                  <a:gd name="T24" fmla="*/ 0 w 1588"/>
                  <a:gd name="T25" fmla="*/ 0 h 13"/>
                  <a:gd name="T26" fmla="*/ 1588 w 1588"/>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8" h="13">
                    <a:moveTo>
                      <a:pt x="0" y="13"/>
                    </a:moveTo>
                    <a:lnTo>
                      <a:pt x="0" y="13"/>
                    </a:lnTo>
                    <a:lnTo>
                      <a:pt x="0" y="6"/>
                    </a:lnTo>
                    <a:lnTo>
                      <a:pt x="0" y="0"/>
                    </a:lnTo>
                    <a:lnTo>
                      <a:pt x="0" y="6"/>
                    </a:lnTo>
                    <a:lnTo>
                      <a:pt x="0"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30" name="Freeform 358"/>
              <p:cNvSpPr/>
              <p:nvPr/>
            </p:nvSpPr>
            <p:spPr bwMode="auto">
              <a:xfrm>
                <a:off x="3557588" y="4056063"/>
                <a:ext cx="1587" cy="20637"/>
              </a:xfrm>
              <a:custGeom>
                <a:avLst/>
                <a:gdLst>
                  <a:gd name="T0" fmla="*/ 0 w 1588"/>
                  <a:gd name="T1" fmla="*/ 20637 h 13"/>
                  <a:gd name="T2" fmla="*/ 0 w 1588"/>
                  <a:gd name="T3" fmla="*/ 20637 h 13"/>
                  <a:gd name="T4" fmla="*/ 0 w 1588"/>
                  <a:gd name="T5" fmla="*/ 9525 h 13"/>
                  <a:gd name="T6" fmla="*/ 0 w 1588"/>
                  <a:gd name="T7" fmla="*/ 0 h 13"/>
                  <a:gd name="T8" fmla="*/ 0 w 1588"/>
                  <a:gd name="T9" fmla="*/ 0 h 13"/>
                  <a:gd name="T10" fmla="*/ 0 w 1588"/>
                  <a:gd name="T11" fmla="*/ 20637 h 13"/>
                  <a:gd name="T12" fmla="*/ 0 w 1588"/>
                  <a:gd name="T13" fmla="*/ 20637 h 13"/>
                  <a:gd name="T14" fmla="*/ 0 60000 65536"/>
                  <a:gd name="T15" fmla="*/ 0 60000 65536"/>
                  <a:gd name="T16" fmla="*/ 0 60000 65536"/>
                  <a:gd name="T17" fmla="*/ 0 60000 65536"/>
                  <a:gd name="T18" fmla="*/ 0 60000 65536"/>
                  <a:gd name="T19" fmla="*/ 0 60000 65536"/>
                  <a:gd name="T20" fmla="*/ 0 60000 65536"/>
                  <a:gd name="T21" fmla="*/ 0 w 1588"/>
                  <a:gd name="T22" fmla="*/ 0 h 13"/>
                  <a:gd name="T23" fmla="*/ 1588 w 1588"/>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3">
                    <a:moveTo>
                      <a:pt x="0" y="13"/>
                    </a:moveTo>
                    <a:lnTo>
                      <a:pt x="0" y="13"/>
                    </a:lnTo>
                    <a:lnTo>
                      <a:pt x="0" y="6"/>
                    </a:lnTo>
                    <a:lnTo>
                      <a:pt x="0" y="0"/>
                    </a:lnTo>
                    <a:lnTo>
                      <a:pt x="0" y="13"/>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31" name="Rectangle 359"/>
              <p:cNvSpPr>
                <a:spLocks noChangeArrowheads="1"/>
              </p:cNvSpPr>
              <p:nvPr/>
            </p:nvSpPr>
            <p:spPr bwMode="auto">
              <a:xfrm>
                <a:off x="3729038" y="4065588"/>
                <a:ext cx="1587" cy="1587"/>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32" name="Freeform 360"/>
              <p:cNvSpPr/>
              <p:nvPr/>
            </p:nvSpPr>
            <p:spPr bwMode="auto">
              <a:xfrm>
                <a:off x="3729038" y="4065588"/>
                <a:ext cx="1587" cy="11112"/>
              </a:xfrm>
              <a:custGeom>
                <a:avLst/>
                <a:gdLst>
                  <a:gd name="T0" fmla="*/ 0 w 1588"/>
                  <a:gd name="T1" fmla="*/ 0 h 7"/>
                  <a:gd name="T2" fmla="*/ 0 w 1588"/>
                  <a:gd name="T3" fmla="*/ 0 h 7"/>
                  <a:gd name="T4" fmla="*/ 0 w 1588"/>
                  <a:gd name="T5" fmla="*/ 11112 h 7"/>
                  <a:gd name="T6" fmla="*/ 0 w 1588"/>
                  <a:gd name="T7" fmla="*/ 11112 h 7"/>
                  <a:gd name="T8" fmla="*/ 0 w 1588"/>
                  <a:gd name="T9" fmla="*/ 0 h 7"/>
                  <a:gd name="T10" fmla="*/ 0 w 1588"/>
                  <a:gd name="T11" fmla="*/ 0 h 7"/>
                  <a:gd name="T12" fmla="*/ 0 60000 65536"/>
                  <a:gd name="T13" fmla="*/ 0 60000 65536"/>
                  <a:gd name="T14" fmla="*/ 0 60000 65536"/>
                  <a:gd name="T15" fmla="*/ 0 60000 65536"/>
                  <a:gd name="T16" fmla="*/ 0 60000 65536"/>
                  <a:gd name="T17" fmla="*/ 0 60000 65536"/>
                  <a:gd name="T18" fmla="*/ 0 w 1588"/>
                  <a:gd name="T19" fmla="*/ 0 h 7"/>
                  <a:gd name="T20" fmla="*/ 1588 w 1588"/>
                  <a:gd name="T21" fmla="*/ 7 h 7"/>
                </a:gdLst>
                <a:ahLst/>
                <a:cxnLst>
                  <a:cxn ang="T12">
                    <a:pos x="T0" y="T1"/>
                  </a:cxn>
                  <a:cxn ang="T13">
                    <a:pos x="T2" y="T3"/>
                  </a:cxn>
                  <a:cxn ang="T14">
                    <a:pos x="T4" y="T5"/>
                  </a:cxn>
                  <a:cxn ang="T15">
                    <a:pos x="T6" y="T7"/>
                  </a:cxn>
                  <a:cxn ang="T16">
                    <a:pos x="T8" y="T9"/>
                  </a:cxn>
                  <a:cxn ang="T17">
                    <a:pos x="T10" y="T11"/>
                  </a:cxn>
                </a:cxnLst>
                <a:rect l="T18" t="T19" r="T20" b="T21"/>
                <a:pathLst>
                  <a:path w="1588" h="7">
                    <a:moveTo>
                      <a:pt x="0" y="0"/>
                    </a:moveTo>
                    <a:lnTo>
                      <a:pt x="0" y="0"/>
                    </a:lnTo>
                    <a:lnTo>
                      <a:pt x="0" y="7"/>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33" name="Freeform 361"/>
              <p:cNvSpPr/>
              <p:nvPr/>
            </p:nvSpPr>
            <p:spPr bwMode="auto">
              <a:xfrm>
                <a:off x="3729038" y="4076700"/>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0 h 6"/>
                  <a:gd name="T10" fmla="*/ 0 w 1588"/>
                  <a:gd name="T11" fmla="*/ 0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34" name="Freeform 362"/>
              <p:cNvSpPr/>
              <p:nvPr/>
            </p:nvSpPr>
            <p:spPr bwMode="auto">
              <a:xfrm>
                <a:off x="3578225" y="4076700"/>
                <a:ext cx="1588" cy="19050"/>
              </a:xfrm>
              <a:custGeom>
                <a:avLst/>
                <a:gdLst>
                  <a:gd name="T0" fmla="*/ 0 w 1588"/>
                  <a:gd name="T1" fmla="*/ 0 h 12"/>
                  <a:gd name="T2" fmla="*/ 0 w 1588"/>
                  <a:gd name="T3" fmla="*/ 0 h 12"/>
                  <a:gd name="T4" fmla="*/ 0 w 1588"/>
                  <a:gd name="T5" fmla="*/ 19050 h 12"/>
                  <a:gd name="T6" fmla="*/ 0 w 1588"/>
                  <a:gd name="T7" fmla="*/ 19050 h 12"/>
                  <a:gd name="T8" fmla="*/ 0 w 1588"/>
                  <a:gd name="T9" fmla="*/ 9525 h 12"/>
                  <a:gd name="T10" fmla="*/ 0 w 1588"/>
                  <a:gd name="T11" fmla="*/ 0 h 12"/>
                  <a:gd name="T12" fmla="*/ 0 w 1588"/>
                  <a:gd name="T13" fmla="*/ 0 h 12"/>
                  <a:gd name="T14" fmla="*/ 0 60000 65536"/>
                  <a:gd name="T15" fmla="*/ 0 60000 65536"/>
                  <a:gd name="T16" fmla="*/ 0 60000 65536"/>
                  <a:gd name="T17" fmla="*/ 0 60000 65536"/>
                  <a:gd name="T18" fmla="*/ 0 60000 65536"/>
                  <a:gd name="T19" fmla="*/ 0 60000 65536"/>
                  <a:gd name="T20" fmla="*/ 0 60000 65536"/>
                  <a:gd name="T21" fmla="*/ 0 w 1588"/>
                  <a:gd name="T22" fmla="*/ 0 h 12"/>
                  <a:gd name="T23" fmla="*/ 1588 w 158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2">
                    <a:moveTo>
                      <a:pt x="0" y="0"/>
                    </a:moveTo>
                    <a:lnTo>
                      <a:pt x="0" y="0"/>
                    </a:lnTo>
                    <a:lnTo>
                      <a:pt x="0" y="12"/>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35" name="Rectangle 363"/>
              <p:cNvSpPr>
                <a:spLocks noChangeArrowheads="1"/>
              </p:cNvSpPr>
              <p:nvPr/>
            </p:nvSpPr>
            <p:spPr bwMode="auto">
              <a:xfrm>
                <a:off x="3568700" y="4076700"/>
                <a:ext cx="1588"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36" name="Freeform 364"/>
              <p:cNvSpPr/>
              <p:nvPr/>
            </p:nvSpPr>
            <p:spPr bwMode="auto">
              <a:xfrm>
                <a:off x="3578225" y="4076700"/>
                <a:ext cx="1588" cy="19050"/>
              </a:xfrm>
              <a:custGeom>
                <a:avLst/>
                <a:gdLst>
                  <a:gd name="T0" fmla="*/ 0 w 1588"/>
                  <a:gd name="T1" fmla="*/ 0 h 12"/>
                  <a:gd name="T2" fmla="*/ 0 w 1588"/>
                  <a:gd name="T3" fmla="*/ 0 h 12"/>
                  <a:gd name="T4" fmla="*/ 0 w 1588"/>
                  <a:gd name="T5" fmla="*/ 19050 h 12"/>
                  <a:gd name="T6" fmla="*/ 0 w 1588"/>
                  <a:gd name="T7" fmla="*/ 19050 h 12"/>
                  <a:gd name="T8" fmla="*/ 0 w 1588"/>
                  <a:gd name="T9" fmla="*/ 19050 h 12"/>
                  <a:gd name="T10" fmla="*/ 0 w 1588"/>
                  <a:gd name="T11" fmla="*/ 0 h 12"/>
                  <a:gd name="T12" fmla="*/ 0 w 1588"/>
                  <a:gd name="T13" fmla="*/ 0 h 12"/>
                  <a:gd name="T14" fmla="*/ 0 60000 65536"/>
                  <a:gd name="T15" fmla="*/ 0 60000 65536"/>
                  <a:gd name="T16" fmla="*/ 0 60000 65536"/>
                  <a:gd name="T17" fmla="*/ 0 60000 65536"/>
                  <a:gd name="T18" fmla="*/ 0 60000 65536"/>
                  <a:gd name="T19" fmla="*/ 0 60000 65536"/>
                  <a:gd name="T20" fmla="*/ 0 60000 65536"/>
                  <a:gd name="T21" fmla="*/ 0 w 1588"/>
                  <a:gd name="T22" fmla="*/ 0 h 12"/>
                  <a:gd name="T23" fmla="*/ 1588 w 1588"/>
                  <a:gd name="T24" fmla="*/ 12 h 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2">
                    <a:moveTo>
                      <a:pt x="0" y="0"/>
                    </a:moveTo>
                    <a:lnTo>
                      <a:pt x="0" y="0"/>
                    </a:lnTo>
                    <a:lnTo>
                      <a:pt x="0" y="12"/>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37" name="Freeform 365"/>
              <p:cNvSpPr/>
              <p:nvPr/>
            </p:nvSpPr>
            <p:spPr bwMode="auto">
              <a:xfrm>
                <a:off x="3527425" y="4076700"/>
                <a:ext cx="11113" cy="9525"/>
              </a:xfrm>
              <a:custGeom>
                <a:avLst/>
                <a:gdLst>
                  <a:gd name="T0" fmla="*/ 11113 w 7"/>
                  <a:gd name="T1" fmla="*/ 9525 h 6"/>
                  <a:gd name="T2" fmla="*/ 11113 w 7"/>
                  <a:gd name="T3" fmla="*/ 9525 h 6"/>
                  <a:gd name="T4" fmla="*/ 0 w 7"/>
                  <a:gd name="T5" fmla="*/ 9525 h 6"/>
                  <a:gd name="T6" fmla="*/ 0 w 7"/>
                  <a:gd name="T7" fmla="*/ 9525 h 6"/>
                  <a:gd name="T8" fmla="*/ 0 w 7"/>
                  <a:gd name="T9" fmla="*/ 9525 h 6"/>
                  <a:gd name="T10" fmla="*/ 0 w 7"/>
                  <a:gd name="T11" fmla="*/ 9525 h 6"/>
                  <a:gd name="T12" fmla="*/ 0 w 7"/>
                  <a:gd name="T13" fmla="*/ 9525 h 6"/>
                  <a:gd name="T14" fmla="*/ 11113 w 7"/>
                  <a:gd name="T15" fmla="*/ 9525 h 6"/>
                  <a:gd name="T16" fmla="*/ 11113 w 7"/>
                  <a:gd name="T17" fmla="*/ 9525 h 6"/>
                  <a:gd name="T18" fmla="*/ 11113 w 7"/>
                  <a:gd name="T19" fmla="*/ 0 h 6"/>
                  <a:gd name="T20" fmla="*/ 11113 w 7"/>
                  <a:gd name="T21" fmla="*/ 0 h 6"/>
                  <a:gd name="T22" fmla="*/ 11113 w 7"/>
                  <a:gd name="T23" fmla="*/ 9525 h 6"/>
                  <a:gd name="T24" fmla="*/ 11113 w 7"/>
                  <a:gd name="T25" fmla="*/ 9525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
                  <a:gd name="T40" fmla="*/ 0 h 6"/>
                  <a:gd name="T41" fmla="*/ 7 w 7"/>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 h="6">
                    <a:moveTo>
                      <a:pt x="7" y="6"/>
                    </a:moveTo>
                    <a:lnTo>
                      <a:pt x="7" y="6"/>
                    </a:lnTo>
                    <a:lnTo>
                      <a:pt x="0" y="6"/>
                    </a:lnTo>
                    <a:lnTo>
                      <a:pt x="7" y="6"/>
                    </a:lnTo>
                    <a:lnTo>
                      <a:pt x="7" y="0"/>
                    </a:lnTo>
                    <a:lnTo>
                      <a:pt x="7" y="6"/>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38" name="Freeform 366"/>
              <p:cNvSpPr/>
              <p:nvPr/>
            </p:nvSpPr>
            <p:spPr bwMode="auto">
              <a:xfrm>
                <a:off x="3587750" y="4076700"/>
                <a:ext cx="1588" cy="9525"/>
              </a:xfrm>
              <a:custGeom>
                <a:avLst/>
                <a:gdLst>
                  <a:gd name="T0" fmla="*/ 0 w 1588"/>
                  <a:gd name="T1" fmla="*/ 9525 h 6"/>
                  <a:gd name="T2" fmla="*/ 0 w 1588"/>
                  <a:gd name="T3" fmla="*/ 9525 h 6"/>
                  <a:gd name="T4" fmla="*/ 0 w 1588"/>
                  <a:gd name="T5" fmla="*/ 0 h 6"/>
                  <a:gd name="T6" fmla="*/ 0 w 1588"/>
                  <a:gd name="T7" fmla="*/ 0 h 6"/>
                  <a:gd name="T8" fmla="*/ 0 w 1588"/>
                  <a:gd name="T9" fmla="*/ 9525 h 6"/>
                  <a:gd name="T10" fmla="*/ 0 w 1588"/>
                  <a:gd name="T11" fmla="*/ 9525 h 6"/>
                  <a:gd name="T12" fmla="*/ 0 60000 65536"/>
                  <a:gd name="T13" fmla="*/ 0 60000 65536"/>
                  <a:gd name="T14" fmla="*/ 0 60000 65536"/>
                  <a:gd name="T15" fmla="*/ 0 60000 65536"/>
                  <a:gd name="T16" fmla="*/ 0 60000 65536"/>
                  <a:gd name="T17" fmla="*/ 0 60000 65536"/>
                  <a:gd name="T18" fmla="*/ 0 w 1588"/>
                  <a:gd name="T19" fmla="*/ 0 h 6"/>
                  <a:gd name="T20" fmla="*/ 1588 w 1588"/>
                  <a:gd name="T21" fmla="*/ 6 h 6"/>
                </a:gdLst>
                <a:ahLst/>
                <a:cxnLst>
                  <a:cxn ang="T12">
                    <a:pos x="T0" y="T1"/>
                  </a:cxn>
                  <a:cxn ang="T13">
                    <a:pos x="T2" y="T3"/>
                  </a:cxn>
                  <a:cxn ang="T14">
                    <a:pos x="T4" y="T5"/>
                  </a:cxn>
                  <a:cxn ang="T15">
                    <a:pos x="T6" y="T7"/>
                  </a:cxn>
                  <a:cxn ang="T16">
                    <a:pos x="T8" y="T9"/>
                  </a:cxn>
                  <a:cxn ang="T17">
                    <a:pos x="T10" y="T11"/>
                  </a:cxn>
                </a:cxnLst>
                <a:rect l="T18" t="T19" r="T20" b="T21"/>
                <a:pathLst>
                  <a:path w="1588" h="6">
                    <a:moveTo>
                      <a:pt x="0" y="6"/>
                    </a:moveTo>
                    <a:lnTo>
                      <a:pt x="0" y="6"/>
                    </a:lnTo>
                    <a:lnTo>
                      <a:pt x="0" y="0"/>
                    </a:lnTo>
                    <a:lnTo>
                      <a:pt x="0" y="6"/>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39" name="Freeform 367"/>
              <p:cNvSpPr/>
              <p:nvPr/>
            </p:nvSpPr>
            <p:spPr bwMode="auto">
              <a:xfrm>
                <a:off x="3587750" y="4076700"/>
                <a:ext cx="11113" cy="9525"/>
              </a:xfrm>
              <a:custGeom>
                <a:avLst/>
                <a:gdLst>
                  <a:gd name="T0" fmla="*/ 0 w 7"/>
                  <a:gd name="T1" fmla="*/ 0 h 6"/>
                  <a:gd name="T2" fmla="*/ 0 w 7"/>
                  <a:gd name="T3" fmla="*/ 0 h 6"/>
                  <a:gd name="T4" fmla="*/ 11113 w 7"/>
                  <a:gd name="T5" fmla="*/ 9525 h 6"/>
                  <a:gd name="T6" fmla="*/ 11113 w 7"/>
                  <a:gd name="T7" fmla="*/ 9525 h 6"/>
                  <a:gd name="T8" fmla="*/ 11113 w 7"/>
                  <a:gd name="T9" fmla="*/ 9525 h 6"/>
                  <a:gd name="T10" fmla="*/ 0 w 7"/>
                  <a:gd name="T11" fmla="*/ 0 h 6"/>
                  <a:gd name="T12" fmla="*/ 0 w 7"/>
                  <a:gd name="T13" fmla="*/ 0 h 6"/>
                  <a:gd name="T14" fmla="*/ 0 60000 65536"/>
                  <a:gd name="T15" fmla="*/ 0 60000 65536"/>
                  <a:gd name="T16" fmla="*/ 0 60000 65536"/>
                  <a:gd name="T17" fmla="*/ 0 60000 65536"/>
                  <a:gd name="T18" fmla="*/ 0 60000 65536"/>
                  <a:gd name="T19" fmla="*/ 0 60000 65536"/>
                  <a:gd name="T20" fmla="*/ 0 60000 65536"/>
                  <a:gd name="T21" fmla="*/ 0 w 7"/>
                  <a:gd name="T22" fmla="*/ 0 h 6"/>
                  <a:gd name="T23" fmla="*/ 7 w 7"/>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6">
                    <a:moveTo>
                      <a:pt x="0" y="0"/>
                    </a:moveTo>
                    <a:lnTo>
                      <a:pt x="0" y="0"/>
                    </a:lnTo>
                    <a:lnTo>
                      <a:pt x="7"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40" name="Freeform 368"/>
              <p:cNvSpPr/>
              <p:nvPr/>
            </p:nvSpPr>
            <p:spPr bwMode="auto">
              <a:xfrm>
                <a:off x="3557588" y="4086225"/>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9525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41" name="Freeform 369"/>
              <p:cNvSpPr/>
              <p:nvPr/>
            </p:nvSpPr>
            <p:spPr bwMode="auto">
              <a:xfrm>
                <a:off x="3568700" y="4086225"/>
                <a:ext cx="1588" cy="9525"/>
              </a:xfrm>
              <a:custGeom>
                <a:avLst/>
                <a:gdLst>
                  <a:gd name="T0" fmla="*/ 0 w 1588"/>
                  <a:gd name="T1" fmla="*/ 0 h 6"/>
                  <a:gd name="T2" fmla="*/ 0 w 1588"/>
                  <a:gd name="T3" fmla="*/ 0 h 6"/>
                  <a:gd name="T4" fmla="*/ 0 w 1588"/>
                  <a:gd name="T5" fmla="*/ 9525 h 6"/>
                  <a:gd name="T6" fmla="*/ 0 w 1588"/>
                  <a:gd name="T7" fmla="*/ 9525 h 6"/>
                  <a:gd name="T8" fmla="*/ 0 w 1588"/>
                  <a:gd name="T9" fmla="*/ 9525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42" name="Freeform 370"/>
              <p:cNvSpPr/>
              <p:nvPr/>
            </p:nvSpPr>
            <p:spPr bwMode="auto">
              <a:xfrm>
                <a:off x="3729038" y="4086225"/>
                <a:ext cx="1587" cy="9525"/>
              </a:xfrm>
              <a:custGeom>
                <a:avLst/>
                <a:gdLst>
                  <a:gd name="T0" fmla="*/ 0 w 1588"/>
                  <a:gd name="T1" fmla="*/ 0 h 6"/>
                  <a:gd name="T2" fmla="*/ 0 w 1588"/>
                  <a:gd name="T3" fmla="*/ 0 h 6"/>
                  <a:gd name="T4" fmla="*/ 0 w 1588"/>
                  <a:gd name="T5" fmla="*/ 9525 h 6"/>
                  <a:gd name="T6" fmla="*/ 0 w 1588"/>
                  <a:gd name="T7" fmla="*/ 9525 h 6"/>
                  <a:gd name="T8" fmla="*/ 0 w 1588"/>
                  <a:gd name="T9" fmla="*/ 9525 h 6"/>
                  <a:gd name="T10" fmla="*/ 0 w 1588"/>
                  <a:gd name="T11" fmla="*/ 0 h 6"/>
                  <a:gd name="T12" fmla="*/ 0 w 1588"/>
                  <a:gd name="T13" fmla="*/ 0 h 6"/>
                  <a:gd name="T14" fmla="*/ 0 60000 65536"/>
                  <a:gd name="T15" fmla="*/ 0 60000 65536"/>
                  <a:gd name="T16" fmla="*/ 0 60000 65536"/>
                  <a:gd name="T17" fmla="*/ 0 60000 65536"/>
                  <a:gd name="T18" fmla="*/ 0 60000 65536"/>
                  <a:gd name="T19" fmla="*/ 0 60000 65536"/>
                  <a:gd name="T20" fmla="*/ 0 60000 65536"/>
                  <a:gd name="T21" fmla="*/ 0 w 1588"/>
                  <a:gd name="T22" fmla="*/ 0 h 6"/>
                  <a:gd name="T23" fmla="*/ 1588 w 1588"/>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6">
                    <a:moveTo>
                      <a:pt x="0" y="0"/>
                    </a:moveTo>
                    <a:lnTo>
                      <a:pt x="0" y="0"/>
                    </a:lnTo>
                    <a:lnTo>
                      <a:pt x="0" y="6"/>
                    </a:ln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43" name="Oval 371"/>
              <p:cNvSpPr>
                <a:spLocks noChangeArrowheads="1"/>
              </p:cNvSpPr>
              <p:nvPr/>
            </p:nvSpPr>
            <p:spPr bwMode="auto">
              <a:xfrm>
                <a:off x="3538538" y="4086225"/>
                <a:ext cx="1587" cy="9525"/>
              </a:xfrm>
              <a:prstGeom prst="ellipse">
                <a:avLst/>
              </a:pr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44" name="Freeform 372"/>
              <p:cNvSpPr/>
              <p:nvPr/>
            </p:nvSpPr>
            <p:spPr bwMode="auto">
              <a:xfrm>
                <a:off x="3729038" y="4095750"/>
                <a:ext cx="1587" cy="1588"/>
              </a:xfrm>
              <a:custGeom>
                <a:avLst/>
                <a:gdLst>
                  <a:gd name="T0" fmla="*/ 0 w 1588"/>
                  <a:gd name="T1" fmla="*/ 0 h 1588"/>
                  <a:gd name="T2" fmla="*/ 0 w 1588"/>
                  <a:gd name="T3" fmla="*/ 0 h 1588"/>
                  <a:gd name="T4" fmla="*/ 0 w 1588"/>
                  <a:gd name="T5" fmla="*/ 0 h 1588"/>
                  <a:gd name="T6" fmla="*/ 0 w 1588"/>
                  <a:gd name="T7" fmla="*/ 0 h 1588"/>
                  <a:gd name="T8" fmla="*/ 0 w 1588"/>
                  <a:gd name="T9" fmla="*/ 0 h 1588"/>
                  <a:gd name="T10" fmla="*/ 0 w 1588"/>
                  <a:gd name="T11" fmla="*/ 0 h 1588"/>
                  <a:gd name="T12" fmla="*/ 0 w 1588"/>
                  <a:gd name="T13" fmla="*/ 0 h 1588"/>
                  <a:gd name="T14" fmla="*/ 0 60000 65536"/>
                  <a:gd name="T15" fmla="*/ 0 60000 65536"/>
                  <a:gd name="T16" fmla="*/ 0 60000 65536"/>
                  <a:gd name="T17" fmla="*/ 0 60000 65536"/>
                  <a:gd name="T18" fmla="*/ 0 60000 65536"/>
                  <a:gd name="T19" fmla="*/ 0 60000 65536"/>
                  <a:gd name="T20" fmla="*/ 0 60000 65536"/>
                  <a:gd name="T21" fmla="*/ 0 w 1588"/>
                  <a:gd name="T22" fmla="*/ 0 h 1588"/>
                  <a:gd name="T23" fmla="*/ 1588 w 1588"/>
                  <a:gd name="T24" fmla="*/ 1588 h 15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588">
                    <a:moveTo>
                      <a:pt x="0" y="0"/>
                    </a:moveTo>
                    <a:lnTo>
                      <a:pt x="0"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45" name="Rectangle 373"/>
              <p:cNvSpPr>
                <a:spLocks noChangeArrowheads="1"/>
              </p:cNvSpPr>
              <p:nvPr/>
            </p:nvSpPr>
            <p:spPr bwMode="auto">
              <a:xfrm>
                <a:off x="3598863" y="4095750"/>
                <a:ext cx="1587" cy="1588"/>
              </a:xfrm>
              <a:prstGeom prst="rect">
                <a:avLst/>
              </a:prstGeom>
              <a:grpFill/>
              <a:ln w="9525">
                <a:noFill/>
                <a:miter lim="800000"/>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46" name="Freeform 380"/>
              <p:cNvSpPr/>
              <p:nvPr/>
            </p:nvSpPr>
            <p:spPr bwMode="auto">
              <a:xfrm>
                <a:off x="4264025" y="3824288"/>
                <a:ext cx="261938" cy="331787"/>
              </a:xfrm>
              <a:custGeom>
                <a:avLst/>
                <a:gdLst>
                  <a:gd name="T0" fmla="*/ 141288 w 165"/>
                  <a:gd name="T1" fmla="*/ 9525 h 209"/>
                  <a:gd name="T2" fmla="*/ 141288 w 165"/>
                  <a:gd name="T3" fmla="*/ 9525 h 209"/>
                  <a:gd name="T4" fmla="*/ 100013 w 165"/>
                  <a:gd name="T5" fmla="*/ 0 h 209"/>
                  <a:gd name="T6" fmla="*/ 100013 w 165"/>
                  <a:gd name="T7" fmla="*/ 0 h 209"/>
                  <a:gd name="T8" fmla="*/ 90488 w 165"/>
                  <a:gd name="T9" fmla="*/ 9525 h 209"/>
                  <a:gd name="T10" fmla="*/ 80963 w 165"/>
                  <a:gd name="T11" fmla="*/ 20637 h 209"/>
                  <a:gd name="T12" fmla="*/ 80963 w 165"/>
                  <a:gd name="T13" fmla="*/ 20637 h 209"/>
                  <a:gd name="T14" fmla="*/ 50800 w 165"/>
                  <a:gd name="T15" fmla="*/ 60325 h 209"/>
                  <a:gd name="T16" fmla="*/ 39688 w 165"/>
                  <a:gd name="T17" fmla="*/ 111125 h 209"/>
                  <a:gd name="T18" fmla="*/ 39688 w 165"/>
                  <a:gd name="T19" fmla="*/ 111125 h 209"/>
                  <a:gd name="T20" fmla="*/ 39688 w 165"/>
                  <a:gd name="T21" fmla="*/ 160337 h 209"/>
                  <a:gd name="T22" fmla="*/ 30163 w 165"/>
                  <a:gd name="T23" fmla="*/ 211137 h 209"/>
                  <a:gd name="T24" fmla="*/ 30163 w 165"/>
                  <a:gd name="T25" fmla="*/ 211137 h 209"/>
                  <a:gd name="T26" fmla="*/ 9525 w 165"/>
                  <a:gd name="T27" fmla="*/ 252412 h 209"/>
                  <a:gd name="T28" fmla="*/ 0 w 165"/>
                  <a:gd name="T29" fmla="*/ 282575 h 209"/>
                  <a:gd name="T30" fmla="*/ 9525 w 165"/>
                  <a:gd name="T31" fmla="*/ 312737 h 209"/>
                  <a:gd name="T32" fmla="*/ 9525 w 165"/>
                  <a:gd name="T33" fmla="*/ 312737 h 209"/>
                  <a:gd name="T34" fmla="*/ 39688 w 165"/>
                  <a:gd name="T35" fmla="*/ 331787 h 209"/>
                  <a:gd name="T36" fmla="*/ 39688 w 165"/>
                  <a:gd name="T37" fmla="*/ 331787 h 209"/>
                  <a:gd name="T38" fmla="*/ 60325 w 165"/>
                  <a:gd name="T39" fmla="*/ 331787 h 209"/>
                  <a:gd name="T40" fmla="*/ 80963 w 165"/>
                  <a:gd name="T41" fmla="*/ 322262 h 209"/>
                  <a:gd name="T42" fmla="*/ 80963 w 165"/>
                  <a:gd name="T43" fmla="*/ 322262 h 209"/>
                  <a:gd name="T44" fmla="*/ 160338 w 165"/>
                  <a:gd name="T45" fmla="*/ 322262 h 209"/>
                  <a:gd name="T46" fmla="*/ 241300 w 165"/>
                  <a:gd name="T47" fmla="*/ 322262 h 209"/>
                  <a:gd name="T48" fmla="*/ 241300 w 165"/>
                  <a:gd name="T49" fmla="*/ 322262 h 209"/>
                  <a:gd name="T50" fmla="*/ 261938 w 165"/>
                  <a:gd name="T51" fmla="*/ 312737 h 209"/>
                  <a:gd name="T52" fmla="*/ 261938 w 165"/>
                  <a:gd name="T53" fmla="*/ 312737 h 209"/>
                  <a:gd name="T54" fmla="*/ 261938 w 165"/>
                  <a:gd name="T55" fmla="*/ 282575 h 209"/>
                  <a:gd name="T56" fmla="*/ 261938 w 165"/>
                  <a:gd name="T57" fmla="*/ 282575 h 209"/>
                  <a:gd name="T58" fmla="*/ 252413 w 165"/>
                  <a:gd name="T59" fmla="*/ 252412 h 209"/>
                  <a:gd name="T60" fmla="*/ 241300 w 165"/>
                  <a:gd name="T61" fmla="*/ 222250 h 209"/>
                  <a:gd name="T62" fmla="*/ 241300 w 165"/>
                  <a:gd name="T63" fmla="*/ 222250 h 209"/>
                  <a:gd name="T64" fmla="*/ 231775 w 165"/>
                  <a:gd name="T65" fmla="*/ 201612 h 209"/>
                  <a:gd name="T66" fmla="*/ 222250 w 165"/>
                  <a:gd name="T67" fmla="*/ 171450 h 209"/>
                  <a:gd name="T68" fmla="*/ 222250 w 165"/>
                  <a:gd name="T69" fmla="*/ 120650 h 209"/>
                  <a:gd name="T70" fmla="*/ 222250 w 165"/>
                  <a:gd name="T71" fmla="*/ 120650 h 209"/>
                  <a:gd name="T72" fmla="*/ 211138 w 165"/>
                  <a:gd name="T73" fmla="*/ 60325 h 209"/>
                  <a:gd name="T74" fmla="*/ 211138 w 165"/>
                  <a:gd name="T75" fmla="*/ 60325 h 209"/>
                  <a:gd name="T76" fmla="*/ 211138 w 165"/>
                  <a:gd name="T77" fmla="*/ 39687 h 209"/>
                  <a:gd name="T78" fmla="*/ 201613 w 165"/>
                  <a:gd name="T79" fmla="*/ 20637 h 209"/>
                  <a:gd name="T80" fmla="*/ 201613 w 165"/>
                  <a:gd name="T81" fmla="*/ 20637 h 209"/>
                  <a:gd name="T82" fmla="*/ 171450 w 165"/>
                  <a:gd name="T83" fmla="*/ 9525 h 209"/>
                  <a:gd name="T84" fmla="*/ 171450 w 165"/>
                  <a:gd name="T85" fmla="*/ 9525 h 209"/>
                  <a:gd name="T86" fmla="*/ 150813 w 165"/>
                  <a:gd name="T87" fmla="*/ 0 h 209"/>
                  <a:gd name="T88" fmla="*/ 141288 w 165"/>
                  <a:gd name="T89" fmla="*/ 0 h 209"/>
                  <a:gd name="T90" fmla="*/ 141288 w 165"/>
                  <a:gd name="T91" fmla="*/ 9525 h 2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5"/>
                  <a:gd name="T139" fmla="*/ 0 h 209"/>
                  <a:gd name="T140" fmla="*/ 165 w 165"/>
                  <a:gd name="T141" fmla="*/ 209 h 20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5" h="209">
                    <a:moveTo>
                      <a:pt x="89" y="6"/>
                    </a:moveTo>
                    <a:lnTo>
                      <a:pt x="89" y="6"/>
                    </a:lnTo>
                    <a:lnTo>
                      <a:pt x="63" y="0"/>
                    </a:lnTo>
                    <a:lnTo>
                      <a:pt x="57" y="6"/>
                    </a:lnTo>
                    <a:lnTo>
                      <a:pt x="51" y="13"/>
                    </a:lnTo>
                    <a:lnTo>
                      <a:pt x="32" y="38"/>
                    </a:lnTo>
                    <a:lnTo>
                      <a:pt x="25" y="70"/>
                    </a:lnTo>
                    <a:lnTo>
                      <a:pt x="25" y="101"/>
                    </a:lnTo>
                    <a:lnTo>
                      <a:pt x="19" y="133"/>
                    </a:lnTo>
                    <a:lnTo>
                      <a:pt x="6" y="159"/>
                    </a:lnTo>
                    <a:lnTo>
                      <a:pt x="0" y="178"/>
                    </a:lnTo>
                    <a:lnTo>
                      <a:pt x="6" y="197"/>
                    </a:lnTo>
                    <a:lnTo>
                      <a:pt x="25" y="209"/>
                    </a:lnTo>
                    <a:lnTo>
                      <a:pt x="38" y="209"/>
                    </a:lnTo>
                    <a:lnTo>
                      <a:pt x="51" y="203"/>
                    </a:lnTo>
                    <a:lnTo>
                      <a:pt x="101" y="203"/>
                    </a:lnTo>
                    <a:lnTo>
                      <a:pt x="152" y="203"/>
                    </a:lnTo>
                    <a:lnTo>
                      <a:pt x="165" y="197"/>
                    </a:lnTo>
                    <a:lnTo>
                      <a:pt x="165" y="178"/>
                    </a:lnTo>
                    <a:lnTo>
                      <a:pt x="159" y="159"/>
                    </a:lnTo>
                    <a:lnTo>
                      <a:pt x="152" y="140"/>
                    </a:lnTo>
                    <a:lnTo>
                      <a:pt x="146" y="127"/>
                    </a:lnTo>
                    <a:lnTo>
                      <a:pt x="140" y="108"/>
                    </a:lnTo>
                    <a:lnTo>
                      <a:pt x="140" y="76"/>
                    </a:lnTo>
                    <a:lnTo>
                      <a:pt x="133" y="38"/>
                    </a:lnTo>
                    <a:lnTo>
                      <a:pt x="133" y="25"/>
                    </a:lnTo>
                    <a:lnTo>
                      <a:pt x="127" y="13"/>
                    </a:lnTo>
                    <a:lnTo>
                      <a:pt x="108" y="6"/>
                    </a:lnTo>
                    <a:lnTo>
                      <a:pt x="95" y="0"/>
                    </a:lnTo>
                    <a:lnTo>
                      <a:pt x="89" y="0"/>
                    </a:lnTo>
                    <a:lnTo>
                      <a:pt x="89" y="6"/>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sp>
            <p:nvSpPr>
              <p:cNvPr id="247" name="Freeform 381"/>
              <p:cNvSpPr/>
              <p:nvPr/>
            </p:nvSpPr>
            <p:spPr bwMode="auto">
              <a:xfrm>
                <a:off x="3295650" y="3733800"/>
                <a:ext cx="1392238" cy="2287588"/>
              </a:xfrm>
              <a:custGeom>
                <a:avLst/>
                <a:gdLst>
                  <a:gd name="T0" fmla="*/ 161925 w 877"/>
                  <a:gd name="T1" fmla="*/ 211138 h 1441"/>
                  <a:gd name="T2" fmla="*/ 242888 w 877"/>
                  <a:gd name="T3" fmla="*/ 90488 h 1441"/>
                  <a:gd name="T4" fmla="*/ 333375 w 877"/>
                  <a:gd name="T5" fmla="*/ 201613 h 1441"/>
                  <a:gd name="T6" fmla="*/ 342900 w 877"/>
                  <a:gd name="T7" fmla="*/ 271463 h 1441"/>
                  <a:gd name="T8" fmla="*/ 463550 w 877"/>
                  <a:gd name="T9" fmla="*/ 422275 h 1441"/>
                  <a:gd name="T10" fmla="*/ 685800 w 877"/>
                  <a:gd name="T11" fmla="*/ 292100 h 1441"/>
                  <a:gd name="T12" fmla="*/ 685800 w 877"/>
                  <a:gd name="T13" fmla="*/ 141288 h 1441"/>
                  <a:gd name="T14" fmla="*/ 736600 w 877"/>
                  <a:gd name="T15" fmla="*/ 19050 h 1441"/>
                  <a:gd name="T16" fmla="*/ 847725 w 877"/>
                  <a:gd name="T17" fmla="*/ 19050 h 1441"/>
                  <a:gd name="T18" fmla="*/ 887413 w 877"/>
                  <a:gd name="T19" fmla="*/ 171450 h 1441"/>
                  <a:gd name="T20" fmla="*/ 836613 w 877"/>
                  <a:gd name="T21" fmla="*/ 301625 h 1441"/>
                  <a:gd name="T22" fmla="*/ 1049338 w 877"/>
                  <a:gd name="T23" fmla="*/ 331788 h 1441"/>
                  <a:gd name="T24" fmla="*/ 1028700 w 877"/>
                  <a:gd name="T25" fmla="*/ 282575 h 1441"/>
                  <a:gd name="T26" fmla="*/ 1049338 w 877"/>
                  <a:gd name="T27" fmla="*/ 120650 h 1441"/>
                  <a:gd name="T28" fmla="*/ 1179513 w 877"/>
                  <a:gd name="T29" fmla="*/ 211138 h 1441"/>
                  <a:gd name="T30" fmla="*/ 1169988 w 877"/>
                  <a:gd name="T31" fmla="*/ 312738 h 1441"/>
                  <a:gd name="T32" fmla="*/ 1160463 w 877"/>
                  <a:gd name="T33" fmla="*/ 342900 h 1441"/>
                  <a:gd name="T34" fmla="*/ 1320800 w 877"/>
                  <a:gd name="T35" fmla="*/ 433388 h 1441"/>
                  <a:gd name="T36" fmla="*/ 1290638 w 877"/>
                  <a:gd name="T37" fmla="*/ 584200 h 1441"/>
                  <a:gd name="T38" fmla="*/ 1281113 w 877"/>
                  <a:gd name="T39" fmla="*/ 1411288 h 1441"/>
                  <a:gd name="T40" fmla="*/ 1270000 w 877"/>
                  <a:gd name="T41" fmla="*/ 1522413 h 1441"/>
                  <a:gd name="T42" fmla="*/ 1350963 w 877"/>
                  <a:gd name="T43" fmla="*/ 1944688 h 1441"/>
                  <a:gd name="T44" fmla="*/ 1239838 w 877"/>
                  <a:gd name="T45" fmla="*/ 1955801 h 1441"/>
                  <a:gd name="T46" fmla="*/ 1160463 w 877"/>
                  <a:gd name="T47" fmla="*/ 1874838 h 1441"/>
                  <a:gd name="T48" fmla="*/ 1160463 w 877"/>
                  <a:gd name="T49" fmla="*/ 1511300 h 1441"/>
                  <a:gd name="T50" fmla="*/ 1058863 w 877"/>
                  <a:gd name="T51" fmla="*/ 1077913 h 1441"/>
                  <a:gd name="T52" fmla="*/ 1068388 w 877"/>
                  <a:gd name="T53" fmla="*/ 1450975 h 1441"/>
                  <a:gd name="T54" fmla="*/ 1139825 w 877"/>
                  <a:gd name="T55" fmla="*/ 1814513 h 1441"/>
                  <a:gd name="T56" fmla="*/ 1089025 w 877"/>
                  <a:gd name="T57" fmla="*/ 1865313 h 1441"/>
                  <a:gd name="T58" fmla="*/ 989013 w 877"/>
                  <a:gd name="T59" fmla="*/ 1874838 h 1441"/>
                  <a:gd name="T60" fmla="*/ 977900 w 877"/>
                  <a:gd name="T61" fmla="*/ 1592263 h 1441"/>
                  <a:gd name="T62" fmla="*/ 908050 w 877"/>
                  <a:gd name="T63" fmla="*/ 1784351 h 1441"/>
                  <a:gd name="T64" fmla="*/ 817563 w 877"/>
                  <a:gd name="T65" fmla="*/ 2046288 h 1441"/>
                  <a:gd name="T66" fmla="*/ 787400 w 877"/>
                  <a:gd name="T67" fmla="*/ 1965326 h 1441"/>
                  <a:gd name="T68" fmla="*/ 787400 w 877"/>
                  <a:gd name="T69" fmla="*/ 1712913 h 1441"/>
                  <a:gd name="T70" fmla="*/ 766763 w 877"/>
                  <a:gd name="T71" fmla="*/ 1279525 h 1441"/>
                  <a:gd name="T72" fmla="*/ 715963 w 877"/>
                  <a:gd name="T73" fmla="*/ 1481138 h 1441"/>
                  <a:gd name="T74" fmla="*/ 695325 w 877"/>
                  <a:gd name="T75" fmla="*/ 2016126 h 1441"/>
                  <a:gd name="T76" fmla="*/ 685800 w 877"/>
                  <a:gd name="T77" fmla="*/ 2097088 h 1441"/>
                  <a:gd name="T78" fmla="*/ 646113 w 877"/>
                  <a:gd name="T79" fmla="*/ 2206626 h 1441"/>
                  <a:gd name="T80" fmla="*/ 514350 w 877"/>
                  <a:gd name="T81" fmla="*/ 2278063 h 1441"/>
                  <a:gd name="T82" fmla="*/ 554038 w 877"/>
                  <a:gd name="T83" fmla="*/ 1925638 h 1441"/>
                  <a:gd name="T84" fmla="*/ 554038 w 877"/>
                  <a:gd name="T85" fmla="*/ 1370013 h 1441"/>
                  <a:gd name="T86" fmla="*/ 544513 w 877"/>
                  <a:gd name="T87" fmla="*/ 1089025 h 1441"/>
                  <a:gd name="T88" fmla="*/ 463550 w 877"/>
                  <a:gd name="T89" fmla="*/ 1179513 h 1441"/>
                  <a:gd name="T90" fmla="*/ 523875 w 877"/>
                  <a:gd name="T91" fmla="*/ 1733551 h 1441"/>
                  <a:gd name="T92" fmla="*/ 514350 w 877"/>
                  <a:gd name="T93" fmla="*/ 2025651 h 1441"/>
                  <a:gd name="T94" fmla="*/ 423863 w 877"/>
                  <a:gd name="T95" fmla="*/ 2076451 h 1441"/>
                  <a:gd name="T96" fmla="*/ 403225 w 877"/>
                  <a:gd name="T97" fmla="*/ 1884363 h 1441"/>
                  <a:gd name="T98" fmla="*/ 292100 w 877"/>
                  <a:gd name="T99" fmla="*/ 1309688 h 1441"/>
                  <a:gd name="T100" fmla="*/ 292100 w 877"/>
                  <a:gd name="T101" fmla="*/ 1582738 h 1441"/>
                  <a:gd name="T102" fmla="*/ 303213 w 877"/>
                  <a:gd name="T103" fmla="*/ 1895476 h 1441"/>
                  <a:gd name="T104" fmla="*/ 212725 w 877"/>
                  <a:gd name="T105" fmla="*/ 1974851 h 1441"/>
                  <a:gd name="T106" fmla="*/ 171450 w 877"/>
                  <a:gd name="T107" fmla="*/ 1874838 h 1441"/>
                  <a:gd name="T108" fmla="*/ 141288 w 877"/>
                  <a:gd name="T109" fmla="*/ 1622425 h 1441"/>
                  <a:gd name="T110" fmla="*/ 11113 w 877"/>
                  <a:gd name="T111" fmla="*/ 1098550 h 1441"/>
                  <a:gd name="T112" fmla="*/ 50800 w 877"/>
                  <a:gd name="T113" fmla="*/ 533400 h 14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77"/>
                  <a:gd name="T172" fmla="*/ 0 h 1441"/>
                  <a:gd name="T173" fmla="*/ 877 w 877"/>
                  <a:gd name="T174" fmla="*/ 1441 h 14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77" h="1441">
                    <a:moveTo>
                      <a:pt x="57" y="279"/>
                    </a:moveTo>
                    <a:lnTo>
                      <a:pt x="127" y="247"/>
                    </a:lnTo>
                    <a:lnTo>
                      <a:pt x="134" y="222"/>
                    </a:lnTo>
                    <a:lnTo>
                      <a:pt x="121" y="216"/>
                    </a:lnTo>
                    <a:lnTo>
                      <a:pt x="108" y="184"/>
                    </a:lnTo>
                    <a:lnTo>
                      <a:pt x="102" y="133"/>
                    </a:lnTo>
                    <a:lnTo>
                      <a:pt x="102" y="101"/>
                    </a:lnTo>
                    <a:lnTo>
                      <a:pt x="108" y="89"/>
                    </a:lnTo>
                    <a:lnTo>
                      <a:pt x="121" y="70"/>
                    </a:lnTo>
                    <a:lnTo>
                      <a:pt x="134" y="63"/>
                    </a:lnTo>
                    <a:lnTo>
                      <a:pt x="153" y="57"/>
                    </a:lnTo>
                    <a:lnTo>
                      <a:pt x="172" y="70"/>
                    </a:lnTo>
                    <a:lnTo>
                      <a:pt x="197" y="89"/>
                    </a:lnTo>
                    <a:lnTo>
                      <a:pt x="203" y="101"/>
                    </a:lnTo>
                    <a:lnTo>
                      <a:pt x="210" y="127"/>
                    </a:lnTo>
                    <a:lnTo>
                      <a:pt x="216" y="127"/>
                    </a:lnTo>
                    <a:lnTo>
                      <a:pt x="216" y="133"/>
                    </a:lnTo>
                    <a:lnTo>
                      <a:pt x="216" y="146"/>
                    </a:lnTo>
                    <a:lnTo>
                      <a:pt x="216" y="165"/>
                    </a:lnTo>
                    <a:lnTo>
                      <a:pt x="216" y="171"/>
                    </a:lnTo>
                    <a:lnTo>
                      <a:pt x="210" y="165"/>
                    </a:lnTo>
                    <a:lnTo>
                      <a:pt x="210" y="197"/>
                    </a:lnTo>
                    <a:lnTo>
                      <a:pt x="216" y="216"/>
                    </a:lnTo>
                    <a:lnTo>
                      <a:pt x="222" y="228"/>
                    </a:lnTo>
                    <a:lnTo>
                      <a:pt x="248" y="247"/>
                    </a:lnTo>
                    <a:lnTo>
                      <a:pt x="292" y="266"/>
                    </a:lnTo>
                    <a:lnTo>
                      <a:pt x="343" y="235"/>
                    </a:lnTo>
                    <a:lnTo>
                      <a:pt x="381" y="216"/>
                    </a:lnTo>
                    <a:lnTo>
                      <a:pt x="419" y="209"/>
                    </a:lnTo>
                    <a:lnTo>
                      <a:pt x="426" y="190"/>
                    </a:lnTo>
                    <a:lnTo>
                      <a:pt x="432" y="184"/>
                    </a:lnTo>
                    <a:lnTo>
                      <a:pt x="432" y="133"/>
                    </a:lnTo>
                    <a:lnTo>
                      <a:pt x="426" y="114"/>
                    </a:lnTo>
                    <a:lnTo>
                      <a:pt x="419" y="95"/>
                    </a:lnTo>
                    <a:lnTo>
                      <a:pt x="426" y="89"/>
                    </a:lnTo>
                    <a:lnTo>
                      <a:pt x="432" y="89"/>
                    </a:lnTo>
                    <a:lnTo>
                      <a:pt x="438" y="57"/>
                    </a:lnTo>
                    <a:lnTo>
                      <a:pt x="445" y="31"/>
                    </a:lnTo>
                    <a:lnTo>
                      <a:pt x="451" y="19"/>
                    </a:lnTo>
                    <a:lnTo>
                      <a:pt x="464" y="12"/>
                    </a:lnTo>
                    <a:lnTo>
                      <a:pt x="470" y="12"/>
                    </a:lnTo>
                    <a:lnTo>
                      <a:pt x="489" y="6"/>
                    </a:lnTo>
                    <a:lnTo>
                      <a:pt x="508" y="0"/>
                    </a:lnTo>
                    <a:lnTo>
                      <a:pt x="521" y="6"/>
                    </a:lnTo>
                    <a:lnTo>
                      <a:pt x="534" y="12"/>
                    </a:lnTo>
                    <a:lnTo>
                      <a:pt x="546" y="25"/>
                    </a:lnTo>
                    <a:lnTo>
                      <a:pt x="559" y="44"/>
                    </a:lnTo>
                    <a:lnTo>
                      <a:pt x="559" y="57"/>
                    </a:lnTo>
                    <a:lnTo>
                      <a:pt x="559" y="70"/>
                    </a:lnTo>
                    <a:lnTo>
                      <a:pt x="559" y="108"/>
                    </a:lnTo>
                    <a:lnTo>
                      <a:pt x="559" y="127"/>
                    </a:lnTo>
                    <a:lnTo>
                      <a:pt x="553" y="146"/>
                    </a:lnTo>
                    <a:lnTo>
                      <a:pt x="546" y="152"/>
                    </a:lnTo>
                    <a:lnTo>
                      <a:pt x="527" y="190"/>
                    </a:lnTo>
                    <a:lnTo>
                      <a:pt x="521" y="222"/>
                    </a:lnTo>
                    <a:lnTo>
                      <a:pt x="527" y="241"/>
                    </a:lnTo>
                    <a:lnTo>
                      <a:pt x="584" y="260"/>
                    </a:lnTo>
                    <a:lnTo>
                      <a:pt x="635" y="254"/>
                    </a:lnTo>
                    <a:lnTo>
                      <a:pt x="661" y="222"/>
                    </a:lnTo>
                    <a:lnTo>
                      <a:pt x="661" y="209"/>
                    </a:lnTo>
                    <a:lnTo>
                      <a:pt x="654" y="203"/>
                    </a:lnTo>
                    <a:lnTo>
                      <a:pt x="642" y="209"/>
                    </a:lnTo>
                    <a:lnTo>
                      <a:pt x="648" y="190"/>
                    </a:lnTo>
                    <a:lnTo>
                      <a:pt x="648" y="178"/>
                    </a:lnTo>
                    <a:lnTo>
                      <a:pt x="642" y="165"/>
                    </a:lnTo>
                    <a:lnTo>
                      <a:pt x="642" y="152"/>
                    </a:lnTo>
                    <a:lnTo>
                      <a:pt x="642" y="133"/>
                    </a:lnTo>
                    <a:lnTo>
                      <a:pt x="642" y="108"/>
                    </a:lnTo>
                    <a:lnTo>
                      <a:pt x="661" y="76"/>
                    </a:lnTo>
                    <a:lnTo>
                      <a:pt x="667" y="63"/>
                    </a:lnTo>
                    <a:lnTo>
                      <a:pt x="686" y="63"/>
                    </a:lnTo>
                    <a:lnTo>
                      <a:pt x="699" y="63"/>
                    </a:lnTo>
                    <a:lnTo>
                      <a:pt x="724" y="70"/>
                    </a:lnTo>
                    <a:lnTo>
                      <a:pt x="743" y="101"/>
                    </a:lnTo>
                    <a:lnTo>
                      <a:pt x="743" y="133"/>
                    </a:lnTo>
                    <a:lnTo>
                      <a:pt x="743" y="146"/>
                    </a:lnTo>
                    <a:lnTo>
                      <a:pt x="743" y="158"/>
                    </a:lnTo>
                    <a:lnTo>
                      <a:pt x="737" y="171"/>
                    </a:lnTo>
                    <a:lnTo>
                      <a:pt x="737" y="197"/>
                    </a:lnTo>
                    <a:lnTo>
                      <a:pt x="731" y="197"/>
                    </a:lnTo>
                    <a:lnTo>
                      <a:pt x="724" y="197"/>
                    </a:lnTo>
                    <a:lnTo>
                      <a:pt x="724" y="209"/>
                    </a:lnTo>
                    <a:lnTo>
                      <a:pt x="731" y="216"/>
                    </a:lnTo>
                    <a:lnTo>
                      <a:pt x="756" y="235"/>
                    </a:lnTo>
                    <a:lnTo>
                      <a:pt x="800" y="235"/>
                    </a:lnTo>
                    <a:lnTo>
                      <a:pt x="819" y="247"/>
                    </a:lnTo>
                    <a:lnTo>
                      <a:pt x="832" y="260"/>
                    </a:lnTo>
                    <a:lnTo>
                      <a:pt x="832" y="273"/>
                    </a:lnTo>
                    <a:lnTo>
                      <a:pt x="832" y="279"/>
                    </a:lnTo>
                    <a:lnTo>
                      <a:pt x="832" y="292"/>
                    </a:lnTo>
                    <a:lnTo>
                      <a:pt x="819" y="324"/>
                    </a:lnTo>
                    <a:lnTo>
                      <a:pt x="813" y="368"/>
                    </a:lnTo>
                    <a:lnTo>
                      <a:pt x="800" y="406"/>
                    </a:lnTo>
                    <a:lnTo>
                      <a:pt x="788" y="444"/>
                    </a:lnTo>
                    <a:lnTo>
                      <a:pt x="826" y="597"/>
                    </a:lnTo>
                    <a:lnTo>
                      <a:pt x="794" y="609"/>
                    </a:lnTo>
                    <a:lnTo>
                      <a:pt x="807" y="889"/>
                    </a:lnTo>
                    <a:lnTo>
                      <a:pt x="807" y="895"/>
                    </a:lnTo>
                    <a:lnTo>
                      <a:pt x="807" y="901"/>
                    </a:lnTo>
                    <a:lnTo>
                      <a:pt x="807" y="914"/>
                    </a:lnTo>
                    <a:lnTo>
                      <a:pt x="800" y="940"/>
                    </a:lnTo>
                    <a:lnTo>
                      <a:pt x="800" y="959"/>
                    </a:lnTo>
                    <a:lnTo>
                      <a:pt x="800" y="1009"/>
                    </a:lnTo>
                    <a:lnTo>
                      <a:pt x="794" y="1048"/>
                    </a:lnTo>
                    <a:lnTo>
                      <a:pt x="800" y="1111"/>
                    </a:lnTo>
                    <a:lnTo>
                      <a:pt x="807" y="1187"/>
                    </a:lnTo>
                    <a:lnTo>
                      <a:pt x="826" y="1206"/>
                    </a:lnTo>
                    <a:lnTo>
                      <a:pt x="851" y="1225"/>
                    </a:lnTo>
                    <a:lnTo>
                      <a:pt x="870" y="1238"/>
                    </a:lnTo>
                    <a:lnTo>
                      <a:pt x="877" y="1251"/>
                    </a:lnTo>
                    <a:lnTo>
                      <a:pt x="794" y="1238"/>
                    </a:lnTo>
                    <a:lnTo>
                      <a:pt x="788" y="1238"/>
                    </a:lnTo>
                    <a:lnTo>
                      <a:pt x="781" y="1232"/>
                    </a:lnTo>
                    <a:lnTo>
                      <a:pt x="775" y="1219"/>
                    </a:lnTo>
                    <a:lnTo>
                      <a:pt x="762" y="1200"/>
                    </a:lnTo>
                    <a:lnTo>
                      <a:pt x="743" y="1187"/>
                    </a:lnTo>
                    <a:lnTo>
                      <a:pt x="737" y="1213"/>
                    </a:lnTo>
                    <a:lnTo>
                      <a:pt x="731" y="1213"/>
                    </a:lnTo>
                    <a:lnTo>
                      <a:pt x="731" y="1181"/>
                    </a:lnTo>
                    <a:lnTo>
                      <a:pt x="724" y="1175"/>
                    </a:lnTo>
                    <a:lnTo>
                      <a:pt x="724" y="1117"/>
                    </a:lnTo>
                    <a:lnTo>
                      <a:pt x="731" y="1073"/>
                    </a:lnTo>
                    <a:lnTo>
                      <a:pt x="731" y="990"/>
                    </a:lnTo>
                    <a:lnTo>
                      <a:pt x="731" y="971"/>
                    </a:lnTo>
                    <a:lnTo>
                      <a:pt x="731" y="952"/>
                    </a:lnTo>
                    <a:lnTo>
                      <a:pt x="718" y="921"/>
                    </a:lnTo>
                    <a:lnTo>
                      <a:pt x="718" y="876"/>
                    </a:lnTo>
                    <a:lnTo>
                      <a:pt x="711" y="800"/>
                    </a:lnTo>
                    <a:lnTo>
                      <a:pt x="692" y="724"/>
                    </a:lnTo>
                    <a:lnTo>
                      <a:pt x="673" y="673"/>
                    </a:lnTo>
                    <a:lnTo>
                      <a:pt x="667" y="679"/>
                    </a:lnTo>
                    <a:lnTo>
                      <a:pt x="667" y="705"/>
                    </a:lnTo>
                    <a:lnTo>
                      <a:pt x="667" y="774"/>
                    </a:lnTo>
                    <a:lnTo>
                      <a:pt x="667" y="844"/>
                    </a:lnTo>
                    <a:lnTo>
                      <a:pt x="667" y="870"/>
                    </a:lnTo>
                    <a:lnTo>
                      <a:pt x="673" y="889"/>
                    </a:lnTo>
                    <a:lnTo>
                      <a:pt x="673" y="914"/>
                    </a:lnTo>
                    <a:lnTo>
                      <a:pt x="680" y="952"/>
                    </a:lnTo>
                    <a:lnTo>
                      <a:pt x="686" y="990"/>
                    </a:lnTo>
                    <a:lnTo>
                      <a:pt x="699" y="1028"/>
                    </a:lnTo>
                    <a:lnTo>
                      <a:pt x="705" y="1060"/>
                    </a:lnTo>
                    <a:lnTo>
                      <a:pt x="718" y="1098"/>
                    </a:lnTo>
                    <a:lnTo>
                      <a:pt x="718" y="1143"/>
                    </a:lnTo>
                    <a:lnTo>
                      <a:pt x="711" y="1143"/>
                    </a:lnTo>
                    <a:lnTo>
                      <a:pt x="705" y="1168"/>
                    </a:lnTo>
                    <a:lnTo>
                      <a:pt x="699" y="1175"/>
                    </a:lnTo>
                    <a:lnTo>
                      <a:pt x="692" y="1149"/>
                    </a:lnTo>
                    <a:lnTo>
                      <a:pt x="686" y="1175"/>
                    </a:lnTo>
                    <a:lnTo>
                      <a:pt x="680" y="1181"/>
                    </a:lnTo>
                    <a:lnTo>
                      <a:pt x="673" y="1194"/>
                    </a:lnTo>
                    <a:lnTo>
                      <a:pt x="661" y="1200"/>
                    </a:lnTo>
                    <a:lnTo>
                      <a:pt x="610" y="1213"/>
                    </a:lnTo>
                    <a:lnTo>
                      <a:pt x="604" y="1200"/>
                    </a:lnTo>
                    <a:lnTo>
                      <a:pt x="623" y="1181"/>
                    </a:lnTo>
                    <a:lnTo>
                      <a:pt x="629" y="1162"/>
                    </a:lnTo>
                    <a:lnTo>
                      <a:pt x="642" y="1149"/>
                    </a:lnTo>
                    <a:lnTo>
                      <a:pt x="648" y="1124"/>
                    </a:lnTo>
                    <a:lnTo>
                      <a:pt x="635" y="1086"/>
                    </a:lnTo>
                    <a:lnTo>
                      <a:pt x="629" y="1048"/>
                    </a:lnTo>
                    <a:lnTo>
                      <a:pt x="616" y="1003"/>
                    </a:lnTo>
                    <a:lnTo>
                      <a:pt x="610" y="952"/>
                    </a:lnTo>
                    <a:lnTo>
                      <a:pt x="604" y="908"/>
                    </a:lnTo>
                    <a:lnTo>
                      <a:pt x="597" y="844"/>
                    </a:lnTo>
                    <a:lnTo>
                      <a:pt x="578" y="959"/>
                    </a:lnTo>
                    <a:lnTo>
                      <a:pt x="572" y="1022"/>
                    </a:lnTo>
                    <a:lnTo>
                      <a:pt x="572" y="1124"/>
                    </a:lnTo>
                    <a:lnTo>
                      <a:pt x="546" y="1200"/>
                    </a:lnTo>
                    <a:lnTo>
                      <a:pt x="559" y="1244"/>
                    </a:lnTo>
                    <a:lnTo>
                      <a:pt x="578" y="1263"/>
                    </a:lnTo>
                    <a:lnTo>
                      <a:pt x="578" y="1308"/>
                    </a:lnTo>
                    <a:lnTo>
                      <a:pt x="540" y="1314"/>
                    </a:lnTo>
                    <a:lnTo>
                      <a:pt x="515" y="1289"/>
                    </a:lnTo>
                    <a:lnTo>
                      <a:pt x="508" y="1282"/>
                    </a:lnTo>
                    <a:lnTo>
                      <a:pt x="502" y="1276"/>
                    </a:lnTo>
                    <a:lnTo>
                      <a:pt x="502" y="1257"/>
                    </a:lnTo>
                    <a:lnTo>
                      <a:pt x="496" y="1238"/>
                    </a:lnTo>
                    <a:lnTo>
                      <a:pt x="477" y="1225"/>
                    </a:lnTo>
                    <a:lnTo>
                      <a:pt x="477" y="1206"/>
                    </a:lnTo>
                    <a:lnTo>
                      <a:pt x="483" y="1181"/>
                    </a:lnTo>
                    <a:lnTo>
                      <a:pt x="483" y="1143"/>
                    </a:lnTo>
                    <a:lnTo>
                      <a:pt x="483" y="1117"/>
                    </a:lnTo>
                    <a:lnTo>
                      <a:pt x="496" y="1079"/>
                    </a:lnTo>
                    <a:lnTo>
                      <a:pt x="496" y="1022"/>
                    </a:lnTo>
                    <a:lnTo>
                      <a:pt x="496" y="952"/>
                    </a:lnTo>
                    <a:lnTo>
                      <a:pt x="489" y="895"/>
                    </a:lnTo>
                    <a:lnTo>
                      <a:pt x="489" y="844"/>
                    </a:lnTo>
                    <a:lnTo>
                      <a:pt x="483" y="819"/>
                    </a:lnTo>
                    <a:lnTo>
                      <a:pt x="483" y="806"/>
                    </a:lnTo>
                    <a:lnTo>
                      <a:pt x="477" y="819"/>
                    </a:lnTo>
                    <a:lnTo>
                      <a:pt x="457" y="889"/>
                    </a:lnTo>
                    <a:lnTo>
                      <a:pt x="451" y="927"/>
                    </a:lnTo>
                    <a:lnTo>
                      <a:pt x="451" y="933"/>
                    </a:lnTo>
                    <a:lnTo>
                      <a:pt x="451" y="1003"/>
                    </a:lnTo>
                    <a:lnTo>
                      <a:pt x="451" y="1086"/>
                    </a:lnTo>
                    <a:lnTo>
                      <a:pt x="451" y="1155"/>
                    </a:lnTo>
                    <a:lnTo>
                      <a:pt x="445" y="1238"/>
                    </a:lnTo>
                    <a:lnTo>
                      <a:pt x="438" y="1270"/>
                    </a:lnTo>
                    <a:lnTo>
                      <a:pt x="432" y="1282"/>
                    </a:lnTo>
                    <a:lnTo>
                      <a:pt x="426" y="1289"/>
                    </a:lnTo>
                    <a:lnTo>
                      <a:pt x="432" y="1295"/>
                    </a:lnTo>
                    <a:lnTo>
                      <a:pt x="432" y="1314"/>
                    </a:lnTo>
                    <a:lnTo>
                      <a:pt x="432" y="1321"/>
                    </a:lnTo>
                    <a:lnTo>
                      <a:pt x="432" y="1327"/>
                    </a:lnTo>
                    <a:lnTo>
                      <a:pt x="419" y="1352"/>
                    </a:lnTo>
                    <a:lnTo>
                      <a:pt x="407" y="1352"/>
                    </a:lnTo>
                    <a:lnTo>
                      <a:pt x="407" y="1378"/>
                    </a:lnTo>
                    <a:lnTo>
                      <a:pt x="407" y="1390"/>
                    </a:lnTo>
                    <a:lnTo>
                      <a:pt x="400" y="1403"/>
                    </a:lnTo>
                    <a:lnTo>
                      <a:pt x="394" y="1416"/>
                    </a:lnTo>
                    <a:lnTo>
                      <a:pt x="375" y="1435"/>
                    </a:lnTo>
                    <a:lnTo>
                      <a:pt x="369" y="1441"/>
                    </a:lnTo>
                    <a:lnTo>
                      <a:pt x="324" y="1435"/>
                    </a:lnTo>
                    <a:lnTo>
                      <a:pt x="324" y="1390"/>
                    </a:lnTo>
                    <a:lnTo>
                      <a:pt x="330" y="1378"/>
                    </a:lnTo>
                    <a:lnTo>
                      <a:pt x="349" y="1327"/>
                    </a:lnTo>
                    <a:lnTo>
                      <a:pt x="356" y="1308"/>
                    </a:lnTo>
                    <a:lnTo>
                      <a:pt x="349" y="1270"/>
                    </a:lnTo>
                    <a:lnTo>
                      <a:pt x="349" y="1213"/>
                    </a:lnTo>
                    <a:lnTo>
                      <a:pt x="343" y="1143"/>
                    </a:lnTo>
                    <a:lnTo>
                      <a:pt x="349" y="1079"/>
                    </a:lnTo>
                    <a:lnTo>
                      <a:pt x="349" y="1016"/>
                    </a:lnTo>
                    <a:lnTo>
                      <a:pt x="356" y="946"/>
                    </a:lnTo>
                    <a:lnTo>
                      <a:pt x="349" y="908"/>
                    </a:lnTo>
                    <a:lnTo>
                      <a:pt x="349" y="863"/>
                    </a:lnTo>
                    <a:lnTo>
                      <a:pt x="349" y="781"/>
                    </a:lnTo>
                    <a:lnTo>
                      <a:pt x="356" y="736"/>
                    </a:lnTo>
                    <a:lnTo>
                      <a:pt x="362" y="698"/>
                    </a:lnTo>
                    <a:lnTo>
                      <a:pt x="362" y="692"/>
                    </a:lnTo>
                    <a:lnTo>
                      <a:pt x="356" y="686"/>
                    </a:lnTo>
                    <a:lnTo>
                      <a:pt x="343" y="686"/>
                    </a:lnTo>
                    <a:lnTo>
                      <a:pt x="337" y="679"/>
                    </a:lnTo>
                    <a:lnTo>
                      <a:pt x="330" y="667"/>
                    </a:lnTo>
                    <a:lnTo>
                      <a:pt x="305" y="698"/>
                    </a:lnTo>
                    <a:lnTo>
                      <a:pt x="299" y="698"/>
                    </a:lnTo>
                    <a:lnTo>
                      <a:pt x="299" y="717"/>
                    </a:lnTo>
                    <a:lnTo>
                      <a:pt x="292" y="743"/>
                    </a:lnTo>
                    <a:lnTo>
                      <a:pt x="292" y="876"/>
                    </a:lnTo>
                    <a:lnTo>
                      <a:pt x="305" y="914"/>
                    </a:lnTo>
                    <a:lnTo>
                      <a:pt x="311" y="952"/>
                    </a:lnTo>
                    <a:lnTo>
                      <a:pt x="311" y="997"/>
                    </a:lnTo>
                    <a:lnTo>
                      <a:pt x="324" y="1048"/>
                    </a:lnTo>
                    <a:lnTo>
                      <a:pt x="330" y="1092"/>
                    </a:lnTo>
                    <a:lnTo>
                      <a:pt x="337" y="1149"/>
                    </a:lnTo>
                    <a:lnTo>
                      <a:pt x="330" y="1162"/>
                    </a:lnTo>
                    <a:lnTo>
                      <a:pt x="337" y="1181"/>
                    </a:lnTo>
                    <a:lnTo>
                      <a:pt x="324" y="1206"/>
                    </a:lnTo>
                    <a:lnTo>
                      <a:pt x="324" y="1276"/>
                    </a:lnTo>
                    <a:lnTo>
                      <a:pt x="324" y="1282"/>
                    </a:lnTo>
                    <a:lnTo>
                      <a:pt x="318" y="1295"/>
                    </a:lnTo>
                    <a:lnTo>
                      <a:pt x="305" y="1302"/>
                    </a:lnTo>
                    <a:lnTo>
                      <a:pt x="280" y="1308"/>
                    </a:lnTo>
                    <a:lnTo>
                      <a:pt x="267" y="1308"/>
                    </a:lnTo>
                    <a:lnTo>
                      <a:pt x="254" y="1302"/>
                    </a:lnTo>
                    <a:lnTo>
                      <a:pt x="248" y="1282"/>
                    </a:lnTo>
                    <a:lnTo>
                      <a:pt x="254" y="1257"/>
                    </a:lnTo>
                    <a:lnTo>
                      <a:pt x="261" y="1238"/>
                    </a:lnTo>
                    <a:lnTo>
                      <a:pt x="267" y="1213"/>
                    </a:lnTo>
                    <a:lnTo>
                      <a:pt x="254" y="1187"/>
                    </a:lnTo>
                    <a:lnTo>
                      <a:pt x="261" y="1168"/>
                    </a:lnTo>
                    <a:lnTo>
                      <a:pt x="242" y="1130"/>
                    </a:lnTo>
                    <a:lnTo>
                      <a:pt x="222" y="1041"/>
                    </a:lnTo>
                    <a:lnTo>
                      <a:pt x="203" y="940"/>
                    </a:lnTo>
                    <a:lnTo>
                      <a:pt x="191" y="876"/>
                    </a:lnTo>
                    <a:lnTo>
                      <a:pt x="184" y="825"/>
                    </a:lnTo>
                    <a:lnTo>
                      <a:pt x="172" y="838"/>
                    </a:lnTo>
                    <a:lnTo>
                      <a:pt x="172" y="882"/>
                    </a:lnTo>
                    <a:lnTo>
                      <a:pt x="172" y="908"/>
                    </a:lnTo>
                    <a:lnTo>
                      <a:pt x="178" y="933"/>
                    </a:lnTo>
                    <a:lnTo>
                      <a:pt x="178" y="959"/>
                    </a:lnTo>
                    <a:lnTo>
                      <a:pt x="184" y="997"/>
                    </a:lnTo>
                    <a:lnTo>
                      <a:pt x="184" y="1054"/>
                    </a:lnTo>
                    <a:lnTo>
                      <a:pt x="191" y="1098"/>
                    </a:lnTo>
                    <a:lnTo>
                      <a:pt x="197" y="1111"/>
                    </a:lnTo>
                    <a:lnTo>
                      <a:pt x="203" y="1136"/>
                    </a:lnTo>
                    <a:lnTo>
                      <a:pt x="191" y="1155"/>
                    </a:lnTo>
                    <a:lnTo>
                      <a:pt x="191" y="1194"/>
                    </a:lnTo>
                    <a:lnTo>
                      <a:pt x="172" y="1206"/>
                    </a:lnTo>
                    <a:lnTo>
                      <a:pt x="165" y="1200"/>
                    </a:lnTo>
                    <a:lnTo>
                      <a:pt x="146" y="1225"/>
                    </a:lnTo>
                    <a:lnTo>
                      <a:pt x="140" y="1238"/>
                    </a:lnTo>
                    <a:lnTo>
                      <a:pt x="134" y="1244"/>
                    </a:lnTo>
                    <a:lnTo>
                      <a:pt x="121" y="1251"/>
                    </a:lnTo>
                    <a:lnTo>
                      <a:pt x="102" y="1251"/>
                    </a:lnTo>
                    <a:lnTo>
                      <a:pt x="76" y="1238"/>
                    </a:lnTo>
                    <a:lnTo>
                      <a:pt x="70" y="1225"/>
                    </a:lnTo>
                    <a:lnTo>
                      <a:pt x="89" y="1206"/>
                    </a:lnTo>
                    <a:lnTo>
                      <a:pt x="108" y="1181"/>
                    </a:lnTo>
                    <a:lnTo>
                      <a:pt x="121" y="1162"/>
                    </a:lnTo>
                    <a:lnTo>
                      <a:pt x="121" y="1136"/>
                    </a:lnTo>
                    <a:lnTo>
                      <a:pt x="102" y="1124"/>
                    </a:lnTo>
                    <a:lnTo>
                      <a:pt x="102" y="1111"/>
                    </a:lnTo>
                    <a:lnTo>
                      <a:pt x="95" y="1060"/>
                    </a:lnTo>
                    <a:lnTo>
                      <a:pt x="89" y="1022"/>
                    </a:lnTo>
                    <a:lnTo>
                      <a:pt x="83" y="965"/>
                    </a:lnTo>
                    <a:lnTo>
                      <a:pt x="64" y="889"/>
                    </a:lnTo>
                    <a:lnTo>
                      <a:pt x="51" y="819"/>
                    </a:lnTo>
                    <a:lnTo>
                      <a:pt x="38" y="749"/>
                    </a:lnTo>
                    <a:lnTo>
                      <a:pt x="32" y="730"/>
                    </a:lnTo>
                    <a:lnTo>
                      <a:pt x="7" y="692"/>
                    </a:lnTo>
                    <a:lnTo>
                      <a:pt x="0" y="654"/>
                    </a:lnTo>
                    <a:lnTo>
                      <a:pt x="7" y="597"/>
                    </a:lnTo>
                    <a:lnTo>
                      <a:pt x="7" y="520"/>
                    </a:lnTo>
                    <a:lnTo>
                      <a:pt x="19" y="470"/>
                    </a:lnTo>
                    <a:lnTo>
                      <a:pt x="26" y="406"/>
                    </a:lnTo>
                    <a:lnTo>
                      <a:pt x="32" y="336"/>
                    </a:lnTo>
                    <a:lnTo>
                      <a:pt x="38" y="298"/>
                    </a:lnTo>
                    <a:lnTo>
                      <a:pt x="38" y="292"/>
                    </a:lnTo>
                    <a:lnTo>
                      <a:pt x="57" y="279"/>
                    </a:lnTo>
                    <a:close/>
                  </a:path>
                </a:pathLst>
              </a:custGeom>
              <a:solidFill>
                <a:schemeClr val="accent1">
                  <a:lumMod val="10000"/>
                </a:schemeClr>
              </a:solid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pitchFamily="34" charset="0"/>
                  <a:ea typeface="微软雅黑" panose="020B0503020204020204" pitchFamily="34" charset="-122"/>
                  <a:cs typeface="MS PGothic" panose="020B0600070205080204" pitchFamily="-108" charset="-128"/>
                </a:endParaRPr>
              </a:p>
            </p:txBody>
          </p:sp>
        </p:grpSp>
        <p:sp>
          <p:nvSpPr>
            <p:cNvPr id="138" name="Freeform 382"/>
            <p:cNvSpPr/>
            <p:nvPr/>
          </p:nvSpPr>
          <p:spPr bwMode="auto">
            <a:xfrm>
              <a:off x="507477" y="1004877"/>
              <a:ext cx="758360" cy="2064112"/>
            </a:xfrm>
            <a:custGeom>
              <a:avLst/>
              <a:gdLst>
                <a:gd name="T0" fmla="*/ 2147483647 w 133"/>
                <a:gd name="T1" fmla="*/ 0 h 362"/>
                <a:gd name="T2" fmla="*/ 2147483647 w 133"/>
                <a:gd name="T3" fmla="*/ 2147483647 h 362"/>
                <a:gd name="T4" fmla="*/ 2147483647 w 133"/>
                <a:gd name="T5" fmla="*/ 2147483647 h 362"/>
                <a:gd name="T6" fmla="*/ 2147483647 w 133"/>
                <a:gd name="T7" fmla="*/ 2147483647 h 362"/>
                <a:gd name="T8" fmla="*/ 2147483647 w 133"/>
                <a:gd name="T9" fmla="*/ 2147483647 h 362"/>
                <a:gd name="T10" fmla="*/ 2147483647 w 133"/>
                <a:gd name="T11" fmla="*/ 2147483647 h 362"/>
                <a:gd name="T12" fmla="*/ 2147483647 w 133"/>
                <a:gd name="T13" fmla="*/ 2147483647 h 362"/>
                <a:gd name="T14" fmla="*/ 2147483647 w 133"/>
                <a:gd name="T15" fmla="*/ 2147483647 h 362"/>
                <a:gd name="T16" fmla="*/ 2147483647 w 133"/>
                <a:gd name="T17" fmla="*/ 2147483647 h 362"/>
                <a:gd name="T18" fmla="*/ 2147483647 w 133"/>
                <a:gd name="T19" fmla="*/ 2147483647 h 362"/>
                <a:gd name="T20" fmla="*/ 0 w 133"/>
                <a:gd name="T21" fmla="*/ 2147483647 h 362"/>
                <a:gd name="T22" fmla="*/ 2147483647 w 133"/>
                <a:gd name="T23" fmla="*/ 2147483647 h 362"/>
                <a:gd name="T24" fmla="*/ 2147483647 w 133"/>
                <a:gd name="T25" fmla="*/ 2147483647 h 362"/>
                <a:gd name="T26" fmla="*/ 2147483647 w 133"/>
                <a:gd name="T27" fmla="*/ 2147483647 h 362"/>
                <a:gd name="T28" fmla="*/ 2147483647 w 133"/>
                <a:gd name="T29" fmla="*/ 2147483647 h 362"/>
                <a:gd name="T30" fmla="*/ 2147483647 w 133"/>
                <a:gd name="T31" fmla="*/ 2147483647 h 362"/>
                <a:gd name="T32" fmla="*/ 2147483647 w 133"/>
                <a:gd name="T33" fmla="*/ 2147483647 h 362"/>
                <a:gd name="T34" fmla="*/ 2147483647 w 133"/>
                <a:gd name="T35" fmla="*/ 2147483647 h 362"/>
                <a:gd name="T36" fmla="*/ 2147483647 w 133"/>
                <a:gd name="T37" fmla="*/ 2147483647 h 362"/>
                <a:gd name="T38" fmla="*/ 2147483647 w 133"/>
                <a:gd name="T39" fmla="*/ 2147483647 h 362"/>
                <a:gd name="T40" fmla="*/ 2147483647 w 133"/>
                <a:gd name="T41" fmla="*/ 2147483647 h 362"/>
                <a:gd name="T42" fmla="*/ 2147483647 w 133"/>
                <a:gd name="T43" fmla="*/ 2147483647 h 362"/>
                <a:gd name="T44" fmla="*/ 2147483647 w 133"/>
                <a:gd name="T45" fmla="*/ 2147483647 h 362"/>
                <a:gd name="T46" fmla="*/ 2147483647 w 133"/>
                <a:gd name="T47" fmla="*/ 2147483647 h 362"/>
                <a:gd name="T48" fmla="*/ 2147483647 w 133"/>
                <a:gd name="T49" fmla="*/ 2147483647 h 362"/>
                <a:gd name="T50" fmla="*/ 2147483647 w 133"/>
                <a:gd name="T51" fmla="*/ 2147483647 h 362"/>
                <a:gd name="T52" fmla="*/ 2147483647 w 133"/>
                <a:gd name="T53" fmla="*/ 2147483647 h 362"/>
                <a:gd name="T54" fmla="*/ 2147483647 w 133"/>
                <a:gd name="T55" fmla="*/ 2147483647 h 362"/>
                <a:gd name="T56" fmla="*/ 2147483647 w 133"/>
                <a:gd name="T57" fmla="*/ 2147483647 h 362"/>
                <a:gd name="T58" fmla="*/ 2147483647 w 133"/>
                <a:gd name="T59" fmla="*/ 2147483647 h 362"/>
                <a:gd name="T60" fmla="*/ 2147483647 w 133"/>
                <a:gd name="T61" fmla="*/ 2147483647 h 362"/>
                <a:gd name="T62" fmla="*/ 2147483647 w 133"/>
                <a:gd name="T63" fmla="*/ 2147483647 h 362"/>
                <a:gd name="T64" fmla="*/ 2147483647 w 133"/>
                <a:gd name="T65" fmla="*/ 2147483647 h 362"/>
                <a:gd name="T66" fmla="*/ 2147483647 w 133"/>
                <a:gd name="T67" fmla="*/ 2147483647 h 362"/>
                <a:gd name="T68" fmla="*/ 2147483647 w 133"/>
                <a:gd name="T69" fmla="*/ 2147483647 h 362"/>
                <a:gd name="T70" fmla="*/ 2147483647 w 133"/>
                <a:gd name="T71" fmla="*/ 2147483647 h 362"/>
                <a:gd name="T72" fmla="*/ 2147483647 w 133"/>
                <a:gd name="T73" fmla="*/ 0 h 362"/>
                <a:gd name="T74" fmla="*/ 2147483647 w 133"/>
                <a:gd name="T75" fmla="*/ 0 h 3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3"/>
                <a:gd name="T115" fmla="*/ 0 h 362"/>
                <a:gd name="T116" fmla="*/ 133 w 133"/>
                <a:gd name="T117" fmla="*/ 362 h 3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3" h="362">
                  <a:moveTo>
                    <a:pt x="127" y="0"/>
                  </a:moveTo>
                  <a:lnTo>
                    <a:pt x="133" y="12"/>
                  </a:lnTo>
                  <a:lnTo>
                    <a:pt x="102" y="165"/>
                  </a:lnTo>
                  <a:lnTo>
                    <a:pt x="83" y="279"/>
                  </a:lnTo>
                  <a:lnTo>
                    <a:pt x="83" y="330"/>
                  </a:lnTo>
                  <a:lnTo>
                    <a:pt x="89" y="355"/>
                  </a:lnTo>
                  <a:lnTo>
                    <a:pt x="57" y="362"/>
                  </a:lnTo>
                  <a:lnTo>
                    <a:pt x="25" y="362"/>
                  </a:lnTo>
                  <a:lnTo>
                    <a:pt x="0" y="355"/>
                  </a:lnTo>
                  <a:lnTo>
                    <a:pt x="6" y="304"/>
                  </a:lnTo>
                  <a:lnTo>
                    <a:pt x="13" y="298"/>
                  </a:lnTo>
                  <a:lnTo>
                    <a:pt x="38" y="317"/>
                  </a:lnTo>
                  <a:lnTo>
                    <a:pt x="76" y="292"/>
                  </a:lnTo>
                  <a:lnTo>
                    <a:pt x="76" y="228"/>
                  </a:lnTo>
                  <a:lnTo>
                    <a:pt x="83" y="165"/>
                  </a:lnTo>
                  <a:lnTo>
                    <a:pt x="76" y="108"/>
                  </a:lnTo>
                  <a:lnTo>
                    <a:pt x="76" y="63"/>
                  </a:lnTo>
                  <a:lnTo>
                    <a:pt x="83" y="44"/>
                  </a:lnTo>
                  <a:lnTo>
                    <a:pt x="57" y="44"/>
                  </a:lnTo>
                  <a:lnTo>
                    <a:pt x="45" y="57"/>
                  </a:lnTo>
                  <a:lnTo>
                    <a:pt x="57" y="69"/>
                  </a:lnTo>
                  <a:lnTo>
                    <a:pt x="45" y="146"/>
                  </a:lnTo>
                  <a:lnTo>
                    <a:pt x="25" y="216"/>
                  </a:lnTo>
                  <a:lnTo>
                    <a:pt x="32" y="165"/>
                  </a:lnTo>
                  <a:lnTo>
                    <a:pt x="32" y="101"/>
                  </a:lnTo>
                  <a:lnTo>
                    <a:pt x="38" y="63"/>
                  </a:lnTo>
                  <a:lnTo>
                    <a:pt x="38" y="31"/>
                  </a:lnTo>
                  <a:lnTo>
                    <a:pt x="45" y="25"/>
                  </a:lnTo>
                  <a:lnTo>
                    <a:pt x="64" y="38"/>
                  </a:lnTo>
                  <a:lnTo>
                    <a:pt x="76" y="38"/>
                  </a:lnTo>
                  <a:lnTo>
                    <a:pt x="102" y="19"/>
                  </a:lnTo>
                  <a:lnTo>
                    <a:pt x="121" y="6"/>
                  </a:lnTo>
                  <a:lnTo>
                    <a:pt x="127"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a:ea typeface="微软雅黑" panose="020B0503020204020204" pitchFamily="34" charset="-122"/>
                <a:cs typeface="+mn-cs"/>
              </a:endParaRPr>
            </a:p>
          </p:txBody>
        </p:sp>
        <p:sp>
          <p:nvSpPr>
            <p:cNvPr id="139" name="Freeform 383"/>
            <p:cNvSpPr/>
            <p:nvPr/>
          </p:nvSpPr>
          <p:spPr bwMode="auto">
            <a:xfrm>
              <a:off x="2605801" y="1147428"/>
              <a:ext cx="473262" cy="1699186"/>
            </a:xfrm>
            <a:custGeom>
              <a:avLst/>
              <a:gdLst>
                <a:gd name="T0" fmla="*/ 2147483647 w 83"/>
                <a:gd name="T1" fmla="*/ 0 h 298"/>
                <a:gd name="T2" fmla="*/ 2147483647 w 83"/>
                <a:gd name="T3" fmla="*/ 2147483647 h 298"/>
                <a:gd name="T4" fmla="*/ 2147483647 w 83"/>
                <a:gd name="T5" fmla="*/ 2147483647 h 298"/>
                <a:gd name="T6" fmla="*/ 2147483647 w 83"/>
                <a:gd name="T7" fmla="*/ 2147483647 h 298"/>
                <a:gd name="T8" fmla="*/ 2147483647 w 83"/>
                <a:gd name="T9" fmla="*/ 2147483647 h 298"/>
                <a:gd name="T10" fmla="*/ 2147483647 w 83"/>
                <a:gd name="T11" fmla="*/ 2147483647 h 298"/>
                <a:gd name="T12" fmla="*/ 2147483647 w 83"/>
                <a:gd name="T13" fmla="*/ 2147483647 h 298"/>
                <a:gd name="T14" fmla="*/ 2147483647 w 83"/>
                <a:gd name="T15" fmla="*/ 2147483647 h 298"/>
                <a:gd name="T16" fmla="*/ 2147483647 w 83"/>
                <a:gd name="T17" fmla="*/ 2147483647 h 298"/>
                <a:gd name="T18" fmla="*/ 2147483647 w 83"/>
                <a:gd name="T19" fmla="*/ 2147483647 h 298"/>
                <a:gd name="T20" fmla="*/ 2147483647 w 83"/>
                <a:gd name="T21" fmla="*/ 2147483647 h 298"/>
                <a:gd name="T22" fmla="*/ 2147483647 w 83"/>
                <a:gd name="T23" fmla="*/ 2147483647 h 298"/>
                <a:gd name="T24" fmla="*/ 2147483647 w 83"/>
                <a:gd name="T25" fmla="*/ 2147483647 h 298"/>
                <a:gd name="T26" fmla="*/ 2147483647 w 83"/>
                <a:gd name="T27" fmla="*/ 2147483647 h 298"/>
                <a:gd name="T28" fmla="*/ 2147483647 w 83"/>
                <a:gd name="T29" fmla="*/ 2147483647 h 298"/>
                <a:gd name="T30" fmla="*/ 2147483647 w 83"/>
                <a:gd name="T31" fmla="*/ 2147483647 h 298"/>
                <a:gd name="T32" fmla="*/ 0 w 83"/>
                <a:gd name="T33" fmla="*/ 2147483647 h 298"/>
                <a:gd name="T34" fmla="*/ 2147483647 w 83"/>
                <a:gd name="T35" fmla="*/ 0 h 2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298"/>
                <a:gd name="T56" fmla="*/ 83 w 83"/>
                <a:gd name="T57" fmla="*/ 298 h 2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298">
                  <a:moveTo>
                    <a:pt x="13" y="0"/>
                  </a:moveTo>
                  <a:lnTo>
                    <a:pt x="32" y="6"/>
                  </a:lnTo>
                  <a:lnTo>
                    <a:pt x="45" y="25"/>
                  </a:lnTo>
                  <a:lnTo>
                    <a:pt x="39" y="44"/>
                  </a:lnTo>
                  <a:lnTo>
                    <a:pt x="64" y="95"/>
                  </a:lnTo>
                  <a:lnTo>
                    <a:pt x="64" y="114"/>
                  </a:lnTo>
                  <a:lnTo>
                    <a:pt x="70" y="146"/>
                  </a:lnTo>
                  <a:lnTo>
                    <a:pt x="83" y="241"/>
                  </a:lnTo>
                  <a:lnTo>
                    <a:pt x="83" y="267"/>
                  </a:lnTo>
                  <a:lnTo>
                    <a:pt x="58" y="298"/>
                  </a:lnTo>
                  <a:lnTo>
                    <a:pt x="20" y="273"/>
                  </a:lnTo>
                  <a:lnTo>
                    <a:pt x="7" y="133"/>
                  </a:lnTo>
                  <a:lnTo>
                    <a:pt x="7" y="70"/>
                  </a:lnTo>
                  <a:lnTo>
                    <a:pt x="20" y="38"/>
                  </a:lnTo>
                  <a:lnTo>
                    <a:pt x="0" y="19"/>
                  </a:lnTo>
                  <a:lnTo>
                    <a:pt x="13" y="0"/>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a:ea typeface="微软雅黑" panose="020B0503020204020204" pitchFamily="34" charset="-122"/>
                <a:cs typeface="+mn-cs"/>
              </a:endParaRPr>
            </a:p>
          </p:txBody>
        </p:sp>
        <p:sp>
          <p:nvSpPr>
            <p:cNvPr id="140" name="Freeform 384"/>
            <p:cNvSpPr/>
            <p:nvPr/>
          </p:nvSpPr>
          <p:spPr bwMode="auto">
            <a:xfrm>
              <a:off x="3694875" y="1039089"/>
              <a:ext cx="473265" cy="650024"/>
            </a:xfrm>
            <a:custGeom>
              <a:avLst/>
              <a:gdLst>
                <a:gd name="T0" fmla="*/ 2147483647 w 83"/>
                <a:gd name="T1" fmla="*/ 2147483647 h 114"/>
                <a:gd name="T2" fmla="*/ 2147483647 w 83"/>
                <a:gd name="T3" fmla="*/ 2147483647 h 114"/>
                <a:gd name="T4" fmla="*/ 2147483647 w 83"/>
                <a:gd name="T5" fmla="*/ 2147483647 h 114"/>
                <a:gd name="T6" fmla="*/ 0 w 83"/>
                <a:gd name="T7" fmla="*/ 2147483647 h 114"/>
                <a:gd name="T8" fmla="*/ 2147483647 w 83"/>
                <a:gd name="T9" fmla="*/ 2147483647 h 114"/>
                <a:gd name="T10" fmla="*/ 2147483647 w 83"/>
                <a:gd name="T11" fmla="*/ 2147483647 h 114"/>
                <a:gd name="T12" fmla="*/ 2147483647 w 83"/>
                <a:gd name="T13" fmla="*/ 2147483647 h 114"/>
                <a:gd name="T14" fmla="*/ 2147483647 w 83"/>
                <a:gd name="T15" fmla="*/ 2147483647 h 114"/>
                <a:gd name="T16" fmla="*/ 2147483647 w 83"/>
                <a:gd name="T17" fmla="*/ 2147483647 h 114"/>
                <a:gd name="T18" fmla="*/ 2147483647 w 83"/>
                <a:gd name="T19" fmla="*/ 0 h 114"/>
                <a:gd name="T20" fmla="*/ 2147483647 w 83"/>
                <a:gd name="T21" fmla="*/ 2147483647 h 114"/>
                <a:gd name="T22" fmla="*/ 2147483647 w 83"/>
                <a:gd name="T23" fmla="*/ 2147483647 h 114"/>
                <a:gd name="T24" fmla="*/ 2147483647 w 83"/>
                <a:gd name="T25" fmla="*/ 2147483647 h 114"/>
                <a:gd name="T26" fmla="*/ 2147483647 w 83"/>
                <a:gd name="T27" fmla="*/ 2147483647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114"/>
                <a:gd name="T44" fmla="*/ 83 w 83"/>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114">
                  <a:moveTo>
                    <a:pt x="25" y="114"/>
                  </a:moveTo>
                  <a:lnTo>
                    <a:pt x="19" y="114"/>
                  </a:lnTo>
                  <a:lnTo>
                    <a:pt x="13" y="76"/>
                  </a:lnTo>
                  <a:lnTo>
                    <a:pt x="0" y="57"/>
                  </a:lnTo>
                  <a:lnTo>
                    <a:pt x="6" y="32"/>
                  </a:lnTo>
                  <a:lnTo>
                    <a:pt x="13" y="13"/>
                  </a:lnTo>
                  <a:lnTo>
                    <a:pt x="25" y="32"/>
                  </a:lnTo>
                  <a:lnTo>
                    <a:pt x="44" y="32"/>
                  </a:lnTo>
                  <a:lnTo>
                    <a:pt x="70" y="19"/>
                  </a:lnTo>
                  <a:lnTo>
                    <a:pt x="83" y="0"/>
                  </a:lnTo>
                  <a:lnTo>
                    <a:pt x="83" y="32"/>
                  </a:lnTo>
                  <a:lnTo>
                    <a:pt x="57" y="57"/>
                  </a:lnTo>
                  <a:lnTo>
                    <a:pt x="44" y="76"/>
                  </a:lnTo>
                  <a:lnTo>
                    <a:pt x="25" y="114"/>
                  </a:lnTo>
                  <a:close/>
                </a:path>
              </a:pathLst>
            </a:custGeom>
            <a:grpFill/>
            <a:ln w="9525">
              <a:noFill/>
              <a:round/>
            </a:ln>
          </p:spPr>
          <p:txBody>
            <a:bodyP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da-DK" sz="1620" b="0" i="0" u="none" strike="noStrike" kern="1200" cap="none" spc="0" normalizeH="0" baseline="0" noProof="0">
                <a:ln>
                  <a:noFill/>
                </a:ln>
                <a:solidFill>
                  <a:srgbClr val="D8D8D8">
                    <a:lumMod val="25000"/>
                  </a:srgbClr>
                </a:solidFill>
                <a:effectLst/>
                <a:uLnTx/>
                <a:uFillTx/>
                <a:latin typeface="Arial" panose="020B0604020202020204"/>
                <a:ea typeface="微软雅黑" panose="020B0503020204020204" pitchFamily="34" charset="-122"/>
                <a:cs typeface="+mn-cs"/>
              </a:endParaRPr>
            </a:p>
          </p:txBody>
        </p:sp>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fade">
                                      <p:cBhvr>
                                        <p:cTn id="17" dur="500"/>
                                        <p:tgtEl>
                                          <p:spTgt spid="86"/>
                                        </p:tgtEl>
                                      </p:cBhvr>
                                    </p:animEffect>
                                  </p:childTnLst>
                                </p:cTn>
                              </p:par>
                              <p:par>
                                <p:cTn id="18" presetID="10"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par>
                                <p:cTn id="21" presetID="10"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fade">
                                      <p:cBhvr>
                                        <p:cTn id="26" dur="500"/>
                                        <p:tgtEl>
                                          <p:spTgt spid="67"/>
                                        </p:tgtEl>
                                      </p:cBhvr>
                                    </p:animEffect>
                                  </p:childTnLst>
                                </p:cTn>
                              </p:par>
                              <p:par>
                                <p:cTn id="27" presetID="10" presetClass="entr" presetSubtype="0" fill="hold" nodeType="with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500"/>
                                        <p:tgtEl>
                                          <p:spTgt spid="105"/>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136"/>
                                        </p:tgtEl>
                                        <p:attrNameLst>
                                          <p:attrName>style.visibility</p:attrName>
                                        </p:attrNameLst>
                                      </p:cBhvr>
                                      <p:to>
                                        <p:strVal val="visible"/>
                                      </p:to>
                                    </p:set>
                                    <p:animEffect transition="in" filter="fade">
                                      <p:cBhvr>
                                        <p:cTn id="33" dur="500"/>
                                        <p:tgtEl>
                                          <p:spTgt spid="136"/>
                                        </p:tgtEl>
                                      </p:cBhvr>
                                    </p:animEffect>
                                  </p:childTnLst>
                                </p:cTn>
                              </p:par>
                              <p:par>
                                <p:cTn id="34" presetID="22" presetClass="entr" presetSubtype="8" fill="hold" nodeType="withEffect">
                                  <p:stCondLst>
                                    <p:cond delay="400"/>
                                  </p:stCondLst>
                                  <p:childTnLst>
                                    <p:set>
                                      <p:cBhvr>
                                        <p:cTn id="35" dur="1" fill="hold">
                                          <p:stCondLst>
                                            <p:cond delay="0"/>
                                          </p:stCondLst>
                                        </p:cTn>
                                        <p:tgtEl>
                                          <p:spTgt spid="120"/>
                                        </p:tgtEl>
                                        <p:attrNameLst>
                                          <p:attrName>style.visibility</p:attrName>
                                        </p:attrNameLst>
                                      </p:cBhvr>
                                      <p:to>
                                        <p:strVal val="visible"/>
                                      </p:to>
                                    </p:set>
                                    <p:animEffect transition="in" filter="wipe(left)">
                                      <p:cBhvr>
                                        <p:cTn id="36" dur="500"/>
                                        <p:tgtEl>
                                          <p:spTgt spid="120"/>
                                        </p:tgtEl>
                                      </p:cBhvr>
                                    </p:animEffect>
                                  </p:childTnLst>
                                </p:cTn>
                              </p:par>
                              <p:par>
                                <p:cTn id="37" presetID="22" presetClass="entr" presetSubtype="8" fill="hold" nodeType="withEffect">
                                  <p:stCondLst>
                                    <p:cond delay="600"/>
                                  </p:stCondLst>
                                  <p:childTnLst>
                                    <p:set>
                                      <p:cBhvr>
                                        <p:cTn id="38" dur="1" fill="hold">
                                          <p:stCondLst>
                                            <p:cond delay="0"/>
                                          </p:stCondLst>
                                        </p:cTn>
                                        <p:tgtEl>
                                          <p:spTgt spid="124"/>
                                        </p:tgtEl>
                                        <p:attrNameLst>
                                          <p:attrName>style.visibility</p:attrName>
                                        </p:attrNameLst>
                                      </p:cBhvr>
                                      <p:to>
                                        <p:strVal val="visible"/>
                                      </p:to>
                                    </p:set>
                                    <p:animEffect transition="in" filter="wipe(left)">
                                      <p:cBhvr>
                                        <p:cTn id="39" dur="500"/>
                                        <p:tgtEl>
                                          <p:spTgt spid="124"/>
                                        </p:tgtEl>
                                      </p:cBhvr>
                                    </p:animEffect>
                                  </p:childTnLst>
                                </p:cTn>
                              </p:par>
                              <p:par>
                                <p:cTn id="40" presetID="22" presetClass="entr" presetSubtype="8" fill="hold" nodeType="withEffect">
                                  <p:stCondLst>
                                    <p:cond delay="800"/>
                                  </p:stCondLst>
                                  <p:childTnLst>
                                    <p:set>
                                      <p:cBhvr>
                                        <p:cTn id="41" dur="1" fill="hold">
                                          <p:stCondLst>
                                            <p:cond delay="0"/>
                                          </p:stCondLst>
                                        </p:cTn>
                                        <p:tgtEl>
                                          <p:spTgt spid="128"/>
                                        </p:tgtEl>
                                        <p:attrNameLst>
                                          <p:attrName>style.visibility</p:attrName>
                                        </p:attrNameLst>
                                      </p:cBhvr>
                                      <p:to>
                                        <p:strVal val="visible"/>
                                      </p:to>
                                    </p:set>
                                    <p:animEffect transition="in" filter="wipe(left)">
                                      <p:cBhvr>
                                        <p:cTn id="42" dur="500"/>
                                        <p:tgtEl>
                                          <p:spTgt spid="128"/>
                                        </p:tgtEl>
                                      </p:cBhvr>
                                    </p:animEffect>
                                  </p:childTnLst>
                                </p:cTn>
                              </p:par>
                              <p:par>
                                <p:cTn id="43" presetID="22" presetClass="entr" presetSubtype="8" fill="hold" nodeType="withEffect">
                                  <p:stCondLst>
                                    <p:cond delay="1000"/>
                                  </p:stCondLst>
                                  <p:childTnLst>
                                    <p:set>
                                      <p:cBhvr>
                                        <p:cTn id="44" dur="1" fill="hold">
                                          <p:stCondLst>
                                            <p:cond delay="0"/>
                                          </p:stCondLst>
                                        </p:cTn>
                                        <p:tgtEl>
                                          <p:spTgt spid="132"/>
                                        </p:tgtEl>
                                        <p:attrNameLst>
                                          <p:attrName>style.visibility</p:attrName>
                                        </p:attrNameLst>
                                      </p:cBhvr>
                                      <p:to>
                                        <p:strVal val="visible"/>
                                      </p:to>
                                    </p:set>
                                    <p:animEffect transition="in" filter="wipe(left)">
                                      <p:cBhvr>
                                        <p:cTn id="45" dur="500"/>
                                        <p:tgtEl>
                                          <p:spTgt spid="132"/>
                                        </p:tgtEl>
                                      </p:cBhvr>
                                    </p:animEffect>
                                  </p:childTnLst>
                                </p:cTn>
                              </p:par>
                              <p:par>
                                <p:cTn id="46" presetID="22" presetClass="entr" presetSubtype="2" fill="hold" nodeType="withEffect">
                                  <p:stCondLst>
                                    <p:cond delay="1000"/>
                                  </p:stCondLst>
                                  <p:childTnLst>
                                    <p:set>
                                      <p:cBhvr>
                                        <p:cTn id="47" dur="1" fill="hold">
                                          <p:stCondLst>
                                            <p:cond delay="0"/>
                                          </p:stCondLst>
                                        </p:cTn>
                                        <p:tgtEl>
                                          <p:spTgt spid="116"/>
                                        </p:tgtEl>
                                        <p:attrNameLst>
                                          <p:attrName>style.visibility</p:attrName>
                                        </p:attrNameLst>
                                      </p:cBhvr>
                                      <p:to>
                                        <p:strVal val="visible"/>
                                      </p:to>
                                    </p:set>
                                    <p:animEffect transition="in" filter="wipe(right)">
                                      <p:cBhvr>
                                        <p:cTn id="48"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grpSp>
        <p:nvGrpSpPr>
          <p:cNvPr id="16" name="组合 15"/>
          <p:cNvGrpSpPr/>
          <p:nvPr/>
        </p:nvGrpSpPr>
        <p:grpSpPr bwMode="auto">
          <a:xfrm>
            <a:off x="2706053" y="1927385"/>
            <a:ext cx="2608898" cy="2607468"/>
            <a:chOff x="3868719" y="1776670"/>
            <a:chExt cx="2628619" cy="2628031"/>
          </a:xfrm>
        </p:grpSpPr>
        <p:sp>
          <p:nvSpPr>
            <p:cNvPr id="17"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7415" rtl="0" eaLnBrk="1" fontAlgn="base" latinLnBrk="0" hangingPunct="1">
                <a:lnSpc>
                  <a:spcPct val="120000"/>
                </a:lnSpc>
                <a:spcBef>
                  <a:spcPts val="595"/>
                </a:spcBef>
                <a:spcAft>
                  <a:spcPts val="595"/>
                </a:spcAft>
                <a:buClrTx/>
                <a:buSzTx/>
                <a:buFontTx/>
                <a:buNone/>
                <a:defRPr/>
              </a:pPr>
              <a:endParaRPr kumimoji="0" lang="en-US" sz="2790" b="0" i="0" u="none" strike="noStrike" kern="0" cap="none" spc="0" normalizeH="0" baseline="0" noProof="0" dirty="0">
                <a:ln>
                  <a:noFill/>
                </a:ln>
                <a:solidFill>
                  <a:srgbClr val="D8D8D8">
                    <a:lumMod val="25000"/>
                  </a:srgbClr>
                </a:solidFill>
                <a:effectLst/>
                <a:uLnTx/>
                <a:uFillTx/>
                <a:latin typeface="Impact" panose="020B0806030902050204" pitchFamily="34" charset="0"/>
                <a:ea typeface="微软雅黑" panose="020B0503020204020204" pitchFamily="34" charset="-122"/>
                <a:cs typeface="+mn-cs"/>
              </a:endParaRPr>
            </a:p>
          </p:txBody>
        </p:sp>
        <p:sp>
          <p:nvSpPr>
            <p:cNvPr id="18" name="Oval 5"/>
            <p:cNvSpPr>
              <a:spLocks noChangeArrowheads="1"/>
            </p:cNvSpPr>
            <p:nvPr/>
          </p:nvSpPr>
          <p:spPr bwMode="auto">
            <a:xfrm>
              <a:off x="4274672" y="2176995"/>
              <a:ext cx="1822471" cy="1827381"/>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07415"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D8D8D8">
                      <a:lumMod val="25000"/>
                    </a:srgbClr>
                  </a:solidFill>
                  <a:effectLst/>
                  <a:uLnTx/>
                  <a:uFillTx/>
                  <a:latin typeface="Calibri" panose="020F0502020204030204"/>
                  <a:ea typeface="微软雅黑" panose="020B0503020204020204" pitchFamily="34" charset="-122"/>
                  <a:cs typeface="+mn-cs"/>
                </a:rPr>
                <a:t>单击此处添加文本</a:t>
              </a:r>
              <a:endParaRPr kumimoji="0" lang="en-US" sz="1800" b="0" i="0" u="none" strike="noStrike" kern="0" cap="none" spc="0" normalizeH="0" baseline="0" noProof="0" dirty="0">
                <a:ln>
                  <a:noFill/>
                </a:ln>
                <a:solidFill>
                  <a:srgbClr val="D8D8D8">
                    <a:lumMod val="25000"/>
                  </a:srgbClr>
                </a:solidFill>
                <a:effectLst/>
                <a:uLnTx/>
                <a:uFillTx/>
                <a:latin typeface="Calibri" panose="020F0502020204030204"/>
                <a:ea typeface="微软雅黑" panose="020B0503020204020204" pitchFamily="34" charset="-122"/>
                <a:cs typeface="+mn-cs"/>
              </a:endParaRPr>
            </a:p>
          </p:txBody>
        </p:sp>
      </p:grpSp>
      <p:grpSp>
        <p:nvGrpSpPr>
          <p:cNvPr id="19" name="组合 18"/>
          <p:cNvGrpSpPr/>
          <p:nvPr/>
        </p:nvGrpSpPr>
        <p:grpSpPr bwMode="auto">
          <a:xfrm>
            <a:off x="5002054" y="1448753"/>
            <a:ext cx="1777365" cy="1775937"/>
            <a:chOff x="6012485" y="1170407"/>
            <a:chExt cx="1487948" cy="1487615"/>
          </a:xfrm>
        </p:grpSpPr>
        <p:sp>
          <p:nvSpPr>
            <p:cNvPr id="20"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C00000"/>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7415" rtl="0" eaLnBrk="1" fontAlgn="base" latinLnBrk="0" hangingPunct="1">
                <a:lnSpc>
                  <a:spcPct val="120000"/>
                </a:lnSpc>
                <a:spcBef>
                  <a:spcPts val="595"/>
                </a:spcBef>
                <a:spcAft>
                  <a:spcPts val="595"/>
                </a:spcAft>
                <a:buClrTx/>
                <a:buSzTx/>
                <a:buFontTx/>
                <a:buNone/>
                <a:defRPr/>
              </a:pPr>
              <a:endParaRPr kumimoji="0" lang="en-US" sz="2790" b="0" i="0" u="none" strike="noStrike" kern="0" cap="none" spc="0" normalizeH="0" baseline="0" noProof="0" dirty="0">
                <a:ln>
                  <a:noFill/>
                </a:ln>
                <a:solidFill>
                  <a:srgbClr val="D8D8D8">
                    <a:lumMod val="25000"/>
                  </a:srgbClr>
                </a:solidFill>
                <a:effectLst/>
                <a:uLnTx/>
                <a:uFillTx/>
                <a:latin typeface="Impact" panose="020B0806030902050204" pitchFamily="34" charset="0"/>
                <a:ea typeface="微软雅黑" panose="020B0503020204020204" pitchFamily="34" charset="-122"/>
                <a:cs typeface="+mn-cs"/>
              </a:endParaRPr>
            </a:p>
          </p:txBody>
        </p:sp>
        <p:sp>
          <p:nvSpPr>
            <p:cNvPr id="21" name="Oval 7"/>
            <p:cNvSpPr>
              <a:spLocks noChangeArrowheads="1"/>
            </p:cNvSpPr>
            <p:nvPr/>
          </p:nvSpPr>
          <p:spPr bwMode="auto">
            <a:xfrm>
              <a:off x="6307921" y="1468409"/>
              <a:ext cx="897075" cy="891611"/>
            </a:xfrm>
            <a:prstGeom prst="ellipse">
              <a:avLst/>
            </a:prstGeom>
            <a:solidFill>
              <a:schemeClr val="bg1">
                <a:lumMod val="95000"/>
              </a:schemeClr>
            </a:solidFill>
            <a:ln w="22225">
              <a:noFill/>
              <a:round/>
            </a:ln>
            <a:effec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822960" rtl="0" eaLnBrk="1" fontAlgn="auto" latinLnBrk="0" hangingPunct="1">
                <a:lnSpc>
                  <a:spcPct val="100000"/>
                </a:lnSpc>
                <a:spcBef>
                  <a:spcPts val="0"/>
                </a:spcBef>
                <a:spcAft>
                  <a:spcPts val="0"/>
                </a:spcAft>
                <a:buClrTx/>
                <a:buSzTx/>
                <a:buFontTx/>
                <a:buNone/>
                <a:defRPr/>
              </a:pPr>
              <a:r>
                <a:rPr kumimoji="0" lang="zh-CN" altLang="en-US" sz="1170" b="0" i="0" u="none" strike="noStrike" kern="0" cap="none" spc="0" normalizeH="0" baseline="0" noProof="0" dirty="0">
                  <a:ln>
                    <a:noFill/>
                  </a:ln>
                  <a:solidFill>
                    <a:srgbClr val="D8D8D8">
                      <a:lumMod val="25000"/>
                    </a:srgbClr>
                  </a:solidFill>
                  <a:effectLst/>
                  <a:uLnTx/>
                  <a:uFillTx/>
                  <a:latin typeface="Calibri" panose="020F0502020204030204"/>
                  <a:ea typeface="微软雅黑" panose="020B0503020204020204" pitchFamily="34" charset="-122"/>
                  <a:cs typeface="+mn-cs"/>
                </a:rPr>
                <a:t>单击此处添加文本</a:t>
              </a:r>
              <a:endParaRPr kumimoji="0" lang="en-US" altLang="zh-CN" sz="1170" b="0" i="0" u="none" strike="noStrike" kern="0" cap="none" spc="0" normalizeH="0" baseline="0" noProof="0" dirty="0">
                <a:ln>
                  <a:noFill/>
                </a:ln>
                <a:solidFill>
                  <a:srgbClr val="D8D8D8">
                    <a:lumMod val="25000"/>
                  </a:srgbClr>
                </a:solidFill>
                <a:effectLst/>
                <a:uLnTx/>
                <a:uFillTx/>
                <a:latin typeface="Calibri" panose="020F0502020204030204"/>
                <a:ea typeface="微软雅黑" panose="020B0503020204020204" pitchFamily="34" charset="-122"/>
                <a:cs typeface="+mn-cs"/>
              </a:endParaRPr>
            </a:p>
          </p:txBody>
        </p:sp>
      </p:grpSp>
      <p:grpSp>
        <p:nvGrpSpPr>
          <p:cNvPr id="23" name="组合 22"/>
          <p:cNvGrpSpPr/>
          <p:nvPr/>
        </p:nvGrpSpPr>
        <p:grpSpPr bwMode="auto">
          <a:xfrm>
            <a:off x="790100" y="1714500"/>
            <a:ext cx="2058828" cy="2064544"/>
            <a:chOff x="2057536" y="1194444"/>
            <a:chExt cx="2075647" cy="2080525"/>
          </a:xfrm>
        </p:grpSpPr>
        <p:sp>
          <p:nvSpPr>
            <p:cNvPr id="24"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E6E02"/>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7415" rtl="0" eaLnBrk="1" fontAlgn="base" latinLnBrk="0" hangingPunct="1">
                <a:lnSpc>
                  <a:spcPct val="120000"/>
                </a:lnSpc>
                <a:spcBef>
                  <a:spcPts val="595"/>
                </a:spcBef>
                <a:spcAft>
                  <a:spcPts val="595"/>
                </a:spcAft>
                <a:buClrTx/>
                <a:buSzTx/>
                <a:buFontTx/>
                <a:buNone/>
                <a:defRPr/>
              </a:pPr>
              <a:endParaRPr kumimoji="0" lang="en-US" sz="2790" b="0" i="0" u="none" strike="noStrike" kern="0" cap="none" spc="0" normalizeH="0" baseline="0" noProof="0" dirty="0">
                <a:ln>
                  <a:noFill/>
                </a:ln>
                <a:solidFill>
                  <a:srgbClr val="D8D8D8">
                    <a:lumMod val="25000"/>
                  </a:srgbClr>
                </a:solidFill>
                <a:effectLst/>
                <a:uLnTx/>
                <a:uFillTx/>
                <a:latin typeface="Impact" panose="020B0806030902050204" pitchFamily="34" charset="0"/>
                <a:ea typeface="微软雅黑" panose="020B0503020204020204" pitchFamily="34" charset="-122"/>
                <a:cs typeface="+mn-cs"/>
              </a:endParaRPr>
            </a:p>
          </p:txBody>
        </p:sp>
        <p:sp>
          <p:nvSpPr>
            <p:cNvPr id="25" name="Oval 9"/>
            <p:cNvSpPr>
              <a:spLocks noChangeArrowheads="1"/>
            </p:cNvSpPr>
            <p:nvPr/>
          </p:nvSpPr>
          <p:spPr bwMode="auto">
            <a:xfrm>
              <a:off x="2404677" y="1544318"/>
              <a:ext cx="1378484" cy="1377897"/>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7415" rtl="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a:ln>
                    <a:noFill/>
                  </a:ln>
                  <a:solidFill>
                    <a:srgbClr val="D8D8D8">
                      <a:lumMod val="25000"/>
                    </a:srgbClr>
                  </a:solidFill>
                  <a:effectLst/>
                  <a:uLnTx/>
                  <a:uFillTx/>
                  <a:latin typeface="Calibri" panose="020F0502020204030204"/>
                  <a:ea typeface="微软雅黑" panose="020B0503020204020204" pitchFamily="34" charset="-122"/>
                  <a:cs typeface="+mn-cs"/>
                </a:rPr>
                <a:t>单击此处添加文本</a:t>
              </a:r>
              <a:endParaRPr kumimoji="0" lang="en-US" sz="1350" b="0" i="0" u="none" strike="noStrike" kern="0" cap="none" spc="0" normalizeH="0" baseline="0" noProof="0" dirty="0">
                <a:ln>
                  <a:noFill/>
                </a:ln>
                <a:solidFill>
                  <a:srgbClr val="D8D8D8">
                    <a:lumMod val="25000"/>
                  </a:srgbClr>
                </a:solidFill>
                <a:effectLst/>
                <a:uLnTx/>
                <a:uFillTx/>
                <a:latin typeface="Calibri" panose="020F0502020204030204"/>
                <a:ea typeface="微软雅黑" panose="020B0503020204020204" pitchFamily="34" charset="-122"/>
                <a:cs typeface="+mn-cs"/>
              </a:endParaRPr>
            </a:p>
          </p:txBody>
        </p:sp>
      </p:grpSp>
      <p:sp>
        <p:nvSpPr>
          <p:cNvPr id="26" name="TextBox 53"/>
          <p:cNvSpPr txBox="1">
            <a:spLocks noChangeArrowheads="1"/>
          </p:cNvSpPr>
          <p:nvPr/>
        </p:nvSpPr>
        <p:spPr bwMode="auto">
          <a:xfrm>
            <a:off x="848678" y="1347312"/>
            <a:ext cx="1714500" cy="299359"/>
          </a:xfrm>
          <a:prstGeom prst="rect">
            <a:avLst/>
          </a:prstGeom>
          <a:noFill/>
          <a:ln w="9525">
            <a:noFill/>
            <a:miter lim="800000"/>
          </a:ln>
        </p:spPr>
        <p:txBody>
          <a:bodyPr lIns="90723" tIns="45362" rIns="90723" bIns="4536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7415" rtl="0" eaLnBrk="1" fontAlgn="base" latinLnBrk="0" hangingPunct="1">
              <a:lnSpc>
                <a:spcPct val="100000"/>
              </a:lnSpc>
              <a:spcBef>
                <a:spcPct val="0"/>
              </a:spcBef>
              <a:spcAft>
                <a:spcPct val="0"/>
              </a:spcAft>
              <a:buClrTx/>
              <a:buSzTx/>
              <a:buFontTx/>
              <a:buNone/>
              <a:defRPr/>
            </a:pPr>
            <a:r>
              <a:rPr kumimoji="0" lang="zh-CN" altLang="en-US" sz="135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endParaRPr kumimoji="0" lang="zh-CN" altLang="en-US" sz="1980" b="0" i="0" u="none" strike="noStrike" kern="0" cap="none" spc="0" normalizeH="0" baseline="0" noProof="0" dirty="0">
              <a:ln>
                <a:noFill/>
              </a:ln>
              <a:solidFill>
                <a:srgbClr val="D8D8D8">
                  <a:lumMod val="25000"/>
                </a:srgbClr>
              </a:solidFill>
              <a:effectLst/>
              <a:uLnTx/>
              <a:uFillTx/>
              <a:latin typeface="Arial" panose="020B0604020202020204"/>
              <a:ea typeface="宋体" panose="02010600030101010101" pitchFamily="2" charset="-122"/>
              <a:cs typeface="宋体" panose="02010600030101010101" pitchFamily="2" charset="-122"/>
            </a:endParaRPr>
          </a:p>
        </p:txBody>
      </p:sp>
      <p:sp>
        <p:nvSpPr>
          <p:cNvPr id="27" name="TextBox 53"/>
          <p:cNvSpPr txBox="1">
            <a:spLocks noChangeArrowheads="1"/>
          </p:cNvSpPr>
          <p:nvPr/>
        </p:nvSpPr>
        <p:spPr bwMode="auto">
          <a:xfrm>
            <a:off x="3063240" y="1581627"/>
            <a:ext cx="1715929" cy="299359"/>
          </a:xfrm>
          <a:prstGeom prst="rect">
            <a:avLst/>
          </a:prstGeom>
          <a:noFill/>
          <a:ln w="9525">
            <a:noFill/>
            <a:miter lim="800000"/>
          </a:ln>
        </p:spPr>
        <p:txBody>
          <a:bodyPr lIns="90723" tIns="45362" rIns="90723" bIns="4536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7415" rtl="0" eaLnBrk="1" fontAlgn="base" latinLnBrk="0" hangingPunct="1">
              <a:lnSpc>
                <a:spcPct val="100000"/>
              </a:lnSpc>
              <a:spcBef>
                <a:spcPct val="0"/>
              </a:spcBef>
              <a:spcAft>
                <a:spcPct val="0"/>
              </a:spcAft>
              <a:buClrTx/>
              <a:buSzTx/>
              <a:buFontTx/>
              <a:buNone/>
              <a:defRPr/>
            </a:pPr>
            <a:r>
              <a:rPr kumimoji="0" lang="zh-CN" altLang="en-US" sz="135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endParaRPr kumimoji="0" lang="zh-CN" altLang="en-US" sz="1980" b="0" i="0" u="none" strike="noStrike" kern="0" cap="none" spc="0" normalizeH="0" baseline="0" noProof="0" dirty="0">
              <a:ln>
                <a:noFill/>
              </a:ln>
              <a:solidFill>
                <a:srgbClr val="D8D8D8">
                  <a:lumMod val="25000"/>
                </a:srgbClr>
              </a:solidFill>
              <a:effectLst/>
              <a:uLnTx/>
              <a:uFillTx/>
              <a:latin typeface="Arial" panose="020B0604020202020204"/>
              <a:ea typeface="宋体" panose="02010600030101010101" pitchFamily="2" charset="-122"/>
              <a:cs typeface="宋体" panose="02010600030101010101" pitchFamily="2" charset="-122"/>
            </a:endParaRPr>
          </a:p>
        </p:txBody>
      </p:sp>
      <p:sp>
        <p:nvSpPr>
          <p:cNvPr id="28" name="TextBox 53"/>
          <p:cNvSpPr txBox="1">
            <a:spLocks noChangeArrowheads="1"/>
          </p:cNvSpPr>
          <p:nvPr/>
        </p:nvSpPr>
        <p:spPr bwMode="auto">
          <a:xfrm>
            <a:off x="6565107" y="1918812"/>
            <a:ext cx="1500188" cy="299359"/>
          </a:xfrm>
          <a:prstGeom prst="rect">
            <a:avLst/>
          </a:prstGeom>
          <a:noFill/>
          <a:ln w="9525">
            <a:noFill/>
            <a:miter lim="800000"/>
          </a:ln>
        </p:spPr>
        <p:txBody>
          <a:bodyPr lIns="90723" tIns="45362" rIns="90723" bIns="4536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7415" rtl="0" eaLnBrk="1" fontAlgn="base" latinLnBrk="0" hangingPunct="1">
              <a:lnSpc>
                <a:spcPct val="100000"/>
              </a:lnSpc>
              <a:spcBef>
                <a:spcPct val="0"/>
              </a:spcBef>
              <a:spcAft>
                <a:spcPct val="0"/>
              </a:spcAft>
              <a:buClrTx/>
              <a:buSzTx/>
              <a:buFontTx/>
              <a:buNone/>
              <a:defRPr/>
            </a:pPr>
            <a:r>
              <a:rPr kumimoji="0" lang="zh-CN" altLang="en-US" sz="135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endParaRPr kumimoji="0" lang="zh-CN" altLang="en-US" sz="1980" b="0" i="0" u="none" strike="noStrike" kern="0" cap="none" spc="0" normalizeH="0" baseline="0" noProof="0" dirty="0">
              <a:ln>
                <a:noFill/>
              </a:ln>
              <a:solidFill>
                <a:srgbClr val="D8D8D8">
                  <a:lumMod val="25000"/>
                </a:srgbClr>
              </a:solidFill>
              <a:effectLst/>
              <a:uLnTx/>
              <a:uFillTx/>
              <a:latin typeface="Arial" panose="020B0604020202020204"/>
              <a:ea typeface="宋体" panose="02010600030101010101" pitchFamily="2" charset="-122"/>
              <a:cs typeface="宋体" panose="02010600030101010101" pitchFamily="2" charset="-122"/>
            </a:endParaRPr>
          </a:p>
        </p:txBody>
      </p:sp>
      <p:grpSp>
        <p:nvGrpSpPr>
          <p:cNvPr id="29" name="组合 28"/>
          <p:cNvGrpSpPr/>
          <p:nvPr/>
        </p:nvGrpSpPr>
        <p:grpSpPr bwMode="auto">
          <a:xfrm>
            <a:off x="6493669" y="2363153"/>
            <a:ext cx="1643063" cy="1647349"/>
            <a:chOff x="2057536" y="1194444"/>
            <a:chExt cx="2075647" cy="2080525"/>
          </a:xfrm>
        </p:grpSpPr>
        <p:sp>
          <p:nvSpPr>
            <p:cNvPr id="3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1">
                <a:lumMod val="50000"/>
              </a:schemeClr>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7415" rtl="0" eaLnBrk="1" fontAlgn="base" latinLnBrk="0" hangingPunct="1">
                <a:lnSpc>
                  <a:spcPct val="120000"/>
                </a:lnSpc>
                <a:spcBef>
                  <a:spcPts val="595"/>
                </a:spcBef>
                <a:spcAft>
                  <a:spcPts val="595"/>
                </a:spcAft>
                <a:buClrTx/>
                <a:buSzTx/>
                <a:buFontTx/>
                <a:buNone/>
                <a:defRPr/>
              </a:pPr>
              <a:endParaRPr kumimoji="0" lang="en-US" sz="2790" b="0" i="0" u="none" strike="noStrike" kern="0" cap="none" spc="0" normalizeH="0" baseline="0" noProof="0" dirty="0">
                <a:ln>
                  <a:noFill/>
                </a:ln>
                <a:solidFill>
                  <a:srgbClr val="D8D8D8">
                    <a:lumMod val="25000"/>
                  </a:srgbClr>
                </a:solidFill>
                <a:effectLst/>
                <a:uLnTx/>
                <a:uFillTx/>
                <a:latin typeface="Impact" panose="020B0806030902050204" pitchFamily="34" charset="0"/>
                <a:ea typeface="微软雅黑" panose="020B0503020204020204" pitchFamily="34" charset="-122"/>
                <a:cs typeface="+mn-cs"/>
              </a:endParaRPr>
            </a:p>
          </p:txBody>
        </p:sp>
        <p:sp>
          <p:nvSpPr>
            <p:cNvPr id="31" name="Oval 9"/>
            <p:cNvSpPr>
              <a:spLocks noChangeArrowheads="1"/>
            </p:cNvSpPr>
            <p:nvPr/>
          </p:nvSpPr>
          <p:spPr bwMode="auto">
            <a:xfrm>
              <a:off x="2404079" y="1544506"/>
              <a:ext cx="1378952" cy="1378596"/>
            </a:xfrm>
            <a:prstGeom prst="ellipse">
              <a:avLst/>
            </a:prstGeom>
            <a:solidFill>
              <a:schemeClr val="bg1">
                <a:lumMod val="95000"/>
              </a:schemeClr>
            </a:solidFill>
            <a:ln w="22225">
              <a:noFill/>
              <a:roun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7415" rtl="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a:ln>
                    <a:noFill/>
                  </a:ln>
                  <a:solidFill>
                    <a:srgbClr val="D8D8D8">
                      <a:lumMod val="25000"/>
                    </a:srgbClr>
                  </a:solidFill>
                  <a:effectLst/>
                  <a:uLnTx/>
                  <a:uFillTx/>
                  <a:latin typeface="Calibri" panose="020F0502020204030204"/>
                  <a:ea typeface="微软雅黑" panose="020B0503020204020204" pitchFamily="34" charset="-122"/>
                  <a:cs typeface="+mn-cs"/>
                </a:rPr>
                <a:t>单击此处添加文本</a:t>
              </a:r>
              <a:endParaRPr kumimoji="0" lang="en-US" sz="1350" b="0" i="0" u="none" strike="noStrike" kern="0" cap="none" spc="0" normalizeH="0" baseline="0" noProof="0" dirty="0">
                <a:ln>
                  <a:noFill/>
                </a:ln>
                <a:solidFill>
                  <a:srgbClr val="D8D8D8">
                    <a:lumMod val="25000"/>
                  </a:srgbClr>
                </a:solidFill>
                <a:effectLst/>
                <a:uLnTx/>
                <a:uFillTx/>
                <a:latin typeface="Calibri" panose="020F0502020204030204"/>
                <a:ea typeface="微软雅黑" panose="020B0503020204020204" pitchFamily="34" charset="-122"/>
                <a:cs typeface="+mn-cs"/>
              </a:endParaRPr>
            </a:p>
          </p:txBody>
        </p:sp>
      </p:grpSp>
      <p:sp>
        <p:nvSpPr>
          <p:cNvPr id="32" name="TextBox 53"/>
          <p:cNvSpPr txBox="1">
            <a:spLocks noChangeArrowheads="1"/>
          </p:cNvSpPr>
          <p:nvPr/>
        </p:nvSpPr>
        <p:spPr bwMode="auto">
          <a:xfrm>
            <a:off x="5002055" y="1081564"/>
            <a:ext cx="1715928" cy="299359"/>
          </a:xfrm>
          <a:prstGeom prst="rect">
            <a:avLst/>
          </a:prstGeom>
          <a:noFill/>
          <a:ln w="9525">
            <a:noFill/>
            <a:miter lim="800000"/>
          </a:ln>
        </p:spPr>
        <p:txBody>
          <a:bodyPr lIns="90723" tIns="45362" rIns="90723" bIns="4536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07415" rtl="0" eaLnBrk="1" fontAlgn="base" latinLnBrk="0" hangingPunct="1">
              <a:lnSpc>
                <a:spcPct val="100000"/>
              </a:lnSpc>
              <a:spcBef>
                <a:spcPct val="0"/>
              </a:spcBef>
              <a:spcAft>
                <a:spcPct val="0"/>
              </a:spcAft>
              <a:buClrTx/>
              <a:buSzTx/>
              <a:buFontTx/>
              <a:buNone/>
              <a:defRPr/>
            </a:pPr>
            <a:r>
              <a:rPr kumimoji="0" lang="zh-CN" altLang="en-US" sz="1350" b="1" i="0" u="none" strike="noStrike" kern="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endParaRPr kumimoji="0" lang="zh-CN" altLang="en-US" sz="1980" b="0" i="0" u="none" strike="noStrike" kern="0" cap="none" spc="0" normalizeH="0" baseline="0" noProof="0" dirty="0">
              <a:ln>
                <a:noFill/>
              </a:ln>
              <a:solidFill>
                <a:srgbClr val="D8D8D8">
                  <a:lumMod val="25000"/>
                </a:srgbClr>
              </a:solidFill>
              <a:effectLst/>
              <a:uLnTx/>
              <a:uFillTx/>
              <a:latin typeface="Arial" panose="020B0604020202020204"/>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4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nodeType="withEffect">
                                  <p:stCondLst>
                                    <p:cond delay="6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100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par>
                          <p:cTn id="21" fill="hold">
                            <p:stCondLst>
                              <p:cond delay="1500"/>
                            </p:stCondLst>
                            <p:childTnLst>
                              <p:par>
                                <p:cTn id="22" presetID="8" presetClass="emph" presetSubtype="0" fill="hold" nodeType="afterEffect">
                                  <p:stCondLst>
                                    <p:cond delay="0"/>
                                  </p:stCondLst>
                                  <p:childTnLst>
                                    <p:animRot by="21600000">
                                      <p:cBhvr>
                                        <p:cTn id="23" dur="2000" fill="hold"/>
                                        <p:tgtEl>
                                          <p:spTgt spid="16"/>
                                        </p:tgtEl>
                                        <p:attrNameLst>
                                          <p:attrName>r</p:attrName>
                                        </p:attrNameLst>
                                      </p:cBhvr>
                                    </p:animRot>
                                  </p:childTnLst>
                                </p:cTn>
                              </p:par>
                              <p:par>
                                <p:cTn id="24" presetID="8" presetClass="emph" presetSubtype="0" fill="hold" nodeType="withEffect">
                                  <p:stCondLst>
                                    <p:cond delay="0"/>
                                  </p:stCondLst>
                                  <p:childTnLst>
                                    <p:animRot by="21600000">
                                      <p:cBhvr>
                                        <p:cTn id="25" dur="1500" fill="hold"/>
                                        <p:tgtEl>
                                          <p:spTgt spid="23"/>
                                        </p:tgtEl>
                                        <p:attrNameLst>
                                          <p:attrName>r</p:attrName>
                                        </p:attrNameLst>
                                      </p:cBhvr>
                                    </p:animRot>
                                  </p:childTnLst>
                                </p:cTn>
                              </p:par>
                              <p:par>
                                <p:cTn id="26" presetID="8" presetClass="emph" presetSubtype="0" fill="hold" nodeType="withEffect">
                                  <p:stCondLst>
                                    <p:cond delay="0"/>
                                  </p:stCondLst>
                                  <p:childTnLst>
                                    <p:animRot by="21600000">
                                      <p:cBhvr>
                                        <p:cTn id="27" dur="1000" fill="hold"/>
                                        <p:tgtEl>
                                          <p:spTgt spid="19"/>
                                        </p:tgtEl>
                                        <p:attrNameLst>
                                          <p:attrName>r</p:attrName>
                                        </p:attrNameLst>
                                      </p:cBhvr>
                                    </p:animRot>
                                  </p:childTnLst>
                                </p:cTn>
                              </p:par>
                              <p:par>
                                <p:cTn id="28" presetID="8" presetClass="emph" presetSubtype="0" fill="hold" nodeType="withEffect">
                                  <p:stCondLst>
                                    <p:cond delay="0"/>
                                  </p:stCondLst>
                                  <p:childTnLst>
                                    <p:animRot by="21600000">
                                      <p:cBhvr>
                                        <p:cTn id="29" dur="1500" fill="hold"/>
                                        <p:tgtEl>
                                          <p:spTgt spid="29"/>
                                        </p:tgtEl>
                                        <p:attrNameLst>
                                          <p:attrName>r</p:attrName>
                                        </p:attrNameLst>
                                      </p:cBhvr>
                                    </p:animRot>
                                  </p:childTnLst>
                                </p:cTn>
                              </p:par>
                              <p:par>
                                <p:cTn id="30" presetID="42" presetClass="entr" presetSubtype="0" fill="hold" grpId="0" nodeType="withEffect">
                                  <p:stCondLst>
                                    <p:cond delay="6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anim calcmode="lin" valueType="num">
                                      <p:cBhvr>
                                        <p:cTn id="33" dur="500" fill="hold"/>
                                        <p:tgtEl>
                                          <p:spTgt spid="26"/>
                                        </p:tgtEl>
                                        <p:attrNameLst>
                                          <p:attrName>ppt_x</p:attrName>
                                        </p:attrNameLst>
                                      </p:cBhvr>
                                      <p:tavLst>
                                        <p:tav tm="0">
                                          <p:val>
                                            <p:strVal val="#ppt_x"/>
                                          </p:val>
                                        </p:tav>
                                        <p:tav tm="100000">
                                          <p:val>
                                            <p:strVal val="#ppt_x"/>
                                          </p:val>
                                        </p:tav>
                                      </p:tavLst>
                                    </p:anim>
                                    <p:anim calcmode="lin" valueType="num">
                                      <p:cBhvr>
                                        <p:cTn id="34" dur="5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10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anim calcmode="lin" valueType="num">
                                      <p:cBhvr>
                                        <p:cTn id="38" dur="500" fill="hold"/>
                                        <p:tgtEl>
                                          <p:spTgt spid="27"/>
                                        </p:tgtEl>
                                        <p:attrNameLst>
                                          <p:attrName>ppt_x</p:attrName>
                                        </p:attrNameLst>
                                      </p:cBhvr>
                                      <p:tavLst>
                                        <p:tav tm="0">
                                          <p:val>
                                            <p:strVal val="#ppt_x"/>
                                          </p:val>
                                        </p:tav>
                                        <p:tav tm="100000">
                                          <p:val>
                                            <p:strVal val="#ppt_x"/>
                                          </p:val>
                                        </p:tav>
                                      </p:tavLst>
                                    </p:anim>
                                    <p:anim calcmode="lin" valueType="num">
                                      <p:cBhvr>
                                        <p:cTn id="39" dur="500" fill="hold"/>
                                        <p:tgtEl>
                                          <p:spTgt spid="2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anim calcmode="lin" valueType="num">
                                      <p:cBhvr>
                                        <p:cTn id="43" dur="500" fill="hold"/>
                                        <p:tgtEl>
                                          <p:spTgt spid="28"/>
                                        </p:tgtEl>
                                        <p:attrNameLst>
                                          <p:attrName>ppt_x</p:attrName>
                                        </p:attrNameLst>
                                      </p:cBhvr>
                                      <p:tavLst>
                                        <p:tav tm="0">
                                          <p:val>
                                            <p:strVal val="#ppt_x"/>
                                          </p:val>
                                        </p:tav>
                                        <p:tav tm="100000">
                                          <p:val>
                                            <p:strVal val="#ppt_x"/>
                                          </p:val>
                                        </p:tav>
                                      </p:tavLst>
                                    </p:anim>
                                    <p:anim calcmode="lin" valueType="num">
                                      <p:cBhvr>
                                        <p:cTn id="44" dur="500" fill="hold"/>
                                        <p:tgtEl>
                                          <p:spTgt spid="2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60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anim calcmode="lin" valueType="num">
                                      <p:cBhvr>
                                        <p:cTn id="48" dur="500" fill="hold"/>
                                        <p:tgtEl>
                                          <p:spTgt spid="32"/>
                                        </p:tgtEl>
                                        <p:attrNameLst>
                                          <p:attrName>ppt_x</p:attrName>
                                        </p:attrNameLst>
                                      </p:cBhvr>
                                      <p:tavLst>
                                        <p:tav tm="0">
                                          <p:val>
                                            <p:strVal val="#ppt_x"/>
                                          </p:val>
                                        </p:tav>
                                        <p:tav tm="100000">
                                          <p:val>
                                            <p:strVal val="#ppt_x"/>
                                          </p:val>
                                        </p:tav>
                                      </p:tavLst>
                                    </p:anim>
                                    <p:anim calcmode="lin" valueType="num">
                                      <p:cBhvr>
                                        <p:cTn id="4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8"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5"/>
          <p:cNvSpPr txBox="1">
            <a:spLocks noChangeArrowheads="1"/>
          </p:cNvSpPr>
          <p:nvPr/>
        </p:nvSpPr>
        <p:spPr bwMode="ltGray">
          <a:xfrm>
            <a:off x="770097" y="141447"/>
            <a:ext cx="3046095" cy="48013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252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 </a:t>
            </a:r>
          </a:p>
        </p:txBody>
      </p:sp>
      <p:sp>
        <p:nvSpPr>
          <p:cNvPr id="15" name="Oval 2"/>
          <p:cNvSpPr>
            <a:spLocks noChangeArrowheads="1"/>
          </p:cNvSpPr>
          <p:nvPr/>
        </p:nvSpPr>
        <p:spPr bwMode="auto">
          <a:xfrm>
            <a:off x="3637598" y="1814513"/>
            <a:ext cx="1823085" cy="1823085"/>
          </a:xfrm>
          <a:prstGeom prst="ellipse">
            <a:avLst/>
          </a:prstGeom>
          <a:solidFill>
            <a:schemeClr val="tx1">
              <a:alpha val="10196"/>
            </a:schemeClr>
          </a:solidFill>
          <a:ln w="19050" cap="rnd" algn="ctr">
            <a:solidFill>
              <a:srgbClr val="9E9E9E"/>
            </a:solidFill>
            <a:prstDash val="sysDot"/>
            <a:round/>
          </a:ln>
        </p:spPr>
        <p:txBody>
          <a:bodyPr wrap="none" lIns="90723" tIns="45362" rIns="90723" bIns="45362" anchor="ct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mn-cs"/>
            </a:endParaRPr>
          </a:p>
        </p:txBody>
      </p:sp>
      <p:sp>
        <p:nvSpPr>
          <p:cNvPr id="16" name="Freeform 6"/>
          <p:cNvSpPr/>
          <p:nvPr/>
        </p:nvSpPr>
        <p:spPr bwMode="auto">
          <a:xfrm rot="5400000">
            <a:off x="2336721" y="1509475"/>
            <a:ext cx="3368993" cy="2124551"/>
          </a:xfrm>
          <a:custGeom>
            <a:avLst/>
            <a:gdLst>
              <a:gd name="T0" fmla="*/ 224 w 2848"/>
              <a:gd name="T1" fmla="*/ 484 h 1795"/>
              <a:gd name="T2" fmla="*/ 231 w 2848"/>
              <a:gd name="T3" fmla="*/ 587 h 1795"/>
              <a:gd name="T4" fmla="*/ 246 w 2848"/>
              <a:gd name="T5" fmla="*/ 687 h 1795"/>
              <a:gd name="T6" fmla="*/ 267 w 2848"/>
              <a:gd name="T7" fmla="*/ 785 h 1795"/>
              <a:gd name="T8" fmla="*/ 295 w 2848"/>
              <a:gd name="T9" fmla="*/ 881 h 1795"/>
              <a:gd name="T10" fmla="*/ 329 w 2848"/>
              <a:gd name="T11" fmla="*/ 973 h 1795"/>
              <a:gd name="T12" fmla="*/ 371 w 2848"/>
              <a:gd name="T13" fmla="*/ 1062 h 1795"/>
              <a:gd name="T14" fmla="*/ 419 w 2848"/>
              <a:gd name="T15" fmla="*/ 1147 h 1795"/>
              <a:gd name="T16" fmla="*/ 472 w 2848"/>
              <a:gd name="T17" fmla="*/ 1228 h 1795"/>
              <a:gd name="T18" fmla="*/ 531 w 2848"/>
              <a:gd name="T19" fmla="*/ 1305 h 1795"/>
              <a:gd name="T20" fmla="*/ 595 w 2848"/>
              <a:gd name="T21" fmla="*/ 1377 h 1795"/>
              <a:gd name="T22" fmla="*/ 665 w 2848"/>
              <a:gd name="T23" fmla="*/ 1445 h 1795"/>
              <a:gd name="T24" fmla="*/ 739 w 2848"/>
              <a:gd name="T25" fmla="*/ 1508 h 1795"/>
              <a:gd name="T26" fmla="*/ 817 w 2848"/>
              <a:gd name="T27" fmla="*/ 1565 h 1795"/>
              <a:gd name="T28" fmla="*/ 900 w 2848"/>
              <a:gd name="T29" fmla="*/ 1617 h 1795"/>
              <a:gd name="T30" fmla="*/ 986 w 2848"/>
              <a:gd name="T31" fmla="*/ 1662 h 1795"/>
              <a:gd name="T32" fmla="*/ 1076 w 2848"/>
              <a:gd name="T33" fmla="*/ 1702 h 1795"/>
              <a:gd name="T34" fmla="*/ 1169 w 2848"/>
              <a:gd name="T35" fmla="*/ 1734 h 1795"/>
              <a:gd name="T36" fmla="*/ 1266 w 2848"/>
              <a:gd name="T37" fmla="*/ 1761 h 1795"/>
              <a:gd name="T38" fmla="*/ 1365 w 2848"/>
              <a:gd name="T39" fmla="*/ 1780 h 1795"/>
              <a:gd name="T40" fmla="*/ 1467 w 2848"/>
              <a:gd name="T41" fmla="*/ 1790 h 1795"/>
              <a:gd name="T42" fmla="*/ 1569 w 2848"/>
              <a:gd name="T43" fmla="*/ 1795 h 1795"/>
              <a:gd name="T44" fmla="*/ 1680 w 2848"/>
              <a:gd name="T45" fmla="*/ 1790 h 1795"/>
              <a:gd name="T46" fmla="*/ 1842 w 2848"/>
              <a:gd name="T47" fmla="*/ 1767 h 1795"/>
              <a:gd name="T48" fmla="*/ 1997 w 2848"/>
              <a:gd name="T49" fmla="*/ 1725 h 1795"/>
              <a:gd name="T50" fmla="*/ 2143 w 2848"/>
              <a:gd name="T51" fmla="*/ 1666 h 1795"/>
              <a:gd name="T52" fmla="*/ 2281 w 2848"/>
              <a:gd name="T53" fmla="*/ 1592 h 1795"/>
              <a:gd name="T54" fmla="*/ 2408 w 2848"/>
              <a:gd name="T55" fmla="*/ 1501 h 1795"/>
              <a:gd name="T56" fmla="*/ 2525 w 2848"/>
              <a:gd name="T57" fmla="*/ 1397 h 1795"/>
              <a:gd name="T58" fmla="*/ 2627 w 2848"/>
              <a:gd name="T59" fmla="*/ 1280 h 1795"/>
              <a:gd name="T60" fmla="*/ 2716 w 2848"/>
              <a:gd name="T61" fmla="*/ 1153 h 1795"/>
              <a:gd name="T62" fmla="*/ 2790 w 2848"/>
              <a:gd name="T63" fmla="*/ 1015 h 1795"/>
              <a:gd name="T64" fmla="*/ 2848 w 2848"/>
              <a:gd name="T65" fmla="*/ 867 h 1795"/>
              <a:gd name="T66" fmla="*/ 2721 w 2848"/>
              <a:gd name="T67" fmla="*/ 994 h 1795"/>
              <a:gd name="T68" fmla="*/ 2691 w 2848"/>
              <a:gd name="T69" fmla="*/ 1003 h 1795"/>
              <a:gd name="T70" fmla="*/ 2671 w 2848"/>
              <a:gd name="T71" fmla="*/ 999 h 1795"/>
              <a:gd name="T72" fmla="*/ 2415 w 2848"/>
              <a:gd name="T73" fmla="*/ 749 h 1795"/>
              <a:gd name="T74" fmla="*/ 2390 w 2848"/>
              <a:gd name="T75" fmla="*/ 813 h 1795"/>
              <a:gd name="T76" fmla="*/ 2343 w 2848"/>
              <a:gd name="T77" fmla="*/ 905 h 1795"/>
              <a:gd name="T78" fmla="*/ 2286 w 2848"/>
              <a:gd name="T79" fmla="*/ 990 h 1795"/>
              <a:gd name="T80" fmla="*/ 2220 w 2848"/>
              <a:gd name="T81" fmla="*/ 1066 h 1795"/>
              <a:gd name="T82" fmla="*/ 2146 w 2848"/>
              <a:gd name="T83" fmla="*/ 1136 h 1795"/>
              <a:gd name="T84" fmla="*/ 2064 w 2848"/>
              <a:gd name="T85" fmla="*/ 1198 h 1795"/>
              <a:gd name="T86" fmla="*/ 1976 w 2848"/>
              <a:gd name="T87" fmla="*/ 1249 h 1795"/>
              <a:gd name="T88" fmla="*/ 1882 w 2848"/>
              <a:gd name="T89" fmla="*/ 1291 h 1795"/>
              <a:gd name="T90" fmla="*/ 1782 w 2848"/>
              <a:gd name="T91" fmla="*/ 1320 h 1795"/>
              <a:gd name="T92" fmla="*/ 1678 w 2848"/>
              <a:gd name="T93" fmla="*/ 1339 h 1795"/>
              <a:gd name="T94" fmla="*/ 1569 w 2848"/>
              <a:gd name="T95" fmla="*/ 1346 h 1795"/>
              <a:gd name="T96" fmla="*/ 1478 w 2848"/>
              <a:gd name="T97" fmla="*/ 1342 h 1795"/>
              <a:gd name="T98" fmla="*/ 1345 w 2848"/>
              <a:gd name="T99" fmla="*/ 1318 h 1795"/>
              <a:gd name="T100" fmla="*/ 1221 w 2848"/>
              <a:gd name="T101" fmla="*/ 1275 h 1795"/>
              <a:gd name="T102" fmla="*/ 1104 w 2848"/>
              <a:gd name="T103" fmla="*/ 1216 h 1795"/>
              <a:gd name="T104" fmla="*/ 999 w 2848"/>
              <a:gd name="T105" fmla="*/ 1141 h 1795"/>
              <a:gd name="T106" fmla="*/ 906 w 2848"/>
              <a:gd name="T107" fmla="*/ 1052 h 1795"/>
              <a:gd name="T108" fmla="*/ 825 w 2848"/>
              <a:gd name="T109" fmla="*/ 951 h 1795"/>
              <a:gd name="T110" fmla="*/ 760 w 2848"/>
              <a:gd name="T111" fmla="*/ 839 h 1795"/>
              <a:gd name="T112" fmla="*/ 713 w 2848"/>
              <a:gd name="T113" fmla="*/ 716 h 1795"/>
              <a:gd name="T114" fmla="*/ 683 w 2848"/>
              <a:gd name="T115" fmla="*/ 586 h 1795"/>
              <a:gd name="T116" fmla="*/ 673 w 2848"/>
              <a:gd name="T117" fmla="*/ 449 h 1795"/>
              <a:gd name="T118" fmla="*/ 0 w 2848"/>
              <a:gd name="T119" fmla="*/ 449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8" h="1795">
                <a:moveTo>
                  <a:pt x="224" y="449"/>
                </a:moveTo>
                <a:lnTo>
                  <a:pt x="224" y="449"/>
                </a:lnTo>
                <a:lnTo>
                  <a:pt x="224" y="484"/>
                </a:lnTo>
                <a:lnTo>
                  <a:pt x="226" y="519"/>
                </a:lnTo>
                <a:lnTo>
                  <a:pt x="228" y="553"/>
                </a:lnTo>
                <a:lnTo>
                  <a:pt x="231" y="587"/>
                </a:lnTo>
                <a:lnTo>
                  <a:pt x="235" y="620"/>
                </a:lnTo>
                <a:lnTo>
                  <a:pt x="240" y="654"/>
                </a:lnTo>
                <a:lnTo>
                  <a:pt x="246" y="687"/>
                </a:lnTo>
                <a:lnTo>
                  <a:pt x="252" y="720"/>
                </a:lnTo>
                <a:lnTo>
                  <a:pt x="259" y="754"/>
                </a:lnTo>
                <a:lnTo>
                  <a:pt x="267" y="785"/>
                </a:lnTo>
                <a:lnTo>
                  <a:pt x="275" y="817"/>
                </a:lnTo>
                <a:lnTo>
                  <a:pt x="285" y="849"/>
                </a:lnTo>
                <a:lnTo>
                  <a:pt x="295" y="881"/>
                </a:lnTo>
                <a:lnTo>
                  <a:pt x="306" y="912"/>
                </a:lnTo>
                <a:lnTo>
                  <a:pt x="318" y="942"/>
                </a:lnTo>
                <a:lnTo>
                  <a:pt x="329" y="973"/>
                </a:lnTo>
                <a:lnTo>
                  <a:pt x="342" y="1003"/>
                </a:lnTo>
                <a:lnTo>
                  <a:pt x="357" y="1032"/>
                </a:lnTo>
                <a:lnTo>
                  <a:pt x="371" y="1062"/>
                </a:lnTo>
                <a:lnTo>
                  <a:pt x="386" y="1090"/>
                </a:lnTo>
                <a:lnTo>
                  <a:pt x="403" y="1118"/>
                </a:lnTo>
                <a:lnTo>
                  <a:pt x="419" y="1147"/>
                </a:lnTo>
                <a:lnTo>
                  <a:pt x="436" y="1174"/>
                </a:lnTo>
                <a:lnTo>
                  <a:pt x="453" y="1201"/>
                </a:lnTo>
                <a:lnTo>
                  <a:pt x="472" y="1228"/>
                </a:lnTo>
                <a:lnTo>
                  <a:pt x="491" y="1254"/>
                </a:lnTo>
                <a:lnTo>
                  <a:pt x="511" y="1280"/>
                </a:lnTo>
                <a:lnTo>
                  <a:pt x="531" y="1305"/>
                </a:lnTo>
                <a:lnTo>
                  <a:pt x="553" y="1330"/>
                </a:lnTo>
                <a:lnTo>
                  <a:pt x="574" y="1353"/>
                </a:lnTo>
                <a:lnTo>
                  <a:pt x="595" y="1377"/>
                </a:lnTo>
                <a:lnTo>
                  <a:pt x="618" y="1401"/>
                </a:lnTo>
                <a:lnTo>
                  <a:pt x="641" y="1423"/>
                </a:lnTo>
                <a:lnTo>
                  <a:pt x="665" y="1445"/>
                </a:lnTo>
                <a:lnTo>
                  <a:pt x="690" y="1467"/>
                </a:lnTo>
                <a:lnTo>
                  <a:pt x="713" y="1487"/>
                </a:lnTo>
                <a:lnTo>
                  <a:pt x="739" y="1508"/>
                </a:lnTo>
                <a:lnTo>
                  <a:pt x="764" y="1527"/>
                </a:lnTo>
                <a:lnTo>
                  <a:pt x="791" y="1546"/>
                </a:lnTo>
                <a:lnTo>
                  <a:pt x="817" y="1565"/>
                </a:lnTo>
                <a:lnTo>
                  <a:pt x="844" y="1582"/>
                </a:lnTo>
                <a:lnTo>
                  <a:pt x="872" y="1600"/>
                </a:lnTo>
                <a:lnTo>
                  <a:pt x="900" y="1617"/>
                </a:lnTo>
                <a:lnTo>
                  <a:pt x="928" y="1632"/>
                </a:lnTo>
                <a:lnTo>
                  <a:pt x="957" y="1647"/>
                </a:lnTo>
                <a:lnTo>
                  <a:pt x="986" y="1662"/>
                </a:lnTo>
                <a:lnTo>
                  <a:pt x="1016" y="1676"/>
                </a:lnTo>
                <a:lnTo>
                  <a:pt x="1046" y="1689"/>
                </a:lnTo>
                <a:lnTo>
                  <a:pt x="1076" y="1702"/>
                </a:lnTo>
                <a:lnTo>
                  <a:pt x="1106" y="1714"/>
                </a:lnTo>
                <a:lnTo>
                  <a:pt x="1138" y="1724"/>
                </a:lnTo>
                <a:lnTo>
                  <a:pt x="1169" y="1734"/>
                </a:lnTo>
                <a:lnTo>
                  <a:pt x="1201" y="1743"/>
                </a:lnTo>
                <a:lnTo>
                  <a:pt x="1233" y="1752"/>
                </a:lnTo>
                <a:lnTo>
                  <a:pt x="1266" y="1761"/>
                </a:lnTo>
                <a:lnTo>
                  <a:pt x="1299" y="1768"/>
                </a:lnTo>
                <a:lnTo>
                  <a:pt x="1332" y="1774"/>
                </a:lnTo>
                <a:lnTo>
                  <a:pt x="1365" y="1780"/>
                </a:lnTo>
                <a:lnTo>
                  <a:pt x="1398" y="1784"/>
                </a:lnTo>
                <a:lnTo>
                  <a:pt x="1432" y="1788"/>
                </a:lnTo>
                <a:lnTo>
                  <a:pt x="1467" y="1790"/>
                </a:lnTo>
                <a:lnTo>
                  <a:pt x="1501" y="1793"/>
                </a:lnTo>
                <a:lnTo>
                  <a:pt x="1535" y="1794"/>
                </a:lnTo>
                <a:lnTo>
                  <a:pt x="1569" y="1795"/>
                </a:lnTo>
                <a:lnTo>
                  <a:pt x="1569" y="1795"/>
                </a:lnTo>
                <a:lnTo>
                  <a:pt x="1625" y="1794"/>
                </a:lnTo>
                <a:lnTo>
                  <a:pt x="1680" y="1790"/>
                </a:lnTo>
                <a:lnTo>
                  <a:pt x="1735" y="1784"/>
                </a:lnTo>
                <a:lnTo>
                  <a:pt x="1789" y="1777"/>
                </a:lnTo>
                <a:lnTo>
                  <a:pt x="1842" y="1767"/>
                </a:lnTo>
                <a:lnTo>
                  <a:pt x="1894" y="1755"/>
                </a:lnTo>
                <a:lnTo>
                  <a:pt x="1946" y="1742"/>
                </a:lnTo>
                <a:lnTo>
                  <a:pt x="1997" y="1725"/>
                </a:lnTo>
                <a:lnTo>
                  <a:pt x="2046" y="1708"/>
                </a:lnTo>
                <a:lnTo>
                  <a:pt x="2096" y="1688"/>
                </a:lnTo>
                <a:lnTo>
                  <a:pt x="2143" y="1666"/>
                </a:lnTo>
                <a:lnTo>
                  <a:pt x="2191" y="1643"/>
                </a:lnTo>
                <a:lnTo>
                  <a:pt x="2237" y="1618"/>
                </a:lnTo>
                <a:lnTo>
                  <a:pt x="2281" y="1592"/>
                </a:lnTo>
                <a:lnTo>
                  <a:pt x="2325" y="1562"/>
                </a:lnTo>
                <a:lnTo>
                  <a:pt x="2368" y="1533"/>
                </a:lnTo>
                <a:lnTo>
                  <a:pt x="2408" y="1501"/>
                </a:lnTo>
                <a:lnTo>
                  <a:pt x="2448" y="1468"/>
                </a:lnTo>
                <a:lnTo>
                  <a:pt x="2487" y="1434"/>
                </a:lnTo>
                <a:lnTo>
                  <a:pt x="2525" y="1397"/>
                </a:lnTo>
                <a:lnTo>
                  <a:pt x="2560" y="1359"/>
                </a:lnTo>
                <a:lnTo>
                  <a:pt x="2594" y="1322"/>
                </a:lnTo>
                <a:lnTo>
                  <a:pt x="2627" y="1280"/>
                </a:lnTo>
                <a:lnTo>
                  <a:pt x="2658" y="1239"/>
                </a:lnTo>
                <a:lnTo>
                  <a:pt x="2689" y="1196"/>
                </a:lnTo>
                <a:lnTo>
                  <a:pt x="2716" y="1153"/>
                </a:lnTo>
                <a:lnTo>
                  <a:pt x="2743" y="1108"/>
                </a:lnTo>
                <a:lnTo>
                  <a:pt x="2768" y="1062"/>
                </a:lnTo>
                <a:lnTo>
                  <a:pt x="2790" y="1015"/>
                </a:lnTo>
                <a:lnTo>
                  <a:pt x="2812" y="966"/>
                </a:lnTo>
                <a:lnTo>
                  <a:pt x="2832" y="918"/>
                </a:lnTo>
                <a:lnTo>
                  <a:pt x="2848" y="867"/>
                </a:lnTo>
                <a:lnTo>
                  <a:pt x="2728" y="987"/>
                </a:lnTo>
                <a:lnTo>
                  <a:pt x="2728" y="987"/>
                </a:lnTo>
                <a:lnTo>
                  <a:pt x="2721" y="994"/>
                </a:lnTo>
                <a:lnTo>
                  <a:pt x="2711" y="999"/>
                </a:lnTo>
                <a:lnTo>
                  <a:pt x="2702" y="1002"/>
                </a:lnTo>
                <a:lnTo>
                  <a:pt x="2691" y="1003"/>
                </a:lnTo>
                <a:lnTo>
                  <a:pt x="2691" y="1003"/>
                </a:lnTo>
                <a:lnTo>
                  <a:pt x="2681" y="1002"/>
                </a:lnTo>
                <a:lnTo>
                  <a:pt x="2671" y="999"/>
                </a:lnTo>
                <a:lnTo>
                  <a:pt x="2662" y="994"/>
                </a:lnTo>
                <a:lnTo>
                  <a:pt x="2653" y="987"/>
                </a:lnTo>
                <a:lnTo>
                  <a:pt x="2415" y="749"/>
                </a:lnTo>
                <a:lnTo>
                  <a:pt x="2415" y="749"/>
                </a:lnTo>
                <a:lnTo>
                  <a:pt x="2403" y="782"/>
                </a:lnTo>
                <a:lnTo>
                  <a:pt x="2390" y="813"/>
                </a:lnTo>
                <a:lnTo>
                  <a:pt x="2375" y="844"/>
                </a:lnTo>
                <a:lnTo>
                  <a:pt x="2359" y="875"/>
                </a:lnTo>
                <a:lnTo>
                  <a:pt x="2343" y="905"/>
                </a:lnTo>
                <a:lnTo>
                  <a:pt x="2325" y="933"/>
                </a:lnTo>
                <a:lnTo>
                  <a:pt x="2306" y="961"/>
                </a:lnTo>
                <a:lnTo>
                  <a:pt x="2286" y="990"/>
                </a:lnTo>
                <a:lnTo>
                  <a:pt x="2265" y="1016"/>
                </a:lnTo>
                <a:lnTo>
                  <a:pt x="2243" y="1042"/>
                </a:lnTo>
                <a:lnTo>
                  <a:pt x="2220" y="1066"/>
                </a:lnTo>
                <a:lnTo>
                  <a:pt x="2196" y="1091"/>
                </a:lnTo>
                <a:lnTo>
                  <a:pt x="2172" y="1114"/>
                </a:lnTo>
                <a:lnTo>
                  <a:pt x="2146" y="1136"/>
                </a:lnTo>
                <a:lnTo>
                  <a:pt x="2120" y="1157"/>
                </a:lnTo>
                <a:lnTo>
                  <a:pt x="2093" y="1179"/>
                </a:lnTo>
                <a:lnTo>
                  <a:pt x="2064" y="1198"/>
                </a:lnTo>
                <a:lnTo>
                  <a:pt x="2036" y="1215"/>
                </a:lnTo>
                <a:lnTo>
                  <a:pt x="2006" y="1233"/>
                </a:lnTo>
                <a:lnTo>
                  <a:pt x="1976" y="1249"/>
                </a:lnTo>
                <a:lnTo>
                  <a:pt x="1945" y="1264"/>
                </a:lnTo>
                <a:lnTo>
                  <a:pt x="1914" y="1278"/>
                </a:lnTo>
                <a:lnTo>
                  <a:pt x="1882" y="1291"/>
                </a:lnTo>
                <a:lnTo>
                  <a:pt x="1849" y="1301"/>
                </a:lnTo>
                <a:lnTo>
                  <a:pt x="1816" y="1312"/>
                </a:lnTo>
                <a:lnTo>
                  <a:pt x="1782" y="1320"/>
                </a:lnTo>
                <a:lnTo>
                  <a:pt x="1748" y="1329"/>
                </a:lnTo>
                <a:lnTo>
                  <a:pt x="1713" y="1334"/>
                </a:lnTo>
                <a:lnTo>
                  <a:pt x="1678" y="1339"/>
                </a:lnTo>
                <a:lnTo>
                  <a:pt x="1643" y="1343"/>
                </a:lnTo>
                <a:lnTo>
                  <a:pt x="1606" y="1345"/>
                </a:lnTo>
                <a:lnTo>
                  <a:pt x="1569" y="1346"/>
                </a:lnTo>
                <a:lnTo>
                  <a:pt x="1569" y="1346"/>
                </a:lnTo>
                <a:lnTo>
                  <a:pt x="1523" y="1345"/>
                </a:lnTo>
                <a:lnTo>
                  <a:pt x="1478" y="1342"/>
                </a:lnTo>
                <a:lnTo>
                  <a:pt x="1434" y="1336"/>
                </a:lnTo>
                <a:lnTo>
                  <a:pt x="1389" y="1327"/>
                </a:lnTo>
                <a:lnTo>
                  <a:pt x="1345" y="1318"/>
                </a:lnTo>
                <a:lnTo>
                  <a:pt x="1303" y="1306"/>
                </a:lnTo>
                <a:lnTo>
                  <a:pt x="1261" y="1292"/>
                </a:lnTo>
                <a:lnTo>
                  <a:pt x="1221" y="1275"/>
                </a:lnTo>
                <a:lnTo>
                  <a:pt x="1181" y="1258"/>
                </a:lnTo>
                <a:lnTo>
                  <a:pt x="1142" y="1238"/>
                </a:lnTo>
                <a:lnTo>
                  <a:pt x="1104" y="1216"/>
                </a:lnTo>
                <a:lnTo>
                  <a:pt x="1069" y="1193"/>
                </a:lnTo>
                <a:lnTo>
                  <a:pt x="1033" y="1168"/>
                </a:lnTo>
                <a:lnTo>
                  <a:pt x="999" y="1141"/>
                </a:lnTo>
                <a:lnTo>
                  <a:pt x="966" y="1114"/>
                </a:lnTo>
                <a:lnTo>
                  <a:pt x="935" y="1083"/>
                </a:lnTo>
                <a:lnTo>
                  <a:pt x="906" y="1052"/>
                </a:lnTo>
                <a:lnTo>
                  <a:pt x="877" y="1019"/>
                </a:lnTo>
                <a:lnTo>
                  <a:pt x="850" y="986"/>
                </a:lnTo>
                <a:lnTo>
                  <a:pt x="825" y="951"/>
                </a:lnTo>
                <a:lnTo>
                  <a:pt x="803" y="914"/>
                </a:lnTo>
                <a:lnTo>
                  <a:pt x="781" y="876"/>
                </a:lnTo>
                <a:lnTo>
                  <a:pt x="760" y="839"/>
                </a:lnTo>
                <a:lnTo>
                  <a:pt x="743" y="798"/>
                </a:lnTo>
                <a:lnTo>
                  <a:pt x="727" y="757"/>
                </a:lnTo>
                <a:lnTo>
                  <a:pt x="713" y="716"/>
                </a:lnTo>
                <a:lnTo>
                  <a:pt x="700" y="673"/>
                </a:lnTo>
                <a:lnTo>
                  <a:pt x="691" y="630"/>
                </a:lnTo>
                <a:lnTo>
                  <a:pt x="683" y="586"/>
                </a:lnTo>
                <a:lnTo>
                  <a:pt x="677" y="541"/>
                </a:lnTo>
                <a:lnTo>
                  <a:pt x="674" y="495"/>
                </a:lnTo>
                <a:lnTo>
                  <a:pt x="673" y="449"/>
                </a:lnTo>
                <a:lnTo>
                  <a:pt x="897" y="449"/>
                </a:lnTo>
                <a:lnTo>
                  <a:pt x="449" y="0"/>
                </a:lnTo>
                <a:lnTo>
                  <a:pt x="0" y="449"/>
                </a:lnTo>
                <a:lnTo>
                  <a:pt x="224" y="449"/>
                </a:lnTo>
                <a:close/>
              </a:path>
            </a:pathLst>
          </a:custGeom>
          <a:solidFill>
            <a:schemeClr val="accent2">
              <a:lumMod val="60000"/>
              <a:lumOff val="40000"/>
            </a:schemeClr>
          </a:solidFill>
          <a:ln>
            <a:noFill/>
          </a:ln>
          <a:effectLst/>
        </p:spPr>
        <p:txBody>
          <a:bodyPr wrap="none" lIns="90723" tIns="45362" rIns="90723" bIns="45362" anchor="ctr"/>
          <a:lstStyle/>
          <a:p>
            <a:pPr marL="0" marR="0" lvl="0" indent="0" algn="l" defTabSz="822960" rtl="0" eaLnBrk="1" fontAlgn="auto" latinLnBrk="0" hangingPunct="1">
              <a:lnSpc>
                <a:spcPct val="100000"/>
              </a:lnSpc>
              <a:spcBef>
                <a:spcPts val="0"/>
              </a:spcBef>
              <a:spcAft>
                <a:spcPts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17" name="Freeform 7"/>
          <p:cNvSpPr/>
          <p:nvPr/>
        </p:nvSpPr>
        <p:spPr bwMode="auto">
          <a:xfrm rot="5400000">
            <a:off x="3397568" y="1854518"/>
            <a:ext cx="3368993" cy="2123123"/>
          </a:xfrm>
          <a:custGeom>
            <a:avLst/>
            <a:gdLst>
              <a:gd name="T0" fmla="*/ 2147483647 w 2849"/>
              <a:gd name="T1" fmla="*/ 2147483647 h 1794"/>
              <a:gd name="T2" fmla="*/ 2147483647 w 2849"/>
              <a:gd name="T3" fmla="*/ 2088860183 h 1794"/>
              <a:gd name="T4" fmla="*/ 2147483647 w 2849"/>
              <a:gd name="T5" fmla="*/ 1912483007 h 1794"/>
              <a:gd name="T6" fmla="*/ 2147483647 w 2849"/>
              <a:gd name="T7" fmla="*/ 1743022479 h 1794"/>
              <a:gd name="T8" fmla="*/ 2147483647 w 2849"/>
              <a:gd name="T9" fmla="*/ 1580478600 h 1794"/>
              <a:gd name="T10" fmla="*/ 2147483647 w 2849"/>
              <a:gd name="T11" fmla="*/ 1421394360 h 1794"/>
              <a:gd name="T12" fmla="*/ 2147483647 w 2849"/>
              <a:gd name="T13" fmla="*/ 1265766801 h 1794"/>
              <a:gd name="T14" fmla="*/ 2147483647 w 2849"/>
              <a:gd name="T15" fmla="*/ 1118785382 h 1794"/>
              <a:gd name="T16" fmla="*/ 2147483647 w 2849"/>
              <a:gd name="T17" fmla="*/ 980449774 h 1794"/>
              <a:gd name="T18" fmla="*/ 2147483647 w 2849"/>
              <a:gd name="T19" fmla="*/ 845573806 h 1794"/>
              <a:gd name="T20" fmla="*/ 2147483647 w 2849"/>
              <a:gd name="T21" fmla="*/ 721071496 h 1794"/>
              <a:gd name="T22" fmla="*/ 2147483647 w 2849"/>
              <a:gd name="T23" fmla="*/ 605216148 h 1794"/>
              <a:gd name="T24" fmla="*/ 2147483647 w 2849"/>
              <a:gd name="T25" fmla="*/ 496277613 h 1794"/>
              <a:gd name="T26" fmla="*/ 2147483647 w 2849"/>
              <a:gd name="T27" fmla="*/ 395984889 h 1794"/>
              <a:gd name="T28" fmla="*/ 2147483647 w 2849"/>
              <a:gd name="T29" fmla="*/ 307796218 h 1794"/>
              <a:gd name="T30" fmla="*/ 2147483647 w 2849"/>
              <a:gd name="T31" fmla="*/ 228253441 h 1794"/>
              <a:gd name="T32" fmla="*/ 2147483647 w 2849"/>
              <a:gd name="T33" fmla="*/ 160814758 h 1794"/>
              <a:gd name="T34" fmla="*/ 2147483647 w 2849"/>
              <a:gd name="T35" fmla="*/ 103751090 h 1794"/>
              <a:gd name="T36" fmla="*/ 2147483647 w 2849"/>
              <a:gd name="T37" fmla="*/ 58792851 h 1794"/>
              <a:gd name="T38" fmla="*/ 2147483647 w 2849"/>
              <a:gd name="T39" fmla="*/ 25937444 h 1794"/>
              <a:gd name="T40" fmla="*/ 2147483647 w 2849"/>
              <a:gd name="T41" fmla="*/ 6916651 h 1794"/>
              <a:gd name="T42" fmla="*/ 2147483647 w 2849"/>
              <a:gd name="T43" fmla="*/ 0 h 1794"/>
              <a:gd name="T44" fmla="*/ 2015256886 w 2849"/>
              <a:gd name="T45" fmla="*/ 6916651 h 1794"/>
              <a:gd name="T46" fmla="*/ 1738956500 w 2849"/>
              <a:gd name="T47" fmla="*/ 46688716 h 1794"/>
              <a:gd name="T48" fmla="*/ 1471292430 w 2849"/>
              <a:gd name="T49" fmla="*/ 117584387 h 1794"/>
              <a:gd name="T50" fmla="*/ 1215715985 w 2849"/>
              <a:gd name="T51" fmla="*/ 221336792 h 1794"/>
              <a:gd name="T52" fmla="*/ 980861511 w 2849"/>
              <a:gd name="T53" fmla="*/ 351025356 h 1794"/>
              <a:gd name="T54" fmla="*/ 759822778 w 2849"/>
              <a:gd name="T55" fmla="*/ 506652586 h 1794"/>
              <a:gd name="T56" fmla="*/ 559505523 w 2849"/>
              <a:gd name="T57" fmla="*/ 686488087 h 1794"/>
              <a:gd name="T58" fmla="*/ 383364339 w 2849"/>
              <a:gd name="T59" fmla="*/ 888802862 h 1794"/>
              <a:gd name="T60" fmla="*/ 227947343 w 2849"/>
              <a:gd name="T61" fmla="*/ 1108410409 h 1794"/>
              <a:gd name="T62" fmla="*/ 98431454 w 2849"/>
              <a:gd name="T63" fmla="*/ 1347038741 h 1794"/>
              <a:gd name="T64" fmla="*/ 0 w 2849"/>
              <a:gd name="T65" fmla="*/ 1602959024 h 1794"/>
              <a:gd name="T66" fmla="*/ 221038815 w 2849"/>
              <a:gd name="T67" fmla="*/ 1385080639 h 1794"/>
              <a:gd name="T68" fmla="*/ 272844891 w 2849"/>
              <a:gd name="T69" fmla="*/ 1367788688 h 1794"/>
              <a:gd name="T70" fmla="*/ 307382275 w 2849"/>
              <a:gd name="T71" fmla="*/ 1374705336 h 1794"/>
              <a:gd name="T72" fmla="*/ 747734825 w 2849"/>
              <a:gd name="T73" fmla="*/ 1807002796 h 1794"/>
              <a:gd name="T74" fmla="*/ 792632373 w 2849"/>
              <a:gd name="T75" fmla="*/ 1696335099 h 1794"/>
              <a:gd name="T76" fmla="*/ 873795094 w 2849"/>
              <a:gd name="T77" fmla="*/ 1538978706 h 1794"/>
              <a:gd name="T78" fmla="*/ 972227822 w 2849"/>
              <a:gd name="T79" fmla="*/ 1391997287 h 1794"/>
              <a:gd name="T80" fmla="*/ 1084473663 w 2849"/>
              <a:gd name="T81" fmla="*/ 1257120990 h 1794"/>
              <a:gd name="T82" fmla="*/ 1212261721 w 2849"/>
              <a:gd name="T83" fmla="*/ 1137806167 h 1794"/>
              <a:gd name="T84" fmla="*/ 1353865521 w 2849"/>
              <a:gd name="T85" fmla="*/ 1030596794 h 1794"/>
              <a:gd name="T86" fmla="*/ 1505829814 w 2849"/>
              <a:gd name="T87" fmla="*/ 944137368 h 1794"/>
              <a:gd name="T88" fmla="*/ 1669881732 w 2849"/>
              <a:gd name="T89" fmla="*/ 871511239 h 1794"/>
              <a:gd name="T90" fmla="*/ 1840842177 w 2849"/>
              <a:gd name="T91" fmla="*/ 817905895 h 1794"/>
              <a:gd name="T92" fmla="*/ 2022164100 w 2849"/>
              <a:gd name="T93" fmla="*/ 786780975 h 1794"/>
              <a:gd name="T94" fmla="*/ 2147483647 w 2849"/>
              <a:gd name="T95" fmla="*/ 774676840 h 1794"/>
              <a:gd name="T96" fmla="*/ 2147483647 w 2849"/>
              <a:gd name="T97" fmla="*/ 781593489 h 1794"/>
              <a:gd name="T98" fmla="*/ 2147483647 w 2849"/>
              <a:gd name="T99" fmla="*/ 823094697 h 1794"/>
              <a:gd name="T100" fmla="*/ 2147483647 w 2849"/>
              <a:gd name="T101" fmla="*/ 895720825 h 1794"/>
              <a:gd name="T102" fmla="*/ 2147483647 w 2849"/>
              <a:gd name="T103" fmla="*/ 997742712 h 1794"/>
              <a:gd name="T104" fmla="*/ 2147483647 w 2849"/>
              <a:gd name="T105" fmla="*/ 1129160356 h 1794"/>
              <a:gd name="T106" fmla="*/ 2147483647 w 2849"/>
              <a:gd name="T107" fmla="*/ 1283058424 h 1794"/>
              <a:gd name="T108" fmla="*/ 2147483647 w 2849"/>
              <a:gd name="T109" fmla="*/ 1457706767 h 1794"/>
              <a:gd name="T110" fmla="*/ 2147483647 w 2849"/>
              <a:gd name="T111" fmla="*/ 1653104728 h 1794"/>
              <a:gd name="T112" fmla="*/ 2147483647 w 2849"/>
              <a:gd name="T113" fmla="*/ 1864066464 h 1794"/>
              <a:gd name="T114" fmla="*/ 2147483647 w 2849"/>
              <a:gd name="T115" fmla="*/ 2088860183 h 1794"/>
              <a:gd name="T116" fmla="*/ 2147483647 w 2849"/>
              <a:gd name="T117" fmla="*/ 2147483647 h 1794"/>
              <a:gd name="T118" fmla="*/ 2147483647 w 2849"/>
              <a:gd name="T119" fmla="*/ 2147483647 h 17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849"/>
              <a:gd name="T181" fmla="*/ 0 h 1794"/>
              <a:gd name="T182" fmla="*/ 2849 w 2849"/>
              <a:gd name="T183" fmla="*/ 1794 h 17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849" h="1794">
                <a:moveTo>
                  <a:pt x="2625" y="1345"/>
                </a:moveTo>
                <a:lnTo>
                  <a:pt x="2625" y="1345"/>
                </a:lnTo>
                <a:lnTo>
                  <a:pt x="2623" y="1311"/>
                </a:lnTo>
                <a:lnTo>
                  <a:pt x="2622" y="1276"/>
                </a:lnTo>
                <a:lnTo>
                  <a:pt x="2620" y="1242"/>
                </a:lnTo>
                <a:lnTo>
                  <a:pt x="2618" y="1208"/>
                </a:lnTo>
                <a:lnTo>
                  <a:pt x="2614" y="1174"/>
                </a:lnTo>
                <a:lnTo>
                  <a:pt x="2609" y="1141"/>
                </a:lnTo>
                <a:lnTo>
                  <a:pt x="2603" y="1106"/>
                </a:lnTo>
                <a:lnTo>
                  <a:pt x="2597" y="1075"/>
                </a:lnTo>
                <a:lnTo>
                  <a:pt x="2590" y="1041"/>
                </a:lnTo>
                <a:lnTo>
                  <a:pt x="2582" y="1008"/>
                </a:lnTo>
                <a:lnTo>
                  <a:pt x="2574" y="977"/>
                </a:lnTo>
                <a:lnTo>
                  <a:pt x="2564" y="945"/>
                </a:lnTo>
                <a:lnTo>
                  <a:pt x="2554" y="914"/>
                </a:lnTo>
                <a:lnTo>
                  <a:pt x="2543" y="882"/>
                </a:lnTo>
                <a:lnTo>
                  <a:pt x="2531" y="851"/>
                </a:lnTo>
                <a:lnTo>
                  <a:pt x="2518" y="822"/>
                </a:lnTo>
                <a:lnTo>
                  <a:pt x="2505" y="791"/>
                </a:lnTo>
                <a:lnTo>
                  <a:pt x="2491" y="762"/>
                </a:lnTo>
                <a:lnTo>
                  <a:pt x="2477" y="732"/>
                </a:lnTo>
                <a:lnTo>
                  <a:pt x="2462" y="704"/>
                </a:lnTo>
                <a:lnTo>
                  <a:pt x="2446" y="675"/>
                </a:lnTo>
                <a:lnTo>
                  <a:pt x="2430" y="647"/>
                </a:lnTo>
                <a:lnTo>
                  <a:pt x="2412" y="620"/>
                </a:lnTo>
                <a:lnTo>
                  <a:pt x="2394" y="593"/>
                </a:lnTo>
                <a:lnTo>
                  <a:pt x="2377" y="567"/>
                </a:lnTo>
                <a:lnTo>
                  <a:pt x="2357" y="540"/>
                </a:lnTo>
                <a:lnTo>
                  <a:pt x="2338" y="515"/>
                </a:lnTo>
                <a:lnTo>
                  <a:pt x="2318" y="489"/>
                </a:lnTo>
                <a:lnTo>
                  <a:pt x="2296" y="464"/>
                </a:lnTo>
                <a:lnTo>
                  <a:pt x="2275" y="440"/>
                </a:lnTo>
                <a:lnTo>
                  <a:pt x="2253" y="417"/>
                </a:lnTo>
                <a:lnTo>
                  <a:pt x="2230" y="393"/>
                </a:lnTo>
                <a:lnTo>
                  <a:pt x="2207" y="371"/>
                </a:lnTo>
                <a:lnTo>
                  <a:pt x="2183" y="350"/>
                </a:lnTo>
                <a:lnTo>
                  <a:pt x="2159" y="328"/>
                </a:lnTo>
                <a:lnTo>
                  <a:pt x="2135" y="307"/>
                </a:lnTo>
                <a:lnTo>
                  <a:pt x="2110" y="287"/>
                </a:lnTo>
                <a:lnTo>
                  <a:pt x="2084" y="267"/>
                </a:lnTo>
                <a:lnTo>
                  <a:pt x="2058" y="248"/>
                </a:lnTo>
                <a:lnTo>
                  <a:pt x="2031" y="229"/>
                </a:lnTo>
                <a:lnTo>
                  <a:pt x="2003" y="211"/>
                </a:lnTo>
                <a:lnTo>
                  <a:pt x="1976" y="195"/>
                </a:lnTo>
                <a:lnTo>
                  <a:pt x="1948" y="178"/>
                </a:lnTo>
                <a:lnTo>
                  <a:pt x="1920" y="162"/>
                </a:lnTo>
                <a:lnTo>
                  <a:pt x="1891" y="146"/>
                </a:lnTo>
                <a:lnTo>
                  <a:pt x="1862" y="132"/>
                </a:lnTo>
                <a:lnTo>
                  <a:pt x="1832" y="118"/>
                </a:lnTo>
                <a:lnTo>
                  <a:pt x="1803" y="105"/>
                </a:lnTo>
                <a:lnTo>
                  <a:pt x="1772" y="93"/>
                </a:lnTo>
                <a:lnTo>
                  <a:pt x="1741" y="81"/>
                </a:lnTo>
                <a:lnTo>
                  <a:pt x="1711" y="71"/>
                </a:lnTo>
                <a:lnTo>
                  <a:pt x="1679" y="60"/>
                </a:lnTo>
                <a:lnTo>
                  <a:pt x="1647" y="51"/>
                </a:lnTo>
                <a:lnTo>
                  <a:pt x="1615" y="43"/>
                </a:lnTo>
                <a:lnTo>
                  <a:pt x="1583" y="34"/>
                </a:lnTo>
                <a:lnTo>
                  <a:pt x="1550" y="27"/>
                </a:lnTo>
                <a:lnTo>
                  <a:pt x="1517" y="20"/>
                </a:lnTo>
                <a:lnTo>
                  <a:pt x="1484" y="15"/>
                </a:lnTo>
                <a:lnTo>
                  <a:pt x="1450" y="11"/>
                </a:lnTo>
                <a:lnTo>
                  <a:pt x="1417" y="7"/>
                </a:lnTo>
                <a:lnTo>
                  <a:pt x="1382" y="4"/>
                </a:lnTo>
                <a:lnTo>
                  <a:pt x="1348" y="1"/>
                </a:lnTo>
                <a:lnTo>
                  <a:pt x="1314" y="0"/>
                </a:lnTo>
                <a:lnTo>
                  <a:pt x="1278" y="0"/>
                </a:lnTo>
                <a:lnTo>
                  <a:pt x="1223" y="1"/>
                </a:lnTo>
                <a:lnTo>
                  <a:pt x="1167" y="4"/>
                </a:lnTo>
                <a:lnTo>
                  <a:pt x="1113" y="9"/>
                </a:lnTo>
                <a:lnTo>
                  <a:pt x="1060" y="18"/>
                </a:lnTo>
                <a:lnTo>
                  <a:pt x="1007" y="27"/>
                </a:lnTo>
                <a:lnTo>
                  <a:pt x="954" y="39"/>
                </a:lnTo>
                <a:lnTo>
                  <a:pt x="903" y="53"/>
                </a:lnTo>
                <a:lnTo>
                  <a:pt x="852" y="68"/>
                </a:lnTo>
                <a:lnTo>
                  <a:pt x="801" y="86"/>
                </a:lnTo>
                <a:lnTo>
                  <a:pt x="753" y="106"/>
                </a:lnTo>
                <a:lnTo>
                  <a:pt x="704" y="128"/>
                </a:lnTo>
                <a:lnTo>
                  <a:pt x="658" y="151"/>
                </a:lnTo>
                <a:lnTo>
                  <a:pt x="612" y="176"/>
                </a:lnTo>
                <a:lnTo>
                  <a:pt x="568" y="203"/>
                </a:lnTo>
                <a:lnTo>
                  <a:pt x="524" y="231"/>
                </a:lnTo>
                <a:lnTo>
                  <a:pt x="481" y="261"/>
                </a:lnTo>
                <a:lnTo>
                  <a:pt x="440" y="293"/>
                </a:lnTo>
                <a:lnTo>
                  <a:pt x="400" y="326"/>
                </a:lnTo>
                <a:lnTo>
                  <a:pt x="362" y="361"/>
                </a:lnTo>
                <a:lnTo>
                  <a:pt x="324" y="397"/>
                </a:lnTo>
                <a:lnTo>
                  <a:pt x="289" y="435"/>
                </a:lnTo>
                <a:lnTo>
                  <a:pt x="255" y="473"/>
                </a:lnTo>
                <a:lnTo>
                  <a:pt x="222" y="514"/>
                </a:lnTo>
                <a:lnTo>
                  <a:pt x="190" y="555"/>
                </a:lnTo>
                <a:lnTo>
                  <a:pt x="160" y="597"/>
                </a:lnTo>
                <a:lnTo>
                  <a:pt x="132" y="641"/>
                </a:lnTo>
                <a:lnTo>
                  <a:pt x="106" y="686"/>
                </a:lnTo>
                <a:lnTo>
                  <a:pt x="81" y="732"/>
                </a:lnTo>
                <a:lnTo>
                  <a:pt x="57" y="779"/>
                </a:lnTo>
                <a:lnTo>
                  <a:pt x="36" y="828"/>
                </a:lnTo>
                <a:lnTo>
                  <a:pt x="17" y="877"/>
                </a:lnTo>
                <a:lnTo>
                  <a:pt x="0" y="927"/>
                </a:lnTo>
                <a:lnTo>
                  <a:pt x="120" y="806"/>
                </a:lnTo>
                <a:lnTo>
                  <a:pt x="128" y="801"/>
                </a:lnTo>
                <a:lnTo>
                  <a:pt x="138" y="795"/>
                </a:lnTo>
                <a:lnTo>
                  <a:pt x="147" y="792"/>
                </a:lnTo>
                <a:lnTo>
                  <a:pt x="158" y="791"/>
                </a:lnTo>
                <a:lnTo>
                  <a:pt x="167" y="792"/>
                </a:lnTo>
                <a:lnTo>
                  <a:pt x="178" y="795"/>
                </a:lnTo>
                <a:lnTo>
                  <a:pt x="186" y="801"/>
                </a:lnTo>
                <a:lnTo>
                  <a:pt x="194" y="806"/>
                </a:lnTo>
                <a:lnTo>
                  <a:pt x="433" y="1045"/>
                </a:lnTo>
                <a:lnTo>
                  <a:pt x="446" y="1013"/>
                </a:lnTo>
                <a:lnTo>
                  <a:pt x="459" y="981"/>
                </a:lnTo>
                <a:lnTo>
                  <a:pt x="473" y="951"/>
                </a:lnTo>
                <a:lnTo>
                  <a:pt x="488" y="920"/>
                </a:lnTo>
                <a:lnTo>
                  <a:pt x="506" y="890"/>
                </a:lnTo>
                <a:lnTo>
                  <a:pt x="524" y="861"/>
                </a:lnTo>
                <a:lnTo>
                  <a:pt x="543" y="832"/>
                </a:lnTo>
                <a:lnTo>
                  <a:pt x="563" y="805"/>
                </a:lnTo>
                <a:lnTo>
                  <a:pt x="584" y="778"/>
                </a:lnTo>
                <a:lnTo>
                  <a:pt x="605" y="752"/>
                </a:lnTo>
                <a:lnTo>
                  <a:pt x="628" y="727"/>
                </a:lnTo>
                <a:lnTo>
                  <a:pt x="653" y="704"/>
                </a:lnTo>
                <a:lnTo>
                  <a:pt x="677" y="680"/>
                </a:lnTo>
                <a:lnTo>
                  <a:pt x="702" y="658"/>
                </a:lnTo>
                <a:lnTo>
                  <a:pt x="729" y="636"/>
                </a:lnTo>
                <a:lnTo>
                  <a:pt x="756" y="616"/>
                </a:lnTo>
                <a:lnTo>
                  <a:pt x="784" y="596"/>
                </a:lnTo>
                <a:lnTo>
                  <a:pt x="813" y="579"/>
                </a:lnTo>
                <a:lnTo>
                  <a:pt x="843" y="561"/>
                </a:lnTo>
                <a:lnTo>
                  <a:pt x="872" y="546"/>
                </a:lnTo>
                <a:lnTo>
                  <a:pt x="903" y="530"/>
                </a:lnTo>
                <a:lnTo>
                  <a:pt x="935" y="516"/>
                </a:lnTo>
                <a:lnTo>
                  <a:pt x="967" y="504"/>
                </a:lnTo>
                <a:lnTo>
                  <a:pt x="1000" y="492"/>
                </a:lnTo>
                <a:lnTo>
                  <a:pt x="1033" y="482"/>
                </a:lnTo>
                <a:lnTo>
                  <a:pt x="1066" y="473"/>
                </a:lnTo>
                <a:lnTo>
                  <a:pt x="1100" y="465"/>
                </a:lnTo>
                <a:lnTo>
                  <a:pt x="1136" y="459"/>
                </a:lnTo>
                <a:lnTo>
                  <a:pt x="1171" y="455"/>
                </a:lnTo>
                <a:lnTo>
                  <a:pt x="1206" y="451"/>
                </a:lnTo>
                <a:lnTo>
                  <a:pt x="1242" y="449"/>
                </a:lnTo>
                <a:lnTo>
                  <a:pt x="1278" y="448"/>
                </a:lnTo>
                <a:lnTo>
                  <a:pt x="1324" y="449"/>
                </a:lnTo>
                <a:lnTo>
                  <a:pt x="1371" y="452"/>
                </a:lnTo>
                <a:lnTo>
                  <a:pt x="1415" y="458"/>
                </a:lnTo>
                <a:lnTo>
                  <a:pt x="1459" y="466"/>
                </a:lnTo>
                <a:lnTo>
                  <a:pt x="1503" y="476"/>
                </a:lnTo>
                <a:lnTo>
                  <a:pt x="1545" y="489"/>
                </a:lnTo>
                <a:lnTo>
                  <a:pt x="1587" y="503"/>
                </a:lnTo>
                <a:lnTo>
                  <a:pt x="1628" y="518"/>
                </a:lnTo>
                <a:lnTo>
                  <a:pt x="1668" y="536"/>
                </a:lnTo>
                <a:lnTo>
                  <a:pt x="1706" y="556"/>
                </a:lnTo>
                <a:lnTo>
                  <a:pt x="1744" y="577"/>
                </a:lnTo>
                <a:lnTo>
                  <a:pt x="1780" y="601"/>
                </a:lnTo>
                <a:lnTo>
                  <a:pt x="1816" y="626"/>
                </a:lnTo>
                <a:lnTo>
                  <a:pt x="1850" y="653"/>
                </a:lnTo>
                <a:lnTo>
                  <a:pt x="1882" y="681"/>
                </a:lnTo>
                <a:lnTo>
                  <a:pt x="1913" y="711"/>
                </a:lnTo>
                <a:lnTo>
                  <a:pt x="1943" y="742"/>
                </a:lnTo>
                <a:lnTo>
                  <a:pt x="1970" y="775"/>
                </a:lnTo>
                <a:lnTo>
                  <a:pt x="1998" y="809"/>
                </a:lnTo>
                <a:lnTo>
                  <a:pt x="2022" y="843"/>
                </a:lnTo>
                <a:lnTo>
                  <a:pt x="2046" y="880"/>
                </a:lnTo>
                <a:lnTo>
                  <a:pt x="2067" y="917"/>
                </a:lnTo>
                <a:lnTo>
                  <a:pt x="2087" y="956"/>
                </a:lnTo>
                <a:lnTo>
                  <a:pt x="2105" y="995"/>
                </a:lnTo>
                <a:lnTo>
                  <a:pt x="2122" y="1037"/>
                </a:lnTo>
                <a:lnTo>
                  <a:pt x="2136" y="1078"/>
                </a:lnTo>
                <a:lnTo>
                  <a:pt x="2148" y="1121"/>
                </a:lnTo>
                <a:lnTo>
                  <a:pt x="2158" y="1164"/>
                </a:lnTo>
                <a:lnTo>
                  <a:pt x="2165" y="1208"/>
                </a:lnTo>
                <a:lnTo>
                  <a:pt x="2171" y="1254"/>
                </a:lnTo>
                <a:lnTo>
                  <a:pt x="2175" y="1299"/>
                </a:lnTo>
                <a:lnTo>
                  <a:pt x="2176" y="1345"/>
                </a:lnTo>
                <a:lnTo>
                  <a:pt x="1952" y="1345"/>
                </a:lnTo>
                <a:lnTo>
                  <a:pt x="2400" y="1794"/>
                </a:lnTo>
                <a:lnTo>
                  <a:pt x="2849" y="1345"/>
                </a:lnTo>
                <a:lnTo>
                  <a:pt x="2625" y="1345"/>
                </a:lnTo>
                <a:close/>
              </a:path>
            </a:pathLst>
          </a:custGeom>
          <a:gradFill rotWithShape="1">
            <a:gsLst>
              <a:gs pos="0">
                <a:srgbClr val="C00000"/>
              </a:gs>
              <a:gs pos="100000">
                <a:srgbClr val="FF0000"/>
              </a:gs>
            </a:gsLst>
            <a:lin ang="0" scaled="1"/>
          </a:gradFill>
          <a:ln w="9525">
            <a:noFill/>
            <a:round/>
          </a:ln>
        </p:spPr>
        <p:txBody>
          <a:bodyPr wrap="none" lIns="90723" tIns="45362" rIns="90723" bIns="45362" anchor="ctr"/>
          <a:lstStyle/>
          <a:p>
            <a:pPr marL="0" marR="0" lvl="0" indent="0" algn="l" defTabSz="822960" rtl="0" eaLnBrk="1" fontAlgn="base" latinLnBrk="0" hangingPunct="1">
              <a:lnSpc>
                <a:spcPct val="100000"/>
              </a:lnSpc>
              <a:spcBef>
                <a:spcPct val="0"/>
              </a:spcBef>
              <a:spcAft>
                <a:spcPct val="0"/>
              </a:spcAft>
              <a:buClrTx/>
              <a:buSzTx/>
              <a:buFontTx/>
              <a:buNone/>
              <a:defRPr/>
            </a:pPr>
            <a:endParaRPr kumimoji="0" lang="zh-CN" altLang="en-US" sz="1620" b="0"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cs typeface="+mn-cs"/>
            </a:endParaRPr>
          </a:p>
        </p:txBody>
      </p:sp>
      <p:sp>
        <p:nvSpPr>
          <p:cNvPr id="18" name="WordArt 9"/>
          <p:cNvSpPr>
            <a:spLocks noChangeArrowheads="1" noChangeShapeType="1" noTextEdit="1"/>
          </p:cNvSpPr>
          <p:nvPr/>
        </p:nvSpPr>
        <p:spPr bwMode="auto">
          <a:xfrm rot="-5400000">
            <a:off x="3158253" y="1545194"/>
            <a:ext cx="2538888" cy="2366010"/>
          </a:xfrm>
          <a:prstGeom prst="rect">
            <a:avLst/>
          </a:prstGeom>
        </p:spPr>
        <p:txBody>
          <a:bodyPr spcFirstLastPara="1" wrap="none" fromWordArt="1">
            <a:prstTxWarp prst="textArchUp">
              <a:avLst>
                <a:gd name="adj" fmla="val 12276668"/>
              </a:avLst>
            </a:prstTxWarp>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630" b="0" i="0" u="none" strike="noStrike" kern="10" cap="none" spc="0" normalizeH="0" baseline="0" noProof="0">
                <a:ln w="9525">
                  <a:noFill/>
                  <a:round/>
                </a:ln>
                <a:solidFill>
                  <a:srgbClr val="FFFFFF"/>
                </a:solidFill>
                <a:effectLst/>
                <a:uLnTx/>
                <a:uFillTx/>
                <a:latin typeface="微软雅黑" panose="020B0503020204020204" pitchFamily="34" charset="-122"/>
                <a:ea typeface="微软雅黑" panose="020B0503020204020204" pitchFamily="34" charset="-122"/>
                <a:cs typeface="+mn-cs"/>
              </a:rPr>
              <a:t>       单击此处填加文字内容     </a:t>
            </a:r>
          </a:p>
        </p:txBody>
      </p:sp>
      <p:sp>
        <p:nvSpPr>
          <p:cNvPr id="19" name="WordArt 9"/>
          <p:cNvSpPr>
            <a:spLocks noChangeArrowheads="1" noChangeShapeType="1" noTextEdit="1"/>
          </p:cNvSpPr>
          <p:nvPr/>
        </p:nvSpPr>
        <p:spPr bwMode="auto">
          <a:xfrm rot="5400000">
            <a:off x="3435430" y="1580912"/>
            <a:ext cx="2538889" cy="2366010"/>
          </a:xfrm>
          <a:prstGeom prst="rect">
            <a:avLst/>
          </a:prstGeom>
        </p:spPr>
        <p:txBody>
          <a:bodyPr spcFirstLastPara="1" wrap="none" fromWordArt="1">
            <a:prstTxWarp prst="textArchUp">
              <a:avLst>
                <a:gd name="adj" fmla="val 12276668"/>
              </a:avLst>
            </a:prstTxWarp>
          </a:bodyPr>
          <a:lstStyle/>
          <a:p>
            <a:pPr marL="0" marR="0" lvl="0" indent="0" algn="ctr" defTabSz="822960" rtl="0" eaLnBrk="1" fontAlgn="base" latinLnBrk="0" hangingPunct="1">
              <a:lnSpc>
                <a:spcPct val="100000"/>
              </a:lnSpc>
              <a:spcBef>
                <a:spcPct val="0"/>
              </a:spcBef>
              <a:spcAft>
                <a:spcPct val="0"/>
              </a:spcAft>
              <a:buClrTx/>
              <a:buSzTx/>
              <a:buFontTx/>
              <a:buNone/>
              <a:defRPr/>
            </a:pPr>
            <a:r>
              <a:rPr kumimoji="0" lang="zh-CN" altLang="en-US" sz="630" b="0" i="0" u="none" strike="noStrike" kern="10" cap="none" spc="0" normalizeH="0" baseline="0" noProof="0">
                <a:ln w="9525">
                  <a:noFill/>
                  <a:round/>
                </a:ln>
                <a:solidFill>
                  <a:srgbClr val="FFFFFF"/>
                </a:solidFill>
                <a:effectLst/>
                <a:uLnTx/>
                <a:uFillTx/>
                <a:latin typeface="微软雅黑" panose="020B0503020204020204" pitchFamily="34" charset="-122"/>
                <a:ea typeface="微软雅黑" panose="020B0503020204020204" pitchFamily="34" charset="-122"/>
                <a:cs typeface="+mn-cs"/>
              </a:rPr>
              <a:t>       单击此处填加文字内容     </a:t>
            </a:r>
          </a:p>
        </p:txBody>
      </p:sp>
      <p:sp>
        <p:nvSpPr>
          <p:cNvPr id="20" name="Text Box 45"/>
          <p:cNvSpPr txBox="1">
            <a:spLocks noChangeArrowheads="1"/>
          </p:cNvSpPr>
          <p:nvPr/>
        </p:nvSpPr>
        <p:spPr bwMode="auto">
          <a:xfrm>
            <a:off x="878682" y="1708785"/>
            <a:ext cx="2000250" cy="631758"/>
          </a:xfrm>
          <a:prstGeom prst="rect">
            <a:avLst/>
          </a:prstGeom>
          <a:noFill/>
          <a:ln w="9525">
            <a:noFill/>
            <a:miter lim="800000"/>
          </a:ln>
        </p:spPr>
        <p:txBody>
          <a:bodyPr lIns="90723" tIns="45362" rIns="90723" bIns="45362">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ko-KR"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1" name="Text Box 45"/>
          <p:cNvSpPr txBox="1">
            <a:spLocks noChangeArrowheads="1"/>
          </p:cNvSpPr>
          <p:nvPr/>
        </p:nvSpPr>
        <p:spPr bwMode="auto">
          <a:xfrm>
            <a:off x="878682" y="2598897"/>
            <a:ext cx="2000250" cy="631758"/>
          </a:xfrm>
          <a:prstGeom prst="rect">
            <a:avLst/>
          </a:prstGeom>
          <a:noFill/>
          <a:ln w="9525">
            <a:noFill/>
            <a:miter lim="800000"/>
          </a:ln>
        </p:spPr>
        <p:txBody>
          <a:bodyPr lIns="90723" tIns="45362" rIns="90723" bIns="45362">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ko-KR"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3" name="Text Box 45"/>
          <p:cNvSpPr txBox="1">
            <a:spLocks noChangeArrowheads="1"/>
          </p:cNvSpPr>
          <p:nvPr/>
        </p:nvSpPr>
        <p:spPr bwMode="auto">
          <a:xfrm>
            <a:off x="878682" y="3457575"/>
            <a:ext cx="2000250" cy="631758"/>
          </a:xfrm>
          <a:prstGeom prst="rect">
            <a:avLst/>
          </a:prstGeom>
          <a:noFill/>
          <a:ln w="9525">
            <a:noFill/>
            <a:miter lim="800000"/>
          </a:ln>
        </p:spPr>
        <p:txBody>
          <a:bodyPr lIns="90723" tIns="45362" rIns="90723" bIns="45362">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ko-KR" sz="1350" b="1"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4" name="Text Box 45"/>
          <p:cNvSpPr txBox="1">
            <a:spLocks noChangeArrowheads="1"/>
          </p:cNvSpPr>
          <p:nvPr/>
        </p:nvSpPr>
        <p:spPr bwMode="auto">
          <a:xfrm>
            <a:off x="6330792" y="1708785"/>
            <a:ext cx="2000250" cy="631758"/>
          </a:xfrm>
          <a:prstGeom prst="rect">
            <a:avLst/>
          </a:prstGeom>
          <a:noFill/>
          <a:ln w="9525">
            <a:noFill/>
            <a:miter lim="800000"/>
          </a:ln>
        </p:spPr>
        <p:txBody>
          <a:bodyPr lIns="90723" tIns="45362" rIns="90723" bIns="45362">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ko-KR" sz="135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5" name="Text Box 45"/>
          <p:cNvSpPr txBox="1">
            <a:spLocks noChangeArrowheads="1"/>
          </p:cNvSpPr>
          <p:nvPr/>
        </p:nvSpPr>
        <p:spPr bwMode="auto">
          <a:xfrm>
            <a:off x="6330792" y="2598897"/>
            <a:ext cx="2000250" cy="631758"/>
          </a:xfrm>
          <a:prstGeom prst="rect">
            <a:avLst/>
          </a:prstGeom>
          <a:noFill/>
          <a:ln w="9525">
            <a:noFill/>
            <a:miter lim="800000"/>
          </a:ln>
        </p:spPr>
        <p:txBody>
          <a:bodyPr lIns="90723" tIns="45362" rIns="90723" bIns="45362">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ko-KR" sz="135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6" name="Text Box 45"/>
          <p:cNvSpPr txBox="1">
            <a:spLocks noChangeArrowheads="1"/>
          </p:cNvSpPr>
          <p:nvPr/>
        </p:nvSpPr>
        <p:spPr bwMode="auto">
          <a:xfrm>
            <a:off x="6330792" y="3457575"/>
            <a:ext cx="2000250" cy="631758"/>
          </a:xfrm>
          <a:prstGeom prst="rect">
            <a:avLst/>
          </a:prstGeom>
          <a:noFill/>
          <a:ln w="9525">
            <a:noFill/>
            <a:miter lim="800000"/>
          </a:ln>
        </p:spPr>
        <p:txBody>
          <a:bodyPr lIns="90723" tIns="45362" rIns="90723" bIns="45362">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zh-CN" altLang="en-US" sz="135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单击填加标题</a:t>
            </a:r>
            <a:endParaRPr kumimoji="0" lang="en-US" altLang="ko-KR" sz="135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a:p>
            <a:pPr marL="0" marR="0" lvl="2" indent="0" algn="l" defTabSz="822960" rtl="0" eaLnBrk="0" fontAlgn="base" latinLnBrk="0" hangingPunct="0">
              <a:lnSpc>
                <a:spcPct val="100000"/>
              </a:lnSpc>
              <a:spcBef>
                <a:spcPct val="0"/>
              </a:spcBef>
              <a:spcAft>
                <a:spcPct val="0"/>
              </a:spcAft>
              <a:buClr>
                <a:srgbClr val="0070C0"/>
              </a:buClr>
              <a:buSzPct val="80000"/>
              <a:buFontTx/>
              <a:buNone/>
              <a:defRPr/>
            </a:pPr>
            <a:r>
              <a:rPr kumimoji="0" lang="zh-CN" altLang="en-US"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rPr>
              <a:t>点击添加文本点击添加文本</a:t>
            </a:r>
            <a:endParaRPr kumimoji="0" lang="en-US" altLang="zh-CN" sz="1080" b="0" i="0" u="none" strike="noStrike" kern="1200" cap="none" spc="0" normalizeH="0" baseline="0" noProof="0">
              <a:ln>
                <a:noFill/>
              </a:ln>
              <a:solidFill>
                <a:srgbClr val="363636"/>
              </a:solidFill>
              <a:effectLst/>
              <a:uLnTx/>
              <a:uFillTx/>
              <a:latin typeface="微软雅黑" panose="020B0503020204020204" pitchFamily="34" charset="-122"/>
              <a:ea typeface="微软雅黑" panose="020B0503020204020204" pitchFamily="34" charset="-122"/>
              <a:cs typeface="+mn-cs"/>
            </a:endParaRPr>
          </a:p>
        </p:txBody>
      </p:sp>
      <p:sp>
        <p:nvSpPr>
          <p:cNvPr id="27" name="Text Box 16"/>
          <p:cNvSpPr txBox="1">
            <a:spLocks noChangeArrowheads="1"/>
          </p:cNvSpPr>
          <p:nvPr/>
        </p:nvSpPr>
        <p:spPr bwMode="auto">
          <a:xfrm>
            <a:off x="4099611" y="2280285"/>
            <a:ext cx="898157" cy="950307"/>
          </a:xfrm>
          <a:prstGeom prst="rect">
            <a:avLst/>
          </a:prstGeom>
          <a:noFill/>
          <a:ln w="9525">
            <a:noFill/>
            <a:miter lim="800000"/>
          </a:ln>
        </p:spPr>
        <p:txBody>
          <a:bodyPr wrap="none" lIns="90723" tIns="45362" rIns="90723" bIns="45362">
            <a:spAutoFit/>
          </a:bodyPr>
          <a:lstStyle/>
          <a:p>
            <a:pPr marL="0" marR="0" lvl="0" indent="0" algn="r" defTabSz="822960" rtl="0" eaLnBrk="1" fontAlgn="base" latinLnBrk="0" hangingPunct="1">
              <a:lnSpc>
                <a:spcPct val="100000"/>
              </a:lnSpc>
              <a:spcBef>
                <a:spcPct val="0"/>
              </a:spcBef>
              <a:spcAft>
                <a:spcPct val="0"/>
              </a:spcAft>
              <a:buClrTx/>
              <a:buSzTx/>
              <a:buFontTx/>
              <a:buNone/>
              <a:defRPr/>
            </a:pPr>
            <a:r>
              <a:rPr kumimoji="0" lang="zh-CN" altLang="en-US" sz="279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填加</a:t>
            </a:r>
            <a:endParaRPr kumimoji="0" lang="en-US" altLang="zh-CN" sz="279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L="0" marR="0" lvl="0" indent="0" algn="r" defTabSz="822960" rtl="0" eaLnBrk="1" fontAlgn="base" latinLnBrk="0" hangingPunct="1">
              <a:lnSpc>
                <a:spcPct val="100000"/>
              </a:lnSpc>
              <a:spcBef>
                <a:spcPct val="0"/>
              </a:spcBef>
              <a:spcAft>
                <a:spcPct val="0"/>
              </a:spcAft>
              <a:buClrTx/>
              <a:buSzTx/>
              <a:buFontTx/>
              <a:buNone/>
              <a:defRPr/>
            </a:pPr>
            <a:r>
              <a:rPr kumimoji="0" lang="zh-CN" altLang="en-US" sz="279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rPr>
              <a:t>标题</a:t>
            </a:r>
            <a:endParaRPr kumimoji="0" lang="en-US" altLang="ko-KR" sz="279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750"/>
                                        <p:tgtEl>
                                          <p:spTgt spid="16"/>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750"/>
                                        <p:tgtEl>
                                          <p:spTgt spid="17"/>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750" fill="hold"/>
                                        <p:tgtEl>
                                          <p:spTgt spid="15"/>
                                        </p:tgtEl>
                                        <p:attrNameLst>
                                          <p:attrName>ppt_w</p:attrName>
                                        </p:attrNameLst>
                                      </p:cBhvr>
                                      <p:tavLst>
                                        <p:tav tm="0">
                                          <p:val>
                                            <p:fltVal val="0"/>
                                          </p:val>
                                        </p:tav>
                                        <p:tav tm="100000">
                                          <p:val>
                                            <p:strVal val="#ppt_w"/>
                                          </p:val>
                                        </p:tav>
                                      </p:tavLst>
                                    </p:anim>
                                    <p:anim calcmode="lin" valueType="num">
                                      <p:cBhvr>
                                        <p:cTn id="20" dur="750" fill="hold"/>
                                        <p:tgtEl>
                                          <p:spTgt spid="15"/>
                                        </p:tgtEl>
                                        <p:attrNameLst>
                                          <p:attrName>ppt_h</p:attrName>
                                        </p:attrNameLst>
                                      </p:cBhvr>
                                      <p:tavLst>
                                        <p:tav tm="0">
                                          <p:val>
                                            <p:fltVal val="0"/>
                                          </p:val>
                                        </p:tav>
                                        <p:tav tm="100000">
                                          <p:val>
                                            <p:strVal val="#ppt_h"/>
                                          </p:val>
                                        </p:tav>
                                      </p:tavLst>
                                    </p:anim>
                                    <p:animEffect transition="in" filter="fade">
                                      <p:cBhvr>
                                        <p:cTn id="21" dur="750"/>
                                        <p:tgtEl>
                                          <p:spTgt spid="15"/>
                                        </p:tgtEl>
                                      </p:cBhvr>
                                    </p:animEffect>
                                  </p:childTnLst>
                                </p:cTn>
                              </p:par>
                            </p:childTnLst>
                          </p:cTn>
                        </p:par>
                        <p:par>
                          <p:cTn id="22" fill="hold">
                            <p:stCondLst>
                              <p:cond delay="4000"/>
                            </p:stCondLst>
                            <p:childTnLst>
                              <p:par>
                                <p:cTn id="23" presetID="49" presetClass="entr" presetSubtype="0" decel="10000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 calcmode="lin" valueType="num">
                                      <p:cBhvr>
                                        <p:cTn id="27" dur="750" fill="hold"/>
                                        <p:tgtEl>
                                          <p:spTgt spid="27"/>
                                        </p:tgtEl>
                                        <p:attrNameLst>
                                          <p:attrName>style.rotation</p:attrName>
                                        </p:attrNameLst>
                                      </p:cBhvr>
                                      <p:tavLst>
                                        <p:tav tm="0">
                                          <p:val>
                                            <p:fltVal val="360"/>
                                          </p:val>
                                        </p:tav>
                                        <p:tav tm="100000">
                                          <p:val>
                                            <p:fltVal val="0"/>
                                          </p:val>
                                        </p:tav>
                                      </p:tavLst>
                                    </p:anim>
                                    <p:animEffect transition="in" filter="fade">
                                      <p:cBhvr>
                                        <p:cTn id="28" dur="75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heel(1)">
                                      <p:cBhvr>
                                        <p:cTn id="33" dur="1750"/>
                                        <p:tgtEl>
                                          <p:spTgt spid="19"/>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heel(1)">
                                      <p:cBhvr>
                                        <p:cTn id="36" dur="1750"/>
                                        <p:tgtEl>
                                          <p:spTgt spid="18"/>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ppt_y+.1"/>
                                          </p:val>
                                        </p:tav>
                                        <p:tav tm="100000">
                                          <p:val>
                                            <p:strVal val="#ppt_y"/>
                                          </p:val>
                                        </p:tav>
                                      </p:tavLst>
                                    </p:anim>
                                  </p:childTnLst>
                                </p:cTn>
                              </p:par>
                            </p:childTnLst>
                          </p:cTn>
                        </p:par>
                        <p:par>
                          <p:cTn id="43" fill="hold">
                            <p:stCondLst>
                              <p:cond delay="2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anim calcmode="lin" valueType="num">
                                      <p:cBhvr>
                                        <p:cTn id="47" dur="500" fill="hold"/>
                                        <p:tgtEl>
                                          <p:spTgt spid="21"/>
                                        </p:tgtEl>
                                        <p:attrNameLst>
                                          <p:attrName>ppt_x</p:attrName>
                                        </p:attrNameLst>
                                      </p:cBhvr>
                                      <p:tavLst>
                                        <p:tav tm="0">
                                          <p:val>
                                            <p:strVal val="#ppt_x"/>
                                          </p:val>
                                        </p:tav>
                                        <p:tav tm="100000">
                                          <p:val>
                                            <p:strVal val="#ppt_x"/>
                                          </p:val>
                                        </p:tav>
                                      </p:tavLst>
                                    </p:anim>
                                    <p:anim calcmode="lin" valueType="num">
                                      <p:cBhvr>
                                        <p:cTn id="48" dur="500" fill="hold"/>
                                        <p:tgtEl>
                                          <p:spTgt spid="21"/>
                                        </p:tgtEl>
                                        <p:attrNameLst>
                                          <p:attrName>ppt_y</p:attrName>
                                        </p:attrNameLst>
                                      </p:cBhvr>
                                      <p:tavLst>
                                        <p:tav tm="0">
                                          <p:val>
                                            <p:strVal val="#ppt_y+.1"/>
                                          </p:val>
                                        </p:tav>
                                        <p:tav tm="100000">
                                          <p:val>
                                            <p:strVal val="#ppt_y"/>
                                          </p:val>
                                        </p:tav>
                                      </p:tavLst>
                                    </p:anim>
                                  </p:childTnLst>
                                </p:cTn>
                              </p:par>
                            </p:childTnLst>
                          </p:cTn>
                        </p:par>
                        <p:par>
                          <p:cTn id="49" fill="hold">
                            <p:stCondLst>
                              <p:cond delay="3000"/>
                            </p:stCondLst>
                            <p:childTnLst>
                              <p:par>
                                <p:cTn id="50" presetID="42" presetClass="entr" presetSubtype="0"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anim calcmode="lin" valueType="num">
                                      <p:cBhvr>
                                        <p:cTn id="59" dur="500" fill="hold"/>
                                        <p:tgtEl>
                                          <p:spTgt spid="24"/>
                                        </p:tgtEl>
                                        <p:attrNameLst>
                                          <p:attrName>ppt_x</p:attrName>
                                        </p:attrNameLst>
                                      </p:cBhvr>
                                      <p:tavLst>
                                        <p:tav tm="0">
                                          <p:val>
                                            <p:strVal val="#ppt_x"/>
                                          </p:val>
                                        </p:tav>
                                        <p:tav tm="100000">
                                          <p:val>
                                            <p:strVal val="#ppt_x"/>
                                          </p:val>
                                        </p:tav>
                                      </p:tavLst>
                                    </p:anim>
                                    <p:anim calcmode="lin" valueType="num">
                                      <p:cBhvr>
                                        <p:cTn id="60" dur="5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anim calcmode="lin" valueType="num">
                                      <p:cBhvr>
                                        <p:cTn id="65" dur="500" fill="hold"/>
                                        <p:tgtEl>
                                          <p:spTgt spid="25"/>
                                        </p:tgtEl>
                                        <p:attrNameLst>
                                          <p:attrName>ppt_x</p:attrName>
                                        </p:attrNameLst>
                                      </p:cBhvr>
                                      <p:tavLst>
                                        <p:tav tm="0">
                                          <p:val>
                                            <p:strVal val="#ppt_x"/>
                                          </p:val>
                                        </p:tav>
                                        <p:tav tm="100000">
                                          <p:val>
                                            <p:strVal val="#ppt_x"/>
                                          </p:val>
                                        </p:tav>
                                      </p:tavLst>
                                    </p:anim>
                                    <p:anim calcmode="lin" valueType="num">
                                      <p:cBhvr>
                                        <p:cTn id="66" dur="500" fill="hold"/>
                                        <p:tgtEl>
                                          <p:spTgt spid="25"/>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42"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anim calcmode="lin" valueType="num">
                                      <p:cBhvr>
                                        <p:cTn id="71" dur="500" fill="hold"/>
                                        <p:tgtEl>
                                          <p:spTgt spid="26"/>
                                        </p:tgtEl>
                                        <p:attrNameLst>
                                          <p:attrName>ppt_x</p:attrName>
                                        </p:attrNameLst>
                                      </p:cBhvr>
                                      <p:tavLst>
                                        <p:tav tm="0">
                                          <p:val>
                                            <p:strVal val="#ppt_x"/>
                                          </p:val>
                                        </p:tav>
                                        <p:tav tm="100000">
                                          <p:val>
                                            <p:strVal val="#ppt_x"/>
                                          </p:val>
                                        </p:tav>
                                      </p:tavLst>
                                    </p:anim>
                                    <p:anim calcmode="lin" valueType="num">
                                      <p:cBhvr>
                                        <p:cTn id="72"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5" grpId="0" animBg="1"/>
      <p:bldP spid="17" grpId="0" animBg="1"/>
      <p:bldP spid="18" grpId="0" animBg="1"/>
      <p:bldP spid="19" grpId="0" animBg="1"/>
      <p:bldP spid="20" grpId="0"/>
      <p:bldP spid="21"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6"/>
          <p:cNvGrpSpPr/>
          <p:nvPr/>
        </p:nvGrpSpPr>
        <p:grpSpPr bwMode="auto">
          <a:xfrm>
            <a:off x="2710959" y="1188221"/>
            <a:ext cx="5759530" cy="846226"/>
            <a:chOff x="1327944" y="1194903"/>
            <a:chExt cx="6685756" cy="840782"/>
          </a:xfrm>
        </p:grpSpPr>
        <p:sp>
          <p:nvSpPr>
            <p:cNvPr id="6" name="Rounded Rectangle 4"/>
            <p:cNvSpPr>
              <a:spLocks noChangeArrowheads="1"/>
            </p:cNvSpPr>
            <p:nvPr/>
          </p:nvSpPr>
          <p:spPr bwMode="auto">
            <a:xfrm>
              <a:off x="1327944" y="1194903"/>
              <a:ext cx="6685756" cy="840782"/>
            </a:xfrm>
            <a:prstGeom prst="roundRect">
              <a:avLst>
                <a:gd name="adj" fmla="val 11444"/>
              </a:avLst>
            </a:prstGeom>
            <a:solidFill>
              <a:srgbClr val="C00000"/>
            </a:solidFill>
          </p:spPr>
          <p:style>
            <a:lnRef idx="0">
              <a:schemeClr val="accent4"/>
            </a:lnRef>
            <a:fillRef idx="3">
              <a:schemeClr val="accent4"/>
            </a:fillRef>
            <a:effectRef idx="3">
              <a:schemeClr val="accent4"/>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7" name="Rectangle 5"/>
            <p:cNvSpPr/>
            <p:nvPr/>
          </p:nvSpPr>
          <p:spPr bwMode="auto">
            <a:xfrm>
              <a:off x="2278949" y="1278176"/>
              <a:ext cx="5591036" cy="674725"/>
            </a:xfrm>
            <a:prstGeom prst="rect">
              <a:avLst/>
            </a:prstGeom>
            <a:gradFill flip="none" rotWithShape="1">
              <a:gsLst>
                <a:gs pos="51000">
                  <a:schemeClr val="bg1">
                    <a:lumMod val="85000"/>
                  </a:schemeClr>
                </a:gs>
                <a:gs pos="76000">
                  <a:schemeClr val="bg1">
                    <a:lumMod val="65000"/>
                  </a:schemeClr>
                </a:gs>
                <a:gs pos="24000">
                  <a:schemeClr val="bg1">
                    <a:lumMod val="95000"/>
                  </a:schemeClr>
                </a:gs>
                <a:gs pos="100000">
                  <a:schemeClr val="tx1">
                    <a:lumMod val="65000"/>
                    <a:lumOff val="35000"/>
                  </a:schemeClr>
                </a:gs>
              </a:gsLst>
              <a:lin ang="5400000" scaled="0"/>
              <a:tileRect/>
            </a:gradFill>
            <a:ln w="3175">
              <a:noFill/>
            </a:ln>
            <a:effectLst>
              <a:innerShdw blurRad="63500" dist="50800" dir="13500000">
                <a:prstClr val="black">
                  <a:alpha val="36000"/>
                </a:prstClr>
              </a:inn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822960" rtl="0" eaLnBrk="1" fontAlgn="auto" latinLnBrk="0" hangingPunct="1">
                <a:lnSpc>
                  <a:spcPct val="100000"/>
                </a:lnSpc>
                <a:spcBef>
                  <a:spcPts val="0"/>
                </a:spcBef>
                <a:spcAft>
                  <a:spcPts val="0"/>
                </a:spcAft>
                <a:buClrTx/>
                <a:buSzTx/>
                <a:buFontTx/>
                <a:buNone/>
                <a:defRPr/>
              </a:pPr>
              <a:endParaRPr kumimoji="0" lang="en-US" sz="135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8" name="TextBox 6"/>
            <p:cNvSpPr txBox="1">
              <a:spLocks noChangeArrowheads="1"/>
            </p:cNvSpPr>
            <p:nvPr/>
          </p:nvSpPr>
          <p:spPr bwMode="auto">
            <a:xfrm>
              <a:off x="1584106" y="1262567"/>
              <a:ext cx="563630" cy="764491"/>
            </a:xfrm>
            <a:prstGeom prst="rect">
              <a:avLst/>
            </a:prstGeom>
            <a:noFill/>
            <a:ln w="9525">
              <a:noFill/>
              <a:miter lim="800000"/>
            </a:ln>
          </p:spPr>
          <p:txBody>
            <a:bodyPr>
              <a:spAutoFit/>
            </a:bodyPr>
            <a:lstStyle/>
            <a:p>
              <a:pPr marL="0" marR="0" lvl="0" indent="0" algn="l" defTabSz="822960" rtl="0" eaLnBrk="1" fontAlgn="base" latinLnBrk="0" hangingPunct="1">
                <a:lnSpc>
                  <a:spcPct val="100000"/>
                </a:lnSpc>
                <a:spcBef>
                  <a:spcPct val="0"/>
                </a:spcBef>
                <a:spcAft>
                  <a:spcPct val="0"/>
                </a:spcAft>
                <a:buClrTx/>
                <a:buSzTx/>
                <a:buFontTx/>
                <a:buNone/>
                <a:defRPr/>
              </a:pPr>
              <a:r>
                <a:rPr kumimoji="0" lang="en-US" altLang="zh-CN" sz="440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pitchFamily="34" charset="-122"/>
                  <a:cs typeface="+mn-cs"/>
                </a:rPr>
                <a:t>2</a:t>
              </a:r>
            </a:p>
          </p:txBody>
        </p:sp>
      </p:grpSp>
      <p:sp>
        <p:nvSpPr>
          <p:cNvPr id="19" name="Rektangel 76"/>
          <p:cNvSpPr>
            <a:spLocks noChangeArrowheads="1"/>
          </p:cNvSpPr>
          <p:nvPr/>
        </p:nvSpPr>
        <p:spPr bwMode="auto">
          <a:xfrm>
            <a:off x="3808940" y="1471160"/>
            <a:ext cx="4055905" cy="403298"/>
          </a:xfrm>
          <a:prstGeom prst="rect">
            <a:avLst/>
          </a:prstGeom>
          <a:noFill/>
          <a:ln w="9525">
            <a:noFill/>
            <a:miter lim="800000"/>
          </a:ln>
        </p:spPr>
        <p:txBody>
          <a:bodyPr wrap="square" lIns="90723" tIns="45362" rIns="90723" bIns="45362">
            <a:spAutoFit/>
          </a:bodyPr>
          <a:lstStyle/>
          <a:p>
            <a:pPr marL="226695" marR="0" lvl="0" indent="-226695" algn="l" defTabSz="680085" rtl="0" eaLnBrk="1" fontAlgn="auto" latinLnBrk="0" hangingPunct="1">
              <a:lnSpc>
                <a:spcPct val="70000"/>
              </a:lnSpc>
              <a:spcBef>
                <a:spcPts val="670"/>
              </a:spcBef>
              <a:spcAft>
                <a:spcPts val="0"/>
              </a:spcAft>
              <a:buClrTx/>
              <a:buSzTx/>
              <a:buFont typeface="Arial" panose="020B0604020202020204" pitchFamily="34" charset="0"/>
              <a:buChar char="•"/>
              <a:defRPr/>
            </a:pPr>
            <a:r>
              <a:rPr kumimoji="0" lang="zh-CN" altLang="en-US" sz="28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rPr>
              <a:t>单击此处填加文字内容</a:t>
            </a:r>
            <a:endParaRPr kumimoji="0" lang="en-US" altLang="zh-CN" sz="2800" b="1" i="0" u="none" strike="noStrike" kern="1200" cap="none" spc="0" normalizeH="0" baseline="0" noProof="0" dirty="0">
              <a:ln>
                <a:noFill/>
              </a:ln>
              <a:solidFill>
                <a:srgbClr val="D8D8D8">
                  <a:lumMod val="25000"/>
                </a:srgbClr>
              </a:soli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pic>
        <p:nvPicPr>
          <p:cNvPr id="13" name="图片 12"/>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61535" y="3238500"/>
            <a:ext cx="1261765" cy="1905000"/>
          </a:xfrm>
          <a:prstGeom prst="rect">
            <a:avLst/>
          </a:prstGeom>
        </p:spPr>
      </p:pic>
      <p:grpSp>
        <p:nvGrpSpPr>
          <p:cNvPr id="2" name="组合 1"/>
          <p:cNvGrpSpPr/>
          <p:nvPr/>
        </p:nvGrpSpPr>
        <p:grpSpPr>
          <a:xfrm>
            <a:off x="0" y="1308100"/>
            <a:ext cx="5376633" cy="3835400"/>
            <a:chOff x="0" y="351027"/>
            <a:chExt cx="6718300" cy="4792473"/>
          </a:xfrm>
        </p:grpSpPr>
        <p:pic>
          <p:nvPicPr>
            <p:cNvPr id="14" name="图片 13"/>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400000"/>
                      </a14:imgEffect>
                    </a14:imgLayer>
                  </a14:imgProps>
                </a:ext>
              </a:extLst>
            </a:blip>
            <a:srcRect/>
            <a:stretch>
              <a:fillRect/>
            </a:stretch>
          </p:blipFill>
          <p:spPr>
            <a:xfrm>
              <a:off x="0" y="2166222"/>
              <a:ext cx="6718300" cy="2624549"/>
            </a:xfrm>
            <a:prstGeom prst="rect">
              <a:avLst/>
            </a:prstGeom>
          </p:spPr>
        </p:pic>
        <p:pic>
          <p:nvPicPr>
            <p:cNvPr id="15" name="图片 14"/>
            <p:cNvPicPr>
              <a:picLocks noChangeAspect="1"/>
            </p:cNvPicPr>
            <p:nvPr/>
          </p:nvPicPr>
          <p:blipFill rotWithShape="1">
            <a:blip r:embed="rId6" cstate="screen">
              <a:extLst>
                <a:ext uri="{BEBA8EAE-BF5A-486C-A8C5-ECC9F3942E4B}">
                  <a14:imgProps xmlns:a14="http://schemas.microsoft.com/office/drawing/2010/main">
                    <a14:imgLayer r:embed="rId7">
                      <a14:imgEffect>
                        <a14:saturation sat="400000"/>
                      </a14:imgEffect>
                    </a14:imgLayer>
                  </a14:imgProps>
                </a:ext>
              </a:extLst>
            </a:blip>
            <a:srcRect l="-1" t="-2893" r="-2592"/>
            <a:stretch>
              <a:fillRect/>
            </a:stretch>
          </p:blipFill>
          <p:spPr>
            <a:xfrm>
              <a:off x="0" y="351027"/>
              <a:ext cx="5372100" cy="4792473"/>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900" advClick="0" advTm="0">
        <p14:warp dir="i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75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9">
      <a:dk1>
        <a:srgbClr val="FFFFFF"/>
      </a:dk1>
      <a:lt1>
        <a:srgbClr val="FFFFFF"/>
      </a:lt1>
      <a:dk2>
        <a:srgbClr val="EE0000"/>
      </a:dk2>
      <a:lt2>
        <a:srgbClr val="EE0000"/>
      </a:lt2>
      <a:accent1>
        <a:srgbClr val="D8D8D8"/>
      </a:accent1>
      <a:accent2>
        <a:srgbClr val="EE0000"/>
      </a:accent2>
      <a:accent3>
        <a:srgbClr val="FFFFFF"/>
      </a:accent3>
      <a:accent4>
        <a:srgbClr val="7F7F7F"/>
      </a:accent4>
      <a:accent5>
        <a:srgbClr val="A5A5A5"/>
      </a:accent5>
      <a:accent6>
        <a:srgbClr val="7F7F7F"/>
      </a:accent6>
      <a:hlink>
        <a:srgbClr val="7F7F7F"/>
      </a:hlink>
      <a:folHlink>
        <a:srgbClr val="8E8E8E"/>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1299</Words>
  <Application>Microsoft Office PowerPoint</Application>
  <PresentationFormat>全屏显示(16:9)</PresentationFormat>
  <Paragraphs>309</Paragraphs>
  <Slides>27</Slides>
  <Notes>20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27</vt:i4>
      </vt:variant>
    </vt:vector>
  </HeadingPairs>
  <TitlesOfParts>
    <vt:vector size="38" baseType="lpstr">
      <vt:lpstr>等线</vt:lpstr>
      <vt:lpstr>等线 Light</vt:lpstr>
      <vt:lpstr>微软雅黑</vt:lpstr>
      <vt:lpstr>Agency FB</vt:lpstr>
      <vt:lpstr>Arial</vt:lpstr>
      <vt:lpstr>Arial Black</vt:lpstr>
      <vt:lpstr>Calibri</vt:lpstr>
      <vt:lpstr>Impact</vt:lpstr>
      <vt:lpstr>Wingdings</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2016-12-25T02:27:00Z</dcterms:created>
  <dcterms:modified xsi:type="dcterms:W3CDTF">2021-01-06T01:35:05Z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