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241" r:id="rId2"/>
    <p:sldId id="3649" r:id="rId3"/>
    <p:sldId id="3650" r:id="rId4"/>
    <p:sldId id="3654" r:id="rId5"/>
    <p:sldId id="3661" r:id="rId6"/>
    <p:sldId id="3667" r:id="rId7"/>
    <p:sldId id="3669" r:id="rId8"/>
    <p:sldId id="3671" r:id="rId9"/>
    <p:sldId id="3651" r:id="rId10"/>
    <p:sldId id="3656" r:id="rId11"/>
    <p:sldId id="3658" r:id="rId12"/>
    <p:sldId id="3662" r:id="rId13"/>
    <p:sldId id="3642" r:id="rId14"/>
    <p:sldId id="3663" r:id="rId15"/>
    <p:sldId id="3652" r:id="rId16"/>
    <p:sldId id="3655" r:id="rId17"/>
    <p:sldId id="3657" r:id="rId18"/>
    <p:sldId id="3659" r:id="rId19"/>
    <p:sldId id="3665" r:id="rId20"/>
    <p:sldId id="3668" r:id="rId21"/>
    <p:sldId id="3653" r:id="rId22"/>
    <p:sldId id="3660" r:id="rId23"/>
    <p:sldId id="3664" r:id="rId24"/>
    <p:sldId id="3666" r:id="rId25"/>
    <p:sldId id="3670" r:id="rId26"/>
    <p:sldId id="3648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913A"/>
    <a:srgbClr val="C00000"/>
    <a:srgbClr val="CA8F45"/>
    <a:srgbClr val="338ED7"/>
    <a:srgbClr val="AE002B"/>
    <a:srgbClr val="000000"/>
    <a:srgbClr val="FFFFFF"/>
    <a:srgbClr val="FFEFCC"/>
    <a:srgbClr val="3B8D00"/>
    <a:srgbClr val="3B5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6" autoAdjust="0"/>
    <p:restoredTop sz="92496" autoAdjust="0"/>
  </p:normalViewPr>
  <p:slideViewPr>
    <p:cSldViewPr>
      <p:cViewPr varScale="1">
        <p:scale>
          <a:sx n="77" d="100"/>
          <a:sy n="77" d="100"/>
        </p:scale>
        <p:origin x="336" y="108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D1-43C9-B8C9-3D14ABA628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D1-43C9-B8C9-3D14ABA628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D1-43C9-B8C9-3D14ABA628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D1-43C9-B8C9-3D14ABA62870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CD1-43C9-B8C9-3D14ABA62870}"/>
              </c:ext>
            </c:extLst>
          </c:dP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2.6</c:v>
                </c:pt>
                <c:pt idx="3">
                  <c:v>2.2000000000000002</c:v>
                </c:pt>
                <c:pt idx="4">
                  <c:v>2.2999999999999998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  <c:pt idx="4">
                        <c:v>5th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A-9CD1-43C9-B8C9-3D14ABA62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DB-4CDA-AC2B-085AF7DE37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DB-4CDA-AC2B-085AF7DE377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DB-4CDA-AC2B-085AF7DE377F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DB-4CDA-AC2B-085AF7DE377F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DB-4CDA-AC2B-085AF7DE377F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A-00DB-4CDA-AC2B-085AF7DE3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prstDash val="solid"/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"/>
            <a:ext cx="12858750" cy="723265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4413151" y="3782018"/>
            <a:ext cx="732122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7200" b="1" dirty="0">
                <a:cs typeface="Arial" panose="020B0604020202020204" pitchFamily="34" charset="0"/>
              </a:rPr>
              <a:t>中国烟草</a:t>
            </a:r>
            <a:r>
              <a:rPr lang="en-US" altLang="zh-CN" sz="7200" b="1" dirty="0">
                <a:cs typeface="Arial" panose="020B0604020202020204" pitchFamily="34" charset="0"/>
              </a:rPr>
              <a:t>PPT</a:t>
            </a:r>
            <a:r>
              <a:rPr lang="zh-CN" altLang="en-US" sz="7200" b="1" dirty="0">
                <a:cs typeface="Arial" panose="020B0604020202020204" pitchFamily="34" charset="0"/>
              </a:rPr>
              <a:t>模板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413151" y="3472309"/>
            <a:ext cx="7321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400" dirty="0">
                <a:cs typeface="Arial" panose="020B0604020202020204" pitchFamily="34" charset="0"/>
              </a:rPr>
              <a:t>CHINA TOBACCO POWERPOINT TEMPLATE</a:t>
            </a:r>
            <a:endParaRPr lang="zh-CN" altLang="en-US" sz="2400" dirty="0"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4413151" y="6104754"/>
            <a:ext cx="2025264" cy="2400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汇报人：</a:t>
            </a:r>
            <a:r>
              <a:rPr lang="en-US" altLang="zh-CN"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xiazaii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7512552" y="6104754"/>
            <a:ext cx="2160240" cy="241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1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时间：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  <a:r>
              <a:rPr lang="zh-CN" altLang="en-US" sz="11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年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  <a:r>
              <a:rPr lang="zh-CN" altLang="en-US" sz="11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en-US" altLang="zh-CN" sz="11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4" y="447972"/>
            <a:ext cx="2088233" cy="2088233"/>
          </a:xfrm>
          <a:prstGeom prst="rect">
            <a:avLst/>
          </a:prstGeom>
        </p:spPr>
      </p:pic>
      <p:pic>
        <p:nvPicPr>
          <p:cNvPr id="4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124575" y="-244220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99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99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8" grpId="0"/>
      <p:bldP spid="8" grpId="1"/>
      <p:bldP spid="9" grpId="0"/>
      <p:bldP spid="9" grpId="1"/>
      <p:bldP spid="10" grpId="0" bldLvl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443300" y="4487689"/>
            <a:ext cx="1184516" cy="614384"/>
          </a:xfrm>
          <a:prstGeom prst="rect">
            <a:avLst/>
          </a:prstGeom>
          <a:noFill/>
        </p:spPr>
        <p:txBody>
          <a:bodyPr wrap="square" lIns="96377" tIns="48189" rIns="96377" bIns="48189" rtlCol="0" anchor="ctr">
            <a:spAutoFit/>
          </a:bodyPr>
          <a:lstStyle>
            <a:defPPr>
              <a:defRPr lang="zh-CN"/>
            </a:defPPr>
            <a:lvl1pPr algn="ctr"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点击添加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文字点击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70151" y="3065276"/>
            <a:ext cx="911564" cy="614384"/>
          </a:xfrm>
          <a:prstGeom prst="rect">
            <a:avLst/>
          </a:prstGeom>
          <a:noFill/>
        </p:spPr>
        <p:txBody>
          <a:bodyPr wrap="square" lIns="96377" tIns="48189" rIns="96377" bIns="48189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文字点击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73778" y="4241095"/>
            <a:ext cx="1184516" cy="614384"/>
          </a:xfrm>
          <a:prstGeom prst="rect">
            <a:avLst/>
          </a:prstGeom>
          <a:noFill/>
        </p:spPr>
        <p:txBody>
          <a:bodyPr wrap="square" lIns="96377" tIns="48189" rIns="96377" bIns="48189" rtlCol="0" anchor="ctr">
            <a:spAutoFit/>
          </a:bodyPr>
          <a:lstStyle>
            <a:defPPr>
              <a:defRPr lang="zh-CN"/>
            </a:defPPr>
            <a:lvl1pPr algn="ctr">
              <a:defRPr sz="16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点击添加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文字点击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94491" y="3100852"/>
            <a:ext cx="1678063" cy="614384"/>
          </a:xfrm>
          <a:prstGeom prst="rect">
            <a:avLst/>
          </a:prstGeom>
          <a:noFill/>
        </p:spPr>
        <p:txBody>
          <a:bodyPr wrap="square" lIns="96377" tIns="48189" rIns="96377" bIns="48189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文字点击</a:t>
            </a:r>
          </a:p>
        </p:txBody>
      </p:sp>
      <p:sp>
        <p:nvSpPr>
          <p:cNvPr id="36" name="矩形 35"/>
          <p:cNvSpPr/>
          <p:nvPr/>
        </p:nvSpPr>
        <p:spPr>
          <a:xfrm>
            <a:off x="8834095" y="4990685"/>
            <a:ext cx="2916435" cy="799050"/>
          </a:xfrm>
          <a:prstGeom prst="rect">
            <a:avLst/>
          </a:prstGeom>
        </p:spPr>
        <p:txBody>
          <a:bodyPr wrap="square" lIns="96377" tIns="48189" rIns="96377" bIns="4818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点击添加小标题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Freeform 4"/>
          <p:cNvSpPr/>
          <p:nvPr/>
        </p:nvSpPr>
        <p:spPr bwMode="auto">
          <a:xfrm>
            <a:off x="2585947" y="2155888"/>
            <a:ext cx="2456175" cy="2456975"/>
          </a:xfrm>
          <a:custGeom>
            <a:avLst/>
            <a:gdLst/>
            <a:ahLst/>
            <a:cxnLst/>
            <a:rect l="l" t="t" r="r" b="b"/>
            <a:pathLst>
              <a:path w="2628619" h="2628031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lIns="0" tIns="48189" rIns="0" bIns="48189" anchor="ctr"/>
          <a:lstStyle/>
          <a:p>
            <a:pPr algn="ctr" defTabSz="963930">
              <a:lnSpc>
                <a:spcPct val="120000"/>
              </a:lnSpc>
              <a:spcBef>
                <a:spcPts val="635"/>
              </a:spcBef>
              <a:spcAft>
                <a:spcPts val="635"/>
              </a:spcAft>
              <a:defRPr/>
            </a:pPr>
            <a:endParaRPr lang="en-US" sz="2000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6"/>
          <p:cNvSpPr/>
          <p:nvPr/>
        </p:nvSpPr>
        <p:spPr bwMode="auto">
          <a:xfrm>
            <a:off x="4683435" y="3495041"/>
            <a:ext cx="1941401" cy="1942037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chemeClr val="accent3"/>
          </a:solidFill>
          <a:ln w="3175" cap="flat" cmpd="sng" algn="ctr">
            <a:noFill/>
            <a:prstDash val="solid"/>
          </a:ln>
          <a:effectLst/>
        </p:spPr>
        <p:txBody>
          <a:bodyPr lIns="0" tIns="48189" rIns="0" bIns="48189" anchor="ctr"/>
          <a:lstStyle/>
          <a:p>
            <a:pPr algn="ctr" defTabSz="963930">
              <a:lnSpc>
                <a:spcPct val="120000"/>
              </a:lnSpc>
              <a:spcBef>
                <a:spcPts val="635"/>
              </a:spcBef>
              <a:spcAft>
                <a:spcPts val="635"/>
              </a:spcAft>
              <a:defRPr/>
            </a:pPr>
            <a:endParaRPr lang="en-US" sz="2000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8"/>
          <p:cNvSpPr/>
          <p:nvPr/>
        </p:nvSpPr>
        <p:spPr bwMode="auto">
          <a:xfrm>
            <a:off x="964715" y="3682767"/>
            <a:ext cx="2142760" cy="2142187"/>
          </a:xfrm>
          <a:custGeom>
            <a:avLst/>
            <a:gdLst/>
            <a:ahLst/>
            <a:cxnLst/>
            <a:rect l="l" t="t" r="r" b="b"/>
            <a:pathLst>
              <a:path w="2075647" h="2080525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3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lIns="0" tIns="48189" rIns="0" bIns="48189" anchor="ctr"/>
          <a:lstStyle/>
          <a:p>
            <a:pPr algn="ctr" defTabSz="963930">
              <a:lnSpc>
                <a:spcPct val="120000"/>
              </a:lnSpc>
              <a:spcBef>
                <a:spcPts val="635"/>
              </a:spcBef>
              <a:spcAft>
                <a:spcPts val="635"/>
              </a:spcAft>
              <a:defRPr/>
            </a:pPr>
            <a:endParaRPr lang="en-US" sz="2000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reeform 6"/>
          <p:cNvSpPr/>
          <p:nvPr/>
        </p:nvSpPr>
        <p:spPr bwMode="auto">
          <a:xfrm>
            <a:off x="6249070" y="2233263"/>
            <a:ext cx="2345106" cy="2345875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chemeClr val="accent4"/>
          </a:solidFill>
          <a:ln w="3175" cap="flat" cmpd="sng" algn="ctr">
            <a:noFill/>
            <a:prstDash val="solid"/>
          </a:ln>
          <a:effectLst/>
        </p:spPr>
        <p:txBody>
          <a:bodyPr lIns="0" tIns="48189" rIns="0" bIns="48189" anchor="ctr"/>
          <a:lstStyle/>
          <a:p>
            <a:pPr algn="ctr" defTabSz="963930">
              <a:lnSpc>
                <a:spcPct val="120000"/>
              </a:lnSpc>
              <a:spcBef>
                <a:spcPts val="635"/>
              </a:spcBef>
              <a:spcAft>
                <a:spcPts val="635"/>
              </a:spcAft>
            </a:pPr>
            <a:endParaRPr lang="en-US" sz="2000" kern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39597" y="2146430"/>
            <a:ext cx="2792216" cy="250653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9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64800000">
                                      <p:cBhvr>
                                        <p:cTn id="19" dur="7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0">
                                      <p:cBhvr>
                                        <p:cTn id="29" dur="7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86400000">
                                      <p:cBhvr>
                                        <p:cTn id="39" dur="7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37554" y="1672400"/>
            <a:ext cx="6062171" cy="3887853"/>
            <a:chOff x="763170" y="1585667"/>
            <a:chExt cx="5748467" cy="3686665"/>
          </a:xfrm>
        </p:grpSpPr>
        <p:graphicFrame>
          <p:nvGraphicFramePr>
            <p:cNvPr id="11" name="Chart 10"/>
            <p:cNvGraphicFramePr/>
            <p:nvPr/>
          </p:nvGraphicFramePr>
          <p:xfrm>
            <a:off x="763170" y="1585667"/>
            <a:ext cx="5748467" cy="36866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2129618" y="2166128"/>
              <a:ext cx="1366830" cy="555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02454" y="3149801"/>
              <a:ext cx="1366830" cy="555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03171" y="3665314"/>
              <a:ext cx="1366830" cy="5553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20531" y="3883595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6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520532" y="2636674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9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2781095" y="5646209"/>
            <a:ext cx="1491114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81095" y="5966057"/>
            <a:ext cx="360959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350400" y="2284538"/>
            <a:ext cx="4176464" cy="2653214"/>
            <a:chOff x="7500839" y="1971109"/>
            <a:chExt cx="3960341" cy="2618680"/>
          </a:xfrm>
        </p:grpSpPr>
        <p:sp>
          <p:nvSpPr>
            <p:cNvPr id="24" name="Rectangle 23"/>
            <p:cNvSpPr/>
            <p:nvPr/>
          </p:nvSpPr>
          <p:spPr>
            <a:xfrm>
              <a:off x="7500839" y="1971109"/>
              <a:ext cx="3960341" cy="26186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84311" y="2202009"/>
              <a:ext cx="1413952" cy="324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84866" y="2627613"/>
              <a:ext cx="3670521" cy="382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84866" y="3673005"/>
              <a:ext cx="3670521" cy="382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350401" y="5458434"/>
            <a:ext cx="1491114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44978" y="5778282"/>
            <a:ext cx="407032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31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5"/>
            <a:ext cx="2537702" cy="838274"/>
            <a:chOff x="1929542" y="4908274"/>
            <a:chExt cx="2729132" cy="794892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507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1"/>
            <a:ext cx="2537702" cy="813248"/>
            <a:chOff x="5703260" y="4932005"/>
            <a:chExt cx="2729132" cy="771161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507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4"/>
            <a:ext cx="2611174" cy="828609"/>
            <a:chOff x="4038291" y="1621125"/>
            <a:chExt cx="2304129" cy="785730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50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3"/>
            <a:ext cx="2611174" cy="816703"/>
            <a:chOff x="7780247" y="1632414"/>
            <a:chExt cx="2304129" cy="774442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507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31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40576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40576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40576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40576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34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" y="5088738"/>
            <a:ext cx="12858043" cy="21439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98989" y="5653690"/>
            <a:ext cx="1232392" cy="1013810"/>
            <a:chOff x="5329238" y="1931988"/>
            <a:chExt cx="550862" cy="498475"/>
          </a:xfrm>
          <a:solidFill>
            <a:schemeClr val="bg2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462588" y="2284413"/>
              <a:ext cx="53975" cy="146050"/>
            </a:xfrm>
            <a:custGeom>
              <a:avLst/>
              <a:gdLst>
                <a:gd name="T0" fmla="*/ 3 w 14"/>
                <a:gd name="T1" fmla="*/ 10 h 38"/>
                <a:gd name="T2" fmla="*/ 0 w 14"/>
                <a:gd name="T3" fmla="*/ 15 h 38"/>
                <a:gd name="T4" fmla="*/ 0 w 14"/>
                <a:gd name="T5" fmla="*/ 38 h 38"/>
                <a:gd name="T6" fmla="*/ 14 w 14"/>
                <a:gd name="T7" fmla="*/ 38 h 38"/>
                <a:gd name="T8" fmla="*/ 14 w 14"/>
                <a:gd name="T9" fmla="*/ 2 h 38"/>
                <a:gd name="T10" fmla="*/ 11 w 14"/>
                <a:gd name="T11" fmla="*/ 1 h 38"/>
                <a:gd name="T12" fmla="*/ 3 w 14"/>
                <a:gd name="T13" fmla="*/ 10 h 38"/>
                <a:gd name="T14" fmla="*/ 3 w 14"/>
                <a:gd name="T15" fmla="*/ 10 h 38"/>
                <a:gd name="T16" fmla="*/ 3 w 14"/>
                <a:gd name="T1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8">
                  <a:moveTo>
                    <a:pt x="3" y="10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3" y="0"/>
                    <a:pt x="11" y="1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688013" y="2200275"/>
              <a:ext cx="49212" cy="230188"/>
            </a:xfrm>
            <a:custGeom>
              <a:avLst/>
              <a:gdLst>
                <a:gd name="T0" fmla="*/ 2 w 13"/>
                <a:gd name="T1" fmla="*/ 10 h 60"/>
                <a:gd name="T2" fmla="*/ 0 w 13"/>
                <a:gd name="T3" fmla="*/ 15 h 60"/>
                <a:gd name="T4" fmla="*/ 0 w 13"/>
                <a:gd name="T5" fmla="*/ 60 h 60"/>
                <a:gd name="T6" fmla="*/ 13 w 13"/>
                <a:gd name="T7" fmla="*/ 60 h 60"/>
                <a:gd name="T8" fmla="*/ 13 w 13"/>
                <a:gd name="T9" fmla="*/ 2 h 60"/>
                <a:gd name="T10" fmla="*/ 11 w 13"/>
                <a:gd name="T11" fmla="*/ 1 h 60"/>
                <a:gd name="T12" fmla="*/ 2 w 13"/>
                <a:gd name="T13" fmla="*/ 10 h 60"/>
                <a:gd name="T14" fmla="*/ 2 w 13"/>
                <a:gd name="T15" fmla="*/ 10 h 60"/>
                <a:gd name="T16" fmla="*/ 2 w 13"/>
                <a:gd name="T1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0">
                  <a:moveTo>
                    <a:pt x="2" y="10"/>
                  </a:moveTo>
                  <a:cubicBezTo>
                    <a:pt x="1" y="11"/>
                    <a:pt x="0" y="14"/>
                    <a:pt x="0" y="1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0"/>
                    <a:pt x="12" y="0"/>
                    <a:pt x="11" y="1"/>
                  </a:cubicBezTo>
                  <a:lnTo>
                    <a:pt x="2" y="10"/>
                  </a:lnTo>
                  <a:close/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5761038" y="2127250"/>
              <a:ext cx="49212" cy="303213"/>
            </a:xfrm>
            <a:custGeom>
              <a:avLst/>
              <a:gdLst>
                <a:gd name="T0" fmla="*/ 3 w 13"/>
                <a:gd name="T1" fmla="*/ 9 h 79"/>
                <a:gd name="T2" fmla="*/ 0 w 13"/>
                <a:gd name="T3" fmla="*/ 15 h 79"/>
                <a:gd name="T4" fmla="*/ 0 w 13"/>
                <a:gd name="T5" fmla="*/ 79 h 79"/>
                <a:gd name="T6" fmla="*/ 13 w 13"/>
                <a:gd name="T7" fmla="*/ 79 h 79"/>
                <a:gd name="T8" fmla="*/ 13 w 13"/>
                <a:gd name="T9" fmla="*/ 2 h 79"/>
                <a:gd name="T10" fmla="*/ 11 w 13"/>
                <a:gd name="T11" fmla="*/ 1 h 79"/>
                <a:gd name="T12" fmla="*/ 3 w 13"/>
                <a:gd name="T13" fmla="*/ 9 h 79"/>
                <a:gd name="T14" fmla="*/ 3 w 13"/>
                <a:gd name="T15" fmla="*/ 9 h 79"/>
                <a:gd name="T16" fmla="*/ 3 w 13"/>
                <a:gd name="T17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9">
                  <a:moveTo>
                    <a:pt x="3" y="9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lnTo>
                    <a:pt x="3" y="9"/>
                  </a:lnTo>
                  <a:close/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5611813" y="2273300"/>
              <a:ext cx="53975" cy="157163"/>
            </a:xfrm>
            <a:custGeom>
              <a:avLst/>
              <a:gdLst>
                <a:gd name="T0" fmla="*/ 3 w 14"/>
                <a:gd name="T1" fmla="*/ 10 h 41"/>
                <a:gd name="T2" fmla="*/ 2 w 14"/>
                <a:gd name="T3" fmla="*/ 11 h 41"/>
                <a:gd name="T4" fmla="*/ 0 w 14"/>
                <a:gd name="T5" fmla="*/ 16 h 41"/>
                <a:gd name="T6" fmla="*/ 0 w 14"/>
                <a:gd name="T7" fmla="*/ 41 h 41"/>
                <a:gd name="T8" fmla="*/ 14 w 14"/>
                <a:gd name="T9" fmla="*/ 41 h 41"/>
                <a:gd name="T10" fmla="*/ 14 w 14"/>
                <a:gd name="T11" fmla="*/ 3 h 41"/>
                <a:gd name="T12" fmla="*/ 11 w 14"/>
                <a:gd name="T13" fmla="*/ 2 h 41"/>
                <a:gd name="T14" fmla="*/ 3 w 14"/>
                <a:gd name="T15" fmla="*/ 10 h 41"/>
                <a:gd name="T16" fmla="*/ 3 w 14"/>
                <a:gd name="T17" fmla="*/ 10 h 41"/>
                <a:gd name="T18" fmla="*/ 3 w 14"/>
                <a:gd name="T1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1">
                  <a:moveTo>
                    <a:pt x="3" y="10"/>
                  </a:moveTo>
                  <a:cubicBezTo>
                    <a:pt x="3" y="10"/>
                    <a:pt x="2" y="11"/>
                    <a:pt x="2" y="11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3" y="0"/>
                    <a:pt x="11" y="2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5538788" y="2279650"/>
              <a:ext cx="49212" cy="150813"/>
            </a:xfrm>
            <a:custGeom>
              <a:avLst/>
              <a:gdLst>
                <a:gd name="T0" fmla="*/ 2 w 13"/>
                <a:gd name="T1" fmla="*/ 1 h 39"/>
                <a:gd name="T2" fmla="*/ 0 w 13"/>
                <a:gd name="T3" fmla="*/ 2 h 39"/>
                <a:gd name="T4" fmla="*/ 0 w 13"/>
                <a:gd name="T5" fmla="*/ 39 h 39"/>
                <a:gd name="T6" fmla="*/ 13 w 13"/>
                <a:gd name="T7" fmla="*/ 39 h 39"/>
                <a:gd name="T8" fmla="*/ 13 w 13"/>
                <a:gd name="T9" fmla="*/ 16 h 39"/>
                <a:gd name="T10" fmla="*/ 11 w 13"/>
                <a:gd name="T11" fmla="*/ 10 h 39"/>
                <a:gd name="T12" fmla="*/ 9 w 13"/>
                <a:gd name="T13" fmla="*/ 8 h 39"/>
                <a:gd name="T14" fmla="*/ 2 w 13"/>
                <a:gd name="T15" fmla="*/ 1 h 39"/>
                <a:gd name="T16" fmla="*/ 2 w 13"/>
                <a:gd name="T17" fmla="*/ 1 h 39"/>
                <a:gd name="T18" fmla="*/ 2 w 13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9">
                  <a:moveTo>
                    <a:pt x="2" y="1"/>
                  </a:moveTo>
                  <a:cubicBezTo>
                    <a:pt x="1" y="0"/>
                    <a:pt x="0" y="0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4"/>
                    <a:pt x="12" y="11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2" y="1"/>
                  </a:ln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5381625" y="2357438"/>
              <a:ext cx="58737" cy="73025"/>
            </a:xfrm>
            <a:custGeom>
              <a:avLst/>
              <a:gdLst>
                <a:gd name="T0" fmla="*/ 7 w 15"/>
                <a:gd name="T1" fmla="*/ 8 h 19"/>
                <a:gd name="T2" fmla="*/ 2 w 15"/>
                <a:gd name="T3" fmla="*/ 12 h 19"/>
                <a:gd name="T4" fmla="*/ 0 w 15"/>
                <a:gd name="T5" fmla="*/ 17 h 19"/>
                <a:gd name="T6" fmla="*/ 0 w 15"/>
                <a:gd name="T7" fmla="*/ 19 h 19"/>
                <a:gd name="T8" fmla="*/ 15 w 15"/>
                <a:gd name="T9" fmla="*/ 19 h 19"/>
                <a:gd name="T10" fmla="*/ 15 w 15"/>
                <a:gd name="T11" fmla="*/ 2 h 19"/>
                <a:gd name="T12" fmla="*/ 13 w 15"/>
                <a:gd name="T13" fmla="*/ 1 h 19"/>
                <a:gd name="T14" fmla="*/ 7 w 15"/>
                <a:gd name="T15" fmla="*/ 8 h 19"/>
                <a:gd name="T16" fmla="*/ 7 w 15"/>
                <a:gd name="T17" fmla="*/ 8 h 19"/>
                <a:gd name="T18" fmla="*/ 7 w 15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9">
                  <a:moveTo>
                    <a:pt x="7" y="8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1"/>
                  </a:cubicBezTo>
                  <a:lnTo>
                    <a:pt x="7" y="8"/>
                  </a:lnTo>
                  <a:close/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329238" y="1931988"/>
              <a:ext cx="550862" cy="414338"/>
            </a:xfrm>
            <a:custGeom>
              <a:avLst/>
              <a:gdLst>
                <a:gd name="T0" fmla="*/ 142 w 144"/>
                <a:gd name="T1" fmla="*/ 53 h 108"/>
                <a:gd name="T2" fmla="*/ 144 w 144"/>
                <a:gd name="T3" fmla="*/ 52 h 108"/>
                <a:gd name="T4" fmla="*/ 144 w 144"/>
                <a:gd name="T5" fmla="*/ 6 h 108"/>
                <a:gd name="T6" fmla="*/ 138 w 144"/>
                <a:gd name="T7" fmla="*/ 0 h 108"/>
                <a:gd name="T8" fmla="*/ 92 w 144"/>
                <a:gd name="T9" fmla="*/ 0 h 108"/>
                <a:gd name="T10" fmla="*/ 91 w 144"/>
                <a:gd name="T11" fmla="*/ 2 h 108"/>
                <a:gd name="T12" fmla="*/ 108 w 144"/>
                <a:gd name="T13" fmla="*/ 18 h 108"/>
                <a:gd name="T14" fmla="*/ 101 w 144"/>
                <a:gd name="T15" fmla="*/ 25 h 108"/>
                <a:gd name="T16" fmla="*/ 70 w 144"/>
                <a:gd name="T17" fmla="*/ 56 h 108"/>
                <a:gd name="T18" fmla="*/ 54 w 144"/>
                <a:gd name="T19" fmla="*/ 39 h 108"/>
                <a:gd name="T20" fmla="*/ 50 w 144"/>
                <a:gd name="T21" fmla="*/ 39 h 108"/>
                <a:gd name="T22" fmla="*/ 5 w 144"/>
                <a:gd name="T23" fmla="*/ 84 h 108"/>
                <a:gd name="T24" fmla="*/ 5 w 144"/>
                <a:gd name="T25" fmla="*/ 103 h 108"/>
                <a:gd name="T26" fmla="*/ 5 w 144"/>
                <a:gd name="T27" fmla="*/ 103 h 108"/>
                <a:gd name="T28" fmla="*/ 23 w 144"/>
                <a:gd name="T29" fmla="*/ 103 h 108"/>
                <a:gd name="T30" fmla="*/ 52 w 144"/>
                <a:gd name="T31" fmla="*/ 74 h 108"/>
                <a:gd name="T32" fmla="*/ 68 w 144"/>
                <a:gd name="T33" fmla="*/ 90 h 108"/>
                <a:gd name="T34" fmla="*/ 73 w 144"/>
                <a:gd name="T35" fmla="*/ 90 h 108"/>
                <a:gd name="T36" fmla="*/ 126 w 144"/>
                <a:gd name="T37" fmla="*/ 37 h 108"/>
                <a:gd name="T38" fmla="*/ 142 w 144"/>
                <a:gd name="T39" fmla="*/ 53 h 108"/>
                <a:gd name="T40" fmla="*/ 142 w 144"/>
                <a:gd name="T41" fmla="*/ 53 h 108"/>
                <a:gd name="T42" fmla="*/ 142 w 144"/>
                <a:gd name="T43" fmla="*/ 5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08">
                  <a:moveTo>
                    <a:pt x="142" y="53"/>
                  </a:moveTo>
                  <a:cubicBezTo>
                    <a:pt x="143" y="54"/>
                    <a:pt x="144" y="54"/>
                    <a:pt x="144" y="52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3"/>
                    <a:pt x="141" y="0"/>
                    <a:pt x="13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90" y="1"/>
                    <a:pt x="91" y="2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1" y="38"/>
                    <a:pt x="50" y="3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0" y="89"/>
                    <a:pt x="0" y="98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0" y="108"/>
                    <a:pt x="18" y="108"/>
                    <a:pt x="23" y="103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71" y="91"/>
                    <a:pt x="73" y="90"/>
                  </a:cubicBezTo>
                  <a:cubicBezTo>
                    <a:pt x="126" y="37"/>
                    <a:pt x="126" y="37"/>
                    <a:pt x="126" y="37"/>
                  </a:cubicBezTo>
                  <a:lnTo>
                    <a:pt x="142" y="53"/>
                  </a:lnTo>
                  <a:close/>
                  <a:moveTo>
                    <a:pt x="142" y="53"/>
                  </a:moveTo>
                  <a:cubicBezTo>
                    <a:pt x="142" y="53"/>
                    <a:pt x="142" y="53"/>
                    <a:pt x="142" y="5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279346" y="5745097"/>
            <a:ext cx="812695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041793" y="1909062"/>
            <a:ext cx="964301" cy="964301"/>
            <a:chOff x="9521484" y="1810084"/>
            <a:chExt cx="914400" cy="914400"/>
          </a:xfrm>
        </p:grpSpPr>
        <p:sp>
          <p:nvSpPr>
            <p:cNvPr id="22" name="Oval 21"/>
            <p:cNvSpPr/>
            <p:nvPr/>
          </p:nvSpPr>
          <p:spPr>
            <a:xfrm>
              <a:off x="9521484" y="1810084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9818387" y="2085996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12082" y="1909062"/>
            <a:ext cx="964301" cy="964301"/>
            <a:chOff x="6933028" y="1810084"/>
            <a:chExt cx="914400" cy="914400"/>
          </a:xfrm>
        </p:grpSpPr>
        <p:sp>
          <p:nvSpPr>
            <p:cNvPr id="21" name="Oval 20"/>
            <p:cNvSpPr/>
            <p:nvPr/>
          </p:nvSpPr>
          <p:spPr>
            <a:xfrm>
              <a:off x="6933028" y="1810084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217527" y="2069775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52657" y="1909062"/>
            <a:ext cx="964301" cy="964301"/>
            <a:chOff x="1756116" y="1810084"/>
            <a:chExt cx="914400" cy="914400"/>
          </a:xfrm>
        </p:grpSpPr>
        <p:sp>
          <p:nvSpPr>
            <p:cNvPr id="19" name="Oval 18"/>
            <p:cNvSpPr/>
            <p:nvPr/>
          </p:nvSpPr>
          <p:spPr>
            <a:xfrm>
              <a:off x="1756116" y="1810084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2074965" y="2048784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82368" y="1909062"/>
            <a:ext cx="964301" cy="964301"/>
            <a:chOff x="4344572" y="1810084"/>
            <a:chExt cx="914400" cy="914400"/>
          </a:xfrm>
        </p:grpSpPr>
        <p:sp>
          <p:nvSpPr>
            <p:cNvPr id="20" name="Oval 19"/>
            <p:cNvSpPr/>
            <p:nvPr/>
          </p:nvSpPr>
          <p:spPr>
            <a:xfrm>
              <a:off x="4344572" y="1810084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4618575" y="2072638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03781" y="3234978"/>
            <a:ext cx="2262052" cy="879669"/>
            <a:chOff x="1041864" y="2875510"/>
            <a:chExt cx="2342903" cy="834150"/>
          </a:xfrm>
        </p:grpSpPr>
        <p:sp>
          <p:nvSpPr>
            <p:cNvPr id="28" name="TextBox 27"/>
            <p:cNvSpPr txBox="1"/>
            <p:nvPr/>
          </p:nvSpPr>
          <p:spPr>
            <a:xfrm>
              <a:off x="1477169" y="2875510"/>
              <a:ext cx="14929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41864" y="3201841"/>
              <a:ext cx="2342903" cy="507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933493" y="3216758"/>
            <a:ext cx="2262052" cy="897901"/>
            <a:chOff x="3630319" y="2858224"/>
            <a:chExt cx="2342903" cy="851436"/>
          </a:xfrm>
        </p:grpSpPr>
        <p:sp>
          <p:nvSpPr>
            <p:cNvPr id="30" name="TextBox 29"/>
            <p:cNvSpPr txBox="1"/>
            <p:nvPr/>
          </p:nvSpPr>
          <p:spPr>
            <a:xfrm>
              <a:off x="4103228" y="2858224"/>
              <a:ext cx="149294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30319" y="3201842"/>
              <a:ext cx="2342903" cy="50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663205" y="3216758"/>
            <a:ext cx="2262052" cy="897901"/>
            <a:chOff x="6218775" y="2858224"/>
            <a:chExt cx="2342903" cy="851436"/>
          </a:xfrm>
        </p:grpSpPr>
        <p:sp>
          <p:nvSpPr>
            <p:cNvPr id="31" name="TextBox 30"/>
            <p:cNvSpPr txBox="1"/>
            <p:nvPr/>
          </p:nvSpPr>
          <p:spPr>
            <a:xfrm>
              <a:off x="6642153" y="2858224"/>
              <a:ext cx="149294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18775" y="3201842"/>
              <a:ext cx="2342903" cy="50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392919" y="3216758"/>
            <a:ext cx="2262052" cy="897901"/>
            <a:chOff x="8807232" y="2858224"/>
            <a:chExt cx="2342903" cy="851436"/>
          </a:xfrm>
        </p:grpSpPr>
        <p:sp>
          <p:nvSpPr>
            <p:cNvPr id="32" name="TextBox 31"/>
            <p:cNvSpPr txBox="1"/>
            <p:nvPr/>
          </p:nvSpPr>
          <p:spPr>
            <a:xfrm>
              <a:off x="9232212" y="2858224"/>
              <a:ext cx="149294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807232" y="3201842"/>
              <a:ext cx="2342903" cy="507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3710454" y="2303303"/>
            <a:ext cx="0" cy="21469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429375" y="2303303"/>
            <a:ext cx="0" cy="21469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173923" y="2303303"/>
            <a:ext cx="0" cy="21469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44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496" y="3456696"/>
            <a:ext cx="920124" cy="6489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31" y="3003593"/>
            <a:ext cx="6633266" cy="120537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681" rIns="949115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529" y="3285934"/>
            <a:ext cx="646010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4077" y="2808806"/>
            <a:ext cx="1442703" cy="15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631398" y="3236745"/>
            <a:ext cx="4257961" cy="55387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40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7" name="文本占位符 6"/>
          <p:cNvSpPr txBox="1"/>
          <p:nvPr>
            <p:custDataLst>
              <p:tags r:id="rId7"/>
            </p:custDataLst>
          </p:nvPr>
        </p:nvSpPr>
        <p:spPr>
          <a:xfrm>
            <a:off x="6631398" y="3813919"/>
            <a:ext cx="4257961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87"/>
          <p:cNvSpPr/>
          <p:nvPr/>
        </p:nvSpPr>
        <p:spPr>
          <a:xfrm>
            <a:off x="6463470" y="2370411"/>
            <a:ext cx="1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785"/>
          <p:cNvSpPr/>
          <p:nvPr/>
        </p:nvSpPr>
        <p:spPr>
          <a:xfrm>
            <a:off x="6463468" y="2370413"/>
            <a:ext cx="4364259" cy="143019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1786"/>
          <p:cNvSpPr/>
          <p:nvPr/>
        </p:nvSpPr>
        <p:spPr>
          <a:xfrm>
            <a:off x="6469727" y="2370411"/>
            <a:ext cx="2195274" cy="143019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788"/>
          <p:cNvSpPr/>
          <p:nvPr/>
        </p:nvSpPr>
        <p:spPr>
          <a:xfrm flipH="1">
            <a:off x="4277458" y="2370411"/>
            <a:ext cx="2186813" cy="142243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789"/>
          <p:cNvSpPr/>
          <p:nvPr/>
        </p:nvSpPr>
        <p:spPr>
          <a:xfrm flipH="1">
            <a:off x="2091449" y="2370411"/>
            <a:ext cx="4372020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13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794"/>
          <p:cNvSpPr/>
          <p:nvPr/>
        </p:nvSpPr>
        <p:spPr>
          <a:xfrm>
            <a:off x="1106512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796"/>
          <p:cNvSpPr/>
          <p:nvPr/>
        </p:nvSpPr>
        <p:spPr>
          <a:xfrm>
            <a:off x="3281581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798"/>
          <p:cNvSpPr/>
          <p:nvPr/>
        </p:nvSpPr>
        <p:spPr>
          <a:xfrm>
            <a:off x="5441358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800"/>
          <p:cNvSpPr/>
          <p:nvPr/>
        </p:nvSpPr>
        <p:spPr>
          <a:xfrm>
            <a:off x="7573757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802"/>
          <p:cNvSpPr/>
          <p:nvPr/>
        </p:nvSpPr>
        <p:spPr>
          <a:xfrm>
            <a:off x="9731885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805"/>
          <p:cNvSpPr/>
          <p:nvPr/>
        </p:nvSpPr>
        <p:spPr>
          <a:xfrm>
            <a:off x="2374853" y="4601534"/>
            <a:ext cx="8163837" cy="1424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33"/>
          <p:cNvGrpSpPr/>
          <p:nvPr/>
        </p:nvGrpSpPr>
        <p:grpSpPr>
          <a:xfrm>
            <a:off x="5828699" y="1789613"/>
            <a:ext cx="1256144" cy="1256144"/>
            <a:chOff x="5526407" y="1696816"/>
            <a:chExt cx="1191141" cy="1191141"/>
          </a:xfrm>
        </p:grpSpPr>
        <p:sp>
          <p:nvSpPr>
            <p:cNvPr id="14" name="Shape 1790"/>
            <p:cNvSpPr/>
            <p:nvPr/>
          </p:nvSpPr>
          <p:spPr>
            <a:xfrm>
              <a:off x="5526407" y="1696816"/>
              <a:ext cx="1191141" cy="119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Shape 1804"/>
            <p:cNvSpPr/>
            <p:nvPr/>
          </p:nvSpPr>
          <p:spPr>
            <a:xfrm>
              <a:off x="5902228" y="2068264"/>
              <a:ext cx="448246" cy="44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Text Placeholder 3"/>
          <p:cNvSpPr txBox="1"/>
          <p:nvPr/>
        </p:nvSpPr>
        <p:spPr>
          <a:xfrm>
            <a:off x="3046979" y="4914755"/>
            <a:ext cx="6745012" cy="7981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Placeholder 3"/>
          <p:cNvSpPr txBox="1"/>
          <p:nvPr/>
        </p:nvSpPr>
        <p:spPr>
          <a:xfrm>
            <a:off x="3289756" y="3633709"/>
            <a:ext cx="1979038" cy="43105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54495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7581931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1131246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9746756" y="3632697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点击输入内容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25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 build="p"/>
      <p:bldP spid="18" grpId="0"/>
      <p:bldP spid="19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83106" y="2642326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68409" y="2642320"/>
            <a:ext cx="2382218" cy="854009"/>
            <a:chOff x="509993" y="4146958"/>
            <a:chExt cx="2041329" cy="809818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6"/>
              <a:ext cx="2041329" cy="507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83106" y="3827485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3106" y="5012644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68409" y="5012638"/>
            <a:ext cx="2382218" cy="854009"/>
            <a:chOff x="509993" y="4146958"/>
            <a:chExt cx="2041329" cy="809818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6"/>
              <a:ext cx="2041329" cy="507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68409" y="3827479"/>
            <a:ext cx="2382218" cy="854009"/>
            <a:chOff x="509993" y="4146958"/>
            <a:chExt cx="2041329" cy="809818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6"/>
              <a:ext cx="2041329" cy="507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15671" y="2290278"/>
            <a:ext cx="4202009" cy="4181440"/>
            <a:chOff x="3685337" y="1514384"/>
            <a:chExt cx="4821324" cy="4797721"/>
          </a:xfrm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397" tIns="1086802" rIns="625652" bIns="2423966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930" tIns="3201387" rIns="1172785" bIns="515634" numCol="1" spcCol="1270" anchor="ctr" anchorCtr="0">
              <a:noAutofit/>
            </a:bodyPr>
            <a:lstStyle/>
            <a:p>
              <a:pPr algn="just" defTabSz="30467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654" tIns="1086802" rIns="2599396" bIns="2423966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022321" y="5222090"/>
            <a:ext cx="788708" cy="461040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145581" y="3597723"/>
            <a:ext cx="693683" cy="543732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8" name="Freeform 47"/>
            <p:cNvSpPr/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Freeform 50"/>
          <p:cNvSpPr/>
          <p:nvPr/>
        </p:nvSpPr>
        <p:spPr bwMode="auto">
          <a:xfrm>
            <a:off x="6990762" y="3459044"/>
            <a:ext cx="514191" cy="761226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51597" y="2607649"/>
            <a:ext cx="3073704" cy="1702790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4" y="1912546"/>
              <a:ext cx="1413952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9" cy="507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10113" y="5469167"/>
            <a:ext cx="796944" cy="796944"/>
            <a:chOff x="6895745" y="6076124"/>
            <a:chExt cx="755703" cy="755703"/>
          </a:xfrm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900231" y="4526943"/>
            <a:ext cx="796944" cy="796944"/>
            <a:chOff x="1354194" y="5911456"/>
            <a:chExt cx="755703" cy="755703"/>
          </a:xfrm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9758138" y="4672206"/>
            <a:ext cx="678391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58533" y="4934399"/>
            <a:ext cx="960519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776385" y="5614431"/>
            <a:ext cx="678391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777250" y="5876624"/>
            <a:ext cx="1140056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53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46" grpId="0" animBg="1"/>
      <p:bldP spid="51" grpId="0" animBg="1"/>
      <p:bldP spid="73" grpId="0"/>
      <p:bldP spid="74" grpId="0"/>
      <p:bldP spid="75" grpId="0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300" y="2429493"/>
            <a:ext cx="9430363" cy="1839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9819836" y="2314776"/>
            <a:ext cx="2953568" cy="206902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59772" y="2972839"/>
            <a:ext cx="2536851" cy="752897"/>
            <a:chOff x="8305802" y="2818812"/>
            <a:chExt cx="2405575" cy="713936"/>
          </a:xfrm>
        </p:grpSpPr>
        <p:sp>
          <p:nvSpPr>
            <p:cNvPr id="11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0740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5664" y="2972838"/>
            <a:ext cx="2536851" cy="752897"/>
            <a:chOff x="858128" y="2818811"/>
            <a:chExt cx="2405575" cy="713936"/>
          </a:xfrm>
        </p:grpSpPr>
        <p:sp>
          <p:nvSpPr>
            <p:cNvPr id="8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814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3701" y="2972839"/>
            <a:ext cx="2536851" cy="752897"/>
            <a:chOff x="3340686" y="2818812"/>
            <a:chExt cx="2405575" cy="713936"/>
          </a:xfrm>
        </p:grpSpPr>
        <p:sp>
          <p:nvSpPr>
            <p:cNvPr id="9" name="Rectangle 8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26980" y="3066168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41736" y="2972839"/>
            <a:ext cx="2536851" cy="752897"/>
            <a:chOff x="5823244" y="2818812"/>
            <a:chExt cx="2405575" cy="713936"/>
          </a:xfrm>
        </p:grpSpPr>
        <p:sp>
          <p:nvSpPr>
            <p:cNvPr id="10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7979" y="3058814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973742" y="2983041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4327" y="5314186"/>
            <a:ext cx="189941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2362" y="5314186"/>
            <a:ext cx="189941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397" y="5314186"/>
            <a:ext cx="189941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8432" y="5314186"/>
            <a:ext cx="189941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327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236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0398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7843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33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3858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633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814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2" y="5671262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3770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6248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72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1204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368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786124" y="2591918"/>
            <a:ext cx="565710" cy="60106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083173" y="2612543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53095" y="2553615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4696" y="3425754"/>
            <a:ext cx="2319384" cy="825847"/>
            <a:chOff x="1469669" y="2631524"/>
            <a:chExt cx="2339926" cy="853899"/>
          </a:xfrm>
        </p:grpSpPr>
        <p:sp>
          <p:nvSpPr>
            <p:cNvPr id="26" name="TextBox 25"/>
            <p:cNvSpPr txBox="1"/>
            <p:nvPr/>
          </p:nvSpPr>
          <p:spPr>
            <a:xfrm>
              <a:off x="1912536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69685" y="3425755"/>
            <a:ext cx="2319384" cy="825847"/>
            <a:chOff x="4926037" y="2631524"/>
            <a:chExt cx="2339926" cy="853899"/>
          </a:xfrm>
        </p:grpSpPr>
        <p:sp>
          <p:nvSpPr>
            <p:cNvPr id="28" name="TextBox 27"/>
            <p:cNvSpPr txBox="1"/>
            <p:nvPr/>
          </p:nvSpPr>
          <p:spPr>
            <a:xfrm>
              <a:off x="5368904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14673" y="3425755"/>
            <a:ext cx="2319384" cy="825847"/>
            <a:chOff x="8382405" y="2631524"/>
            <a:chExt cx="2339926" cy="853899"/>
          </a:xfrm>
        </p:grpSpPr>
        <p:sp>
          <p:nvSpPr>
            <p:cNvPr id="32" name="TextBox 31"/>
            <p:cNvSpPr txBox="1"/>
            <p:nvPr/>
          </p:nvSpPr>
          <p:spPr>
            <a:xfrm>
              <a:off x="8825272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31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353" y="199"/>
            <a:ext cx="8071119" cy="4596697"/>
          </a:xfrm>
          <a:custGeom>
            <a:avLst/>
            <a:gdLst>
              <a:gd name="T0" fmla="*/ 2665 w 2665"/>
              <a:gd name="T1" fmla="*/ 0 h 1127"/>
              <a:gd name="T2" fmla="*/ 0 w 2665"/>
              <a:gd name="T3" fmla="*/ 0 h 1127"/>
              <a:gd name="T4" fmla="*/ 652 w 2665"/>
              <a:gd name="T5" fmla="*/ 1127 h 1127"/>
              <a:gd name="T6" fmla="*/ 2665 w 2665"/>
              <a:gd name="T7" fmla="*/ 0 h 1127"/>
              <a:gd name="connsiteX0" fmla="*/ 10000 w 10000"/>
              <a:gd name="connsiteY0" fmla="*/ 0 h 13164"/>
              <a:gd name="connsiteX1" fmla="*/ 0 w 10000"/>
              <a:gd name="connsiteY1" fmla="*/ 0 h 13164"/>
              <a:gd name="connsiteX2" fmla="*/ 16 w 10000"/>
              <a:gd name="connsiteY2" fmla="*/ 13164 h 13164"/>
              <a:gd name="connsiteX3" fmla="*/ 10000 w 10000"/>
              <a:gd name="connsiteY3" fmla="*/ 0 h 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3164">
                <a:moveTo>
                  <a:pt x="10000" y="0"/>
                </a:moveTo>
                <a:lnTo>
                  <a:pt x="0" y="0"/>
                </a:lnTo>
                <a:cubicBezTo>
                  <a:pt x="5" y="4388"/>
                  <a:pt x="11" y="8776"/>
                  <a:pt x="16" y="13164"/>
                </a:cubicBezTo>
                <a:lnTo>
                  <a:pt x="10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353" y="199"/>
            <a:ext cx="6303232" cy="7232253"/>
          </a:xfrm>
          <a:custGeom>
            <a:avLst/>
            <a:gdLst>
              <a:gd name="connsiteX0" fmla="*/ 0 w 6303578"/>
              <a:gd name="connsiteY0" fmla="*/ 5940123 h 7232650"/>
              <a:gd name="connsiteX1" fmla="*/ 707864 w 6303578"/>
              <a:gd name="connsiteY1" fmla="*/ 7232650 h 7232650"/>
              <a:gd name="connsiteX2" fmla="*/ 0 w 6303578"/>
              <a:gd name="connsiteY2" fmla="*/ 7232650 h 7232650"/>
              <a:gd name="connsiteX3" fmla="*/ 0 w 6303578"/>
              <a:gd name="connsiteY3" fmla="*/ 0 h 7232650"/>
              <a:gd name="connsiteX4" fmla="*/ 2087752 w 6303578"/>
              <a:gd name="connsiteY4" fmla="*/ 0 h 7232650"/>
              <a:gd name="connsiteX5" fmla="*/ 6303578 w 6303578"/>
              <a:gd name="connsiteY5" fmla="*/ 7232650 h 7232650"/>
              <a:gd name="connsiteX6" fmla="*/ 707865 w 6303578"/>
              <a:gd name="connsiteY6" fmla="*/ 7232650 h 7232650"/>
              <a:gd name="connsiteX7" fmla="*/ 0 w 6303578"/>
              <a:gd name="connsiteY7" fmla="*/ 5940123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3578" h="7232650">
                <a:moveTo>
                  <a:pt x="0" y="5940123"/>
                </a:moveTo>
                <a:lnTo>
                  <a:pt x="707864" y="7232650"/>
                </a:lnTo>
                <a:lnTo>
                  <a:pt x="0" y="7232650"/>
                </a:lnTo>
                <a:close/>
                <a:moveTo>
                  <a:pt x="0" y="0"/>
                </a:moveTo>
                <a:lnTo>
                  <a:pt x="2087752" y="0"/>
                </a:lnTo>
                <a:lnTo>
                  <a:pt x="6303578" y="7232650"/>
                </a:lnTo>
                <a:lnTo>
                  <a:pt x="707865" y="7232650"/>
                </a:lnTo>
                <a:lnTo>
                  <a:pt x="0" y="59401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73" tIns="64286" rIns="128573" bIns="64286" numCol="1" anchor="t" anchorCtr="0" compatLnSpc="1">
            <a:noAutofit/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6573384" y="2279563"/>
            <a:ext cx="379647" cy="37964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190866" y="2219065"/>
            <a:ext cx="2251057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5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6573384" y="3172903"/>
            <a:ext cx="379647" cy="37964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190866" y="3112405"/>
            <a:ext cx="2251057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5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6573384" y="4066243"/>
            <a:ext cx="379647" cy="379647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7190866" y="4005744"/>
            <a:ext cx="2251057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5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6573384" y="4959582"/>
            <a:ext cx="379647" cy="379647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7190866" y="4899083"/>
            <a:ext cx="2251057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53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9"/>
            </p:custDataLst>
          </p:nvPr>
        </p:nvSpPr>
        <p:spPr>
          <a:xfrm>
            <a:off x="1240782" y="2432050"/>
            <a:ext cx="2626510" cy="110786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20" name="MH_Others_2"/>
          <p:cNvSpPr txBox="1"/>
          <p:nvPr>
            <p:custDataLst>
              <p:tags r:id="rId10"/>
            </p:custDataLst>
          </p:nvPr>
        </p:nvSpPr>
        <p:spPr>
          <a:xfrm>
            <a:off x="1389093" y="3609696"/>
            <a:ext cx="2329889" cy="492443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87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496" y="3456696"/>
            <a:ext cx="920124" cy="6489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5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31" y="3003593"/>
            <a:ext cx="6633266" cy="1205376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681" rIns="949115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529" y="3285934"/>
            <a:ext cx="646010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4077" y="2808806"/>
            <a:ext cx="1442703" cy="15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0125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631398" y="3236745"/>
            <a:ext cx="4257961" cy="55387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40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7" name="文本占位符 6"/>
          <p:cNvSpPr txBox="1"/>
          <p:nvPr>
            <p:custDataLst>
              <p:tags r:id="rId7"/>
            </p:custDataLst>
          </p:nvPr>
        </p:nvSpPr>
        <p:spPr>
          <a:xfrm>
            <a:off x="6631398" y="3813919"/>
            <a:ext cx="4257961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10611" y="2968253"/>
            <a:ext cx="1708318" cy="1708316"/>
            <a:chOff x="1336945" y="2133708"/>
            <a:chExt cx="1619916" cy="1619915"/>
          </a:xfrm>
        </p:grpSpPr>
        <p:grpSp>
          <p:nvGrpSpPr>
            <p:cNvPr id="6" name="Group 5"/>
            <p:cNvGrpSpPr/>
            <p:nvPr/>
          </p:nvGrpSpPr>
          <p:grpSpPr>
            <a:xfrm>
              <a:off x="1336945" y="2133708"/>
              <a:ext cx="1619916" cy="1619915"/>
              <a:chOff x="2488916" y="3076243"/>
              <a:chExt cx="1619916" cy="161991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718094" y="2272332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54%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87015" y="2965780"/>
            <a:ext cx="1708318" cy="1708316"/>
            <a:chOff x="3972681" y="2131362"/>
            <a:chExt cx="1619916" cy="1619915"/>
          </a:xfrm>
        </p:grpSpPr>
        <p:grpSp>
          <p:nvGrpSpPr>
            <p:cNvPr id="12" name="Group 11"/>
            <p:cNvGrpSpPr/>
            <p:nvPr/>
          </p:nvGrpSpPr>
          <p:grpSpPr>
            <a:xfrm>
              <a:off x="3972681" y="2131362"/>
              <a:ext cx="1619916" cy="1619915"/>
              <a:chOff x="2488916" y="3076243"/>
              <a:chExt cx="1619916" cy="161991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353828" y="2269986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53304" y="2974393"/>
            <a:ext cx="1718430" cy="1708316"/>
            <a:chOff x="6594320" y="2139530"/>
            <a:chExt cx="1629505" cy="1619915"/>
          </a:xfrm>
        </p:grpSpPr>
        <p:grpSp>
          <p:nvGrpSpPr>
            <p:cNvPr id="17" name="Group 16"/>
            <p:cNvGrpSpPr/>
            <p:nvPr/>
          </p:nvGrpSpPr>
          <p:grpSpPr>
            <a:xfrm>
              <a:off x="6594320" y="2139530"/>
              <a:ext cx="1629505" cy="1619915"/>
              <a:chOff x="2479326" y="3076243"/>
              <a:chExt cx="1629505" cy="161991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479326" y="3076243"/>
                <a:ext cx="1619915" cy="1619915"/>
              </a:xfrm>
              <a:prstGeom prst="rect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85059" y="2278154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72%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39823" y="2965779"/>
            <a:ext cx="1708318" cy="1708316"/>
            <a:chOff x="9235139" y="2131361"/>
            <a:chExt cx="1619916" cy="1619915"/>
          </a:xfrm>
        </p:grpSpPr>
        <p:grpSp>
          <p:nvGrpSpPr>
            <p:cNvPr id="22" name="Group 21"/>
            <p:cNvGrpSpPr/>
            <p:nvPr/>
          </p:nvGrpSpPr>
          <p:grpSpPr>
            <a:xfrm>
              <a:off x="9235139" y="2131361"/>
              <a:ext cx="1619916" cy="1619915"/>
              <a:chOff x="2488916" y="3076243"/>
              <a:chExt cx="1619916" cy="161991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488917" y="3076243"/>
                <a:ext cx="1619915" cy="1619915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88916" y="4220308"/>
                <a:ext cx="1619915" cy="47584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616288" y="2269985"/>
              <a:ext cx="857613" cy="532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Rectangle 23"/>
          <p:cNvSpPr/>
          <p:nvPr/>
        </p:nvSpPr>
        <p:spPr>
          <a:xfrm>
            <a:off x="1321802" y="5089877"/>
            <a:ext cx="187220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Rectangle 24"/>
          <p:cNvSpPr/>
          <p:nvPr/>
        </p:nvSpPr>
        <p:spPr>
          <a:xfrm>
            <a:off x="4054801" y="2315925"/>
            <a:ext cx="187220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ectangle 25"/>
          <p:cNvSpPr/>
          <p:nvPr/>
        </p:nvSpPr>
        <p:spPr>
          <a:xfrm>
            <a:off x="6906656" y="5089877"/>
            <a:ext cx="187220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26"/>
          <p:cNvSpPr/>
          <p:nvPr/>
        </p:nvSpPr>
        <p:spPr>
          <a:xfrm>
            <a:off x="9671425" y="2315925"/>
            <a:ext cx="187220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27"/>
          <p:cNvSpPr txBox="1"/>
          <p:nvPr/>
        </p:nvSpPr>
        <p:spPr>
          <a:xfrm>
            <a:off x="1332448" y="483953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8"/>
          <p:cNvSpPr txBox="1"/>
          <p:nvPr/>
        </p:nvSpPr>
        <p:spPr>
          <a:xfrm>
            <a:off x="4065448" y="206558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29"/>
          <p:cNvSpPr txBox="1"/>
          <p:nvPr/>
        </p:nvSpPr>
        <p:spPr>
          <a:xfrm>
            <a:off x="6917303" y="483953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30"/>
          <p:cNvSpPr txBox="1"/>
          <p:nvPr/>
        </p:nvSpPr>
        <p:spPr>
          <a:xfrm>
            <a:off x="9682072" y="206558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31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39"/>
            <a:ext cx="2416350" cy="779697"/>
            <a:chOff x="1753214" y="2748563"/>
            <a:chExt cx="2321808" cy="73935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507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1"/>
            <a:ext cx="2416350" cy="798995"/>
            <a:chOff x="1753214" y="2730263"/>
            <a:chExt cx="2321808" cy="757649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50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0"/>
            <a:ext cx="2349427" cy="843307"/>
            <a:chOff x="1753214" y="2688244"/>
            <a:chExt cx="2321808" cy="799668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50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38"/>
            <a:ext cx="2349427" cy="779697"/>
            <a:chOff x="1753214" y="2748563"/>
            <a:chExt cx="2321808" cy="73935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507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22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49393" y="3544317"/>
            <a:ext cx="1801497" cy="1553016"/>
            <a:chOff x="8476198" y="3141240"/>
            <a:chExt cx="1708274" cy="1472651"/>
          </a:xfrm>
        </p:grpSpPr>
        <p:sp>
          <p:nvSpPr>
            <p:cNvPr id="5" name="Isosceles Triangle 4"/>
            <p:cNvSpPr/>
            <p:nvPr/>
          </p:nvSpPr>
          <p:spPr>
            <a:xfrm flipV="1">
              <a:off x="8476198" y="3141240"/>
              <a:ext cx="1708274" cy="14726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9142723" y="3462849"/>
              <a:ext cx="387918" cy="4387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49393" y="1903433"/>
            <a:ext cx="1801497" cy="1553016"/>
            <a:chOff x="8476198" y="1585268"/>
            <a:chExt cx="1708274" cy="1472651"/>
          </a:xfrm>
        </p:grpSpPr>
        <p:sp>
          <p:nvSpPr>
            <p:cNvPr id="4" name="Isosceles Triangle 3"/>
            <p:cNvSpPr/>
            <p:nvPr/>
          </p:nvSpPr>
          <p:spPr>
            <a:xfrm>
              <a:off x="8476198" y="1585268"/>
              <a:ext cx="1708274" cy="147265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147137" y="2296328"/>
              <a:ext cx="366395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44549" y="3588824"/>
            <a:ext cx="1801497" cy="1553016"/>
            <a:chOff x="9419857" y="3183444"/>
            <a:chExt cx="1708274" cy="1472651"/>
          </a:xfrm>
        </p:grpSpPr>
        <p:sp>
          <p:nvSpPr>
            <p:cNvPr id="7" name="Isosceles Triangle 6"/>
            <p:cNvSpPr/>
            <p:nvPr/>
          </p:nvSpPr>
          <p:spPr>
            <a:xfrm>
              <a:off x="9419857" y="3183444"/>
              <a:ext cx="1708274" cy="1472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049769" y="3919769"/>
              <a:ext cx="448449" cy="36257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54236" y="3588824"/>
            <a:ext cx="1801497" cy="1553016"/>
            <a:chOff x="7532538" y="3183444"/>
            <a:chExt cx="1708274" cy="1472651"/>
          </a:xfrm>
        </p:grpSpPr>
        <p:sp>
          <p:nvSpPr>
            <p:cNvPr id="6" name="Isosceles Triangle 5"/>
            <p:cNvSpPr/>
            <p:nvPr/>
          </p:nvSpPr>
          <p:spPr>
            <a:xfrm>
              <a:off x="7532538" y="3183444"/>
              <a:ext cx="1708274" cy="14726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248324" y="3965852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1945759" y="5466744"/>
            <a:ext cx="474391" cy="3379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637360" y="5466744"/>
            <a:ext cx="474391" cy="3379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7328961" y="5466744"/>
            <a:ext cx="474391" cy="3379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0020563" y="5466744"/>
            <a:ext cx="474391" cy="3379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8157" y="5849234"/>
            <a:ext cx="168655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3468" y="5849234"/>
            <a:ext cx="168655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78779" y="5849234"/>
            <a:ext cx="168655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64091" y="5849234"/>
            <a:ext cx="168655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4936" y="35197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4936" y="3818320"/>
            <a:ext cx="55895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31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1978266" y="2104572"/>
            <a:ext cx="4122932" cy="4366921"/>
            <a:chOff x="950284" y="2059774"/>
            <a:chExt cx="3788406" cy="4012600"/>
          </a:xfrm>
        </p:grpSpPr>
        <p:sp>
          <p:nvSpPr>
            <p:cNvPr id="6" name="Freeform 5"/>
            <p:cNvSpPr/>
            <p:nvPr/>
          </p:nvSpPr>
          <p:spPr bwMode="auto">
            <a:xfrm>
              <a:off x="1863217" y="5309576"/>
              <a:ext cx="843589" cy="762798"/>
            </a:xfrm>
            <a:custGeom>
              <a:avLst/>
              <a:gdLst>
                <a:gd name="T0" fmla="*/ 1253 w 1253"/>
                <a:gd name="T1" fmla="*/ 1133 h 1133"/>
                <a:gd name="T2" fmla="*/ 0 w 1253"/>
                <a:gd name="T3" fmla="*/ 1133 h 1133"/>
                <a:gd name="T4" fmla="*/ 151 w 1253"/>
                <a:gd name="T5" fmla="*/ 0 h 1133"/>
                <a:gd name="T6" fmla="*/ 1102 w 1253"/>
                <a:gd name="T7" fmla="*/ 0 h 1133"/>
                <a:gd name="T8" fmla="*/ 1253 w 1253"/>
                <a:gd name="T9" fmla="*/ 1133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3" h="1133">
                  <a:moveTo>
                    <a:pt x="1253" y="1133"/>
                  </a:moveTo>
                  <a:lnTo>
                    <a:pt x="0" y="1133"/>
                  </a:lnTo>
                  <a:lnTo>
                    <a:pt x="151" y="0"/>
                  </a:lnTo>
                  <a:lnTo>
                    <a:pt x="1102" y="0"/>
                  </a:lnTo>
                  <a:lnTo>
                    <a:pt x="1253" y="11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1894860" y="5309576"/>
              <a:ext cx="778283" cy="517733"/>
            </a:xfrm>
            <a:custGeom>
              <a:avLst/>
              <a:gdLst>
                <a:gd name="T0" fmla="*/ 1156 w 1156"/>
                <a:gd name="T1" fmla="*/ 769 h 769"/>
                <a:gd name="T2" fmla="*/ 1055 w 1156"/>
                <a:gd name="T3" fmla="*/ 0 h 769"/>
                <a:gd name="T4" fmla="*/ 104 w 1156"/>
                <a:gd name="T5" fmla="*/ 0 h 769"/>
                <a:gd name="T6" fmla="*/ 0 w 1156"/>
                <a:gd name="T7" fmla="*/ 769 h 769"/>
                <a:gd name="T8" fmla="*/ 1156 w 1156"/>
                <a:gd name="T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769">
                  <a:moveTo>
                    <a:pt x="1156" y="769"/>
                  </a:moveTo>
                  <a:lnTo>
                    <a:pt x="1055" y="0"/>
                  </a:lnTo>
                  <a:lnTo>
                    <a:pt x="104" y="0"/>
                  </a:lnTo>
                  <a:lnTo>
                    <a:pt x="0" y="769"/>
                  </a:lnTo>
                  <a:lnTo>
                    <a:pt x="1156" y="76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950284" y="3625092"/>
              <a:ext cx="2668783" cy="1956479"/>
            </a:xfrm>
            <a:custGeom>
              <a:avLst/>
              <a:gdLst>
                <a:gd name="T0" fmla="*/ 1676 w 1676"/>
                <a:gd name="T1" fmla="*/ 1196 h 1229"/>
                <a:gd name="T2" fmla="*/ 1643 w 1676"/>
                <a:gd name="T3" fmla="*/ 1229 h 1229"/>
                <a:gd name="T4" fmla="*/ 33 w 1676"/>
                <a:gd name="T5" fmla="*/ 1229 h 1229"/>
                <a:gd name="T6" fmla="*/ 0 w 1676"/>
                <a:gd name="T7" fmla="*/ 1196 h 1229"/>
                <a:gd name="T8" fmla="*/ 0 w 1676"/>
                <a:gd name="T9" fmla="*/ 32 h 1229"/>
                <a:gd name="T10" fmla="*/ 33 w 1676"/>
                <a:gd name="T11" fmla="*/ 0 h 1229"/>
                <a:gd name="T12" fmla="*/ 1643 w 1676"/>
                <a:gd name="T13" fmla="*/ 0 h 1229"/>
                <a:gd name="T14" fmla="*/ 1676 w 1676"/>
                <a:gd name="T15" fmla="*/ 32 h 1229"/>
                <a:gd name="T16" fmla="*/ 1676 w 1676"/>
                <a:gd name="T17" fmla="*/ 1196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6" h="1229">
                  <a:moveTo>
                    <a:pt x="1676" y="1196"/>
                  </a:moveTo>
                  <a:cubicBezTo>
                    <a:pt x="1676" y="1214"/>
                    <a:pt x="1661" y="1229"/>
                    <a:pt x="1643" y="1229"/>
                  </a:cubicBezTo>
                  <a:cubicBezTo>
                    <a:pt x="33" y="1229"/>
                    <a:pt x="33" y="1229"/>
                    <a:pt x="33" y="1229"/>
                  </a:cubicBezTo>
                  <a:cubicBezTo>
                    <a:pt x="15" y="1229"/>
                    <a:pt x="0" y="1214"/>
                    <a:pt x="0" y="119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643" y="0"/>
                    <a:pt x="1643" y="0"/>
                    <a:pt x="1643" y="0"/>
                  </a:cubicBezTo>
                  <a:cubicBezTo>
                    <a:pt x="1661" y="0"/>
                    <a:pt x="1676" y="15"/>
                    <a:pt x="1676" y="32"/>
                  </a:cubicBezTo>
                  <a:lnTo>
                    <a:pt x="1676" y="119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50284" y="5232825"/>
              <a:ext cx="2668783" cy="348746"/>
            </a:xfrm>
            <a:custGeom>
              <a:avLst/>
              <a:gdLst>
                <a:gd name="T0" fmla="*/ 0 w 1676"/>
                <a:gd name="T1" fmla="*/ 0 h 219"/>
                <a:gd name="T2" fmla="*/ 0 w 1676"/>
                <a:gd name="T3" fmla="*/ 186 h 219"/>
                <a:gd name="T4" fmla="*/ 33 w 1676"/>
                <a:gd name="T5" fmla="*/ 219 h 219"/>
                <a:gd name="T6" fmla="*/ 1643 w 1676"/>
                <a:gd name="T7" fmla="*/ 219 h 219"/>
                <a:gd name="T8" fmla="*/ 1676 w 1676"/>
                <a:gd name="T9" fmla="*/ 186 h 219"/>
                <a:gd name="T10" fmla="*/ 1676 w 1676"/>
                <a:gd name="T11" fmla="*/ 0 h 219"/>
                <a:gd name="T12" fmla="*/ 0 w 1676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6" h="219">
                  <a:moveTo>
                    <a:pt x="0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204"/>
                    <a:pt x="15" y="219"/>
                    <a:pt x="33" y="219"/>
                  </a:cubicBezTo>
                  <a:cubicBezTo>
                    <a:pt x="1643" y="219"/>
                    <a:pt x="1643" y="219"/>
                    <a:pt x="1643" y="219"/>
                  </a:cubicBezTo>
                  <a:cubicBezTo>
                    <a:pt x="1661" y="219"/>
                    <a:pt x="1676" y="204"/>
                    <a:pt x="1676" y="186"/>
                  </a:cubicBezTo>
                  <a:cubicBezTo>
                    <a:pt x="1676" y="0"/>
                    <a:pt x="1676" y="0"/>
                    <a:pt x="16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074836" y="3722041"/>
              <a:ext cx="2420352" cy="15107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709715" y="6025919"/>
              <a:ext cx="1149920" cy="46455"/>
            </a:xfrm>
            <a:custGeom>
              <a:avLst/>
              <a:gdLst>
                <a:gd name="T0" fmla="*/ 693 w 722"/>
                <a:gd name="T1" fmla="*/ 0 h 29"/>
                <a:gd name="T2" fmla="*/ 29 w 722"/>
                <a:gd name="T3" fmla="*/ 0 h 29"/>
                <a:gd name="T4" fmla="*/ 0 w 722"/>
                <a:gd name="T5" fmla="*/ 29 h 29"/>
                <a:gd name="T6" fmla="*/ 722 w 722"/>
                <a:gd name="T7" fmla="*/ 29 h 29"/>
                <a:gd name="T8" fmla="*/ 693 w 72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2" h="29">
                  <a:moveTo>
                    <a:pt x="69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722" y="29"/>
                    <a:pt x="722" y="29"/>
                    <a:pt x="722" y="29"/>
                  </a:cubicBezTo>
                  <a:cubicBezTo>
                    <a:pt x="722" y="13"/>
                    <a:pt x="709" y="0"/>
                    <a:pt x="693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17920" y="4095878"/>
              <a:ext cx="2542885" cy="1136454"/>
            </a:xfrm>
            <a:custGeom>
              <a:avLst/>
              <a:gdLst>
                <a:gd name="T0" fmla="*/ 1533 w 1597"/>
                <a:gd name="T1" fmla="*/ 472 h 714"/>
                <a:gd name="T2" fmla="*/ 1534 w 1597"/>
                <a:gd name="T3" fmla="*/ 459 h 714"/>
                <a:gd name="T4" fmla="*/ 1396 w 1597"/>
                <a:gd name="T5" fmla="*/ 328 h 714"/>
                <a:gd name="T6" fmla="*/ 1285 w 1597"/>
                <a:gd name="T7" fmla="*/ 381 h 714"/>
                <a:gd name="T8" fmla="*/ 1266 w 1597"/>
                <a:gd name="T9" fmla="*/ 376 h 714"/>
                <a:gd name="T10" fmla="*/ 1107 w 1597"/>
                <a:gd name="T11" fmla="*/ 238 h 714"/>
                <a:gd name="T12" fmla="*/ 1008 w 1597"/>
                <a:gd name="T13" fmla="*/ 271 h 714"/>
                <a:gd name="T14" fmla="*/ 896 w 1597"/>
                <a:gd name="T15" fmla="*/ 208 h 714"/>
                <a:gd name="T16" fmla="*/ 846 w 1597"/>
                <a:gd name="T17" fmla="*/ 218 h 714"/>
                <a:gd name="T18" fmla="*/ 707 w 1597"/>
                <a:gd name="T19" fmla="*/ 107 h 714"/>
                <a:gd name="T20" fmla="*/ 690 w 1597"/>
                <a:gd name="T21" fmla="*/ 108 h 714"/>
                <a:gd name="T22" fmla="*/ 575 w 1597"/>
                <a:gd name="T23" fmla="*/ 0 h 714"/>
                <a:gd name="T24" fmla="*/ 472 w 1597"/>
                <a:gd name="T25" fmla="*/ 61 h 714"/>
                <a:gd name="T26" fmla="*/ 460 w 1597"/>
                <a:gd name="T27" fmla="*/ 59 h 714"/>
                <a:gd name="T28" fmla="*/ 400 w 1597"/>
                <a:gd name="T29" fmla="*/ 116 h 714"/>
                <a:gd name="T30" fmla="*/ 402 w 1597"/>
                <a:gd name="T31" fmla="*/ 133 h 714"/>
                <a:gd name="T32" fmla="*/ 333 w 1597"/>
                <a:gd name="T33" fmla="*/ 210 h 714"/>
                <a:gd name="T34" fmla="*/ 311 w 1597"/>
                <a:gd name="T35" fmla="*/ 208 h 714"/>
                <a:gd name="T36" fmla="*/ 213 w 1597"/>
                <a:gd name="T37" fmla="*/ 286 h 714"/>
                <a:gd name="T38" fmla="*/ 109 w 1597"/>
                <a:gd name="T39" fmla="*/ 437 h 714"/>
                <a:gd name="T40" fmla="*/ 109 w 1597"/>
                <a:gd name="T41" fmla="*/ 451 h 714"/>
                <a:gd name="T42" fmla="*/ 0 w 1597"/>
                <a:gd name="T43" fmla="*/ 633 h 714"/>
                <a:gd name="T44" fmla="*/ 17 w 1597"/>
                <a:gd name="T45" fmla="*/ 714 h 714"/>
                <a:gd name="T46" fmla="*/ 1546 w 1597"/>
                <a:gd name="T47" fmla="*/ 714 h 714"/>
                <a:gd name="T48" fmla="*/ 1597 w 1597"/>
                <a:gd name="T49" fmla="*/ 598 h 714"/>
                <a:gd name="T50" fmla="*/ 1533 w 1597"/>
                <a:gd name="T51" fmla="*/ 472 h 714"/>
                <a:gd name="T52" fmla="*/ 581 w 1597"/>
                <a:gd name="T53" fmla="*/ 390 h 714"/>
                <a:gd name="T54" fmla="*/ 564 w 1597"/>
                <a:gd name="T55" fmla="*/ 356 h 714"/>
                <a:gd name="T56" fmla="*/ 595 w 1597"/>
                <a:gd name="T57" fmla="*/ 319 h 714"/>
                <a:gd name="T58" fmla="*/ 615 w 1597"/>
                <a:gd name="T59" fmla="*/ 340 h 714"/>
                <a:gd name="T60" fmla="*/ 609 w 1597"/>
                <a:gd name="T61" fmla="*/ 376 h 714"/>
                <a:gd name="T62" fmla="*/ 610 w 1597"/>
                <a:gd name="T63" fmla="*/ 382 h 714"/>
                <a:gd name="T64" fmla="*/ 581 w 1597"/>
                <a:gd name="T65" fmla="*/ 39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7" h="714">
                  <a:moveTo>
                    <a:pt x="1533" y="472"/>
                  </a:moveTo>
                  <a:cubicBezTo>
                    <a:pt x="1534" y="468"/>
                    <a:pt x="1534" y="463"/>
                    <a:pt x="1534" y="459"/>
                  </a:cubicBezTo>
                  <a:cubicBezTo>
                    <a:pt x="1534" y="386"/>
                    <a:pt x="1472" y="328"/>
                    <a:pt x="1396" y="328"/>
                  </a:cubicBezTo>
                  <a:cubicBezTo>
                    <a:pt x="1350" y="328"/>
                    <a:pt x="1310" y="349"/>
                    <a:pt x="1285" y="381"/>
                  </a:cubicBezTo>
                  <a:cubicBezTo>
                    <a:pt x="1279" y="379"/>
                    <a:pt x="1273" y="377"/>
                    <a:pt x="1266" y="376"/>
                  </a:cubicBezTo>
                  <a:cubicBezTo>
                    <a:pt x="1259" y="299"/>
                    <a:pt x="1190" y="238"/>
                    <a:pt x="1107" y="238"/>
                  </a:cubicBezTo>
                  <a:cubicBezTo>
                    <a:pt x="1069" y="238"/>
                    <a:pt x="1035" y="251"/>
                    <a:pt x="1008" y="271"/>
                  </a:cubicBezTo>
                  <a:cubicBezTo>
                    <a:pt x="986" y="233"/>
                    <a:pt x="945" y="208"/>
                    <a:pt x="896" y="208"/>
                  </a:cubicBezTo>
                  <a:cubicBezTo>
                    <a:pt x="878" y="208"/>
                    <a:pt x="861" y="211"/>
                    <a:pt x="846" y="218"/>
                  </a:cubicBezTo>
                  <a:cubicBezTo>
                    <a:pt x="835" y="155"/>
                    <a:pt x="777" y="107"/>
                    <a:pt x="707" y="107"/>
                  </a:cubicBezTo>
                  <a:cubicBezTo>
                    <a:pt x="702" y="107"/>
                    <a:pt x="696" y="107"/>
                    <a:pt x="690" y="108"/>
                  </a:cubicBezTo>
                  <a:cubicBezTo>
                    <a:pt x="690" y="48"/>
                    <a:pt x="638" y="0"/>
                    <a:pt x="575" y="0"/>
                  </a:cubicBezTo>
                  <a:cubicBezTo>
                    <a:pt x="530" y="0"/>
                    <a:pt x="491" y="25"/>
                    <a:pt x="472" y="61"/>
                  </a:cubicBezTo>
                  <a:cubicBezTo>
                    <a:pt x="468" y="60"/>
                    <a:pt x="464" y="59"/>
                    <a:pt x="460" y="59"/>
                  </a:cubicBezTo>
                  <a:cubicBezTo>
                    <a:pt x="427" y="59"/>
                    <a:pt x="400" y="85"/>
                    <a:pt x="400" y="116"/>
                  </a:cubicBezTo>
                  <a:cubicBezTo>
                    <a:pt x="400" y="122"/>
                    <a:pt x="401" y="127"/>
                    <a:pt x="402" y="133"/>
                  </a:cubicBezTo>
                  <a:cubicBezTo>
                    <a:pt x="370" y="149"/>
                    <a:pt x="345" y="177"/>
                    <a:pt x="333" y="210"/>
                  </a:cubicBezTo>
                  <a:cubicBezTo>
                    <a:pt x="326" y="209"/>
                    <a:pt x="319" y="208"/>
                    <a:pt x="311" y="208"/>
                  </a:cubicBezTo>
                  <a:cubicBezTo>
                    <a:pt x="262" y="208"/>
                    <a:pt x="221" y="242"/>
                    <a:pt x="213" y="286"/>
                  </a:cubicBezTo>
                  <a:cubicBezTo>
                    <a:pt x="151" y="312"/>
                    <a:pt x="109" y="370"/>
                    <a:pt x="109" y="437"/>
                  </a:cubicBezTo>
                  <a:cubicBezTo>
                    <a:pt x="109" y="442"/>
                    <a:pt x="109" y="446"/>
                    <a:pt x="109" y="451"/>
                  </a:cubicBezTo>
                  <a:cubicBezTo>
                    <a:pt x="44" y="488"/>
                    <a:pt x="0" y="555"/>
                    <a:pt x="0" y="633"/>
                  </a:cubicBezTo>
                  <a:cubicBezTo>
                    <a:pt x="0" y="661"/>
                    <a:pt x="6" y="689"/>
                    <a:pt x="17" y="714"/>
                  </a:cubicBezTo>
                  <a:cubicBezTo>
                    <a:pt x="1546" y="714"/>
                    <a:pt x="1546" y="714"/>
                    <a:pt x="1546" y="714"/>
                  </a:cubicBezTo>
                  <a:cubicBezTo>
                    <a:pt x="1578" y="684"/>
                    <a:pt x="1597" y="644"/>
                    <a:pt x="1597" y="598"/>
                  </a:cubicBezTo>
                  <a:cubicBezTo>
                    <a:pt x="1597" y="547"/>
                    <a:pt x="1572" y="502"/>
                    <a:pt x="1533" y="472"/>
                  </a:cubicBezTo>
                  <a:close/>
                  <a:moveTo>
                    <a:pt x="581" y="390"/>
                  </a:moveTo>
                  <a:cubicBezTo>
                    <a:pt x="578" y="377"/>
                    <a:pt x="572" y="365"/>
                    <a:pt x="564" y="356"/>
                  </a:cubicBezTo>
                  <a:cubicBezTo>
                    <a:pt x="576" y="345"/>
                    <a:pt x="587" y="333"/>
                    <a:pt x="595" y="319"/>
                  </a:cubicBezTo>
                  <a:cubicBezTo>
                    <a:pt x="601" y="327"/>
                    <a:pt x="608" y="334"/>
                    <a:pt x="615" y="340"/>
                  </a:cubicBezTo>
                  <a:cubicBezTo>
                    <a:pt x="611" y="351"/>
                    <a:pt x="609" y="363"/>
                    <a:pt x="609" y="376"/>
                  </a:cubicBezTo>
                  <a:cubicBezTo>
                    <a:pt x="609" y="378"/>
                    <a:pt x="610" y="380"/>
                    <a:pt x="610" y="382"/>
                  </a:cubicBezTo>
                  <a:cubicBezTo>
                    <a:pt x="600" y="384"/>
                    <a:pt x="590" y="386"/>
                    <a:pt x="581" y="39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810030" y="3099280"/>
              <a:ext cx="1890500" cy="1993508"/>
            </a:xfrm>
            <a:custGeom>
              <a:avLst/>
              <a:gdLst>
                <a:gd name="T0" fmla="*/ 1060 w 1187"/>
                <a:gd name="T1" fmla="*/ 0 h 1252"/>
                <a:gd name="T2" fmla="*/ 832 w 1187"/>
                <a:gd name="T3" fmla="*/ 228 h 1252"/>
                <a:gd name="T4" fmla="*/ 729 w 1187"/>
                <a:gd name="T5" fmla="*/ 312 h 1252"/>
                <a:gd name="T6" fmla="*/ 512 w 1187"/>
                <a:gd name="T7" fmla="*/ 432 h 1252"/>
                <a:gd name="T8" fmla="*/ 342 w 1187"/>
                <a:gd name="T9" fmla="*/ 509 h 1252"/>
                <a:gd name="T10" fmla="*/ 222 w 1187"/>
                <a:gd name="T11" fmla="*/ 568 h 1252"/>
                <a:gd name="T12" fmla="*/ 141 w 1187"/>
                <a:gd name="T13" fmla="*/ 619 h 1252"/>
                <a:gd name="T14" fmla="*/ 88 w 1187"/>
                <a:gd name="T15" fmla="*/ 664 h 1252"/>
                <a:gd name="T16" fmla="*/ 53 w 1187"/>
                <a:gd name="T17" fmla="*/ 704 h 1252"/>
                <a:gd name="T18" fmla="*/ 14 w 1187"/>
                <a:gd name="T19" fmla="*/ 777 h 1252"/>
                <a:gd name="T20" fmla="*/ 0 w 1187"/>
                <a:gd name="T21" fmla="*/ 862 h 1252"/>
                <a:gd name="T22" fmla="*/ 15 w 1187"/>
                <a:gd name="T23" fmla="*/ 954 h 1252"/>
                <a:gd name="T24" fmla="*/ 84 w 1187"/>
                <a:gd name="T25" fmla="*/ 1095 h 1252"/>
                <a:gd name="T26" fmla="*/ 210 w 1187"/>
                <a:gd name="T27" fmla="*/ 1252 h 1252"/>
                <a:gd name="T28" fmla="*/ 342 w 1187"/>
                <a:gd name="T29" fmla="*/ 1129 h 1252"/>
                <a:gd name="T30" fmla="*/ 263 w 1187"/>
                <a:gd name="T31" fmla="*/ 1036 h 1252"/>
                <a:gd name="T32" fmla="*/ 197 w 1187"/>
                <a:gd name="T33" fmla="*/ 929 h 1252"/>
                <a:gd name="T34" fmla="*/ 184 w 1187"/>
                <a:gd name="T35" fmla="*/ 890 h 1252"/>
                <a:gd name="T36" fmla="*/ 180 w 1187"/>
                <a:gd name="T37" fmla="*/ 862 h 1252"/>
                <a:gd name="T38" fmla="*/ 183 w 1187"/>
                <a:gd name="T39" fmla="*/ 841 h 1252"/>
                <a:gd name="T40" fmla="*/ 191 w 1187"/>
                <a:gd name="T41" fmla="*/ 822 h 1252"/>
                <a:gd name="T42" fmla="*/ 204 w 1187"/>
                <a:gd name="T43" fmla="*/ 803 h 1252"/>
                <a:gd name="T44" fmla="*/ 249 w 1187"/>
                <a:gd name="T45" fmla="*/ 763 h 1252"/>
                <a:gd name="T46" fmla="*/ 309 w 1187"/>
                <a:gd name="T47" fmla="*/ 726 h 1252"/>
                <a:gd name="T48" fmla="*/ 451 w 1187"/>
                <a:gd name="T49" fmla="*/ 657 h 1252"/>
                <a:gd name="T50" fmla="*/ 707 w 1187"/>
                <a:gd name="T51" fmla="*/ 535 h 1252"/>
                <a:gd name="T52" fmla="*/ 838 w 1187"/>
                <a:gd name="T53" fmla="*/ 456 h 1252"/>
                <a:gd name="T54" fmla="*/ 959 w 1187"/>
                <a:gd name="T55" fmla="*/ 355 h 1252"/>
                <a:gd name="T56" fmla="*/ 1152 w 1187"/>
                <a:gd name="T57" fmla="*/ 162 h 1252"/>
                <a:gd name="T58" fmla="*/ 1181 w 1187"/>
                <a:gd name="T59" fmla="*/ 133 h 1252"/>
                <a:gd name="T60" fmla="*/ 1187 w 1187"/>
                <a:gd name="T61" fmla="*/ 127 h 1252"/>
                <a:gd name="T62" fmla="*/ 1060 w 1187"/>
                <a:gd name="T63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7" h="1252">
                  <a:moveTo>
                    <a:pt x="1060" y="0"/>
                  </a:moveTo>
                  <a:cubicBezTo>
                    <a:pt x="1060" y="0"/>
                    <a:pt x="1043" y="16"/>
                    <a:pt x="832" y="228"/>
                  </a:cubicBezTo>
                  <a:cubicBezTo>
                    <a:pt x="801" y="258"/>
                    <a:pt x="766" y="286"/>
                    <a:pt x="729" y="312"/>
                  </a:cubicBezTo>
                  <a:cubicBezTo>
                    <a:pt x="663" y="358"/>
                    <a:pt x="588" y="396"/>
                    <a:pt x="512" y="432"/>
                  </a:cubicBezTo>
                  <a:cubicBezTo>
                    <a:pt x="455" y="459"/>
                    <a:pt x="397" y="484"/>
                    <a:pt x="342" y="509"/>
                  </a:cubicBezTo>
                  <a:cubicBezTo>
                    <a:pt x="300" y="528"/>
                    <a:pt x="260" y="547"/>
                    <a:pt x="222" y="568"/>
                  </a:cubicBezTo>
                  <a:cubicBezTo>
                    <a:pt x="194" y="584"/>
                    <a:pt x="167" y="600"/>
                    <a:pt x="141" y="619"/>
                  </a:cubicBezTo>
                  <a:cubicBezTo>
                    <a:pt x="122" y="633"/>
                    <a:pt x="104" y="648"/>
                    <a:pt x="88" y="664"/>
                  </a:cubicBezTo>
                  <a:cubicBezTo>
                    <a:pt x="75" y="677"/>
                    <a:pt x="63" y="690"/>
                    <a:pt x="53" y="704"/>
                  </a:cubicBezTo>
                  <a:cubicBezTo>
                    <a:pt x="37" y="726"/>
                    <a:pt x="24" y="751"/>
                    <a:pt x="14" y="777"/>
                  </a:cubicBezTo>
                  <a:cubicBezTo>
                    <a:pt x="5" y="804"/>
                    <a:pt x="0" y="833"/>
                    <a:pt x="0" y="862"/>
                  </a:cubicBezTo>
                  <a:cubicBezTo>
                    <a:pt x="0" y="893"/>
                    <a:pt x="5" y="923"/>
                    <a:pt x="15" y="954"/>
                  </a:cubicBezTo>
                  <a:cubicBezTo>
                    <a:pt x="29" y="1000"/>
                    <a:pt x="52" y="1046"/>
                    <a:pt x="84" y="1095"/>
                  </a:cubicBezTo>
                  <a:cubicBezTo>
                    <a:pt x="116" y="1144"/>
                    <a:pt x="158" y="1196"/>
                    <a:pt x="210" y="1252"/>
                  </a:cubicBezTo>
                  <a:cubicBezTo>
                    <a:pt x="342" y="1129"/>
                    <a:pt x="342" y="1129"/>
                    <a:pt x="342" y="1129"/>
                  </a:cubicBezTo>
                  <a:cubicBezTo>
                    <a:pt x="310" y="1096"/>
                    <a:pt x="284" y="1065"/>
                    <a:pt x="263" y="1036"/>
                  </a:cubicBezTo>
                  <a:cubicBezTo>
                    <a:pt x="231" y="994"/>
                    <a:pt x="209" y="958"/>
                    <a:pt x="197" y="929"/>
                  </a:cubicBezTo>
                  <a:cubicBezTo>
                    <a:pt x="191" y="914"/>
                    <a:pt x="186" y="901"/>
                    <a:pt x="184" y="890"/>
                  </a:cubicBezTo>
                  <a:cubicBezTo>
                    <a:pt x="181" y="879"/>
                    <a:pt x="180" y="870"/>
                    <a:pt x="180" y="862"/>
                  </a:cubicBezTo>
                  <a:cubicBezTo>
                    <a:pt x="180" y="854"/>
                    <a:pt x="181" y="847"/>
                    <a:pt x="183" y="841"/>
                  </a:cubicBezTo>
                  <a:cubicBezTo>
                    <a:pt x="185" y="834"/>
                    <a:pt x="187" y="829"/>
                    <a:pt x="191" y="822"/>
                  </a:cubicBezTo>
                  <a:cubicBezTo>
                    <a:pt x="194" y="816"/>
                    <a:pt x="198" y="810"/>
                    <a:pt x="204" y="803"/>
                  </a:cubicBezTo>
                  <a:cubicBezTo>
                    <a:pt x="214" y="791"/>
                    <a:pt x="229" y="777"/>
                    <a:pt x="249" y="763"/>
                  </a:cubicBezTo>
                  <a:cubicBezTo>
                    <a:pt x="266" y="751"/>
                    <a:pt x="286" y="738"/>
                    <a:pt x="309" y="726"/>
                  </a:cubicBezTo>
                  <a:cubicBezTo>
                    <a:pt x="349" y="703"/>
                    <a:pt x="398" y="681"/>
                    <a:pt x="451" y="657"/>
                  </a:cubicBezTo>
                  <a:cubicBezTo>
                    <a:pt x="530" y="621"/>
                    <a:pt x="619" y="583"/>
                    <a:pt x="707" y="535"/>
                  </a:cubicBezTo>
                  <a:cubicBezTo>
                    <a:pt x="752" y="512"/>
                    <a:pt x="796" y="485"/>
                    <a:pt x="838" y="456"/>
                  </a:cubicBezTo>
                  <a:cubicBezTo>
                    <a:pt x="880" y="426"/>
                    <a:pt x="921" y="393"/>
                    <a:pt x="959" y="355"/>
                  </a:cubicBezTo>
                  <a:cubicBezTo>
                    <a:pt x="1065" y="249"/>
                    <a:pt x="1122" y="192"/>
                    <a:pt x="1152" y="162"/>
                  </a:cubicBezTo>
                  <a:cubicBezTo>
                    <a:pt x="1168" y="146"/>
                    <a:pt x="1176" y="138"/>
                    <a:pt x="1181" y="133"/>
                  </a:cubicBezTo>
                  <a:cubicBezTo>
                    <a:pt x="1186" y="128"/>
                    <a:pt x="1187" y="127"/>
                    <a:pt x="1187" y="127"/>
                  </a:cubicBezTo>
                  <a:lnTo>
                    <a:pt x="106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194002" y="4629588"/>
              <a:ext cx="1920124" cy="603237"/>
            </a:xfrm>
            <a:custGeom>
              <a:avLst/>
              <a:gdLst>
                <a:gd name="T0" fmla="*/ 38 w 1206"/>
                <a:gd name="T1" fmla="*/ 379 h 379"/>
                <a:gd name="T2" fmla="*/ 0 w 1206"/>
                <a:gd name="T3" fmla="*/ 287 h 379"/>
                <a:gd name="T4" fmla="*/ 48 w 1206"/>
                <a:gd name="T5" fmla="*/ 186 h 379"/>
                <a:gd name="T6" fmla="*/ 48 w 1206"/>
                <a:gd name="T7" fmla="*/ 176 h 379"/>
                <a:gd name="T8" fmla="*/ 152 w 1206"/>
                <a:gd name="T9" fmla="*/ 71 h 379"/>
                <a:gd name="T10" fmla="*/ 236 w 1206"/>
                <a:gd name="T11" fmla="*/ 114 h 379"/>
                <a:gd name="T12" fmla="*/ 250 w 1206"/>
                <a:gd name="T13" fmla="*/ 110 h 379"/>
                <a:gd name="T14" fmla="*/ 370 w 1206"/>
                <a:gd name="T15" fmla="*/ 0 h 379"/>
                <a:gd name="T16" fmla="*/ 487 w 1206"/>
                <a:gd name="T17" fmla="*/ 91 h 379"/>
                <a:gd name="T18" fmla="*/ 501 w 1206"/>
                <a:gd name="T19" fmla="*/ 89 h 379"/>
                <a:gd name="T20" fmla="*/ 552 w 1206"/>
                <a:gd name="T21" fmla="*/ 110 h 379"/>
                <a:gd name="T22" fmla="*/ 552 w 1206"/>
                <a:gd name="T23" fmla="*/ 110 h 379"/>
                <a:gd name="T24" fmla="*/ 649 w 1206"/>
                <a:gd name="T25" fmla="*/ 13 h 379"/>
                <a:gd name="T26" fmla="*/ 746 w 1206"/>
                <a:gd name="T27" fmla="*/ 110 h 379"/>
                <a:gd name="T28" fmla="*/ 746 w 1206"/>
                <a:gd name="T29" fmla="*/ 115 h 379"/>
                <a:gd name="T30" fmla="*/ 767 w 1206"/>
                <a:gd name="T31" fmla="*/ 121 h 379"/>
                <a:gd name="T32" fmla="*/ 827 w 1206"/>
                <a:gd name="T33" fmla="*/ 71 h 379"/>
                <a:gd name="T34" fmla="*/ 877 w 1206"/>
                <a:gd name="T35" fmla="*/ 98 h 379"/>
                <a:gd name="T36" fmla="*/ 993 w 1206"/>
                <a:gd name="T37" fmla="*/ 27 h 379"/>
                <a:gd name="T38" fmla="*/ 1124 w 1206"/>
                <a:gd name="T39" fmla="*/ 158 h 379"/>
                <a:gd name="T40" fmla="*/ 1123 w 1206"/>
                <a:gd name="T41" fmla="*/ 170 h 379"/>
                <a:gd name="T42" fmla="*/ 1206 w 1206"/>
                <a:gd name="T43" fmla="*/ 314 h 379"/>
                <a:gd name="T44" fmla="*/ 1193 w 1206"/>
                <a:gd name="T45" fmla="*/ 379 h 379"/>
                <a:gd name="T46" fmla="*/ 38 w 1206"/>
                <a:gd name="T4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6" h="379">
                  <a:moveTo>
                    <a:pt x="38" y="379"/>
                  </a:moveTo>
                  <a:cubicBezTo>
                    <a:pt x="15" y="355"/>
                    <a:pt x="0" y="323"/>
                    <a:pt x="0" y="287"/>
                  </a:cubicBezTo>
                  <a:cubicBezTo>
                    <a:pt x="0" y="246"/>
                    <a:pt x="19" y="210"/>
                    <a:pt x="48" y="186"/>
                  </a:cubicBezTo>
                  <a:cubicBezTo>
                    <a:pt x="48" y="183"/>
                    <a:pt x="48" y="179"/>
                    <a:pt x="48" y="176"/>
                  </a:cubicBezTo>
                  <a:cubicBezTo>
                    <a:pt x="48" y="118"/>
                    <a:pt x="94" y="71"/>
                    <a:pt x="152" y="71"/>
                  </a:cubicBezTo>
                  <a:cubicBezTo>
                    <a:pt x="186" y="71"/>
                    <a:pt x="217" y="88"/>
                    <a:pt x="236" y="114"/>
                  </a:cubicBezTo>
                  <a:cubicBezTo>
                    <a:pt x="240" y="112"/>
                    <a:pt x="245" y="111"/>
                    <a:pt x="250" y="110"/>
                  </a:cubicBezTo>
                  <a:cubicBezTo>
                    <a:pt x="256" y="49"/>
                    <a:pt x="307" y="0"/>
                    <a:pt x="370" y="0"/>
                  </a:cubicBezTo>
                  <a:cubicBezTo>
                    <a:pt x="427" y="0"/>
                    <a:pt x="474" y="39"/>
                    <a:pt x="487" y="91"/>
                  </a:cubicBezTo>
                  <a:cubicBezTo>
                    <a:pt x="492" y="90"/>
                    <a:pt x="496" y="89"/>
                    <a:pt x="501" y="89"/>
                  </a:cubicBezTo>
                  <a:cubicBezTo>
                    <a:pt x="521" y="89"/>
                    <a:pt x="539" y="97"/>
                    <a:pt x="552" y="110"/>
                  </a:cubicBezTo>
                  <a:cubicBezTo>
                    <a:pt x="552" y="110"/>
                    <a:pt x="552" y="110"/>
                    <a:pt x="552" y="110"/>
                  </a:cubicBezTo>
                  <a:cubicBezTo>
                    <a:pt x="552" y="56"/>
                    <a:pt x="596" y="13"/>
                    <a:pt x="649" y="13"/>
                  </a:cubicBezTo>
                  <a:cubicBezTo>
                    <a:pt x="703" y="13"/>
                    <a:pt x="746" y="56"/>
                    <a:pt x="746" y="110"/>
                  </a:cubicBezTo>
                  <a:cubicBezTo>
                    <a:pt x="746" y="111"/>
                    <a:pt x="746" y="113"/>
                    <a:pt x="746" y="115"/>
                  </a:cubicBezTo>
                  <a:cubicBezTo>
                    <a:pt x="753" y="116"/>
                    <a:pt x="760" y="118"/>
                    <a:pt x="767" y="121"/>
                  </a:cubicBezTo>
                  <a:cubicBezTo>
                    <a:pt x="773" y="93"/>
                    <a:pt x="797" y="71"/>
                    <a:pt x="827" y="71"/>
                  </a:cubicBezTo>
                  <a:cubicBezTo>
                    <a:pt x="848" y="71"/>
                    <a:pt x="866" y="82"/>
                    <a:pt x="877" y="98"/>
                  </a:cubicBezTo>
                  <a:cubicBezTo>
                    <a:pt x="899" y="56"/>
                    <a:pt x="943" y="27"/>
                    <a:pt x="993" y="27"/>
                  </a:cubicBezTo>
                  <a:cubicBezTo>
                    <a:pt x="1065" y="27"/>
                    <a:pt x="1124" y="86"/>
                    <a:pt x="1124" y="158"/>
                  </a:cubicBezTo>
                  <a:cubicBezTo>
                    <a:pt x="1124" y="162"/>
                    <a:pt x="1124" y="166"/>
                    <a:pt x="1123" y="170"/>
                  </a:cubicBezTo>
                  <a:cubicBezTo>
                    <a:pt x="1173" y="199"/>
                    <a:pt x="1206" y="253"/>
                    <a:pt x="1206" y="314"/>
                  </a:cubicBezTo>
                  <a:cubicBezTo>
                    <a:pt x="1206" y="337"/>
                    <a:pt x="1201" y="359"/>
                    <a:pt x="1193" y="379"/>
                  </a:cubicBezTo>
                  <a:lnTo>
                    <a:pt x="38" y="37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45713" y="3123517"/>
              <a:ext cx="1829234" cy="1945707"/>
            </a:xfrm>
            <a:custGeom>
              <a:avLst/>
              <a:gdLst>
                <a:gd name="T0" fmla="*/ 1053 w 1149"/>
                <a:gd name="T1" fmla="*/ 0 h 1222"/>
                <a:gd name="T2" fmla="*/ 825 w 1149"/>
                <a:gd name="T3" fmla="*/ 228 h 1222"/>
                <a:gd name="T4" fmla="*/ 597 w 1149"/>
                <a:gd name="T5" fmla="*/ 389 h 1222"/>
                <a:gd name="T6" fmla="*/ 401 w 1149"/>
                <a:gd name="T7" fmla="*/ 481 h 1222"/>
                <a:gd name="T8" fmla="*/ 260 w 1149"/>
                <a:gd name="T9" fmla="*/ 547 h 1222"/>
                <a:gd name="T10" fmla="*/ 165 w 1149"/>
                <a:gd name="T11" fmla="*/ 600 h 1222"/>
                <a:gd name="T12" fmla="*/ 102 w 1149"/>
                <a:gd name="T13" fmla="*/ 645 h 1222"/>
                <a:gd name="T14" fmla="*/ 62 w 1149"/>
                <a:gd name="T15" fmla="*/ 686 h 1222"/>
                <a:gd name="T16" fmla="*/ 17 w 1149"/>
                <a:gd name="T17" fmla="*/ 759 h 1222"/>
                <a:gd name="T18" fmla="*/ 0 w 1149"/>
                <a:gd name="T19" fmla="*/ 847 h 1222"/>
                <a:gd name="T20" fmla="*/ 14 w 1149"/>
                <a:gd name="T21" fmla="*/ 933 h 1222"/>
                <a:gd name="T22" fmla="*/ 80 w 1149"/>
                <a:gd name="T23" fmla="*/ 1068 h 1222"/>
                <a:gd name="T24" fmla="*/ 204 w 1149"/>
                <a:gd name="T25" fmla="*/ 1222 h 1222"/>
                <a:gd name="T26" fmla="*/ 304 w 1149"/>
                <a:gd name="T27" fmla="*/ 1129 h 1222"/>
                <a:gd name="T28" fmla="*/ 223 w 1149"/>
                <a:gd name="T29" fmla="*/ 1035 h 1222"/>
                <a:gd name="T30" fmla="*/ 155 w 1149"/>
                <a:gd name="T31" fmla="*/ 922 h 1222"/>
                <a:gd name="T32" fmla="*/ 140 w 1149"/>
                <a:gd name="T33" fmla="*/ 880 h 1222"/>
                <a:gd name="T34" fmla="*/ 136 w 1149"/>
                <a:gd name="T35" fmla="*/ 847 h 1222"/>
                <a:gd name="T36" fmla="*/ 140 w 1149"/>
                <a:gd name="T37" fmla="*/ 820 h 1222"/>
                <a:gd name="T38" fmla="*/ 150 w 1149"/>
                <a:gd name="T39" fmla="*/ 797 h 1222"/>
                <a:gd name="T40" fmla="*/ 165 w 1149"/>
                <a:gd name="T41" fmla="*/ 774 h 1222"/>
                <a:gd name="T42" fmla="*/ 214 w 1149"/>
                <a:gd name="T43" fmla="*/ 731 h 1222"/>
                <a:gd name="T44" fmla="*/ 276 w 1149"/>
                <a:gd name="T45" fmla="*/ 691 h 1222"/>
                <a:gd name="T46" fmla="*/ 420 w 1149"/>
                <a:gd name="T47" fmla="*/ 622 h 1222"/>
                <a:gd name="T48" fmla="*/ 675 w 1149"/>
                <a:gd name="T49" fmla="*/ 501 h 1222"/>
                <a:gd name="T50" fmla="*/ 922 w 1149"/>
                <a:gd name="T51" fmla="*/ 324 h 1222"/>
                <a:gd name="T52" fmla="*/ 1115 w 1149"/>
                <a:gd name="T53" fmla="*/ 131 h 1222"/>
                <a:gd name="T54" fmla="*/ 1144 w 1149"/>
                <a:gd name="T55" fmla="*/ 102 h 1222"/>
                <a:gd name="T56" fmla="*/ 1149 w 1149"/>
                <a:gd name="T57" fmla="*/ 96 h 1222"/>
                <a:gd name="T58" fmla="*/ 1053 w 1149"/>
                <a:gd name="T59" fmla="*/ 0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49" h="1222">
                  <a:moveTo>
                    <a:pt x="1053" y="0"/>
                  </a:moveTo>
                  <a:cubicBezTo>
                    <a:pt x="1053" y="0"/>
                    <a:pt x="1037" y="17"/>
                    <a:pt x="825" y="228"/>
                  </a:cubicBezTo>
                  <a:cubicBezTo>
                    <a:pt x="762" y="292"/>
                    <a:pt x="682" y="344"/>
                    <a:pt x="597" y="389"/>
                  </a:cubicBezTo>
                  <a:cubicBezTo>
                    <a:pt x="533" y="423"/>
                    <a:pt x="466" y="453"/>
                    <a:pt x="401" y="481"/>
                  </a:cubicBezTo>
                  <a:cubicBezTo>
                    <a:pt x="352" y="503"/>
                    <a:pt x="305" y="524"/>
                    <a:pt x="260" y="547"/>
                  </a:cubicBezTo>
                  <a:cubicBezTo>
                    <a:pt x="226" y="563"/>
                    <a:pt x="194" y="581"/>
                    <a:pt x="165" y="600"/>
                  </a:cubicBezTo>
                  <a:cubicBezTo>
                    <a:pt x="142" y="614"/>
                    <a:pt x="121" y="629"/>
                    <a:pt x="102" y="645"/>
                  </a:cubicBezTo>
                  <a:cubicBezTo>
                    <a:pt x="88" y="658"/>
                    <a:pt x="74" y="671"/>
                    <a:pt x="62" y="686"/>
                  </a:cubicBezTo>
                  <a:cubicBezTo>
                    <a:pt x="44" y="707"/>
                    <a:pt x="28" y="732"/>
                    <a:pt x="17" y="759"/>
                  </a:cubicBezTo>
                  <a:cubicBezTo>
                    <a:pt x="6" y="786"/>
                    <a:pt x="0" y="816"/>
                    <a:pt x="0" y="847"/>
                  </a:cubicBezTo>
                  <a:cubicBezTo>
                    <a:pt x="0" y="875"/>
                    <a:pt x="5" y="904"/>
                    <a:pt x="14" y="933"/>
                  </a:cubicBezTo>
                  <a:cubicBezTo>
                    <a:pt x="27" y="976"/>
                    <a:pt x="49" y="1021"/>
                    <a:pt x="80" y="1068"/>
                  </a:cubicBezTo>
                  <a:cubicBezTo>
                    <a:pt x="112" y="1116"/>
                    <a:pt x="153" y="1166"/>
                    <a:pt x="204" y="1222"/>
                  </a:cubicBezTo>
                  <a:cubicBezTo>
                    <a:pt x="304" y="1129"/>
                    <a:pt x="304" y="1129"/>
                    <a:pt x="304" y="1129"/>
                  </a:cubicBezTo>
                  <a:cubicBezTo>
                    <a:pt x="272" y="1095"/>
                    <a:pt x="245" y="1064"/>
                    <a:pt x="223" y="1035"/>
                  </a:cubicBezTo>
                  <a:cubicBezTo>
                    <a:pt x="190" y="991"/>
                    <a:pt x="168" y="954"/>
                    <a:pt x="155" y="922"/>
                  </a:cubicBezTo>
                  <a:cubicBezTo>
                    <a:pt x="148" y="907"/>
                    <a:pt x="143" y="893"/>
                    <a:pt x="140" y="880"/>
                  </a:cubicBezTo>
                  <a:cubicBezTo>
                    <a:pt x="138" y="868"/>
                    <a:pt x="136" y="857"/>
                    <a:pt x="136" y="847"/>
                  </a:cubicBezTo>
                  <a:cubicBezTo>
                    <a:pt x="136" y="837"/>
                    <a:pt x="138" y="828"/>
                    <a:pt x="140" y="820"/>
                  </a:cubicBezTo>
                  <a:cubicBezTo>
                    <a:pt x="142" y="812"/>
                    <a:pt x="145" y="804"/>
                    <a:pt x="150" y="797"/>
                  </a:cubicBezTo>
                  <a:cubicBezTo>
                    <a:pt x="154" y="789"/>
                    <a:pt x="159" y="782"/>
                    <a:pt x="165" y="774"/>
                  </a:cubicBezTo>
                  <a:cubicBezTo>
                    <a:pt x="177" y="760"/>
                    <a:pt x="193" y="745"/>
                    <a:pt x="214" y="731"/>
                  </a:cubicBezTo>
                  <a:cubicBezTo>
                    <a:pt x="232" y="717"/>
                    <a:pt x="253" y="704"/>
                    <a:pt x="276" y="691"/>
                  </a:cubicBezTo>
                  <a:cubicBezTo>
                    <a:pt x="318" y="669"/>
                    <a:pt x="367" y="646"/>
                    <a:pt x="420" y="622"/>
                  </a:cubicBezTo>
                  <a:cubicBezTo>
                    <a:pt x="499" y="586"/>
                    <a:pt x="588" y="548"/>
                    <a:pt x="675" y="501"/>
                  </a:cubicBezTo>
                  <a:cubicBezTo>
                    <a:pt x="762" y="454"/>
                    <a:pt x="848" y="398"/>
                    <a:pt x="922" y="324"/>
                  </a:cubicBezTo>
                  <a:cubicBezTo>
                    <a:pt x="1027" y="219"/>
                    <a:pt x="1084" y="162"/>
                    <a:pt x="1115" y="131"/>
                  </a:cubicBezTo>
                  <a:cubicBezTo>
                    <a:pt x="1130" y="116"/>
                    <a:pt x="1139" y="107"/>
                    <a:pt x="1144" y="102"/>
                  </a:cubicBezTo>
                  <a:cubicBezTo>
                    <a:pt x="1148" y="97"/>
                    <a:pt x="1149" y="96"/>
                    <a:pt x="1149" y="96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892841" y="3156506"/>
              <a:ext cx="1748444" cy="1879055"/>
            </a:xfrm>
            <a:custGeom>
              <a:avLst/>
              <a:gdLst>
                <a:gd name="T0" fmla="*/ 1045 w 1098"/>
                <a:gd name="T1" fmla="*/ 0 h 1180"/>
                <a:gd name="T2" fmla="*/ 817 w 1098"/>
                <a:gd name="T3" fmla="*/ 228 h 1180"/>
                <a:gd name="T4" fmla="*/ 581 w 1098"/>
                <a:gd name="T5" fmla="*/ 394 h 1180"/>
                <a:gd name="T6" fmla="*/ 383 w 1098"/>
                <a:gd name="T7" fmla="*/ 488 h 1180"/>
                <a:gd name="T8" fmla="*/ 243 w 1098"/>
                <a:gd name="T9" fmla="*/ 553 h 1180"/>
                <a:gd name="T10" fmla="*/ 151 w 1098"/>
                <a:gd name="T11" fmla="*/ 604 h 1180"/>
                <a:gd name="T12" fmla="*/ 44 w 1098"/>
                <a:gd name="T13" fmla="*/ 697 h 1180"/>
                <a:gd name="T14" fmla="*/ 12 w 1098"/>
                <a:gd name="T15" fmla="*/ 757 h 1180"/>
                <a:gd name="T16" fmla="*/ 0 w 1098"/>
                <a:gd name="T17" fmla="*/ 826 h 1180"/>
                <a:gd name="T18" fmla="*/ 12 w 1098"/>
                <a:gd name="T19" fmla="*/ 903 h 1180"/>
                <a:gd name="T20" fmla="*/ 75 w 1098"/>
                <a:gd name="T21" fmla="*/ 1031 h 1180"/>
                <a:gd name="T22" fmla="*/ 196 w 1098"/>
                <a:gd name="T23" fmla="*/ 1180 h 1180"/>
                <a:gd name="T24" fmla="*/ 252 w 1098"/>
                <a:gd name="T25" fmla="*/ 1129 h 1180"/>
                <a:gd name="T26" fmla="*/ 115 w 1098"/>
                <a:gd name="T27" fmla="*/ 949 h 1180"/>
                <a:gd name="T28" fmla="*/ 85 w 1098"/>
                <a:gd name="T29" fmla="*/ 881 h 1180"/>
                <a:gd name="T30" fmla="*/ 76 w 1098"/>
                <a:gd name="T31" fmla="*/ 826 h 1180"/>
                <a:gd name="T32" fmla="*/ 81 w 1098"/>
                <a:gd name="T33" fmla="*/ 791 h 1180"/>
                <a:gd name="T34" fmla="*/ 113 w 1098"/>
                <a:gd name="T35" fmla="*/ 732 h 1180"/>
                <a:gd name="T36" fmla="*/ 168 w 1098"/>
                <a:gd name="T37" fmla="*/ 684 h 1180"/>
                <a:gd name="T38" fmla="*/ 314 w 1098"/>
                <a:gd name="T39" fmla="*/ 603 h 1180"/>
                <a:gd name="T40" fmla="*/ 595 w 1098"/>
                <a:gd name="T41" fmla="*/ 472 h 1180"/>
                <a:gd name="T42" fmla="*/ 870 w 1098"/>
                <a:gd name="T43" fmla="*/ 282 h 1180"/>
                <a:gd name="T44" fmla="*/ 1098 w 1098"/>
                <a:gd name="T45" fmla="*/ 54 h 1180"/>
                <a:gd name="T46" fmla="*/ 1045 w 1098"/>
                <a:gd name="T4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8" h="1180">
                  <a:moveTo>
                    <a:pt x="1045" y="0"/>
                  </a:moveTo>
                  <a:cubicBezTo>
                    <a:pt x="1045" y="0"/>
                    <a:pt x="1028" y="17"/>
                    <a:pt x="817" y="228"/>
                  </a:cubicBezTo>
                  <a:cubicBezTo>
                    <a:pt x="750" y="295"/>
                    <a:pt x="667" y="348"/>
                    <a:pt x="581" y="394"/>
                  </a:cubicBezTo>
                  <a:cubicBezTo>
                    <a:pt x="516" y="429"/>
                    <a:pt x="448" y="459"/>
                    <a:pt x="383" y="488"/>
                  </a:cubicBezTo>
                  <a:cubicBezTo>
                    <a:pt x="334" y="510"/>
                    <a:pt x="287" y="531"/>
                    <a:pt x="243" y="553"/>
                  </a:cubicBezTo>
                  <a:cubicBezTo>
                    <a:pt x="210" y="569"/>
                    <a:pt x="179" y="586"/>
                    <a:pt x="151" y="604"/>
                  </a:cubicBezTo>
                  <a:cubicBezTo>
                    <a:pt x="108" y="631"/>
                    <a:pt x="71" y="661"/>
                    <a:pt x="44" y="697"/>
                  </a:cubicBezTo>
                  <a:cubicBezTo>
                    <a:pt x="31" y="716"/>
                    <a:pt x="20" y="736"/>
                    <a:pt x="12" y="757"/>
                  </a:cubicBezTo>
                  <a:cubicBezTo>
                    <a:pt x="4" y="779"/>
                    <a:pt x="0" y="802"/>
                    <a:pt x="0" y="826"/>
                  </a:cubicBezTo>
                  <a:cubicBezTo>
                    <a:pt x="0" y="851"/>
                    <a:pt x="4" y="876"/>
                    <a:pt x="12" y="903"/>
                  </a:cubicBezTo>
                  <a:cubicBezTo>
                    <a:pt x="24" y="943"/>
                    <a:pt x="45" y="985"/>
                    <a:pt x="75" y="1031"/>
                  </a:cubicBezTo>
                  <a:cubicBezTo>
                    <a:pt x="106" y="1076"/>
                    <a:pt x="145" y="1126"/>
                    <a:pt x="196" y="1180"/>
                  </a:cubicBezTo>
                  <a:cubicBezTo>
                    <a:pt x="252" y="1129"/>
                    <a:pt x="252" y="1129"/>
                    <a:pt x="252" y="1129"/>
                  </a:cubicBezTo>
                  <a:cubicBezTo>
                    <a:pt x="187" y="1059"/>
                    <a:pt x="143" y="999"/>
                    <a:pt x="115" y="949"/>
                  </a:cubicBezTo>
                  <a:cubicBezTo>
                    <a:pt x="101" y="924"/>
                    <a:pt x="91" y="901"/>
                    <a:pt x="85" y="881"/>
                  </a:cubicBezTo>
                  <a:cubicBezTo>
                    <a:pt x="79" y="861"/>
                    <a:pt x="76" y="843"/>
                    <a:pt x="76" y="826"/>
                  </a:cubicBezTo>
                  <a:cubicBezTo>
                    <a:pt x="76" y="814"/>
                    <a:pt x="78" y="802"/>
                    <a:pt x="81" y="791"/>
                  </a:cubicBezTo>
                  <a:cubicBezTo>
                    <a:pt x="87" y="770"/>
                    <a:pt x="97" y="751"/>
                    <a:pt x="113" y="732"/>
                  </a:cubicBezTo>
                  <a:cubicBezTo>
                    <a:pt x="128" y="716"/>
                    <a:pt x="146" y="700"/>
                    <a:pt x="168" y="684"/>
                  </a:cubicBezTo>
                  <a:cubicBezTo>
                    <a:pt x="207" y="656"/>
                    <a:pt x="257" y="630"/>
                    <a:pt x="314" y="603"/>
                  </a:cubicBezTo>
                  <a:cubicBezTo>
                    <a:pt x="398" y="563"/>
                    <a:pt x="497" y="522"/>
                    <a:pt x="595" y="472"/>
                  </a:cubicBezTo>
                  <a:cubicBezTo>
                    <a:pt x="693" y="422"/>
                    <a:pt x="790" y="362"/>
                    <a:pt x="870" y="282"/>
                  </a:cubicBezTo>
                  <a:cubicBezTo>
                    <a:pt x="1082" y="71"/>
                    <a:pt x="1098" y="54"/>
                    <a:pt x="1098" y="54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3235311" y="3198248"/>
              <a:ext cx="366251" cy="364231"/>
            </a:xfrm>
            <a:custGeom>
              <a:avLst/>
              <a:gdLst>
                <a:gd name="T0" fmla="*/ 230 w 230"/>
                <a:gd name="T1" fmla="*/ 126 h 229"/>
                <a:gd name="T2" fmla="*/ 177 w 230"/>
                <a:gd name="T3" fmla="*/ 53 h 229"/>
                <a:gd name="T4" fmla="*/ 104 w 230"/>
                <a:gd name="T5" fmla="*/ 0 h 229"/>
                <a:gd name="T6" fmla="*/ 0 w 230"/>
                <a:gd name="T7" fmla="*/ 229 h 229"/>
                <a:gd name="T8" fmla="*/ 230 w 230"/>
                <a:gd name="T9" fmla="*/ 1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29">
                  <a:moveTo>
                    <a:pt x="230" y="126"/>
                  </a:moveTo>
                  <a:cubicBezTo>
                    <a:pt x="177" y="53"/>
                    <a:pt x="177" y="53"/>
                    <a:pt x="177" y="5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0" y="96"/>
                    <a:pt x="0" y="229"/>
                  </a:cubicBezTo>
                  <a:cubicBezTo>
                    <a:pt x="134" y="229"/>
                    <a:pt x="230" y="126"/>
                    <a:pt x="230" y="126"/>
                  </a:cubicBez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314755" y="3221812"/>
              <a:ext cx="263243" cy="261223"/>
            </a:xfrm>
            <a:custGeom>
              <a:avLst/>
              <a:gdLst>
                <a:gd name="T0" fmla="*/ 165 w 165"/>
                <a:gd name="T1" fmla="*/ 90 h 164"/>
                <a:gd name="T2" fmla="*/ 127 w 165"/>
                <a:gd name="T3" fmla="*/ 38 h 164"/>
                <a:gd name="T4" fmla="*/ 75 w 165"/>
                <a:gd name="T5" fmla="*/ 0 h 164"/>
                <a:gd name="T6" fmla="*/ 0 w 165"/>
                <a:gd name="T7" fmla="*/ 164 h 164"/>
                <a:gd name="T8" fmla="*/ 165 w 165"/>
                <a:gd name="T9" fmla="*/ 9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64">
                  <a:moveTo>
                    <a:pt x="165" y="90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69"/>
                    <a:pt x="0" y="164"/>
                  </a:cubicBezTo>
                  <a:cubicBezTo>
                    <a:pt x="96" y="164"/>
                    <a:pt x="165" y="90"/>
                    <a:pt x="165" y="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380061" y="3241337"/>
              <a:ext cx="178413" cy="178413"/>
            </a:xfrm>
            <a:custGeom>
              <a:avLst/>
              <a:gdLst>
                <a:gd name="T0" fmla="*/ 112 w 112"/>
                <a:gd name="T1" fmla="*/ 61 h 112"/>
                <a:gd name="T2" fmla="*/ 86 w 112"/>
                <a:gd name="T3" fmla="*/ 26 h 112"/>
                <a:gd name="T4" fmla="*/ 50 w 112"/>
                <a:gd name="T5" fmla="*/ 0 h 112"/>
                <a:gd name="T6" fmla="*/ 0 w 112"/>
                <a:gd name="T7" fmla="*/ 112 h 112"/>
                <a:gd name="T8" fmla="*/ 112 w 112"/>
                <a:gd name="T9" fmla="*/ 6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112" y="61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0" y="47"/>
                    <a:pt x="0" y="112"/>
                  </a:cubicBezTo>
                  <a:cubicBezTo>
                    <a:pt x="65" y="112"/>
                    <a:pt x="112" y="61"/>
                    <a:pt x="112" y="61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170006" y="2741108"/>
              <a:ext cx="509654" cy="514367"/>
            </a:xfrm>
            <a:custGeom>
              <a:avLst/>
              <a:gdLst>
                <a:gd name="T0" fmla="*/ 320 w 320"/>
                <a:gd name="T1" fmla="*/ 24 h 323"/>
                <a:gd name="T2" fmla="*/ 201 w 320"/>
                <a:gd name="T3" fmla="*/ 67 h 323"/>
                <a:gd name="T4" fmla="*/ 0 w 320"/>
                <a:gd name="T5" fmla="*/ 268 h 323"/>
                <a:gd name="T6" fmla="*/ 180 w 320"/>
                <a:gd name="T7" fmla="*/ 255 h 323"/>
                <a:gd name="T8" fmla="*/ 320 w 320"/>
                <a:gd name="T9" fmla="*/ 2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23">
                  <a:moveTo>
                    <a:pt x="320" y="24"/>
                  </a:moveTo>
                  <a:cubicBezTo>
                    <a:pt x="320" y="24"/>
                    <a:pt x="269" y="0"/>
                    <a:pt x="201" y="67"/>
                  </a:cubicBezTo>
                  <a:cubicBezTo>
                    <a:pt x="134" y="134"/>
                    <a:pt x="0" y="268"/>
                    <a:pt x="0" y="268"/>
                  </a:cubicBezTo>
                  <a:cubicBezTo>
                    <a:pt x="0" y="268"/>
                    <a:pt x="112" y="187"/>
                    <a:pt x="180" y="255"/>
                  </a:cubicBezTo>
                  <a:cubicBezTo>
                    <a:pt x="248" y="323"/>
                    <a:pt x="320" y="24"/>
                    <a:pt x="320" y="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3544335" y="3118804"/>
              <a:ext cx="514367" cy="508981"/>
            </a:xfrm>
            <a:custGeom>
              <a:avLst/>
              <a:gdLst>
                <a:gd name="T0" fmla="*/ 298 w 323"/>
                <a:gd name="T1" fmla="*/ 0 h 320"/>
                <a:gd name="T2" fmla="*/ 256 w 323"/>
                <a:gd name="T3" fmla="*/ 119 h 320"/>
                <a:gd name="T4" fmla="*/ 55 w 323"/>
                <a:gd name="T5" fmla="*/ 320 h 320"/>
                <a:gd name="T6" fmla="*/ 68 w 323"/>
                <a:gd name="T7" fmla="*/ 141 h 320"/>
                <a:gd name="T8" fmla="*/ 298 w 323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320">
                  <a:moveTo>
                    <a:pt x="298" y="0"/>
                  </a:moveTo>
                  <a:cubicBezTo>
                    <a:pt x="298" y="0"/>
                    <a:pt x="323" y="52"/>
                    <a:pt x="256" y="119"/>
                  </a:cubicBezTo>
                  <a:cubicBezTo>
                    <a:pt x="189" y="186"/>
                    <a:pt x="55" y="320"/>
                    <a:pt x="55" y="320"/>
                  </a:cubicBezTo>
                  <a:cubicBezTo>
                    <a:pt x="55" y="320"/>
                    <a:pt x="136" y="209"/>
                    <a:pt x="68" y="141"/>
                  </a:cubicBezTo>
                  <a:cubicBezTo>
                    <a:pt x="0" y="73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00932" y="3091201"/>
              <a:ext cx="305658" cy="307678"/>
            </a:xfrm>
            <a:custGeom>
              <a:avLst/>
              <a:gdLst>
                <a:gd name="T0" fmla="*/ 298 w 454"/>
                <a:gd name="T1" fmla="*/ 457 h 457"/>
                <a:gd name="T2" fmla="*/ 0 w 454"/>
                <a:gd name="T3" fmla="*/ 159 h 457"/>
                <a:gd name="T4" fmla="*/ 156 w 454"/>
                <a:gd name="T5" fmla="*/ 0 h 457"/>
                <a:gd name="T6" fmla="*/ 454 w 454"/>
                <a:gd name="T7" fmla="*/ 298 h 457"/>
                <a:gd name="T8" fmla="*/ 298 w 454"/>
                <a:gd name="T9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" h="457">
                  <a:moveTo>
                    <a:pt x="298" y="457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454" y="298"/>
                  </a:lnTo>
                  <a:lnTo>
                    <a:pt x="298" y="45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400932" y="3091201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17090" y="3107359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431229" y="3121497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445367" y="3137655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461525" y="3151794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475663" y="3165932"/>
              <a:ext cx="111760" cy="111760"/>
            </a:xfrm>
            <a:custGeom>
              <a:avLst/>
              <a:gdLst>
                <a:gd name="T0" fmla="*/ 10 w 166"/>
                <a:gd name="T1" fmla="*/ 166 h 166"/>
                <a:gd name="T2" fmla="*/ 0 w 166"/>
                <a:gd name="T3" fmla="*/ 159 h 166"/>
                <a:gd name="T4" fmla="*/ 159 w 166"/>
                <a:gd name="T5" fmla="*/ 0 h 166"/>
                <a:gd name="T6" fmla="*/ 166 w 166"/>
                <a:gd name="T7" fmla="*/ 10 h 166"/>
                <a:gd name="T8" fmla="*/ 10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10" y="166"/>
                  </a:moveTo>
                  <a:lnTo>
                    <a:pt x="0" y="159"/>
                  </a:lnTo>
                  <a:lnTo>
                    <a:pt x="159" y="0"/>
                  </a:lnTo>
                  <a:lnTo>
                    <a:pt x="166" y="10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491822" y="3182090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505960" y="3196228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3520098" y="3212387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3536256" y="3226525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9 h 166"/>
                <a:gd name="T4" fmla="*/ 156 w 166"/>
                <a:gd name="T5" fmla="*/ 0 h 166"/>
                <a:gd name="T6" fmla="*/ 166 w 166"/>
                <a:gd name="T7" fmla="*/ 10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9"/>
                  </a:lnTo>
                  <a:lnTo>
                    <a:pt x="156" y="0"/>
                  </a:lnTo>
                  <a:lnTo>
                    <a:pt x="166" y="10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550395" y="3242683"/>
              <a:ext cx="111760" cy="109741"/>
            </a:xfrm>
            <a:custGeom>
              <a:avLst/>
              <a:gdLst>
                <a:gd name="T0" fmla="*/ 10 w 166"/>
                <a:gd name="T1" fmla="*/ 163 h 163"/>
                <a:gd name="T2" fmla="*/ 0 w 166"/>
                <a:gd name="T3" fmla="*/ 156 h 163"/>
                <a:gd name="T4" fmla="*/ 159 w 166"/>
                <a:gd name="T5" fmla="*/ 0 h 163"/>
                <a:gd name="T6" fmla="*/ 166 w 166"/>
                <a:gd name="T7" fmla="*/ 7 h 163"/>
                <a:gd name="T8" fmla="*/ 10 w 166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3">
                  <a:moveTo>
                    <a:pt x="10" y="163"/>
                  </a:moveTo>
                  <a:lnTo>
                    <a:pt x="0" y="156"/>
                  </a:lnTo>
                  <a:lnTo>
                    <a:pt x="159" y="0"/>
                  </a:lnTo>
                  <a:lnTo>
                    <a:pt x="166" y="7"/>
                  </a:lnTo>
                  <a:lnTo>
                    <a:pt x="10" y="163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566553" y="3256821"/>
              <a:ext cx="111760" cy="111760"/>
            </a:xfrm>
            <a:custGeom>
              <a:avLst/>
              <a:gdLst>
                <a:gd name="T0" fmla="*/ 7 w 166"/>
                <a:gd name="T1" fmla="*/ 166 h 166"/>
                <a:gd name="T2" fmla="*/ 0 w 166"/>
                <a:gd name="T3" fmla="*/ 156 h 166"/>
                <a:gd name="T4" fmla="*/ 156 w 166"/>
                <a:gd name="T5" fmla="*/ 0 h 166"/>
                <a:gd name="T6" fmla="*/ 166 w 166"/>
                <a:gd name="T7" fmla="*/ 7 h 166"/>
                <a:gd name="T8" fmla="*/ 7 w 166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6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580691" y="3271633"/>
              <a:ext cx="111760" cy="111087"/>
            </a:xfrm>
            <a:custGeom>
              <a:avLst/>
              <a:gdLst>
                <a:gd name="T0" fmla="*/ 10 w 166"/>
                <a:gd name="T1" fmla="*/ 165 h 165"/>
                <a:gd name="T2" fmla="*/ 0 w 166"/>
                <a:gd name="T3" fmla="*/ 158 h 165"/>
                <a:gd name="T4" fmla="*/ 159 w 166"/>
                <a:gd name="T5" fmla="*/ 0 h 165"/>
                <a:gd name="T6" fmla="*/ 166 w 166"/>
                <a:gd name="T7" fmla="*/ 9 h 165"/>
                <a:gd name="T8" fmla="*/ 10 w 166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10" y="165"/>
                  </a:moveTo>
                  <a:lnTo>
                    <a:pt x="0" y="158"/>
                  </a:lnTo>
                  <a:lnTo>
                    <a:pt x="159" y="0"/>
                  </a:lnTo>
                  <a:lnTo>
                    <a:pt x="166" y="9"/>
                  </a:lnTo>
                  <a:lnTo>
                    <a:pt x="10" y="165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596849" y="3287118"/>
              <a:ext cx="109741" cy="111760"/>
            </a:xfrm>
            <a:custGeom>
              <a:avLst/>
              <a:gdLst>
                <a:gd name="T0" fmla="*/ 7 w 163"/>
                <a:gd name="T1" fmla="*/ 166 h 166"/>
                <a:gd name="T2" fmla="*/ 0 w 163"/>
                <a:gd name="T3" fmla="*/ 156 h 166"/>
                <a:gd name="T4" fmla="*/ 156 w 163"/>
                <a:gd name="T5" fmla="*/ 0 h 166"/>
                <a:gd name="T6" fmla="*/ 163 w 163"/>
                <a:gd name="T7" fmla="*/ 7 h 166"/>
                <a:gd name="T8" fmla="*/ 7 w 163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6">
                  <a:moveTo>
                    <a:pt x="7" y="166"/>
                  </a:moveTo>
                  <a:lnTo>
                    <a:pt x="0" y="156"/>
                  </a:lnTo>
                  <a:lnTo>
                    <a:pt x="156" y="0"/>
                  </a:lnTo>
                  <a:lnTo>
                    <a:pt x="163" y="7"/>
                  </a:lnTo>
                  <a:lnTo>
                    <a:pt x="7" y="16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426516" y="2059774"/>
              <a:ext cx="1312174" cy="1313521"/>
            </a:xfrm>
            <a:custGeom>
              <a:avLst/>
              <a:gdLst>
                <a:gd name="T0" fmla="*/ 141 w 824"/>
                <a:gd name="T1" fmla="*/ 825 h 825"/>
                <a:gd name="T2" fmla="*/ 482 w 824"/>
                <a:gd name="T3" fmla="*/ 564 h 825"/>
                <a:gd name="T4" fmla="*/ 763 w 824"/>
                <a:gd name="T5" fmla="*/ 61 h 825"/>
                <a:gd name="T6" fmla="*/ 261 w 824"/>
                <a:gd name="T7" fmla="*/ 343 h 825"/>
                <a:gd name="T8" fmla="*/ 0 w 824"/>
                <a:gd name="T9" fmla="*/ 683 h 825"/>
                <a:gd name="T10" fmla="*/ 141 w 824"/>
                <a:gd name="T11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4" h="825">
                  <a:moveTo>
                    <a:pt x="141" y="825"/>
                  </a:moveTo>
                  <a:cubicBezTo>
                    <a:pt x="237" y="778"/>
                    <a:pt x="361" y="685"/>
                    <a:pt x="482" y="564"/>
                  </a:cubicBezTo>
                  <a:cubicBezTo>
                    <a:pt x="698" y="348"/>
                    <a:pt x="824" y="123"/>
                    <a:pt x="763" y="61"/>
                  </a:cubicBezTo>
                  <a:cubicBezTo>
                    <a:pt x="702" y="0"/>
                    <a:pt x="477" y="126"/>
                    <a:pt x="261" y="343"/>
                  </a:cubicBezTo>
                  <a:cubicBezTo>
                    <a:pt x="140" y="464"/>
                    <a:pt x="47" y="587"/>
                    <a:pt x="0" y="683"/>
                  </a:cubicBezTo>
                  <a:cubicBezTo>
                    <a:pt x="141" y="825"/>
                    <a:pt x="141" y="825"/>
                    <a:pt x="141" y="82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549048" y="2779484"/>
              <a:ext cx="469932" cy="471279"/>
            </a:xfrm>
            <a:custGeom>
              <a:avLst/>
              <a:gdLst>
                <a:gd name="T0" fmla="*/ 205 w 295"/>
                <a:gd name="T1" fmla="*/ 285 h 296"/>
                <a:gd name="T2" fmla="*/ 295 w 295"/>
                <a:gd name="T3" fmla="*/ 213 h 296"/>
                <a:gd name="T4" fmla="*/ 176 w 295"/>
                <a:gd name="T5" fmla="*/ 120 h 296"/>
                <a:gd name="T6" fmla="*/ 82 w 295"/>
                <a:gd name="T7" fmla="*/ 0 h 296"/>
                <a:gd name="T8" fmla="*/ 11 w 295"/>
                <a:gd name="T9" fmla="*/ 90 h 296"/>
                <a:gd name="T10" fmla="*/ 95 w 295"/>
                <a:gd name="T11" fmla="*/ 201 h 296"/>
                <a:gd name="T12" fmla="*/ 205 w 295"/>
                <a:gd name="T13" fmla="*/ 28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96">
                  <a:moveTo>
                    <a:pt x="205" y="285"/>
                  </a:moveTo>
                  <a:cubicBezTo>
                    <a:pt x="235" y="263"/>
                    <a:pt x="265" y="240"/>
                    <a:pt x="295" y="213"/>
                  </a:cubicBezTo>
                  <a:cubicBezTo>
                    <a:pt x="295" y="213"/>
                    <a:pt x="281" y="225"/>
                    <a:pt x="176" y="120"/>
                  </a:cubicBezTo>
                  <a:cubicBezTo>
                    <a:pt x="71" y="15"/>
                    <a:pt x="82" y="0"/>
                    <a:pt x="82" y="0"/>
                  </a:cubicBezTo>
                  <a:cubicBezTo>
                    <a:pt x="56" y="31"/>
                    <a:pt x="32" y="61"/>
                    <a:pt x="11" y="90"/>
                  </a:cubicBezTo>
                  <a:cubicBezTo>
                    <a:pt x="11" y="90"/>
                    <a:pt x="0" y="105"/>
                    <a:pt x="95" y="201"/>
                  </a:cubicBezTo>
                  <a:cubicBezTo>
                    <a:pt x="190" y="296"/>
                    <a:pt x="205" y="285"/>
                    <a:pt x="205" y="2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4179888" y="2092763"/>
              <a:ext cx="526485" cy="527159"/>
            </a:xfrm>
            <a:custGeom>
              <a:avLst/>
              <a:gdLst>
                <a:gd name="T0" fmla="*/ 191 w 331"/>
                <a:gd name="T1" fmla="*/ 331 h 331"/>
                <a:gd name="T2" fmla="*/ 290 w 331"/>
                <a:gd name="T3" fmla="*/ 40 h 331"/>
                <a:gd name="T4" fmla="*/ 0 w 331"/>
                <a:gd name="T5" fmla="*/ 140 h 331"/>
                <a:gd name="T6" fmla="*/ 75 w 331"/>
                <a:gd name="T7" fmla="*/ 256 h 331"/>
                <a:gd name="T8" fmla="*/ 191 w 331"/>
                <a:gd name="T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331">
                  <a:moveTo>
                    <a:pt x="191" y="331"/>
                  </a:moveTo>
                  <a:cubicBezTo>
                    <a:pt x="288" y="195"/>
                    <a:pt x="331" y="81"/>
                    <a:pt x="290" y="40"/>
                  </a:cubicBezTo>
                  <a:cubicBezTo>
                    <a:pt x="249" y="0"/>
                    <a:pt x="135" y="42"/>
                    <a:pt x="0" y="140"/>
                  </a:cubicBezTo>
                  <a:cubicBezTo>
                    <a:pt x="0" y="140"/>
                    <a:pt x="20" y="202"/>
                    <a:pt x="75" y="256"/>
                  </a:cubicBezTo>
                  <a:cubicBezTo>
                    <a:pt x="129" y="310"/>
                    <a:pt x="191" y="331"/>
                    <a:pt x="191" y="3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009555" y="2486618"/>
              <a:ext cx="302292" cy="303638"/>
            </a:xfrm>
            <a:custGeom>
              <a:avLst/>
              <a:gdLst>
                <a:gd name="T0" fmla="*/ 156 w 190"/>
                <a:gd name="T1" fmla="*/ 157 h 191"/>
                <a:gd name="T2" fmla="*/ 34 w 190"/>
                <a:gd name="T3" fmla="*/ 157 h 191"/>
                <a:gd name="T4" fmla="*/ 34 w 190"/>
                <a:gd name="T5" fmla="*/ 34 h 191"/>
                <a:gd name="T6" fmla="*/ 156 w 190"/>
                <a:gd name="T7" fmla="*/ 34 h 191"/>
                <a:gd name="T8" fmla="*/ 156 w 190"/>
                <a:gd name="T9" fmla="*/ 15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1">
                  <a:moveTo>
                    <a:pt x="156" y="157"/>
                  </a:moveTo>
                  <a:cubicBezTo>
                    <a:pt x="122" y="191"/>
                    <a:pt x="68" y="191"/>
                    <a:pt x="34" y="157"/>
                  </a:cubicBezTo>
                  <a:cubicBezTo>
                    <a:pt x="0" y="123"/>
                    <a:pt x="0" y="68"/>
                    <a:pt x="34" y="34"/>
                  </a:cubicBezTo>
                  <a:cubicBezTo>
                    <a:pt x="68" y="0"/>
                    <a:pt x="122" y="0"/>
                    <a:pt x="156" y="34"/>
                  </a:cubicBezTo>
                  <a:cubicBezTo>
                    <a:pt x="190" y="68"/>
                    <a:pt x="190" y="123"/>
                    <a:pt x="156" y="15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4036485" y="2513548"/>
              <a:ext cx="248431" cy="249778"/>
            </a:xfrm>
            <a:custGeom>
              <a:avLst/>
              <a:gdLst>
                <a:gd name="T0" fmla="*/ 107 w 156"/>
                <a:gd name="T1" fmla="*/ 141 h 157"/>
                <a:gd name="T2" fmla="*/ 16 w 156"/>
                <a:gd name="T3" fmla="*/ 108 h 157"/>
                <a:gd name="T4" fmla="*/ 49 w 156"/>
                <a:gd name="T5" fmla="*/ 17 h 157"/>
                <a:gd name="T6" fmla="*/ 140 w 156"/>
                <a:gd name="T7" fmla="*/ 50 h 157"/>
                <a:gd name="T8" fmla="*/ 107 w 156"/>
                <a:gd name="T9" fmla="*/ 14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7">
                  <a:moveTo>
                    <a:pt x="107" y="141"/>
                  </a:moveTo>
                  <a:cubicBezTo>
                    <a:pt x="73" y="157"/>
                    <a:pt x="32" y="142"/>
                    <a:pt x="16" y="108"/>
                  </a:cubicBezTo>
                  <a:cubicBezTo>
                    <a:pt x="0" y="73"/>
                    <a:pt x="15" y="33"/>
                    <a:pt x="49" y="17"/>
                  </a:cubicBezTo>
                  <a:cubicBezTo>
                    <a:pt x="83" y="0"/>
                    <a:pt x="124" y="15"/>
                    <a:pt x="140" y="50"/>
                  </a:cubicBezTo>
                  <a:cubicBezTo>
                    <a:pt x="156" y="84"/>
                    <a:pt x="141" y="125"/>
                    <a:pt x="107" y="14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4238461" y="2540478"/>
              <a:ext cx="18851" cy="18851"/>
            </a:xfrm>
            <a:custGeom>
              <a:avLst/>
              <a:gdLst>
                <a:gd name="T0" fmla="*/ 10 w 12"/>
                <a:gd name="T1" fmla="*/ 10 h 12"/>
                <a:gd name="T2" fmla="*/ 2 w 12"/>
                <a:gd name="T3" fmla="*/ 10 h 12"/>
                <a:gd name="T4" fmla="*/ 2 w 12"/>
                <a:gd name="T5" fmla="*/ 3 h 12"/>
                <a:gd name="T6" fmla="*/ 10 w 12"/>
                <a:gd name="T7" fmla="*/ 3 h 12"/>
                <a:gd name="T8" fmla="*/ 10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10"/>
                  </a:move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12" y="5"/>
                    <a:pt x="12" y="8"/>
                    <a:pt x="1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4182581" y="2508835"/>
              <a:ext cx="19524" cy="18851"/>
            </a:xfrm>
            <a:custGeom>
              <a:avLst/>
              <a:gdLst>
                <a:gd name="T0" fmla="*/ 12 w 12"/>
                <a:gd name="T1" fmla="*/ 8 h 12"/>
                <a:gd name="T2" fmla="*/ 5 w 12"/>
                <a:gd name="T3" fmla="*/ 12 h 12"/>
                <a:gd name="T4" fmla="*/ 1 w 12"/>
                <a:gd name="T5" fmla="*/ 5 h 12"/>
                <a:gd name="T6" fmla="*/ 8 w 12"/>
                <a:gd name="T7" fmla="*/ 1 h 12"/>
                <a:gd name="T8" fmla="*/ 12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8"/>
                  </a:moveTo>
                  <a:cubicBezTo>
                    <a:pt x="11" y="11"/>
                    <a:pt x="8" y="12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2" y="5"/>
                    <a:pt x="1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4119295" y="2508835"/>
              <a:ext cx="18851" cy="18851"/>
            </a:xfrm>
            <a:custGeom>
              <a:avLst/>
              <a:gdLst>
                <a:gd name="T0" fmla="*/ 11 w 12"/>
                <a:gd name="T1" fmla="*/ 5 h 12"/>
                <a:gd name="T2" fmla="*/ 7 w 12"/>
                <a:gd name="T3" fmla="*/ 12 h 12"/>
                <a:gd name="T4" fmla="*/ 0 w 12"/>
                <a:gd name="T5" fmla="*/ 8 h 12"/>
                <a:gd name="T6" fmla="*/ 4 w 12"/>
                <a:gd name="T7" fmla="*/ 1 h 12"/>
                <a:gd name="T8" fmla="*/ 11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5"/>
                  </a:moveTo>
                  <a:cubicBezTo>
                    <a:pt x="12" y="8"/>
                    <a:pt x="10" y="11"/>
                    <a:pt x="7" y="12"/>
                  </a:cubicBezTo>
                  <a:cubicBezTo>
                    <a:pt x="4" y="12"/>
                    <a:pt x="1" y="11"/>
                    <a:pt x="0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10" y="2"/>
                    <a:pt x="1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4063415" y="2540478"/>
              <a:ext cx="18851" cy="18851"/>
            </a:xfrm>
            <a:custGeom>
              <a:avLst/>
              <a:gdLst>
                <a:gd name="T0" fmla="*/ 10 w 12"/>
                <a:gd name="T1" fmla="*/ 3 h 12"/>
                <a:gd name="T2" fmla="*/ 10 w 12"/>
                <a:gd name="T3" fmla="*/ 10 h 12"/>
                <a:gd name="T4" fmla="*/ 2 w 12"/>
                <a:gd name="T5" fmla="*/ 10 h 12"/>
                <a:gd name="T6" fmla="*/ 2 w 12"/>
                <a:gd name="T7" fmla="*/ 3 h 12"/>
                <a:gd name="T8" fmla="*/ 10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3"/>
                  </a:moveTo>
                  <a:cubicBezTo>
                    <a:pt x="12" y="5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029752" y="2596358"/>
              <a:ext cx="20871" cy="20198"/>
            </a:xfrm>
            <a:custGeom>
              <a:avLst/>
              <a:gdLst>
                <a:gd name="T0" fmla="*/ 8 w 13"/>
                <a:gd name="T1" fmla="*/ 1 h 13"/>
                <a:gd name="T2" fmla="*/ 12 w 13"/>
                <a:gd name="T3" fmla="*/ 8 h 13"/>
                <a:gd name="T4" fmla="*/ 5 w 13"/>
                <a:gd name="T5" fmla="*/ 12 h 13"/>
                <a:gd name="T6" fmla="*/ 1 w 13"/>
                <a:gd name="T7" fmla="*/ 5 h 13"/>
                <a:gd name="T8" fmla="*/ 8 w 13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029752" y="2661664"/>
              <a:ext cx="20871" cy="18851"/>
            </a:xfrm>
            <a:custGeom>
              <a:avLst/>
              <a:gdLst>
                <a:gd name="T0" fmla="*/ 5 w 13"/>
                <a:gd name="T1" fmla="*/ 1 h 12"/>
                <a:gd name="T2" fmla="*/ 12 w 13"/>
                <a:gd name="T3" fmla="*/ 4 h 12"/>
                <a:gd name="T4" fmla="*/ 8 w 13"/>
                <a:gd name="T5" fmla="*/ 11 h 12"/>
                <a:gd name="T6" fmla="*/ 1 w 13"/>
                <a:gd name="T7" fmla="*/ 7 h 12"/>
                <a:gd name="T8" fmla="*/ 5 w 13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"/>
                  </a:moveTo>
                  <a:cubicBezTo>
                    <a:pt x="8" y="0"/>
                    <a:pt x="11" y="2"/>
                    <a:pt x="12" y="4"/>
                  </a:cubicBezTo>
                  <a:cubicBezTo>
                    <a:pt x="13" y="7"/>
                    <a:pt x="11" y="10"/>
                    <a:pt x="8" y="11"/>
                  </a:cubicBezTo>
                  <a:cubicBezTo>
                    <a:pt x="5" y="12"/>
                    <a:pt x="2" y="10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063415" y="2716871"/>
              <a:ext cx="18851" cy="19524"/>
            </a:xfrm>
            <a:custGeom>
              <a:avLst/>
              <a:gdLst>
                <a:gd name="T0" fmla="*/ 2 w 12"/>
                <a:gd name="T1" fmla="*/ 2 h 12"/>
                <a:gd name="T2" fmla="*/ 10 w 12"/>
                <a:gd name="T3" fmla="*/ 2 h 12"/>
                <a:gd name="T4" fmla="*/ 10 w 12"/>
                <a:gd name="T5" fmla="*/ 10 h 12"/>
                <a:gd name="T6" fmla="*/ 2 w 12"/>
                <a:gd name="T7" fmla="*/ 10 h 12"/>
                <a:gd name="T8" fmla="*/ 2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2"/>
                  </a:move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119295" y="2749187"/>
              <a:ext cx="18851" cy="18851"/>
            </a:xfrm>
            <a:custGeom>
              <a:avLst/>
              <a:gdLst>
                <a:gd name="T0" fmla="*/ 0 w 12"/>
                <a:gd name="T1" fmla="*/ 5 h 12"/>
                <a:gd name="T2" fmla="*/ 7 w 12"/>
                <a:gd name="T3" fmla="*/ 1 h 12"/>
                <a:gd name="T4" fmla="*/ 11 w 12"/>
                <a:gd name="T5" fmla="*/ 8 h 12"/>
                <a:gd name="T6" fmla="*/ 4 w 12"/>
                <a:gd name="T7" fmla="*/ 11 h 12"/>
                <a:gd name="T8" fmla="*/ 0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5"/>
                  </a:moveTo>
                  <a:cubicBezTo>
                    <a:pt x="1" y="2"/>
                    <a:pt x="4" y="0"/>
                    <a:pt x="7" y="1"/>
                  </a:cubicBezTo>
                  <a:cubicBezTo>
                    <a:pt x="10" y="2"/>
                    <a:pt x="12" y="5"/>
                    <a:pt x="11" y="8"/>
                  </a:cubicBezTo>
                  <a:cubicBezTo>
                    <a:pt x="10" y="10"/>
                    <a:pt x="7" y="12"/>
                    <a:pt x="4" y="11"/>
                  </a:cubicBezTo>
                  <a:cubicBezTo>
                    <a:pt x="1" y="11"/>
                    <a:pt x="0" y="8"/>
                    <a:pt x="0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182581" y="2749187"/>
              <a:ext cx="19524" cy="18851"/>
            </a:xfrm>
            <a:custGeom>
              <a:avLst/>
              <a:gdLst>
                <a:gd name="T0" fmla="*/ 1 w 12"/>
                <a:gd name="T1" fmla="*/ 8 h 12"/>
                <a:gd name="T2" fmla="*/ 5 w 12"/>
                <a:gd name="T3" fmla="*/ 1 h 12"/>
                <a:gd name="T4" fmla="*/ 12 w 12"/>
                <a:gd name="T5" fmla="*/ 5 h 12"/>
                <a:gd name="T6" fmla="*/ 8 w 12"/>
                <a:gd name="T7" fmla="*/ 11 h 12"/>
                <a:gd name="T8" fmla="*/ 1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8"/>
                  </a:move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2" y="8"/>
                    <a:pt x="11" y="11"/>
                    <a:pt x="8" y="11"/>
                  </a:cubicBezTo>
                  <a:cubicBezTo>
                    <a:pt x="5" y="12"/>
                    <a:pt x="2" y="10"/>
                    <a:pt x="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238461" y="2716871"/>
              <a:ext cx="18851" cy="19524"/>
            </a:xfrm>
            <a:custGeom>
              <a:avLst/>
              <a:gdLst>
                <a:gd name="T0" fmla="*/ 2 w 12"/>
                <a:gd name="T1" fmla="*/ 10 h 12"/>
                <a:gd name="T2" fmla="*/ 2 w 12"/>
                <a:gd name="T3" fmla="*/ 2 h 12"/>
                <a:gd name="T4" fmla="*/ 10 w 12"/>
                <a:gd name="T5" fmla="*/ 2 h 12"/>
                <a:gd name="T6" fmla="*/ 10 w 12"/>
                <a:gd name="T7" fmla="*/ 10 h 12"/>
                <a:gd name="T8" fmla="*/ 2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10"/>
                  </a:move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4" y="12"/>
                    <a:pt x="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270104" y="2661664"/>
              <a:ext cx="20871" cy="18851"/>
            </a:xfrm>
            <a:custGeom>
              <a:avLst/>
              <a:gdLst>
                <a:gd name="T0" fmla="*/ 5 w 13"/>
                <a:gd name="T1" fmla="*/ 11 h 12"/>
                <a:gd name="T2" fmla="*/ 1 w 13"/>
                <a:gd name="T3" fmla="*/ 4 h 12"/>
                <a:gd name="T4" fmla="*/ 8 w 13"/>
                <a:gd name="T5" fmla="*/ 1 h 12"/>
                <a:gd name="T6" fmla="*/ 12 w 13"/>
                <a:gd name="T7" fmla="*/ 7 h 12"/>
                <a:gd name="T8" fmla="*/ 5 w 13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1"/>
                  </a:move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1"/>
                    <a:pt x="13" y="4"/>
                    <a:pt x="12" y="7"/>
                  </a:cubicBezTo>
                  <a:cubicBezTo>
                    <a:pt x="11" y="10"/>
                    <a:pt x="8" y="12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4270104" y="2596358"/>
              <a:ext cx="20871" cy="20198"/>
            </a:xfrm>
            <a:custGeom>
              <a:avLst/>
              <a:gdLst>
                <a:gd name="T0" fmla="*/ 8 w 13"/>
                <a:gd name="T1" fmla="*/ 12 h 13"/>
                <a:gd name="T2" fmla="*/ 1 w 13"/>
                <a:gd name="T3" fmla="*/ 8 h 13"/>
                <a:gd name="T4" fmla="*/ 5 w 13"/>
                <a:gd name="T5" fmla="*/ 1 h 13"/>
                <a:gd name="T6" fmla="*/ 12 w 13"/>
                <a:gd name="T7" fmla="*/ 5 h 13"/>
                <a:gd name="T8" fmla="*/ 8 w 13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5" y="13"/>
                    <a:pt x="2" y="11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3" y="8"/>
                    <a:pt x="11" y="11"/>
                    <a:pt x="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3390160" y="2990886"/>
              <a:ext cx="418765" cy="418765"/>
            </a:xfrm>
            <a:custGeom>
              <a:avLst/>
              <a:gdLst>
                <a:gd name="T0" fmla="*/ 144 w 263"/>
                <a:gd name="T1" fmla="*/ 144 h 263"/>
                <a:gd name="T2" fmla="*/ 7 w 263"/>
                <a:gd name="T3" fmla="*/ 256 h 263"/>
                <a:gd name="T4" fmla="*/ 118 w 263"/>
                <a:gd name="T5" fmla="*/ 118 h 263"/>
                <a:gd name="T6" fmla="*/ 256 w 263"/>
                <a:gd name="T7" fmla="*/ 7 h 263"/>
                <a:gd name="T8" fmla="*/ 144 w 263"/>
                <a:gd name="T9" fmla="*/ 14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63">
                  <a:moveTo>
                    <a:pt x="144" y="144"/>
                  </a:moveTo>
                  <a:cubicBezTo>
                    <a:pt x="76" y="213"/>
                    <a:pt x="14" y="263"/>
                    <a:pt x="7" y="256"/>
                  </a:cubicBezTo>
                  <a:cubicBezTo>
                    <a:pt x="0" y="249"/>
                    <a:pt x="50" y="187"/>
                    <a:pt x="118" y="118"/>
                  </a:cubicBezTo>
                  <a:cubicBezTo>
                    <a:pt x="187" y="49"/>
                    <a:pt x="249" y="0"/>
                    <a:pt x="256" y="7"/>
                  </a:cubicBezTo>
                  <a:cubicBezTo>
                    <a:pt x="263" y="14"/>
                    <a:pt x="213" y="76"/>
                    <a:pt x="144" y="14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1429641" y="4756834"/>
              <a:ext cx="1514151" cy="475991"/>
            </a:xfrm>
            <a:custGeom>
              <a:avLst/>
              <a:gdLst>
                <a:gd name="T0" fmla="*/ 921 w 951"/>
                <a:gd name="T1" fmla="*/ 299 h 299"/>
                <a:gd name="T2" fmla="*/ 951 w 951"/>
                <a:gd name="T3" fmla="*/ 226 h 299"/>
                <a:gd name="T4" fmla="*/ 913 w 951"/>
                <a:gd name="T5" fmla="*/ 147 h 299"/>
                <a:gd name="T6" fmla="*/ 913 w 951"/>
                <a:gd name="T7" fmla="*/ 139 h 299"/>
                <a:gd name="T8" fmla="*/ 831 w 951"/>
                <a:gd name="T9" fmla="*/ 56 h 299"/>
                <a:gd name="T10" fmla="*/ 765 w 951"/>
                <a:gd name="T11" fmla="*/ 90 h 299"/>
                <a:gd name="T12" fmla="*/ 754 w 951"/>
                <a:gd name="T13" fmla="*/ 87 h 299"/>
                <a:gd name="T14" fmla="*/ 659 w 951"/>
                <a:gd name="T15" fmla="*/ 0 h 299"/>
                <a:gd name="T16" fmla="*/ 566 w 951"/>
                <a:gd name="T17" fmla="*/ 71 h 299"/>
                <a:gd name="T18" fmla="*/ 556 w 951"/>
                <a:gd name="T19" fmla="*/ 71 h 299"/>
                <a:gd name="T20" fmla="*/ 515 w 951"/>
                <a:gd name="T21" fmla="*/ 87 h 299"/>
                <a:gd name="T22" fmla="*/ 515 w 951"/>
                <a:gd name="T23" fmla="*/ 86 h 299"/>
                <a:gd name="T24" fmla="*/ 439 w 951"/>
                <a:gd name="T25" fmla="*/ 10 h 299"/>
                <a:gd name="T26" fmla="*/ 363 w 951"/>
                <a:gd name="T27" fmla="*/ 86 h 299"/>
                <a:gd name="T28" fmla="*/ 363 w 951"/>
                <a:gd name="T29" fmla="*/ 90 h 299"/>
                <a:gd name="T30" fmla="*/ 346 w 951"/>
                <a:gd name="T31" fmla="*/ 95 h 299"/>
                <a:gd name="T32" fmla="*/ 299 w 951"/>
                <a:gd name="T33" fmla="*/ 56 h 299"/>
                <a:gd name="T34" fmla="*/ 259 w 951"/>
                <a:gd name="T35" fmla="*/ 77 h 299"/>
                <a:gd name="T36" fmla="*/ 167 w 951"/>
                <a:gd name="T37" fmla="*/ 22 h 299"/>
                <a:gd name="T38" fmla="*/ 64 w 951"/>
                <a:gd name="T39" fmla="*/ 125 h 299"/>
                <a:gd name="T40" fmla="*/ 65 w 951"/>
                <a:gd name="T41" fmla="*/ 134 h 299"/>
                <a:gd name="T42" fmla="*/ 0 w 951"/>
                <a:gd name="T43" fmla="*/ 248 h 299"/>
                <a:gd name="T44" fmla="*/ 10 w 951"/>
                <a:gd name="T45" fmla="*/ 299 h 299"/>
                <a:gd name="T46" fmla="*/ 921 w 951"/>
                <a:gd name="T47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1" h="299">
                  <a:moveTo>
                    <a:pt x="921" y="299"/>
                  </a:moveTo>
                  <a:cubicBezTo>
                    <a:pt x="939" y="280"/>
                    <a:pt x="951" y="255"/>
                    <a:pt x="951" y="226"/>
                  </a:cubicBezTo>
                  <a:cubicBezTo>
                    <a:pt x="951" y="194"/>
                    <a:pt x="936" y="166"/>
                    <a:pt x="913" y="147"/>
                  </a:cubicBezTo>
                  <a:cubicBezTo>
                    <a:pt x="913" y="144"/>
                    <a:pt x="913" y="141"/>
                    <a:pt x="913" y="139"/>
                  </a:cubicBezTo>
                  <a:cubicBezTo>
                    <a:pt x="913" y="93"/>
                    <a:pt x="876" y="56"/>
                    <a:pt x="831" y="56"/>
                  </a:cubicBezTo>
                  <a:cubicBezTo>
                    <a:pt x="804" y="56"/>
                    <a:pt x="780" y="69"/>
                    <a:pt x="765" y="90"/>
                  </a:cubicBezTo>
                  <a:cubicBezTo>
                    <a:pt x="761" y="88"/>
                    <a:pt x="758" y="87"/>
                    <a:pt x="754" y="87"/>
                  </a:cubicBezTo>
                  <a:cubicBezTo>
                    <a:pt x="749" y="38"/>
                    <a:pt x="708" y="0"/>
                    <a:pt x="659" y="0"/>
                  </a:cubicBezTo>
                  <a:cubicBezTo>
                    <a:pt x="614" y="0"/>
                    <a:pt x="577" y="31"/>
                    <a:pt x="566" y="71"/>
                  </a:cubicBezTo>
                  <a:cubicBezTo>
                    <a:pt x="563" y="71"/>
                    <a:pt x="559" y="71"/>
                    <a:pt x="556" y="71"/>
                  </a:cubicBezTo>
                  <a:cubicBezTo>
                    <a:pt x="540" y="71"/>
                    <a:pt x="526" y="77"/>
                    <a:pt x="515" y="87"/>
                  </a:cubicBezTo>
                  <a:cubicBezTo>
                    <a:pt x="515" y="86"/>
                    <a:pt x="515" y="86"/>
                    <a:pt x="515" y="86"/>
                  </a:cubicBezTo>
                  <a:cubicBezTo>
                    <a:pt x="515" y="44"/>
                    <a:pt x="481" y="10"/>
                    <a:pt x="439" y="10"/>
                  </a:cubicBezTo>
                  <a:cubicBezTo>
                    <a:pt x="397" y="10"/>
                    <a:pt x="363" y="44"/>
                    <a:pt x="363" y="86"/>
                  </a:cubicBezTo>
                  <a:cubicBezTo>
                    <a:pt x="363" y="88"/>
                    <a:pt x="363" y="89"/>
                    <a:pt x="363" y="90"/>
                  </a:cubicBezTo>
                  <a:cubicBezTo>
                    <a:pt x="357" y="91"/>
                    <a:pt x="351" y="93"/>
                    <a:pt x="346" y="95"/>
                  </a:cubicBezTo>
                  <a:cubicBezTo>
                    <a:pt x="341" y="73"/>
                    <a:pt x="322" y="56"/>
                    <a:pt x="299" y="56"/>
                  </a:cubicBezTo>
                  <a:cubicBezTo>
                    <a:pt x="282" y="56"/>
                    <a:pt x="268" y="65"/>
                    <a:pt x="259" y="77"/>
                  </a:cubicBezTo>
                  <a:cubicBezTo>
                    <a:pt x="242" y="44"/>
                    <a:pt x="207" y="22"/>
                    <a:pt x="167" y="22"/>
                  </a:cubicBezTo>
                  <a:cubicBezTo>
                    <a:pt x="110" y="22"/>
                    <a:pt x="64" y="68"/>
                    <a:pt x="64" y="125"/>
                  </a:cubicBezTo>
                  <a:cubicBezTo>
                    <a:pt x="64" y="128"/>
                    <a:pt x="64" y="131"/>
                    <a:pt x="65" y="134"/>
                  </a:cubicBezTo>
                  <a:cubicBezTo>
                    <a:pt x="26" y="157"/>
                    <a:pt x="0" y="199"/>
                    <a:pt x="0" y="248"/>
                  </a:cubicBezTo>
                  <a:cubicBezTo>
                    <a:pt x="0" y="266"/>
                    <a:pt x="3" y="283"/>
                    <a:pt x="10" y="299"/>
                  </a:cubicBezTo>
                  <a:lnTo>
                    <a:pt x="921" y="299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2" name="TextBox 62"/>
          <p:cNvSpPr txBox="1"/>
          <p:nvPr/>
        </p:nvSpPr>
        <p:spPr>
          <a:xfrm>
            <a:off x="6200266" y="2934794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Rectangle 64"/>
          <p:cNvSpPr/>
          <p:nvPr/>
        </p:nvSpPr>
        <p:spPr>
          <a:xfrm>
            <a:off x="6195341" y="3199345"/>
            <a:ext cx="492794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Donut 65"/>
          <p:cNvSpPr/>
          <p:nvPr/>
        </p:nvSpPr>
        <p:spPr>
          <a:xfrm>
            <a:off x="6283390" y="3838992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66"/>
          <p:cNvSpPr>
            <a:spLocks noEditPoints="1"/>
          </p:cNvSpPr>
          <p:nvPr/>
        </p:nvSpPr>
        <p:spPr bwMode="auto">
          <a:xfrm>
            <a:off x="6489146" y="4036433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Freeform 67"/>
          <p:cNvSpPr>
            <a:spLocks noEditPoints="1"/>
          </p:cNvSpPr>
          <p:nvPr/>
        </p:nvSpPr>
        <p:spPr bwMode="auto">
          <a:xfrm>
            <a:off x="6460795" y="5561576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Freeform 68"/>
          <p:cNvSpPr>
            <a:spLocks noEditPoints="1"/>
          </p:cNvSpPr>
          <p:nvPr/>
        </p:nvSpPr>
        <p:spPr bwMode="auto">
          <a:xfrm>
            <a:off x="9200349" y="5559055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Freeform 69"/>
          <p:cNvSpPr>
            <a:spLocks noEditPoints="1"/>
          </p:cNvSpPr>
          <p:nvPr/>
        </p:nvSpPr>
        <p:spPr bwMode="auto">
          <a:xfrm>
            <a:off x="9190217" y="4049286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Donut 70"/>
          <p:cNvSpPr/>
          <p:nvPr/>
        </p:nvSpPr>
        <p:spPr>
          <a:xfrm>
            <a:off x="8956794" y="5356031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Donut 71"/>
          <p:cNvSpPr/>
          <p:nvPr/>
        </p:nvSpPr>
        <p:spPr>
          <a:xfrm>
            <a:off x="6277970" y="5356182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Donut 72"/>
          <p:cNvSpPr/>
          <p:nvPr/>
        </p:nvSpPr>
        <p:spPr>
          <a:xfrm>
            <a:off x="8951088" y="3838992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73"/>
          <p:cNvSpPr txBox="1"/>
          <p:nvPr/>
        </p:nvSpPr>
        <p:spPr>
          <a:xfrm>
            <a:off x="7026043" y="4146995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74"/>
          <p:cNvSpPr txBox="1"/>
          <p:nvPr/>
        </p:nvSpPr>
        <p:spPr>
          <a:xfrm>
            <a:off x="7026043" y="387777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75"/>
          <p:cNvSpPr txBox="1"/>
          <p:nvPr/>
        </p:nvSpPr>
        <p:spPr>
          <a:xfrm>
            <a:off x="9724047" y="414699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76"/>
          <p:cNvSpPr txBox="1"/>
          <p:nvPr/>
        </p:nvSpPr>
        <p:spPr>
          <a:xfrm>
            <a:off x="9724047" y="387777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77"/>
          <p:cNvSpPr txBox="1"/>
          <p:nvPr/>
        </p:nvSpPr>
        <p:spPr>
          <a:xfrm>
            <a:off x="7026043" y="5672942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78"/>
          <p:cNvSpPr txBox="1"/>
          <p:nvPr/>
        </p:nvSpPr>
        <p:spPr>
          <a:xfrm>
            <a:off x="7026043" y="538714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79"/>
          <p:cNvSpPr txBox="1"/>
          <p:nvPr/>
        </p:nvSpPr>
        <p:spPr>
          <a:xfrm>
            <a:off x="9724047" y="5672942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80"/>
          <p:cNvSpPr txBox="1"/>
          <p:nvPr/>
        </p:nvSpPr>
        <p:spPr>
          <a:xfrm>
            <a:off x="9724047" y="538714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ectangle 81"/>
          <p:cNvSpPr/>
          <p:nvPr/>
        </p:nvSpPr>
        <p:spPr>
          <a:xfrm>
            <a:off x="6230271" y="4573795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ectangle 82"/>
          <p:cNvSpPr/>
          <p:nvPr/>
        </p:nvSpPr>
        <p:spPr>
          <a:xfrm>
            <a:off x="6230271" y="6097340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ectangle 83"/>
          <p:cNvSpPr/>
          <p:nvPr/>
        </p:nvSpPr>
        <p:spPr>
          <a:xfrm>
            <a:off x="8894583" y="4573795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ectangle 84"/>
          <p:cNvSpPr/>
          <p:nvPr/>
        </p:nvSpPr>
        <p:spPr>
          <a:xfrm>
            <a:off x="8888454" y="6097340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95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4413151" y="3782018"/>
            <a:ext cx="7321227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800" b="1" dirty="0">
                <a:cs typeface="Arial" panose="020B0604020202020204" pitchFamily="34" charset="0"/>
              </a:rPr>
              <a:t>THANK YOU</a:t>
            </a:r>
            <a:endParaRPr lang="zh-CN" altLang="en-US" sz="8800" b="1" dirty="0"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4413151" y="3472309"/>
            <a:ext cx="73212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800" dirty="0"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4413151" y="6104754"/>
            <a:ext cx="2025264" cy="2400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汇报人：</a:t>
            </a:r>
            <a:r>
              <a:rPr lang="en-US" altLang="zh-CN"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xiazaii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7512552" y="6104754"/>
            <a:ext cx="2160240" cy="241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1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时间：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  <a:r>
              <a:rPr lang="zh-CN" altLang="en-US" sz="11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年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  <a:r>
              <a:rPr lang="zh-CN" altLang="en-US" sz="11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en-US" altLang="zh-CN" sz="11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4" y="447972"/>
            <a:ext cx="2088233" cy="2088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99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99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99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99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99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8" grpId="1"/>
      <p:bldP spid="9" grpId="0"/>
      <p:bldP spid="9" grpId="1"/>
      <p:bldP spid="10" grpId="0" bldLvl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496" y="3456696"/>
            <a:ext cx="920124" cy="6489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31" y="3003593"/>
            <a:ext cx="6633266" cy="120537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681" rIns="949115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529" y="3285934"/>
            <a:ext cx="646010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4077" y="2808806"/>
            <a:ext cx="1442703" cy="15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631398" y="3236745"/>
            <a:ext cx="4257961" cy="55387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40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7" name="文本占位符 6"/>
          <p:cNvSpPr txBox="1"/>
          <p:nvPr>
            <p:custDataLst>
              <p:tags r:id="rId7"/>
            </p:custDataLst>
          </p:nvPr>
        </p:nvSpPr>
        <p:spPr>
          <a:xfrm>
            <a:off x="6631398" y="3813919"/>
            <a:ext cx="4257961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003522" y="1889567"/>
            <a:ext cx="7174885" cy="117990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7" rIns="96435" bIns="48217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37532" y="1660159"/>
            <a:ext cx="4942684" cy="4604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7" rIns="96435" bIns="48217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0" name="六边形 29"/>
          <p:cNvSpPr/>
          <p:nvPr/>
        </p:nvSpPr>
        <p:spPr>
          <a:xfrm>
            <a:off x="1271295" y="3410959"/>
            <a:ext cx="1673882" cy="144281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7" rIns="96435" bIns="48217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添加内容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直接箭头连接符 30"/>
          <p:cNvCxnSpPr>
            <a:stCxn id="30" idx="5"/>
            <a:endCxn id="28" idx="1"/>
          </p:cNvCxnSpPr>
          <p:nvPr/>
        </p:nvCxnSpPr>
        <p:spPr>
          <a:xfrm flipV="1">
            <a:off x="2584473" y="2479519"/>
            <a:ext cx="1419050" cy="931440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30" idx="0"/>
            <a:endCxn id="35" idx="1"/>
          </p:cNvCxnSpPr>
          <p:nvPr/>
        </p:nvCxnSpPr>
        <p:spPr>
          <a:xfrm flipV="1">
            <a:off x="2945175" y="4129321"/>
            <a:ext cx="1058346" cy="3046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30" idx="1"/>
            <a:endCxn id="38" idx="1"/>
          </p:cNvCxnSpPr>
          <p:nvPr/>
        </p:nvCxnSpPr>
        <p:spPr>
          <a:xfrm>
            <a:off x="2584473" y="4853775"/>
            <a:ext cx="1419050" cy="954793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079" y="2271675"/>
            <a:ext cx="6379590" cy="540574"/>
          </a:xfrm>
          <a:prstGeom prst="rect">
            <a:avLst/>
          </a:prstGeom>
          <a:noFill/>
        </p:spPr>
        <p:txBody>
          <a:bodyPr wrap="square" lIns="96435" tIns="48217" rIns="96435" bIns="48217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矩形 34"/>
          <p:cNvSpPr/>
          <p:nvPr/>
        </p:nvSpPr>
        <p:spPr>
          <a:xfrm>
            <a:off x="4003522" y="3539370"/>
            <a:ext cx="7174885" cy="117990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7" rIns="96435" bIns="48217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137532" y="3320763"/>
            <a:ext cx="4942684" cy="46044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7" rIns="96435" bIns="48217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19079" y="3946789"/>
            <a:ext cx="6379590" cy="540574"/>
          </a:xfrm>
          <a:prstGeom prst="rect">
            <a:avLst/>
          </a:prstGeom>
          <a:noFill/>
        </p:spPr>
        <p:txBody>
          <a:bodyPr wrap="square" lIns="96435" tIns="48217" rIns="96435" bIns="48217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8" name="矩形 37"/>
          <p:cNvSpPr/>
          <p:nvPr/>
        </p:nvSpPr>
        <p:spPr>
          <a:xfrm>
            <a:off x="4003522" y="5218616"/>
            <a:ext cx="7174885" cy="1179903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7" rIns="96435" bIns="48217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37532" y="5000012"/>
            <a:ext cx="4942684" cy="46044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7" rIns="96435" bIns="48217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19079" y="5626034"/>
            <a:ext cx="6379590" cy="540574"/>
          </a:xfrm>
          <a:prstGeom prst="rect">
            <a:avLst/>
          </a:prstGeom>
          <a:noFill/>
        </p:spPr>
        <p:txBody>
          <a:bodyPr wrap="square" lIns="96435" tIns="48217" rIns="96435" bIns="48217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6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277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327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377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455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505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55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277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327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377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455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505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55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6"/>
            <a:ext cx="2452753" cy="856122"/>
            <a:chOff x="8512415" y="2327889"/>
            <a:chExt cx="3256083" cy="81181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50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1"/>
            <a:ext cx="2365966" cy="856123"/>
            <a:chOff x="8512415" y="2327889"/>
            <a:chExt cx="3256083" cy="81182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50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59"/>
            <a:ext cx="2365966" cy="856123"/>
            <a:chOff x="8512415" y="2327889"/>
            <a:chExt cx="3256083" cy="81182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50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23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10820290" y="4976954"/>
            <a:ext cx="468897" cy="352177"/>
          </a:xfrm>
          <a:custGeom>
            <a:avLst/>
            <a:gdLst>
              <a:gd name="T0" fmla="*/ 3 w 108"/>
              <a:gd name="T1" fmla="*/ 54 h 81"/>
              <a:gd name="T2" fmla="*/ 21 w 108"/>
              <a:gd name="T3" fmla="*/ 47 h 81"/>
              <a:gd name="T4" fmla="*/ 25 w 108"/>
              <a:gd name="T5" fmla="*/ 44 h 81"/>
              <a:gd name="T6" fmla="*/ 35 w 108"/>
              <a:gd name="T7" fmla="*/ 62 h 81"/>
              <a:gd name="T8" fmla="*/ 43 w 108"/>
              <a:gd name="T9" fmla="*/ 44 h 81"/>
              <a:gd name="T10" fmla="*/ 48 w 108"/>
              <a:gd name="T11" fmla="*/ 47 h 81"/>
              <a:gd name="T12" fmla="*/ 60 w 108"/>
              <a:gd name="T13" fmla="*/ 52 h 81"/>
              <a:gd name="T14" fmla="*/ 60 w 108"/>
              <a:gd name="T15" fmla="*/ 51 h 81"/>
              <a:gd name="T16" fmla="*/ 72 w 108"/>
              <a:gd name="T17" fmla="*/ 47 h 81"/>
              <a:gd name="T18" fmla="*/ 83 w 108"/>
              <a:gd name="T19" fmla="*/ 61 h 81"/>
              <a:gd name="T20" fmla="*/ 96 w 108"/>
              <a:gd name="T21" fmla="*/ 47 h 81"/>
              <a:gd name="T22" fmla="*/ 105 w 108"/>
              <a:gd name="T23" fmla="*/ 49 h 81"/>
              <a:gd name="T24" fmla="*/ 108 w 108"/>
              <a:gd name="T25" fmla="*/ 72 h 81"/>
              <a:gd name="T26" fmla="*/ 69 w 108"/>
              <a:gd name="T27" fmla="*/ 72 h 81"/>
              <a:gd name="T28" fmla="*/ 69 w 108"/>
              <a:gd name="T29" fmla="*/ 81 h 81"/>
              <a:gd name="T30" fmla="*/ 0 w 108"/>
              <a:gd name="T31" fmla="*/ 81 h 81"/>
              <a:gd name="T32" fmla="*/ 3 w 108"/>
              <a:gd name="T33" fmla="*/ 54 h 81"/>
              <a:gd name="T34" fmla="*/ 73 w 108"/>
              <a:gd name="T35" fmla="*/ 27 h 81"/>
              <a:gd name="T36" fmla="*/ 93 w 108"/>
              <a:gd name="T37" fmla="*/ 25 h 81"/>
              <a:gd name="T38" fmla="*/ 92 w 108"/>
              <a:gd name="T39" fmla="*/ 37 h 81"/>
              <a:gd name="T40" fmla="*/ 88 w 108"/>
              <a:gd name="T41" fmla="*/ 42 h 81"/>
              <a:gd name="T42" fmla="*/ 99 w 108"/>
              <a:gd name="T43" fmla="*/ 42 h 81"/>
              <a:gd name="T44" fmla="*/ 98 w 108"/>
              <a:gd name="T45" fmla="*/ 32 h 81"/>
              <a:gd name="T46" fmla="*/ 69 w 108"/>
              <a:gd name="T47" fmla="*/ 32 h 81"/>
              <a:gd name="T48" fmla="*/ 68 w 108"/>
              <a:gd name="T49" fmla="*/ 42 h 81"/>
              <a:gd name="T50" fmla="*/ 78 w 108"/>
              <a:gd name="T51" fmla="*/ 42 h 81"/>
              <a:gd name="T52" fmla="*/ 75 w 108"/>
              <a:gd name="T53" fmla="*/ 37 h 81"/>
              <a:gd name="T54" fmla="*/ 73 w 108"/>
              <a:gd name="T55" fmla="*/ 27 h 81"/>
              <a:gd name="T56" fmla="*/ 73 w 108"/>
              <a:gd name="T57" fmla="*/ 27 h 81"/>
              <a:gd name="T58" fmla="*/ 21 w 108"/>
              <a:gd name="T59" fmla="*/ 31 h 81"/>
              <a:gd name="T60" fmla="*/ 22 w 108"/>
              <a:gd name="T61" fmla="*/ 16 h 81"/>
              <a:gd name="T62" fmla="*/ 46 w 108"/>
              <a:gd name="T63" fmla="*/ 16 h 81"/>
              <a:gd name="T64" fmla="*/ 47 w 108"/>
              <a:gd name="T65" fmla="*/ 31 h 81"/>
              <a:gd name="T66" fmla="*/ 52 w 108"/>
              <a:gd name="T67" fmla="*/ 25 h 81"/>
              <a:gd name="T68" fmla="*/ 50 w 108"/>
              <a:gd name="T69" fmla="*/ 8 h 81"/>
              <a:gd name="T70" fmla="*/ 19 w 108"/>
              <a:gd name="T71" fmla="*/ 7 h 81"/>
              <a:gd name="T72" fmla="*/ 18 w 108"/>
              <a:gd name="T73" fmla="*/ 28 h 81"/>
              <a:gd name="T74" fmla="*/ 21 w 108"/>
              <a:gd name="T75" fmla="*/ 3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8" h="81">
                <a:moveTo>
                  <a:pt x="3" y="54"/>
                </a:moveTo>
                <a:cubicBezTo>
                  <a:pt x="9" y="52"/>
                  <a:pt x="15" y="49"/>
                  <a:pt x="21" y="47"/>
                </a:cubicBezTo>
                <a:cubicBezTo>
                  <a:pt x="22" y="46"/>
                  <a:pt x="24" y="45"/>
                  <a:pt x="25" y="44"/>
                </a:cubicBezTo>
                <a:cubicBezTo>
                  <a:pt x="35" y="62"/>
                  <a:pt x="35" y="62"/>
                  <a:pt x="35" y="62"/>
                </a:cubicBezTo>
                <a:cubicBezTo>
                  <a:pt x="43" y="44"/>
                  <a:pt x="43" y="44"/>
                  <a:pt x="43" y="44"/>
                </a:cubicBezTo>
                <a:cubicBezTo>
                  <a:pt x="45" y="45"/>
                  <a:pt x="46" y="46"/>
                  <a:pt x="48" y="47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51"/>
                  <a:pt x="60" y="51"/>
                  <a:pt x="60" y="51"/>
                </a:cubicBezTo>
                <a:cubicBezTo>
                  <a:pt x="65" y="49"/>
                  <a:pt x="69" y="47"/>
                  <a:pt x="72" y="47"/>
                </a:cubicBezTo>
                <a:cubicBezTo>
                  <a:pt x="74" y="53"/>
                  <a:pt x="78" y="57"/>
                  <a:pt x="83" y="61"/>
                </a:cubicBezTo>
                <a:cubicBezTo>
                  <a:pt x="89" y="57"/>
                  <a:pt x="93" y="52"/>
                  <a:pt x="96" y="47"/>
                </a:cubicBezTo>
                <a:cubicBezTo>
                  <a:pt x="98" y="47"/>
                  <a:pt x="102" y="48"/>
                  <a:pt x="105" y="49"/>
                </a:cubicBezTo>
                <a:cubicBezTo>
                  <a:pt x="108" y="54"/>
                  <a:pt x="108" y="65"/>
                  <a:pt x="108" y="72"/>
                </a:cubicBezTo>
                <a:cubicBezTo>
                  <a:pt x="69" y="72"/>
                  <a:pt x="69" y="72"/>
                  <a:pt x="69" y="72"/>
                </a:cubicBezTo>
                <a:cubicBezTo>
                  <a:pt x="70" y="75"/>
                  <a:pt x="70" y="78"/>
                  <a:pt x="69" y="81"/>
                </a:cubicBezTo>
                <a:cubicBezTo>
                  <a:pt x="46" y="81"/>
                  <a:pt x="23" y="81"/>
                  <a:pt x="0" y="81"/>
                </a:cubicBezTo>
                <a:cubicBezTo>
                  <a:pt x="0" y="68"/>
                  <a:pt x="0" y="59"/>
                  <a:pt x="3" y="54"/>
                </a:cubicBezTo>
                <a:close/>
                <a:moveTo>
                  <a:pt x="73" y="27"/>
                </a:moveTo>
                <a:cubicBezTo>
                  <a:pt x="79" y="28"/>
                  <a:pt x="89" y="27"/>
                  <a:pt x="93" y="25"/>
                </a:cubicBezTo>
                <a:cubicBezTo>
                  <a:pt x="93" y="27"/>
                  <a:pt x="93" y="33"/>
                  <a:pt x="92" y="37"/>
                </a:cubicBezTo>
                <a:cubicBezTo>
                  <a:pt x="91" y="39"/>
                  <a:pt x="90" y="41"/>
                  <a:pt x="88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8" y="34"/>
                  <a:pt x="98" y="32"/>
                </a:cubicBezTo>
                <a:cubicBezTo>
                  <a:pt x="102" y="3"/>
                  <a:pt x="64" y="3"/>
                  <a:pt x="69" y="32"/>
                </a:cubicBezTo>
                <a:cubicBezTo>
                  <a:pt x="69" y="34"/>
                  <a:pt x="68" y="42"/>
                  <a:pt x="68" y="42"/>
                </a:cubicBezTo>
                <a:cubicBezTo>
                  <a:pt x="78" y="42"/>
                  <a:pt x="78" y="42"/>
                  <a:pt x="78" y="42"/>
                </a:cubicBezTo>
                <a:cubicBezTo>
                  <a:pt x="77" y="41"/>
                  <a:pt x="76" y="39"/>
                  <a:pt x="75" y="37"/>
                </a:cubicBezTo>
                <a:cubicBezTo>
                  <a:pt x="73" y="34"/>
                  <a:pt x="73" y="30"/>
                  <a:pt x="73" y="27"/>
                </a:cubicBezTo>
                <a:cubicBezTo>
                  <a:pt x="73" y="27"/>
                  <a:pt x="73" y="27"/>
                  <a:pt x="73" y="27"/>
                </a:cubicBezTo>
                <a:close/>
                <a:moveTo>
                  <a:pt x="21" y="31"/>
                </a:moveTo>
                <a:cubicBezTo>
                  <a:pt x="21" y="25"/>
                  <a:pt x="21" y="21"/>
                  <a:pt x="22" y="16"/>
                </a:cubicBezTo>
                <a:cubicBezTo>
                  <a:pt x="29" y="12"/>
                  <a:pt x="37" y="18"/>
                  <a:pt x="46" y="16"/>
                </a:cubicBezTo>
                <a:cubicBezTo>
                  <a:pt x="47" y="20"/>
                  <a:pt x="48" y="25"/>
                  <a:pt x="47" y="31"/>
                </a:cubicBezTo>
                <a:cubicBezTo>
                  <a:pt x="47" y="31"/>
                  <a:pt x="51" y="28"/>
                  <a:pt x="52" y="25"/>
                </a:cubicBezTo>
                <a:cubicBezTo>
                  <a:pt x="52" y="22"/>
                  <a:pt x="51" y="10"/>
                  <a:pt x="50" y="8"/>
                </a:cubicBezTo>
                <a:cubicBezTo>
                  <a:pt x="45" y="0"/>
                  <a:pt x="25" y="0"/>
                  <a:pt x="19" y="7"/>
                </a:cubicBezTo>
                <a:cubicBezTo>
                  <a:pt x="18" y="9"/>
                  <a:pt x="16" y="25"/>
                  <a:pt x="18" y="28"/>
                </a:cubicBezTo>
                <a:cubicBezTo>
                  <a:pt x="19" y="30"/>
                  <a:pt x="21" y="31"/>
                  <a:pt x="21" y="3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7656754" y="4891450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4513341" y="4891451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9246162" y="4945787"/>
            <a:ext cx="408523" cy="350163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6082626" y="4828668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1143" y="5403701"/>
            <a:ext cx="121072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98858" y="5403701"/>
            <a:ext cx="121072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86247" y="5403701"/>
            <a:ext cx="121072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43963" y="5403701"/>
            <a:ext cx="121072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631963" y="5403701"/>
            <a:ext cx="121072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4089" y="2809714"/>
            <a:ext cx="4041410" cy="3443938"/>
            <a:chOff x="458370" y="2292267"/>
            <a:chExt cx="3832276" cy="3265722"/>
          </a:xfrm>
        </p:grpSpPr>
        <p:graphicFrame>
          <p:nvGraphicFramePr>
            <p:cNvPr id="16" name="Chart 15"/>
            <p:cNvGraphicFramePr/>
            <p:nvPr/>
          </p:nvGraphicFramePr>
          <p:xfrm>
            <a:off x="458370" y="2292267"/>
            <a:ext cx="3832276" cy="3265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1876984" y="3744336"/>
              <a:ext cx="1000497" cy="310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SUCCESS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27904" y="3736315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55514" y="2707379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15%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17254" y="3338633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15%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16279" y="4257790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76984" y="4885903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400550" y="2818450"/>
            <a:ext cx="1491114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00436" y="3167799"/>
            <a:ext cx="734162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00436" y="4053265"/>
            <a:ext cx="734162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24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9" grpId="0"/>
      <p:bldP spid="30" grpId="0"/>
      <p:bldP spid="31" grpId="0"/>
      <p:bldP spid="32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53448" y="2083074"/>
            <a:ext cx="4828807" cy="4037259"/>
            <a:chOff x="6268472" y="1942824"/>
            <a:chExt cx="4831523" cy="4039530"/>
          </a:xfrm>
        </p:grpSpPr>
        <p:sp>
          <p:nvSpPr>
            <p:cNvPr id="6" name="Freeform 11"/>
            <p:cNvSpPr/>
            <p:nvPr/>
          </p:nvSpPr>
          <p:spPr bwMode="auto">
            <a:xfrm>
              <a:off x="7641912" y="2865795"/>
              <a:ext cx="3357094" cy="1790858"/>
            </a:xfrm>
            <a:custGeom>
              <a:avLst/>
              <a:gdLst>
                <a:gd name="T0" fmla="*/ 374 w 2320"/>
                <a:gd name="T1" fmla="*/ 611 h 1237"/>
                <a:gd name="T2" fmla="*/ 846 w 2320"/>
                <a:gd name="T3" fmla="*/ 313 h 1237"/>
                <a:gd name="T4" fmla="*/ 1265 w 2320"/>
                <a:gd name="T5" fmla="*/ 14 h 1237"/>
                <a:gd name="T6" fmla="*/ 1597 w 2320"/>
                <a:gd name="T7" fmla="*/ 279 h 1237"/>
                <a:gd name="T8" fmla="*/ 2199 w 2320"/>
                <a:gd name="T9" fmla="*/ 554 h 1237"/>
                <a:gd name="T10" fmla="*/ 2051 w 2320"/>
                <a:gd name="T11" fmla="*/ 1014 h 1237"/>
                <a:gd name="T12" fmla="*/ 1780 w 2320"/>
                <a:gd name="T13" fmla="*/ 1054 h 1237"/>
                <a:gd name="T14" fmla="*/ 1303 w 2320"/>
                <a:gd name="T15" fmla="*/ 1237 h 1237"/>
                <a:gd name="T16" fmla="*/ 815 w 2320"/>
                <a:gd name="T17" fmla="*/ 1083 h 1237"/>
                <a:gd name="T18" fmla="*/ 200 w 2320"/>
                <a:gd name="T19" fmla="*/ 953 h 1237"/>
                <a:gd name="T20" fmla="*/ 374 w 2320"/>
                <a:gd name="T21" fmla="*/ 611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0" h="1237">
                  <a:moveTo>
                    <a:pt x="374" y="611"/>
                  </a:moveTo>
                  <a:cubicBezTo>
                    <a:pt x="374" y="611"/>
                    <a:pt x="268" y="269"/>
                    <a:pt x="846" y="313"/>
                  </a:cubicBezTo>
                  <a:cubicBezTo>
                    <a:pt x="846" y="313"/>
                    <a:pt x="904" y="0"/>
                    <a:pt x="1265" y="14"/>
                  </a:cubicBezTo>
                  <a:cubicBezTo>
                    <a:pt x="1265" y="14"/>
                    <a:pt x="1592" y="24"/>
                    <a:pt x="1597" y="279"/>
                  </a:cubicBezTo>
                  <a:cubicBezTo>
                    <a:pt x="1597" y="279"/>
                    <a:pt x="2031" y="187"/>
                    <a:pt x="2199" y="554"/>
                  </a:cubicBezTo>
                  <a:cubicBezTo>
                    <a:pt x="2199" y="554"/>
                    <a:pt x="2320" y="869"/>
                    <a:pt x="2051" y="1014"/>
                  </a:cubicBezTo>
                  <a:cubicBezTo>
                    <a:pt x="2051" y="1014"/>
                    <a:pt x="1912" y="1085"/>
                    <a:pt x="1780" y="1054"/>
                  </a:cubicBezTo>
                  <a:cubicBezTo>
                    <a:pt x="1780" y="1054"/>
                    <a:pt x="1646" y="1225"/>
                    <a:pt x="1303" y="1237"/>
                  </a:cubicBezTo>
                  <a:cubicBezTo>
                    <a:pt x="1303" y="1237"/>
                    <a:pt x="972" y="1237"/>
                    <a:pt x="815" y="1083"/>
                  </a:cubicBezTo>
                  <a:cubicBezTo>
                    <a:pt x="815" y="1083"/>
                    <a:pt x="383" y="1184"/>
                    <a:pt x="200" y="953"/>
                  </a:cubicBezTo>
                  <a:cubicBezTo>
                    <a:pt x="200" y="953"/>
                    <a:pt x="0" y="685"/>
                    <a:pt x="374" y="6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8857444" y="3517629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14"/>
            <p:cNvSpPr/>
            <p:nvPr/>
          </p:nvSpPr>
          <p:spPr bwMode="auto">
            <a:xfrm>
              <a:off x="9401556" y="3502939"/>
              <a:ext cx="503105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8851323" y="3529258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6"/>
            <p:cNvSpPr/>
            <p:nvPr/>
          </p:nvSpPr>
          <p:spPr bwMode="auto">
            <a:xfrm>
              <a:off x="9395436" y="3514568"/>
              <a:ext cx="503717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7"/>
            <p:cNvSpPr/>
            <p:nvPr/>
          </p:nvSpPr>
          <p:spPr bwMode="auto">
            <a:xfrm>
              <a:off x="6849920" y="2178463"/>
              <a:ext cx="398445" cy="242984"/>
            </a:xfrm>
            <a:custGeom>
              <a:avLst/>
              <a:gdLst>
                <a:gd name="T0" fmla="*/ 0 w 651"/>
                <a:gd name="T1" fmla="*/ 2 h 397"/>
                <a:gd name="T2" fmla="*/ 3 w 651"/>
                <a:gd name="T3" fmla="*/ 390 h 397"/>
                <a:gd name="T4" fmla="*/ 644 w 651"/>
                <a:gd name="T5" fmla="*/ 397 h 397"/>
                <a:gd name="T6" fmla="*/ 651 w 651"/>
                <a:gd name="T7" fmla="*/ 0 h 397"/>
                <a:gd name="T8" fmla="*/ 0 w 651"/>
                <a:gd name="T9" fmla="*/ 2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397">
                  <a:moveTo>
                    <a:pt x="0" y="2"/>
                  </a:moveTo>
                  <a:lnTo>
                    <a:pt x="3" y="390"/>
                  </a:lnTo>
                  <a:lnTo>
                    <a:pt x="644" y="397"/>
                  </a:lnTo>
                  <a:lnTo>
                    <a:pt x="65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8"/>
            <p:cNvSpPr/>
            <p:nvPr/>
          </p:nvSpPr>
          <p:spPr bwMode="auto">
            <a:xfrm>
              <a:off x="6799731" y="2458170"/>
              <a:ext cx="509226" cy="85075"/>
            </a:xfrm>
            <a:custGeom>
              <a:avLst/>
              <a:gdLst>
                <a:gd name="T0" fmla="*/ 0 w 832"/>
                <a:gd name="T1" fmla="*/ 139 h 139"/>
                <a:gd name="T2" fmla="*/ 832 w 832"/>
                <a:gd name="T3" fmla="*/ 137 h 139"/>
                <a:gd name="T4" fmla="*/ 737 w 832"/>
                <a:gd name="T5" fmla="*/ 0 h 139"/>
                <a:gd name="T6" fmla="*/ 82 w 832"/>
                <a:gd name="T7" fmla="*/ 4 h 139"/>
                <a:gd name="T8" fmla="*/ 0 w 832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139">
                  <a:moveTo>
                    <a:pt x="0" y="139"/>
                  </a:moveTo>
                  <a:lnTo>
                    <a:pt x="832" y="137"/>
                  </a:lnTo>
                  <a:lnTo>
                    <a:pt x="737" y="0"/>
                  </a:lnTo>
                  <a:lnTo>
                    <a:pt x="82" y="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6829722" y="2162550"/>
              <a:ext cx="438840" cy="274810"/>
            </a:xfrm>
            <a:custGeom>
              <a:avLst/>
              <a:gdLst>
                <a:gd name="T0" fmla="*/ 288 w 303"/>
                <a:gd name="T1" fmla="*/ 0 h 190"/>
                <a:gd name="T2" fmla="*/ 15 w 303"/>
                <a:gd name="T3" fmla="*/ 0 h 190"/>
                <a:gd name="T4" fmla="*/ 0 w 303"/>
                <a:gd name="T5" fmla="*/ 16 h 190"/>
                <a:gd name="T6" fmla="*/ 0 w 303"/>
                <a:gd name="T7" fmla="*/ 174 h 190"/>
                <a:gd name="T8" fmla="*/ 15 w 303"/>
                <a:gd name="T9" fmla="*/ 190 h 190"/>
                <a:gd name="T10" fmla="*/ 288 w 303"/>
                <a:gd name="T11" fmla="*/ 190 h 190"/>
                <a:gd name="T12" fmla="*/ 303 w 303"/>
                <a:gd name="T13" fmla="*/ 174 h 190"/>
                <a:gd name="T14" fmla="*/ 303 w 303"/>
                <a:gd name="T15" fmla="*/ 16 h 190"/>
                <a:gd name="T16" fmla="*/ 288 w 303"/>
                <a:gd name="T17" fmla="*/ 0 h 190"/>
                <a:gd name="T18" fmla="*/ 279 w 303"/>
                <a:gd name="T19" fmla="*/ 168 h 190"/>
                <a:gd name="T20" fmla="*/ 23 w 303"/>
                <a:gd name="T21" fmla="*/ 168 h 190"/>
                <a:gd name="T22" fmla="*/ 23 w 303"/>
                <a:gd name="T23" fmla="*/ 20 h 190"/>
                <a:gd name="T24" fmla="*/ 279 w 303"/>
                <a:gd name="T25" fmla="*/ 20 h 190"/>
                <a:gd name="T26" fmla="*/ 279 w 303"/>
                <a:gd name="T27" fmla="*/ 16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3" h="190">
                  <a:moveTo>
                    <a:pt x="28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3"/>
                    <a:pt x="7" y="190"/>
                    <a:pt x="15" y="190"/>
                  </a:cubicBezTo>
                  <a:cubicBezTo>
                    <a:pt x="288" y="190"/>
                    <a:pt x="288" y="190"/>
                    <a:pt x="288" y="190"/>
                  </a:cubicBezTo>
                  <a:cubicBezTo>
                    <a:pt x="296" y="190"/>
                    <a:pt x="303" y="183"/>
                    <a:pt x="303" y="174"/>
                  </a:cubicBezTo>
                  <a:cubicBezTo>
                    <a:pt x="303" y="16"/>
                    <a:pt x="303" y="16"/>
                    <a:pt x="303" y="16"/>
                  </a:cubicBezTo>
                  <a:cubicBezTo>
                    <a:pt x="303" y="7"/>
                    <a:pt x="296" y="0"/>
                    <a:pt x="288" y="0"/>
                  </a:cubicBezTo>
                  <a:close/>
                  <a:moveTo>
                    <a:pt x="279" y="168"/>
                  </a:moveTo>
                  <a:cubicBezTo>
                    <a:pt x="23" y="168"/>
                    <a:pt x="23" y="168"/>
                    <a:pt x="23" y="168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79" y="20"/>
                    <a:pt x="279" y="20"/>
                    <a:pt x="279" y="20"/>
                  </a:cubicBezTo>
                  <a:lnTo>
                    <a:pt x="279" y="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6788102" y="2450825"/>
              <a:ext cx="537992" cy="93644"/>
            </a:xfrm>
            <a:custGeom>
              <a:avLst/>
              <a:gdLst>
                <a:gd name="T0" fmla="*/ 370 w 372"/>
                <a:gd name="T1" fmla="*/ 65 h 65"/>
                <a:gd name="T2" fmla="*/ 371 w 372"/>
                <a:gd name="T3" fmla="*/ 65 h 65"/>
                <a:gd name="T4" fmla="*/ 372 w 372"/>
                <a:gd name="T5" fmla="*/ 65 h 65"/>
                <a:gd name="T6" fmla="*/ 327 w 372"/>
                <a:gd name="T7" fmla="*/ 0 h 65"/>
                <a:gd name="T8" fmla="*/ 34 w 372"/>
                <a:gd name="T9" fmla="*/ 0 h 65"/>
                <a:gd name="T10" fmla="*/ 0 w 372"/>
                <a:gd name="T11" fmla="*/ 65 h 65"/>
                <a:gd name="T12" fmla="*/ 1 w 372"/>
                <a:gd name="T13" fmla="*/ 65 h 65"/>
                <a:gd name="T14" fmla="*/ 2 w 372"/>
                <a:gd name="T15" fmla="*/ 65 h 65"/>
                <a:gd name="T16" fmla="*/ 370 w 372"/>
                <a:gd name="T17" fmla="*/ 65 h 65"/>
                <a:gd name="T18" fmla="*/ 146 w 372"/>
                <a:gd name="T19" fmla="*/ 57 h 65"/>
                <a:gd name="T20" fmla="*/ 151 w 372"/>
                <a:gd name="T21" fmla="*/ 48 h 65"/>
                <a:gd name="T22" fmla="*/ 217 w 372"/>
                <a:gd name="T23" fmla="*/ 49 h 65"/>
                <a:gd name="T24" fmla="*/ 223 w 372"/>
                <a:gd name="T25" fmla="*/ 57 h 65"/>
                <a:gd name="T26" fmla="*/ 146 w 372"/>
                <a:gd name="T27" fmla="*/ 57 h 65"/>
                <a:gd name="T28" fmla="*/ 50 w 372"/>
                <a:gd name="T29" fmla="*/ 9 h 65"/>
                <a:gd name="T30" fmla="*/ 309 w 372"/>
                <a:gd name="T31" fmla="*/ 9 h 65"/>
                <a:gd name="T32" fmla="*/ 332 w 372"/>
                <a:gd name="T33" fmla="*/ 41 h 65"/>
                <a:gd name="T34" fmla="*/ 34 w 372"/>
                <a:gd name="T35" fmla="*/ 41 h 65"/>
                <a:gd name="T36" fmla="*/ 50 w 372"/>
                <a:gd name="T37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2" h="65">
                  <a:moveTo>
                    <a:pt x="370" y="65"/>
                  </a:moveTo>
                  <a:cubicBezTo>
                    <a:pt x="370" y="65"/>
                    <a:pt x="370" y="65"/>
                    <a:pt x="371" y="65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2" y="65"/>
                    <a:pt x="2" y="65"/>
                  </a:cubicBezTo>
                  <a:lnTo>
                    <a:pt x="370" y="65"/>
                  </a:lnTo>
                  <a:close/>
                  <a:moveTo>
                    <a:pt x="146" y="57"/>
                  </a:moveTo>
                  <a:cubicBezTo>
                    <a:pt x="151" y="48"/>
                    <a:pt x="151" y="48"/>
                    <a:pt x="151" y="48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23" y="57"/>
                    <a:pt x="223" y="57"/>
                    <a:pt x="223" y="57"/>
                  </a:cubicBezTo>
                  <a:lnTo>
                    <a:pt x="146" y="57"/>
                  </a:lnTo>
                  <a:close/>
                  <a:moveTo>
                    <a:pt x="50" y="9"/>
                  </a:moveTo>
                  <a:cubicBezTo>
                    <a:pt x="309" y="9"/>
                    <a:pt x="309" y="9"/>
                    <a:pt x="309" y="9"/>
                  </a:cubicBezTo>
                  <a:cubicBezTo>
                    <a:pt x="332" y="41"/>
                    <a:pt x="332" y="41"/>
                    <a:pt x="332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50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21"/>
            <p:cNvSpPr/>
            <p:nvPr/>
          </p:nvSpPr>
          <p:spPr bwMode="auto">
            <a:xfrm>
              <a:off x="6785042" y="2557934"/>
              <a:ext cx="544112" cy="25706"/>
            </a:xfrm>
            <a:custGeom>
              <a:avLst/>
              <a:gdLst>
                <a:gd name="T0" fmla="*/ 373 w 376"/>
                <a:gd name="T1" fmla="*/ 0 h 18"/>
                <a:gd name="T2" fmla="*/ 3 w 376"/>
                <a:gd name="T3" fmla="*/ 0 h 18"/>
                <a:gd name="T4" fmla="*/ 0 w 376"/>
                <a:gd name="T5" fmla="*/ 9 h 18"/>
                <a:gd name="T6" fmla="*/ 4 w 376"/>
                <a:gd name="T7" fmla="*/ 18 h 18"/>
                <a:gd name="T8" fmla="*/ 372 w 376"/>
                <a:gd name="T9" fmla="*/ 18 h 18"/>
                <a:gd name="T10" fmla="*/ 376 w 376"/>
                <a:gd name="T11" fmla="*/ 9 h 18"/>
                <a:gd name="T12" fmla="*/ 373 w 37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8">
                  <a:moveTo>
                    <a:pt x="37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5"/>
                    <a:pt x="0" y="9"/>
                  </a:cubicBezTo>
                  <a:cubicBezTo>
                    <a:pt x="0" y="14"/>
                    <a:pt x="2" y="18"/>
                    <a:pt x="4" y="18"/>
                  </a:cubicBezTo>
                  <a:cubicBezTo>
                    <a:pt x="372" y="18"/>
                    <a:pt x="372" y="18"/>
                    <a:pt x="372" y="18"/>
                  </a:cubicBezTo>
                  <a:cubicBezTo>
                    <a:pt x="374" y="18"/>
                    <a:pt x="376" y="14"/>
                    <a:pt x="376" y="9"/>
                  </a:cubicBezTo>
                  <a:cubicBezTo>
                    <a:pt x="376" y="5"/>
                    <a:pt x="375" y="1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2"/>
            <p:cNvSpPr>
              <a:spLocks noEditPoints="1"/>
            </p:cNvSpPr>
            <p:nvPr/>
          </p:nvSpPr>
          <p:spPr bwMode="auto">
            <a:xfrm>
              <a:off x="6622849" y="1942824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4" y="18"/>
                    <a:pt x="18" y="145"/>
                    <a:pt x="18" y="300"/>
                  </a:cubicBezTo>
                  <a:cubicBezTo>
                    <a:pt x="18" y="455"/>
                    <a:pt x="144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6535938" y="3469889"/>
              <a:ext cx="308473" cy="503717"/>
            </a:xfrm>
            <a:custGeom>
              <a:avLst/>
              <a:gdLst>
                <a:gd name="T0" fmla="*/ 0 w 504"/>
                <a:gd name="T1" fmla="*/ 723 h 823"/>
                <a:gd name="T2" fmla="*/ 45 w 504"/>
                <a:gd name="T3" fmla="*/ 0 h 823"/>
                <a:gd name="T4" fmla="*/ 504 w 504"/>
                <a:gd name="T5" fmla="*/ 7 h 823"/>
                <a:gd name="T6" fmla="*/ 492 w 504"/>
                <a:gd name="T7" fmla="*/ 811 h 823"/>
                <a:gd name="T8" fmla="*/ 166 w 504"/>
                <a:gd name="T9" fmla="*/ 823 h 823"/>
                <a:gd name="T10" fmla="*/ 0 w 504"/>
                <a:gd name="T11" fmla="*/ 7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823">
                  <a:moveTo>
                    <a:pt x="0" y="723"/>
                  </a:moveTo>
                  <a:lnTo>
                    <a:pt x="45" y="0"/>
                  </a:lnTo>
                  <a:lnTo>
                    <a:pt x="504" y="7"/>
                  </a:lnTo>
                  <a:lnTo>
                    <a:pt x="492" y="811"/>
                  </a:lnTo>
                  <a:lnTo>
                    <a:pt x="166" y="823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6521861" y="3439286"/>
              <a:ext cx="361722" cy="568594"/>
            </a:xfrm>
            <a:custGeom>
              <a:avLst/>
              <a:gdLst>
                <a:gd name="T0" fmla="*/ 203 w 250"/>
                <a:gd name="T1" fmla="*/ 0 h 393"/>
                <a:gd name="T2" fmla="*/ 47 w 250"/>
                <a:gd name="T3" fmla="*/ 0 h 393"/>
                <a:gd name="T4" fmla="*/ 0 w 250"/>
                <a:gd name="T5" fmla="*/ 47 h 393"/>
                <a:gd name="T6" fmla="*/ 0 w 250"/>
                <a:gd name="T7" fmla="*/ 346 h 393"/>
                <a:gd name="T8" fmla="*/ 47 w 250"/>
                <a:gd name="T9" fmla="*/ 393 h 393"/>
                <a:gd name="T10" fmla="*/ 203 w 250"/>
                <a:gd name="T11" fmla="*/ 393 h 393"/>
                <a:gd name="T12" fmla="*/ 250 w 250"/>
                <a:gd name="T13" fmla="*/ 346 h 393"/>
                <a:gd name="T14" fmla="*/ 250 w 250"/>
                <a:gd name="T15" fmla="*/ 47 h 393"/>
                <a:gd name="T16" fmla="*/ 203 w 250"/>
                <a:gd name="T17" fmla="*/ 0 h 393"/>
                <a:gd name="T18" fmla="*/ 100 w 250"/>
                <a:gd name="T19" fmla="*/ 51 h 393"/>
                <a:gd name="T20" fmla="*/ 164 w 250"/>
                <a:gd name="T21" fmla="*/ 51 h 393"/>
                <a:gd name="T22" fmla="*/ 170 w 250"/>
                <a:gd name="T23" fmla="*/ 56 h 393"/>
                <a:gd name="T24" fmla="*/ 164 w 250"/>
                <a:gd name="T25" fmla="*/ 62 h 393"/>
                <a:gd name="T26" fmla="*/ 100 w 250"/>
                <a:gd name="T27" fmla="*/ 62 h 393"/>
                <a:gd name="T28" fmla="*/ 94 w 250"/>
                <a:gd name="T29" fmla="*/ 56 h 393"/>
                <a:gd name="T30" fmla="*/ 100 w 250"/>
                <a:gd name="T31" fmla="*/ 51 h 393"/>
                <a:gd name="T32" fmla="*/ 41 w 250"/>
                <a:gd name="T33" fmla="*/ 47 h 393"/>
                <a:gd name="T34" fmla="*/ 50 w 250"/>
                <a:gd name="T35" fmla="*/ 37 h 393"/>
                <a:gd name="T36" fmla="*/ 60 w 250"/>
                <a:gd name="T37" fmla="*/ 47 h 393"/>
                <a:gd name="T38" fmla="*/ 50 w 250"/>
                <a:gd name="T39" fmla="*/ 56 h 393"/>
                <a:gd name="T40" fmla="*/ 41 w 250"/>
                <a:gd name="T41" fmla="*/ 47 h 393"/>
                <a:gd name="T42" fmla="*/ 152 w 250"/>
                <a:gd name="T43" fmla="*/ 347 h 393"/>
                <a:gd name="T44" fmla="*/ 112 w 250"/>
                <a:gd name="T45" fmla="*/ 347 h 393"/>
                <a:gd name="T46" fmla="*/ 109 w 250"/>
                <a:gd name="T47" fmla="*/ 344 h 393"/>
                <a:gd name="T48" fmla="*/ 112 w 250"/>
                <a:gd name="T49" fmla="*/ 340 h 393"/>
                <a:gd name="T50" fmla="*/ 152 w 250"/>
                <a:gd name="T51" fmla="*/ 340 h 393"/>
                <a:gd name="T52" fmla="*/ 155 w 250"/>
                <a:gd name="T53" fmla="*/ 344 h 393"/>
                <a:gd name="T54" fmla="*/ 152 w 250"/>
                <a:gd name="T55" fmla="*/ 347 h 393"/>
                <a:gd name="T56" fmla="*/ 205 w 250"/>
                <a:gd name="T57" fmla="*/ 307 h 393"/>
                <a:gd name="T58" fmla="*/ 53 w 250"/>
                <a:gd name="T59" fmla="*/ 307 h 393"/>
                <a:gd name="T60" fmla="*/ 53 w 250"/>
                <a:gd name="T61" fmla="*/ 85 h 393"/>
                <a:gd name="T62" fmla="*/ 205 w 250"/>
                <a:gd name="T63" fmla="*/ 85 h 393"/>
                <a:gd name="T64" fmla="*/ 205 w 250"/>
                <a:gd name="T65" fmla="*/ 30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393">
                  <a:moveTo>
                    <a:pt x="20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2"/>
                    <a:pt x="21" y="393"/>
                    <a:pt x="47" y="393"/>
                  </a:cubicBezTo>
                  <a:cubicBezTo>
                    <a:pt x="203" y="393"/>
                    <a:pt x="203" y="393"/>
                    <a:pt x="203" y="393"/>
                  </a:cubicBezTo>
                  <a:cubicBezTo>
                    <a:pt x="229" y="393"/>
                    <a:pt x="250" y="372"/>
                    <a:pt x="250" y="346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21"/>
                    <a:pt x="229" y="0"/>
                    <a:pt x="203" y="0"/>
                  </a:cubicBezTo>
                  <a:close/>
                  <a:moveTo>
                    <a:pt x="100" y="51"/>
                  </a:moveTo>
                  <a:cubicBezTo>
                    <a:pt x="164" y="51"/>
                    <a:pt x="164" y="51"/>
                    <a:pt x="164" y="51"/>
                  </a:cubicBezTo>
                  <a:cubicBezTo>
                    <a:pt x="167" y="51"/>
                    <a:pt x="170" y="54"/>
                    <a:pt x="170" y="56"/>
                  </a:cubicBezTo>
                  <a:cubicBezTo>
                    <a:pt x="170" y="59"/>
                    <a:pt x="167" y="62"/>
                    <a:pt x="164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97" y="62"/>
                    <a:pt x="94" y="59"/>
                    <a:pt x="94" y="56"/>
                  </a:cubicBezTo>
                  <a:cubicBezTo>
                    <a:pt x="94" y="54"/>
                    <a:pt x="97" y="51"/>
                    <a:pt x="100" y="51"/>
                  </a:cubicBezTo>
                  <a:close/>
                  <a:moveTo>
                    <a:pt x="41" y="47"/>
                  </a:moveTo>
                  <a:cubicBezTo>
                    <a:pt x="41" y="42"/>
                    <a:pt x="45" y="37"/>
                    <a:pt x="50" y="37"/>
                  </a:cubicBezTo>
                  <a:cubicBezTo>
                    <a:pt x="55" y="37"/>
                    <a:pt x="60" y="42"/>
                    <a:pt x="60" y="47"/>
                  </a:cubicBezTo>
                  <a:cubicBezTo>
                    <a:pt x="60" y="52"/>
                    <a:pt x="55" y="56"/>
                    <a:pt x="50" y="56"/>
                  </a:cubicBezTo>
                  <a:cubicBezTo>
                    <a:pt x="45" y="56"/>
                    <a:pt x="41" y="52"/>
                    <a:pt x="41" y="47"/>
                  </a:cubicBezTo>
                  <a:close/>
                  <a:moveTo>
                    <a:pt x="152" y="347"/>
                  </a:moveTo>
                  <a:cubicBezTo>
                    <a:pt x="112" y="347"/>
                    <a:pt x="112" y="347"/>
                    <a:pt x="112" y="347"/>
                  </a:cubicBezTo>
                  <a:cubicBezTo>
                    <a:pt x="110" y="347"/>
                    <a:pt x="109" y="346"/>
                    <a:pt x="109" y="344"/>
                  </a:cubicBezTo>
                  <a:cubicBezTo>
                    <a:pt x="109" y="342"/>
                    <a:pt x="110" y="340"/>
                    <a:pt x="112" y="340"/>
                  </a:cubicBezTo>
                  <a:cubicBezTo>
                    <a:pt x="152" y="340"/>
                    <a:pt x="152" y="340"/>
                    <a:pt x="152" y="340"/>
                  </a:cubicBezTo>
                  <a:cubicBezTo>
                    <a:pt x="154" y="340"/>
                    <a:pt x="155" y="342"/>
                    <a:pt x="155" y="344"/>
                  </a:cubicBezTo>
                  <a:cubicBezTo>
                    <a:pt x="155" y="346"/>
                    <a:pt x="154" y="347"/>
                    <a:pt x="152" y="347"/>
                  </a:cubicBezTo>
                  <a:close/>
                  <a:moveTo>
                    <a:pt x="205" y="307"/>
                  </a:moveTo>
                  <a:cubicBezTo>
                    <a:pt x="53" y="307"/>
                    <a:pt x="53" y="307"/>
                    <a:pt x="53" y="307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205" y="85"/>
                    <a:pt x="205" y="85"/>
                    <a:pt x="205" y="85"/>
                  </a:cubicBezTo>
                  <a:lnTo>
                    <a:pt x="205" y="3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6268472" y="3303411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5"/>
                    <a:pt x="18" y="300"/>
                  </a:cubicBezTo>
                  <a:cubicBezTo>
                    <a:pt x="18" y="455"/>
                    <a:pt x="145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6439234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7"/>
            <p:cNvSpPr>
              <a:spLocks noEditPoints="1"/>
            </p:cNvSpPr>
            <p:nvPr/>
          </p:nvSpPr>
          <p:spPr bwMode="auto">
            <a:xfrm>
              <a:off x="6428829" y="4949214"/>
              <a:ext cx="272362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7 w 188"/>
                <a:gd name="T11" fmla="*/ 137 h 154"/>
                <a:gd name="T12" fmla="*/ 77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9 w 188"/>
                <a:gd name="T27" fmla="*/ 147 h 154"/>
                <a:gd name="T28" fmla="*/ 119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1 w 188"/>
                <a:gd name="T45" fmla="*/ 113 h 154"/>
                <a:gd name="T46" fmla="*/ 11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47"/>
                    <a:pt x="77" y="147"/>
                    <a:pt x="7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3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1" y="120"/>
                    <a:pt x="11" y="1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3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6769129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6759336" y="4949214"/>
              <a:ext cx="271750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6 w 188"/>
                <a:gd name="T11" fmla="*/ 137 h 154"/>
                <a:gd name="T12" fmla="*/ 76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8 w 188"/>
                <a:gd name="T27" fmla="*/ 147 h 154"/>
                <a:gd name="T28" fmla="*/ 118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0 w 188"/>
                <a:gd name="T45" fmla="*/ 113 h 154"/>
                <a:gd name="T46" fmla="*/ 10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8" y="137"/>
                    <a:pt x="118" y="137"/>
                    <a:pt x="118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2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0" y="120"/>
                    <a:pt x="10" y="11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2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426381" y="5272988"/>
              <a:ext cx="639592" cy="146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6563480" y="5167715"/>
              <a:ext cx="14689" cy="1126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6892151" y="5167715"/>
              <a:ext cx="14689" cy="1126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6311928" y="4681136"/>
              <a:ext cx="868499" cy="867275"/>
            </a:xfrm>
            <a:custGeom>
              <a:avLst/>
              <a:gdLst>
                <a:gd name="T0" fmla="*/ 300 w 600"/>
                <a:gd name="T1" fmla="*/ 599 h 599"/>
                <a:gd name="T2" fmla="*/ 0 w 600"/>
                <a:gd name="T3" fmla="*/ 299 h 599"/>
                <a:gd name="T4" fmla="*/ 300 w 600"/>
                <a:gd name="T5" fmla="*/ 0 h 599"/>
                <a:gd name="T6" fmla="*/ 600 w 600"/>
                <a:gd name="T7" fmla="*/ 299 h 599"/>
                <a:gd name="T8" fmla="*/ 300 w 600"/>
                <a:gd name="T9" fmla="*/ 599 h 599"/>
                <a:gd name="T10" fmla="*/ 300 w 600"/>
                <a:gd name="T11" fmla="*/ 18 h 599"/>
                <a:gd name="T12" fmla="*/ 18 w 600"/>
                <a:gd name="T13" fmla="*/ 299 h 599"/>
                <a:gd name="T14" fmla="*/ 300 w 600"/>
                <a:gd name="T15" fmla="*/ 581 h 599"/>
                <a:gd name="T16" fmla="*/ 582 w 600"/>
                <a:gd name="T17" fmla="*/ 299 h 599"/>
                <a:gd name="T18" fmla="*/ 300 w 600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599">
                  <a:moveTo>
                    <a:pt x="300" y="599"/>
                  </a:moveTo>
                  <a:cubicBezTo>
                    <a:pt x="135" y="599"/>
                    <a:pt x="0" y="465"/>
                    <a:pt x="0" y="299"/>
                  </a:cubicBezTo>
                  <a:cubicBezTo>
                    <a:pt x="0" y="134"/>
                    <a:pt x="135" y="0"/>
                    <a:pt x="300" y="0"/>
                  </a:cubicBezTo>
                  <a:cubicBezTo>
                    <a:pt x="466" y="0"/>
                    <a:pt x="600" y="134"/>
                    <a:pt x="600" y="299"/>
                  </a:cubicBezTo>
                  <a:cubicBezTo>
                    <a:pt x="600" y="465"/>
                    <a:pt x="466" y="599"/>
                    <a:pt x="300" y="599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4"/>
                    <a:pt x="18" y="299"/>
                  </a:cubicBezTo>
                  <a:cubicBezTo>
                    <a:pt x="18" y="455"/>
                    <a:pt x="145" y="581"/>
                    <a:pt x="300" y="581"/>
                  </a:cubicBezTo>
                  <a:cubicBezTo>
                    <a:pt x="456" y="581"/>
                    <a:pt x="582" y="455"/>
                    <a:pt x="582" y="299"/>
                  </a:cubicBezTo>
                  <a:cubicBezTo>
                    <a:pt x="582" y="144"/>
                    <a:pt x="456" y="18"/>
                    <a:pt x="300" y="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7717194" y="5605943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4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4"/>
                    <a:pt x="164" y="34"/>
                  </a:cubicBezTo>
                  <a:cubicBezTo>
                    <a:pt x="100" y="34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7717194" y="5490266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3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3"/>
                    <a:pt x="164" y="33"/>
                  </a:cubicBezTo>
                  <a:cubicBezTo>
                    <a:pt x="100" y="33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7717194" y="5325012"/>
              <a:ext cx="475563" cy="17565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7"/>
            <p:cNvSpPr>
              <a:spLocks noEditPoints="1"/>
            </p:cNvSpPr>
            <p:nvPr/>
          </p:nvSpPr>
          <p:spPr bwMode="auto">
            <a:xfrm>
              <a:off x="7521338" y="5094882"/>
              <a:ext cx="867275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8"/>
            <p:cNvSpPr>
              <a:spLocks noEditPoints="1"/>
            </p:cNvSpPr>
            <p:nvPr/>
          </p:nvSpPr>
          <p:spPr bwMode="auto">
            <a:xfrm>
              <a:off x="8870297" y="5094882"/>
              <a:ext cx="866663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9"/>
            <p:cNvSpPr>
              <a:spLocks noEditPoints="1"/>
            </p:cNvSpPr>
            <p:nvPr/>
          </p:nvSpPr>
          <p:spPr bwMode="auto">
            <a:xfrm>
              <a:off x="10071139" y="4953498"/>
              <a:ext cx="1028856" cy="1028856"/>
            </a:xfrm>
            <a:custGeom>
              <a:avLst/>
              <a:gdLst>
                <a:gd name="T0" fmla="*/ 355 w 711"/>
                <a:gd name="T1" fmla="*/ 711 h 711"/>
                <a:gd name="T2" fmla="*/ 0 w 711"/>
                <a:gd name="T3" fmla="*/ 356 h 711"/>
                <a:gd name="T4" fmla="*/ 355 w 711"/>
                <a:gd name="T5" fmla="*/ 0 h 711"/>
                <a:gd name="T6" fmla="*/ 711 w 711"/>
                <a:gd name="T7" fmla="*/ 356 h 711"/>
                <a:gd name="T8" fmla="*/ 355 w 711"/>
                <a:gd name="T9" fmla="*/ 711 h 711"/>
                <a:gd name="T10" fmla="*/ 355 w 711"/>
                <a:gd name="T11" fmla="*/ 22 h 711"/>
                <a:gd name="T12" fmla="*/ 21 w 711"/>
                <a:gd name="T13" fmla="*/ 356 h 711"/>
                <a:gd name="T14" fmla="*/ 355 w 711"/>
                <a:gd name="T15" fmla="*/ 690 h 711"/>
                <a:gd name="T16" fmla="*/ 689 w 711"/>
                <a:gd name="T17" fmla="*/ 356 h 711"/>
                <a:gd name="T18" fmla="*/ 355 w 711"/>
                <a:gd name="T19" fmla="*/ 22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1" h="711">
                  <a:moveTo>
                    <a:pt x="355" y="711"/>
                  </a:moveTo>
                  <a:cubicBezTo>
                    <a:pt x="159" y="711"/>
                    <a:pt x="0" y="552"/>
                    <a:pt x="0" y="356"/>
                  </a:cubicBezTo>
                  <a:cubicBezTo>
                    <a:pt x="0" y="160"/>
                    <a:pt x="159" y="0"/>
                    <a:pt x="355" y="0"/>
                  </a:cubicBezTo>
                  <a:cubicBezTo>
                    <a:pt x="551" y="0"/>
                    <a:pt x="711" y="160"/>
                    <a:pt x="711" y="356"/>
                  </a:cubicBezTo>
                  <a:cubicBezTo>
                    <a:pt x="711" y="552"/>
                    <a:pt x="551" y="711"/>
                    <a:pt x="355" y="711"/>
                  </a:cubicBezTo>
                  <a:close/>
                  <a:moveTo>
                    <a:pt x="355" y="22"/>
                  </a:moveTo>
                  <a:cubicBezTo>
                    <a:pt x="171" y="22"/>
                    <a:pt x="21" y="171"/>
                    <a:pt x="21" y="356"/>
                  </a:cubicBezTo>
                  <a:cubicBezTo>
                    <a:pt x="21" y="540"/>
                    <a:pt x="171" y="690"/>
                    <a:pt x="355" y="690"/>
                  </a:cubicBezTo>
                  <a:cubicBezTo>
                    <a:pt x="540" y="690"/>
                    <a:pt x="689" y="540"/>
                    <a:pt x="689" y="356"/>
                  </a:cubicBezTo>
                  <a:cubicBezTo>
                    <a:pt x="689" y="171"/>
                    <a:pt x="540" y="22"/>
                    <a:pt x="355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40"/>
            <p:cNvSpPr/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  <a:gd name="T16" fmla="*/ 24 w 807"/>
                <a:gd name="T17" fmla="*/ 567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  <a:lnTo>
                    <a:pt x="24" y="56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41"/>
            <p:cNvSpPr/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42"/>
            <p:cNvSpPr>
              <a:spLocks noEditPoints="1"/>
            </p:cNvSpPr>
            <p:nvPr/>
          </p:nvSpPr>
          <p:spPr bwMode="auto">
            <a:xfrm>
              <a:off x="10254754" y="5163431"/>
              <a:ext cx="519630" cy="422314"/>
            </a:xfrm>
            <a:custGeom>
              <a:avLst/>
              <a:gdLst>
                <a:gd name="T0" fmla="*/ 332 w 359"/>
                <a:gd name="T1" fmla="*/ 0 h 292"/>
                <a:gd name="T2" fmla="*/ 27 w 359"/>
                <a:gd name="T3" fmla="*/ 0 h 292"/>
                <a:gd name="T4" fmla="*/ 0 w 359"/>
                <a:gd name="T5" fmla="*/ 27 h 292"/>
                <a:gd name="T6" fmla="*/ 0 w 359"/>
                <a:gd name="T7" fmla="*/ 234 h 292"/>
                <a:gd name="T8" fmla="*/ 27 w 359"/>
                <a:gd name="T9" fmla="*/ 261 h 292"/>
                <a:gd name="T10" fmla="*/ 147 w 359"/>
                <a:gd name="T11" fmla="*/ 261 h 292"/>
                <a:gd name="T12" fmla="*/ 147 w 359"/>
                <a:gd name="T13" fmla="*/ 279 h 292"/>
                <a:gd name="T14" fmla="*/ 33 w 359"/>
                <a:gd name="T15" fmla="*/ 279 h 292"/>
                <a:gd name="T16" fmla="*/ 27 w 359"/>
                <a:gd name="T17" fmla="*/ 286 h 292"/>
                <a:gd name="T18" fmla="*/ 33 w 359"/>
                <a:gd name="T19" fmla="*/ 292 h 292"/>
                <a:gd name="T20" fmla="*/ 327 w 359"/>
                <a:gd name="T21" fmla="*/ 292 h 292"/>
                <a:gd name="T22" fmla="*/ 333 w 359"/>
                <a:gd name="T23" fmla="*/ 286 h 292"/>
                <a:gd name="T24" fmla="*/ 327 w 359"/>
                <a:gd name="T25" fmla="*/ 279 h 292"/>
                <a:gd name="T26" fmla="*/ 226 w 359"/>
                <a:gd name="T27" fmla="*/ 279 h 292"/>
                <a:gd name="T28" fmla="*/ 226 w 359"/>
                <a:gd name="T29" fmla="*/ 261 h 292"/>
                <a:gd name="T30" fmla="*/ 332 w 359"/>
                <a:gd name="T31" fmla="*/ 261 h 292"/>
                <a:gd name="T32" fmla="*/ 359 w 359"/>
                <a:gd name="T33" fmla="*/ 234 h 292"/>
                <a:gd name="T34" fmla="*/ 359 w 359"/>
                <a:gd name="T35" fmla="*/ 27 h 292"/>
                <a:gd name="T36" fmla="*/ 332 w 359"/>
                <a:gd name="T37" fmla="*/ 0 h 292"/>
                <a:gd name="T38" fmla="*/ 340 w 359"/>
                <a:gd name="T39" fmla="*/ 215 h 292"/>
                <a:gd name="T40" fmla="*/ 316 w 359"/>
                <a:gd name="T41" fmla="*/ 238 h 292"/>
                <a:gd name="T42" fmla="*/ 45 w 359"/>
                <a:gd name="T43" fmla="*/ 238 h 292"/>
                <a:gd name="T44" fmla="*/ 21 w 359"/>
                <a:gd name="T45" fmla="*/ 215 h 292"/>
                <a:gd name="T46" fmla="*/ 21 w 359"/>
                <a:gd name="T47" fmla="*/ 40 h 292"/>
                <a:gd name="T48" fmla="*/ 45 w 359"/>
                <a:gd name="T49" fmla="*/ 17 h 292"/>
                <a:gd name="T50" fmla="*/ 316 w 359"/>
                <a:gd name="T51" fmla="*/ 17 h 292"/>
                <a:gd name="T52" fmla="*/ 340 w 359"/>
                <a:gd name="T53" fmla="*/ 40 h 292"/>
                <a:gd name="T54" fmla="*/ 340 w 359"/>
                <a:gd name="T55" fmla="*/ 2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292">
                  <a:moveTo>
                    <a:pt x="3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49"/>
                    <a:pt x="12" y="261"/>
                    <a:pt x="27" y="261"/>
                  </a:cubicBezTo>
                  <a:cubicBezTo>
                    <a:pt x="147" y="261"/>
                    <a:pt x="147" y="261"/>
                    <a:pt x="147" y="261"/>
                  </a:cubicBezTo>
                  <a:cubicBezTo>
                    <a:pt x="147" y="279"/>
                    <a:pt x="147" y="279"/>
                    <a:pt x="147" y="279"/>
                  </a:cubicBezTo>
                  <a:cubicBezTo>
                    <a:pt x="33" y="279"/>
                    <a:pt x="33" y="279"/>
                    <a:pt x="33" y="279"/>
                  </a:cubicBezTo>
                  <a:cubicBezTo>
                    <a:pt x="30" y="279"/>
                    <a:pt x="27" y="282"/>
                    <a:pt x="27" y="286"/>
                  </a:cubicBezTo>
                  <a:cubicBezTo>
                    <a:pt x="27" y="289"/>
                    <a:pt x="30" y="292"/>
                    <a:pt x="33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30" y="292"/>
                    <a:pt x="333" y="289"/>
                    <a:pt x="333" y="286"/>
                  </a:cubicBezTo>
                  <a:cubicBezTo>
                    <a:pt x="333" y="282"/>
                    <a:pt x="330" y="279"/>
                    <a:pt x="327" y="279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47" y="261"/>
                    <a:pt x="359" y="249"/>
                    <a:pt x="359" y="234"/>
                  </a:cubicBezTo>
                  <a:cubicBezTo>
                    <a:pt x="359" y="27"/>
                    <a:pt x="359" y="27"/>
                    <a:pt x="359" y="27"/>
                  </a:cubicBezTo>
                  <a:cubicBezTo>
                    <a:pt x="359" y="12"/>
                    <a:pt x="347" y="0"/>
                    <a:pt x="332" y="0"/>
                  </a:cubicBezTo>
                  <a:close/>
                  <a:moveTo>
                    <a:pt x="340" y="215"/>
                  </a:moveTo>
                  <a:cubicBezTo>
                    <a:pt x="340" y="228"/>
                    <a:pt x="329" y="238"/>
                    <a:pt x="316" y="238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31" y="238"/>
                    <a:pt x="21" y="228"/>
                    <a:pt x="21" y="21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7"/>
                    <a:pt x="31" y="17"/>
                    <a:pt x="45" y="17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329" y="17"/>
                    <a:pt x="340" y="27"/>
                    <a:pt x="340" y="40"/>
                  </a:cubicBezTo>
                  <a:lnTo>
                    <a:pt x="340" y="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Oval 43"/>
            <p:cNvSpPr>
              <a:spLocks noChangeArrowheads="1"/>
            </p:cNvSpPr>
            <p:nvPr/>
          </p:nvSpPr>
          <p:spPr bwMode="auto">
            <a:xfrm>
              <a:off x="10762755" y="5612064"/>
              <a:ext cx="101600" cy="97928"/>
            </a:xfrm>
            <a:prstGeom prst="ellipse">
              <a:avLst/>
            </a:pr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10712567" y="5372752"/>
              <a:ext cx="181779" cy="145056"/>
            </a:xfrm>
            <a:custGeom>
              <a:avLst/>
              <a:gdLst>
                <a:gd name="T0" fmla="*/ 4 w 297"/>
                <a:gd name="T1" fmla="*/ 237 h 237"/>
                <a:gd name="T2" fmla="*/ 0 w 297"/>
                <a:gd name="T3" fmla="*/ 0 h 237"/>
                <a:gd name="T4" fmla="*/ 295 w 297"/>
                <a:gd name="T5" fmla="*/ 8 h 237"/>
                <a:gd name="T6" fmla="*/ 297 w 297"/>
                <a:gd name="T7" fmla="*/ 237 h 237"/>
                <a:gd name="T8" fmla="*/ 4 w 29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37">
                  <a:moveTo>
                    <a:pt x="4" y="237"/>
                  </a:moveTo>
                  <a:lnTo>
                    <a:pt x="0" y="0"/>
                  </a:lnTo>
                  <a:lnTo>
                    <a:pt x="295" y="8"/>
                  </a:lnTo>
                  <a:lnTo>
                    <a:pt x="297" y="237"/>
                  </a:lnTo>
                  <a:lnTo>
                    <a:pt x="4" y="237"/>
                  </a:lnTo>
                  <a:close/>
                </a:path>
              </a:pathLst>
            </a:cu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10686249" y="5307875"/>
              <a:ext cx="238700" cy="440064"/>
            </a:xfrm>
            <a:custGeom>
              <a:avLst/>
              <a:gdLst>
                <a:gd name="T0" fmla="*/ 83 w 165"/>
                <a:gd name="T1" fmla="*/ 0 h 304"/>
                <a:gd name="T2" fmla="*/ 0 w 165"/>
                <a:gd name="T3" fmla="*/ 69 h 304"/>
                <a:gd name="T4" fmla="*/ 0 w 165"/>
                <a:gd name="T5" fmla="*/ 236 h 304"/>
                <a:gd name="T6" fmla="*/ 83 w 165"/>
                <a:gd name="T7" fmla="*/ 304 h 304"/>
                <a:gd name="T8" fmla="*/ 165 w 165"/>
                <a:gd name="T9" fmla="*/ 236 h 304"/>
                <a:gd name="T10" fmla="*/ 165 w 165"/>
                <a:gd name="T11" fmla="*/ 69 h 304"/>
                <a:gd name="T12" fmla="*/ 83 w 165"/>
                <a:gd name="T13" fmla="*/ 0 h 304"/>
                <a:gd name="T14" fmla="*/ 85 w 165"/>
                <a:gd name="T15" fmla="*/ 265 h 304"/>
                <a:gd name="T16" fmla="*/ 65 w 165"/>
                <a:gd name="T17" fmla="*/ 245 h 304"/>
                <a:gd name="T18" fmla="*/ 85 w 165"/>
                <a:gd name="T19" fmla="*/ 225 h 304"/>
                <a:gd name="T20" fmla="*/ 105 w 165"/>
                <a:gd name="T21" fmla="*/ 245 h 304"/>
                <a:gd name="T22" fmla="*/ 85 w 165"/>
                <a:gd name="T23" fmla="*/ 265 h 304"/>
                <a:gd name="T24" fmla="*/ 129 w 165"/>
                <a:gd name="T25" fmla="*/ 124 h 304"/>
                <a:gd name="T26" fmla="*/ 38 w 165"/>
                <a:gd name="T27" fmla="*/ 124 h 304"/>
                <a:gd name="T28" fmla="*/ 31 w 165"/>
                <a:gd name="T29" fmla="*/ 117 h 304"/>
                <a:gd name="T30" fmla="*/ 38 w 165"/>
                <a:gd name="T31" fmla="*/ 110 h 304"/>
                <a:gd name="T32" fmla="*/ 129 w 165"/>
                <a:gd name="T33" fmla="*/ 110 h 304"/>
                <a:gd name="T34" fmla="*/ 136 w 165"/>
                <a:gd name="T35" fmla="*/ 117 h 304"/>
                <a:gd name="T36" fmla="*/ 129 w 165"/>
                <a:gd name="T37" fmla="*/ 124 h 304"/>
                <a:gd name="T38" fmla="*/ 129 w 165"/>
                <a:gd name="T39" fmla="*/ 75 h 304"/>
                <a:gd name="T40" fmla="*/ 38 w 165"/>
                <a:gd name="T41" fmla="*/ 75 h 304"/>
                <a:gd name="T42" fmla="*/ 31 w 165"/>
                <a:gd name="T43" fmla="*/ 68 h 304"/>
                <a:gd name="T44" fmla="*/ 38 w 165"/>
                <a:gd name="T45" fmla="*/ 61 h 304"/>
                <a:gd name="T46" fmla="*/ 129 w 165"/>
                <a:gd name="T47" fmla="*/ 61 h 304"/>
                <a:gd name="T48" fmla="*/ 136 w 165"/>
                <a:gd name="T49" fmla="*/ 68 h 304"/>
                <a:gd name="T50" fmla="*/ 129 w 165"/>
                <a:gd name="T51" fmla="*/ 7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" h="304">
                  <a:moveTo>
                    <a:pt x="83" y="0"/>
                  </a:moveTo>
                  <a:cubicBezTo>
                    <a:pt x="37" y="0"/>
                    <a:pt x="3" y="8"/>
                    <a:pt x="0" y="69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" y="299"/>
                    <a:pt x="37" y="304"/>
                    <a:pt x="83" y="304"/>
                  </a:cubicBezTo>
                  <a:cubicBezTo>
                    <a:pt x="128" y="304"/>
                    <a:pt x="165" y="296"/>
                    <a:pt x="165" y="236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4" y="15"/>
                    <a:pt x="128" y="0"/>
                    <a:pt x="83" y="0"/>
                  </a:cubicBezTo>
                  <a:close/>
                  <a:moveTo>
                    <a:pt x="85" y="265"/>
                  </a:moveTo>
                  <a:cubicBezTo>
                    <a:pt x="74" y="265"/>
                    <a:pt x="65" y="256"/>
                    <a:pt x="65" y="245"/>
                  </a:cubicBezTo>
                  <a:cubicBezTo>
                    <a:pt x="65" y="234"/>
                    <a:pt x="74" y="225"/>
                    <a:pt x="85" y="225"/>
                  </a:cubicBezTo>
                  <a:cubicBezTo>
                    <a:pt x="96" y="225"/>
                    <a:pt x="105" y="234"/>
                    <a:pt x="105" y="245"/>
                  </a:cubicBezTo>
                  <a:cubicBezTo>
                    <a:pt x="105" y="256"/>
                    <a:pt x="96" y="265"/>
                    <a:pt x="85" y="265"/>
                  </a:cubicBezTo>
                  <a:close/>
                  <a:moveTo>
                    <a:pt x="129" y="124"/>
                  </a:moveTo>
                  <a:cubicBezTo>
                    <a:pt x="38" y="124"/>
                    <a:pt x="38" y="124"/>
                    <a:pt x="38" y="124"/>
                  </a:cubicBezTo>
                  <a:cubicBezTo>
                    <a:pt x="34" y="124"/>
                    <a:pt x="31" y="121"/>
                    <a:pt x="31" y="117"/>
                  </a:cubicBezTo>
                  <a:cubicBezTo>
                    <a:pt x="31" y="113"/>
                    <a:pt x="34" y="110"/>
                    <a:pt x="38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33" y="110"/>
                    <a:pt x="136" y="113"/>
                    <a:pt x="136" y="117"/>
                  </a:cubicBezTo>
                  <a:cubicBezTo>
                    <a:pt x="136" y="121"/>
                    <a:pt x="133" y="124"/>
                    <a:pt x="129" y="124"/>
                  </a:cubicBezTo>
                  <a:close/>
                  <a:moveTo>
                    <a:pt x="129" y="75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34" y="75"/>
                    <a:pt x="31" y="72"/>
                    <a:pt x="31" y="68"/>
                  </a:cubicBezTo>
                  <a:cubicBezTo>
                    <a:pt x="31" y="64"/>
                    <a:pt x="34" y="61"/>
                    <a:pt x="38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3" y="61"/>
                    <a:pt x="136" y="64"/>
                    <a:pt x="136" y="68"/>
                  </a:cubicBezTo>
                  <a:cubicBezTo>
                    <a:pt x="136" y="72"/>
                    <a:pt x="133" y="75"/>
                    <a:pt x="129" y="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8761964" y="3117960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8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8671992" y="3077565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8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8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2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8580797" y="3035333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4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20" y="0"/>
                    <a:pt x="9" y="5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9"/>
            <p:cNvSpPr/>
            <p:nvPr/>
          </p:nvSpPr>
          <p:spPr bwMode="auto">
            <a:xfrm>
              <a:off x="8489602" y="2994938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4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5" y="14"/>
                  </a:cubicBezTo>
                  <a:cubicBezTo>
                    <a:pt x="0" y="23"/>
                    <a:pt x="5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8400242" y="2954543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8309047" y="2912311"/>
              <a:ext cx="61817" cy="62429"/>
            </a:xfrm>
            <a:custGeom>
              <a:avLst/>
              <a:gdLst>
                <a:gd name="T0" fmla="*/ 39 w 43"/>
                <a:gd name="T1" fmla="*/ 29 h 43"/>
                <a:gd name="T2" fmla="*/ 29 w 43"/>
                <a:gd name="T3" fmla="*/ 5 h 43"/>
                <a:gd name="T4" fmla="*/ 5 w 43"/>
                <a:gd name="T5" fmla="*/ 14 h 43"/>
                <a:gd name="T6" fmla="*/ 14 w 43"/>
                <a:gd name="T7" fmla="*/ 39 h 43"/>
                <a:gd name="T8" fmla="*/ 39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29"/>
                  </a:moveTo>
                  <a:cubicBezTo>
                    <a:pt x="43" y="20"/>
                    <a:pt x="39" y="9"/>
                    <a:pt x="29" y="5"/>
                  </a:cubicBezTo>
                  <a:cubicBezTo>
                    <a:pt x="20" y="0"/>
                    <a:pt x="9" y="5"/>
                    <a:pt x="5" y="14"/>
                  </a:cubicBezTo>
                  <a:cubicBezTo>
                    <a:pt x="0" y="23"/>
                    <a:pt x="5" y="34"/>
                    <a:pt x="14" y="39"/>
                  </a:cubicBezTo>
                  <a:cubicBezTo>
                    <a:pt x="23" y="43"/>
                    <a:pt x="34" y="39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8219075" y="2871916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9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8127880" y="2831521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3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19"/>
                    <a:pt x="39" y="8"/>
                    <a:pt x="29" y="4"/>
                  </a:cubicBezTo>
                  <a:cubicBezTo>
                    <a:pt x="20" y="0"/>
                    <a:pt x="9" y="4"/>
                    <a:pt x="5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8037909" y="2789289"/>
              <a:ext cx="61205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19" y="0"/>
                    <a:pt x="8" y="5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5"/>
            <p:cNvSpPr/>
            <p:nvPr/>
          </p:nvSpPr>
          <p:spPr bwMode="auto">
            <a:xfrm>
              <a:off x="7947325" y="2748894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7857354" y="2708499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7"/>
            <p:cNvSpPr/>
            <p:nvPr/>
          </p:nvSpPr>
          <p:spPr bwMode="auto">
            <a:xfrm>
              <a:off x="7766158" y="2666267"/>
              <a:ext cx="62429" cy="62429"/>
            </a:xfrm>
            <a:custGeom>
              <a:avLst/>
              <a:gdLst>
                <a:gd name="T0" fmla="*/ 38 w 43"/>
                <a:gd name="T1" fmla="*/ 29 h 43"/>
                <a:gd name="T2" fmla="*/ 29 w 43"/>
                <a:gd name="T3" fmla="*/ 5 h 43"/>
                <a:gd name="T4" fmla="*/ 4 w 43"/>
                <a:gd name="T5" fmla="*/ 14 h 43"/>
                <a:gd name="T6" fmla="*/ 14 w 43"/>
                <a:gd name="T7" fmla="*/ 39 h 43"/>
                <a:gd name="T8" fmla="*/ 38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29"/>
                  </a:moveTo>
                  <a:cubicBezTo>
                    <a:pt x="43" y="20"/>
                    <a:pt x="38" y="9"/>
                    <a:pt x="29" y="5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8"/>
            <p:cNvSpPr/>
            <p:nvPr/>
          </p:nvSpPr>
          <p:spPr bwMode="auto">
            <a:xfrm>
              <a:off x="7676187" y="2625872"/>
              <a:ext cx="61205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8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9"/>
            <p:cNvSpPr/>
            <p:nvPr/>
          </p:nvSpPr>
          <p:spPr bwMode="auto">
            <a:xfrm>
              <a:off x="7584992" y="2585476"/>
              <a:ext cx="62429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3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19"/>
                    <a:pt x="38" y="8"/>
                    <a:pt x="29" y="4"/>
                  </a:cubicBezTo>
                  <a:cubicBezTo>
                    <a:pt x="20" y="0"/>
                    <a:pt x="9" y="4"/>
                    <a:pt x="4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60"/>
            <p:cNvSpPr/>
            <p:nvPr/>
          </p:nvSpPr>
          <p:spPr bwMode="auto">
            <a:xfrm>
              <a:off x="7495632" y="2543245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8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8" y="5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2" y="43"/>
                    <a:pt x="33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61"/>
            <p:cNvSpPr/>
            <p:nvPr/>
          </p:nvSpPr>
          <p:spPr bwMode="auto">
            <a:xfrm>
              <a:off x="7999350" y="3610048"/>
              <a:ext cx="54472" cy="53248"/>
            </a:xfrm>
            <a:custGeom>
              <a:avLst/>
              <a:gdLst>
                <a:gd name="T0" fmla="*/ 38 w 38"/>
                <a:gd name="T1" fmla="*/ 19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Oval 62"/>
            <p:cNvSpPr>
              <a:spLocks noChangeArrowheads="1"/>
            </p:cNvSpPr>
            <p:nvPr/>
          </p:nvSpPr>
          <p:spPr bwMode="auto">
            <a:xfrm>
              <a:off x="7900809" y="3610048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Oval 63"/>
            <p:cNvSpPr>
              <a:spLocks noChangeArrowheads="1"/>
            </p:cNvSpPr>
            <p:nvPr/>
          </p:nvSpPr>
          <p:spPr bwMode="auto">
            <a:xfrm>
              <a:off x="7801045" y="3611272"/>
              <a:ext cx="53248" cy="5386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64"/>
            <p:cNvSpPr/>
            <p:nvPr/>
          </p:nvSpPr>
          <p:spPr bwMode="auto">
            <a:xfrm>
              <a:off x="7701281" y="3611272"/>
              <a:ext cx="54472" cy="53860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65"/>
            <p:cNvSpPr/>
            <p:nvPr/>
          </p:nvSpPr>
          <p:spPr bwMode="auto">
            <a:xfrm>
              <a:off x="7602741" y="3611272"/>
              <a:ext cx="53248" cy="53860"/>
            </a:xfrm>
            <a:custGeom>
              <a:avLst/>
              <a:gdLst>
                <a:gd name="T0" fmla="*/ 37 w 37"/>
                <a:gd name="T1" fmla="*/ 19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9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Oval 66"/>
            <p:cNvSpPr>
              <a:spLocks noChangeArrowheads="1"/>
            </p:cNvSpPr>
            <p:nvPr/>
          </p:nvSpPr>
          <p:spPr bwMode="auto">
            <a:xfrm>
              <a:off x="7502977" y="3611272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7"/>
            <p:cNvSpPr/>
            <p:nvPr/>
          </p:nvSpPr>
          <p:spPr bwMode="auto">
            <a:xfrm>
              <a:off x="7403213" y="3613108"/>
              <a:ext cx="54472" cy="53248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8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8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8"/>
            <p:cNvSpPr/>
            <p:nvPr/>
          </p:nvSpPr>
          <p:spPr bwMode="auto">
            <a:xfrm>
              <a:off x="7304673" y="3613108"/>
              <a:ext cx="53248" cy="53248"/>
            </a:xfrm>
            <a:custGeom>
              <a:avLst/>
              <a:gdLst>
                <a:gd name="T0" fmla="*/ 37 w 37"/>
                <a:gd name="T1" fmla="*/ 18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8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Oval 69"/>
            <p:cNvSpPr>
              <a:spLocks noChangeArrowheads="1"/>
            </p:cNvSpPr>
            <p:nvPr/>
          </p:nvSpPr>
          <p:spPr bwMode="auto">
            <a:xfrm>
              <a:off x="7204909" y="3613108"/>
              <a:ext cx="53248" cy="532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70"/>
            <p:cNvSpPr/>
            <p:nvPr/>
          </p:nvSpPr>
          <p:spPr bwMode="auto">
            <a:xfrm>
              <a:off x="7850009" y="4424687"/>
              <a:ext cx="60593" cy="61205"/>
            </a:xfrm>
            <a:custGeom>
              <a:avLst/>
              <a:gdLst>
                <a:gd name="T0" fmla="*/ 37 w 42"/>
                <a:gd name="T1" fmla="*/ 12 h 42"/>
                <a:gd name="T2" fmla="*/ 12 w 42"/>
                <a:gd name="T3" fmla="*/ 4 h 42"/>
                <a:gd name="T4" fmla="*/ 4 w 42"/>
                <a:gd name="T5" fmla="*/ 30 h 42"/>
                <a:gd name="T6" fmla="*/ 30 w 42"/>
                <a:gd name="T7" fmla="*/ 37 h 42"/>
                <a:gd name="T8" fmla="*/ 37 w 42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7" y="12"/>
                  </a:moveTo>
                  <a:cubicBezTo>
                    <a:pt x="33" y="3"/>
                    <a:pt x="21" y="0"/>
                    <a:pt x="12" y="4"/>
                  </a:cubicBezTo>
                  <a:cubicBezTo>
                    <a:pt x="3" y="9"/>
                    <a:pt x="0" y="21"/>
                    <a:pt x="4" y="30"/>
                  </a:cubicBezTo>
                  <a:cubicBezTo>
                    <a:pt x="9" y="39"/>
                    <a:pt x="21" y="42"/>
                    <a:pt x="30" y="37"/>
                  </a:cubicBezTo>
                  <a:cubicBezTo>
                    <a:pt x="39" y="32"/>
                    <a:pt x="42" y="21"/>
                    <a:pt x="37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71"/>
            <p:cNvSpPr/>
            <p:nvPr/>
          </p:nvSpPr>
          <p:spPr bwMode="auto">
            <a:xfrm>
              <a:off x="7761874" y="4471203"/>
              <a:ext cx="62429" cy="62429"/>
            </a:xfrm>
            <a:custGeom>
              <a:avLst/>
              <a:gdLst>
                <a:gd name="T0" fmla="*/ 38 w 43"/>
                <a:gd name="T1" fmla="*/ 12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39" y="33"/>
                    <a:pt x="43" y="22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72"/>
            <p:cNvSpPr/>
            <p:nvPr/>
          </p:nvSpPr>
          <p:spPr bwMode="auto">
            <a:xfrm>
              <a:off x="7674963" y="4517718"/>
              <a:ext cx="60593" cy="61817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4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2" y="4"/>
                    <a:pt x="21" y="0"/>
                    <a:pt x="12" y="5"/>
                  </a:cubicBezTo>
                  <a:cubicBezTo>
                    <a:pt x="3" y="10"/>
                    <a:pt x="0" y="21"/>
                    <a:pt x="4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73"/>
            <p:cNvSpPr/>
            <p:nvPr/>
          </p:nvSpPr>
          <p:spPr bwMode="auto">
            <a:xfrm>
              <a:off x="7586828" y="4565458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2 w 43"/>
                <a:gd name="T3" fmla="*/ 5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2" y="5"/>
                  </a:cubicBezTo>
                  <a:cubicBezTo>
                    <a:pt x="3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74"/>
            <p:cNvSpPr/>
            <p:nvPr/>
          </p:nvSpPr>
          <p:spPr bwMode="auto">
            <a:xfrm>
              <a:off x="7498693" y="4611974"/>
              <a:ext cx="61817" cy="61817"/>
            </a:xfrm>
            <a:custGeom>
              <a:avLst/>
              <a:gdLst>
                <a:gd name="T0" fmla="*/ 38 w 43"/>
                <a:gd name="T1" fmla="*/ 13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3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40" y="33"/>
                    <a:pt x="43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75"/>
            <p:cNvSpPr/>
            <p:nvPr/>
          </p:nvSpPr>
          <p:spPr bwMode="auto">
            <a:xfrm>
              <a:off x="7411781" y="4657878"/>
              <a:ext cx="60593" cy="62429"/>
            </a:xfrm>
            <a:custGeom>
              <a:avLst/>
              <a:gdLst>
                <a:gd name="T0" fmla="*/ 38 w 42"/>
                <a:gd name="T1" fmla="*/ 13 h 43"/>
                <a:gd name="T2" fmla="*/ 12 w 42"/>
                <a:gd name="T3" fmla="*/ 5 h 43"/>
                <a:gd name="T4" fmla="*/ 5 w 42"/>
                <a:gd name="T5" fmla="*/ 31 h 43"/>
                <a:gd name="T6" fmla="*/ 30 w 42"/>
                <a:gd name="T7" fmla="*/ 38 h 43"/>
                <a:gd name="T8" fmla="*/ 38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1"/>
                  </a:cubicBezTo>
                  <a:cubicBezTo>
                    <a:pt x="10" y="40"/>
                    <a:pt x="21" y="43"/>
                    <a:pt x="30" y="38"/>
                  </a:cubicBezTo>
                  <a:cubicBezTo>
                    <a:pt x="39" y="33"/>
                    <a:pt x="42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76"/>
            <p:cNvSpPr/>
            <p:nvPr/>
          </p:nvSpPr>
          <p:spPr bwMode="auto">
            <a:xfrm>
              <a:off x="7323646" y="4705618"/>
              <a:ext cx="61817" cy="61205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5 h 42"/>
                <a:gd name="T4" fmla="*/ 5 w 43"/>
                <a:gd name="T5" fmla="*/ 30 h 42"/>
                <a:gd name="T6" fmla="*/ 30 w 43"/>
                <a:gd name="T7" fmla="*/ 38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2"/>
                    <a:pt x="30" y="38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77"/>
            <p:cNvSpPr/>
            <p:nvPr/>
          </p:nvSpPr>
          <p:spPr bwMode="auto">
            <a:xfrm>
              <a:off x="7236735" y="4752134"/>
              <a:ext cx="60593" cy="62429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5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78"/>
            <p:cNvSpPr/>
            <p:nvPr/>
          </p:nvSpPr>
          <p:spPr bwMode="auto">
            <a:xfrm>
              <a:off x="7147988" y="4799873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4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4"/>
                  </a:cubicBezTo>
                  <a:cubicBezTo>
                    <a:pt x="4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2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79"/>
            <p:cNvSpPr/>
            <p:nvPr/>
          </p:nvSpPr>
          <p:spPr bwMode="auto">
            <a:xfrm>
              <a:off x="8528773" y="4584432"/>
              <a:ext cx="62429" cy="60593"/>
            </a:xfrm>
            <a:custGeom>
              <a:avLst/>
              <a:gdLst>
                <a:gd name="T0" fmla="*/ 31 w 43"/>
                <a:gd name="T1" fmla="*/ 6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6"/>
                  </a:moveTo>
                  <a:cubicBezTo>
                    <a:pt x="23" y="0"/>
                    <a:pt x="11" y="3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80"/>
            <p:cNvSpPr/>
            <p:nvPr/>
          </p:nvSpPr>
          <p:spPr bwMode="auto">
            <a:xfrm>
              <a:off x="8474912" y="4668283"/>
              <a:ext cx="62429" cy="60593"/>
            </a:xfrm>
            <a:custGeom>
              <a:avLst/>
              <a:gdLst>
                <a:gd name="T0" fmla="*/ 31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1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81"/>
            <p:cNvSpPr/>
            <p:nvPr/>
          </p:nvSpPr>
          <p:spPr bwMode="auto">
            <a:xfrm>
              <a:off x="8421664" y="4752134"/>
              <a:ext cx="62429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82"/>
            <p:cNvSpPr/>
            <p:nvPr/>
          </p:nvSpPr>
          <p:spPr bwMode="auto">
            <a:xfrm>
              <a:off x="8368416" y="4835984"/>
              <a:ext cx="61817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2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83"/>
            <p:cNvSpPr/>
            <p:nvPr/>
          </p:nvSpPr>
          <p:spPr bwMode="auto">
            <a:xfrm>
              <a:off x="8314555" y="4919835"/>
              <a:ext cx="62429" cy="61205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19"/>
                    <a:pt x="3" y="31"/>
                    <a:pt x="12" y="37"/>
                  </a:cubicBezTo>
                  <a:cubicBezTo>
                    <a:pt x="20" y="42"/>
                    <a:pt x="32" y="39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84"/>
            <p:cNvSpPr/>
            <p:nvPr/>
          </p:nvSpPr>
          <p:spPr bwMode="auto">
            <a:xfrm>
              <a:off x="8261307" y="5002462"/>
              <a:ext cx="61817" cy="62429"/>
            </a:xfrm>
            <a:custGeom>
              <a:avLst/>
              <a:gdLst>
                <a:gd name="T0" fmla="*/ 32 w 43"/>
                <a:gd name="T1" fmla="*/ 6 h 43"/>
                <a:gd name="T2" fmla="*/ 6 w 43"/>
                <a:gd name="T3" fmla="*/ 12 h 43"/>
                <a:gd name="T4" fmla="*/ 12 w 43"/>
                <a:gd name="T5" fmla="*/ 37 h 43"/>
                <a:gd name="T6" fmla="*/ 37 w 43"/>
                <a:gd name="T7" fmla="*/ 32 h 43"/>
                <a:gd name="T8" fmla="*/ 32 w 43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2" y="6"/>
                  </a:moveTo>
                  <a:cubicBezTo>
                    <a:pt x="23" y="0"/>
                    <a:pt x="12" y="3"/>
                    <a:pt x="6" y="12"/>
                  </a:cubicBezTo>
                  <a:cubicBezTo>
                    <a:pt x="0" y="20"/>
                    <a:pt x="3" y="32"/>
                    <a:pt x="12" y="37"/>
                  </a:cubicBezTo>
                  <a:cubicBezTo>
                    <a:pt x="20" y="43"/>
                    <a:pt x="32" y="40"/>
                    <a:pt x="37" y="32"/>
                  </a:cubicBezTo>
                  <a:cubicBezTo>
                    <a:pt x="43" y="23"/>
                    <a:pt x="40" y="12"/>
                    <a:pt x="32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85"/>
            <p:cNvSpPr/>
            <p:nvPr/>
          </p:nvSpPr>
          <p:spPr bwMode="auto">
            <a:xfrm>
              <a:off x="8208671" y="5086313"/>
              <a:ext cx="61205" cy="62429"/>
            </a:xfrm>
            <a:custGeom>
              <a:avLst/>
              <a:gdLst>
                <a:gd name="T0" fmla="*/ 31 w 42"/>
                <a:gd name="T1" fmla="*/ 6 h 43"/>
                <a:gd name="T2" fmla="*/ 5 w 42"/>
                <a:gd name="T3" fmla="*/ 12 h 43"/>
                <a:gd name="T4" fmla="*/ 11 w 42"/>
                <a:gd name="T5" fmla="*/ 37 h 43"/>
                <a:gd name="T6" fmla="*/ 37 w 42"/>
                <a:gd name="T7" fmla="*/ 32 h 43"/>
                <a:gd name="T8" fmla="*/ 31 w 42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1" y="6"/>
                  </a:moveTo>
                  <a:cubicBezTo>
                    <a:pt x="22" y="0"/>
                    <a:pt x="11" y="3"/>
                    <a:pt x="5" y="12"/>
                  </a:cubicBezTo>
                  <a:cubicBezTo>
                    <a:pt x="0" y="20"/>
                    <a:pt x="2" y="32"/>
                    <a:pt x="11" y="37"/>
                  </a:cubicBezTo>
                  <a:cubicBezTo>
                    <a:pt x="19" y="43"/>
                    <a:pt x="31" y="40"/>
                    <a:pt x="37" y="32"/>
                  </a:cubicBezTo>
                  <a:cubicBezTo>
                    <a:pt x="42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86"/>
            <p:cNvSpPr/>
            <p:nvPr/>
          </p:nvSpPr>
          <p:spPr bwMode="auto">
            <a:xfrm>
              <a:off x="9346472" y="4782736"/>
              <a:ext cx="57533" cy="57533"/>
            </a:xfrm>
            <a:custGeom>
              <a:avLst/>
              <a:gdLst>
                <a:gd name="T0" fmla="*/ 22 w 40"/>
                <a:gd name="T1" fmla="*/ 1 h 40"/>
                <a:gd name="T2" fmla="*/ 1 w 40"/>
                <a:gd name="T3" fmla="*/ 17 h 40"/>
                <a:gd name="T4" fmla="*/ 17 w 40"/>
                <a:gd name="T5" fmla="*/ 38 h 40"/>
                <a:gd name="T6" fmla="*/ 38 w 40"/>
                <a:gd name="T7" fmla="*/ 22 h 40"/>
                <a:gd name="T8" fmla="*/ 22 w 40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40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7"/>
            <p:cNvSpPr/>
            <p:nvPr/>
          </p:nvSpPr>
          <p:spPr bwMode="auto">
            <a:xfrm>
              <a:off x="9331782" y="4880664"/>
              <a:ext cx="58145" cy="56921"/>
            </a:xfrm>
            <a:custGeom>
              <a:avLst/>
              <a:gdLst>
                <a:gd name="T0" fmla="*/ 22 w 40"/>
                <a:gd name="T1" fmla="*/ 1 h 39"/>
                <a:gd name="T2" fmla="*/ 1 w 40"/>
                <a:gd name="T3" fmla="*/ 17 h 39"/>
                <a:gd name="T4" fmla="*/ 17 w 40"/>
                <a:gd name="T5" fmla="*/ 38 h 39"/>
                <a:gd name="T6" fmla="*/ 38 w 40"/>
                <a:gd name="T7" fmla="*/ 22 h 39"/>
                <a:gd name="T8" fmla="*/ 22 w 40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39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88"/>
            <p:cNvSpPr/>
            <p:nvPr/>
          </p:nvSpPr>
          <p:spPr bwMode="auto">
            <a:xfrm>
              <a:off x="9317093" y="4977980"/>
              <a:ext cx="58145" cy="57533"/>
            </a:xfrm>
            <a:custGeom>
              <a:avLst/>
              <a:gdLst>
                <a:gd name="T0" fmla="*/ 22 w 40"/>
                <a:gd name="T1" fmla="*/ 2 h 40"/>
                <a:gd name="T2" fmla="*/ 1 w 40"/>
                <a:gd name="T3" fmla="*/ 18 h 40"/>
                <a:gd name="T4" fmla="*/ 17 w 40"/>
                <a:gd name="T5" fmla="*/ 39 h 40"/>
                <a:gd name="T6" fmla="*/ 38 w 40"/>
                <a:gd name="T7" fmla="*/ 23 h 40"/>
                <a:gd name="T8" fmla="*/ 22 w 40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2"/>
                  </a:moveTo>
                  <a:cubicBezTo>
                    <a:pt x="12" y="0"/>
                    <a:pt x="3" y="7"/>
                    <a:pt x="1" y="18"/>
                  </a:cubicBezTo>
                  <a:cubicBezTo>
                    <a:pt x="0" y="28"/>
                    <a:pt x="7" y="37"/>
                    <a:pt x="17" y="39"/>
                  </a:cubicBezTo>
                  <a:cubicBezTo>
                    <a:pt x="27" y="40"/>
                    <a:pt x="36" y="33"/>
                    <a:pt x="38" y="23"/>
                  </a:cubicBezTo>
                  <a:cubicBezTo>
                    <a:pt x="40" y="13"/>
                    <a:pt x="32" y="3"/>
                    <a:pt x="22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89"/>
            <p:cNvSpPr/>
            <p:nvPr/>
          </p:nvSpPr>
          <p:spPr bwMode="auto">
            <a:xfrm>
              <a:off x="10301270" y="4574027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3 w 42"/>
                <a:gd name="T3" fmla="*/ 26 h 42"/>
                <a:gd name="T4" fmla="*/ 27 w 42"/>
                <a:gd name="T5" fmla="*/ 39 h 42"/>
                <a:gd name="T6" fmla="*/ 39 w 42"/>
                <a:gd name="T7" fmla="*/ 15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6"/>
                    <a:pt x="0" y="17"/>
                    <a:pt x="3" y="26"/>
                  </a:cubicBezTo>
                  <a:cubicBezTo>
                    <a:pt x="7" y="36"/>
                    <a:pt x="17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6" y="5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90"/>
            <p:cNvSpPr/>
            <p:nvPr/>
          </p:nvSpPr>
          <p:spPr bwMode="auto">
            <a:xfrm>
              <a:off x="10331872" y="4668283"/>
              <a:ext cx="60593" cy="60593"/>
            </a:xfrm>
            <a:custGeom>
              <a:avLst/>
              <a:gdLst>
                <a:gd name="T0" fmla="*/ 15 w 42"/>
                <a:gd name="T1" fmla="*/ 4 h 42"/>
                <a:gd name="T2" fmla="*/ 3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5 w 42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5" y="4"/>
                  </a:moveTo>
                  <a:cubicBezTo>
                    <a:pt x="5" y="7"/>
                    <a:pt x="0" y="17"/>
                    <a:pt x="3" y="27"/>
                  </a:cubicBezTo>
                  <a:cubicBezTo>
                    <a:pt x="6" y="37"/>
                    <a:pt x="17" y="42"/>
                    <a:pt x="27" y="39"/>
                  </a:cubicBezTo>
                  <a:cubicBezTo>
                    <a:pt x="36" y="36"/>
                    <a:pt x="42" y="25"/>
                    <a:pt x="39" y="16"/>
                  </a:cubicBezTo>
                  <a:cubicBezTo>
                    <a:pt x="36" y="6"/>
                    <a:pt x="25" y="0"/>
                    <a:pt x="15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91"/>
            <p:cNvSpPr/>
            <p:nvPr/>
          </p:nvSpPr>
          <p:spPr bwMode="auto">
            <a:xfrm>
              <a:off x="10361863" y="4763762"/>
              <a:ext cx="59369" cy="60593"/>
            </a:xfrm>
            <a:custGeom>
              <a:avLst/>
              <a:gdLst>
                <a:gd name="T0" fmla="*/ 15 w 41"/>
                <a:gd name="T1" fmla="*/ 3 h 42"/>
                <a:gd name="T2" fmla="*/ 3 w 41"/>
                <a:gd name="T3" fmla="*/ 26 h 42"/>
                <a:gd name="T4" fmla="*/ 26 w 41"/>
                <a:gd name="T5" fmla="*/ 39 h 42"/>
                <a:gd name="T6" fmla="*/ 38 w 41"/>
                <a:gd name="T7" fmla="*/ 15 h 42"/>
                <a:gd name="T8" fmla="*/ 15 w 41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15" y="3"/>
                  </a:moveTo>
                  <a:cubicBezTo>
                    <a:pt x="5" y="6"/>
                    <a:pt x="0" y="17"/>
                    <a:pt x="3" y="26"/>
                  </a:cubicBezTo>
                  <a:cubicBezTo>
                    <a:pt x="6" y="36"/>
                    <a:pt x="16" y="42"/>
                    <a:pt x="26" y="39"/>
                  </a:cubicBezTo>
                  <a:cubicBezTo>
                    <a:pt x="36" y="35"/>
                    <a:pt x="41" y="25"/>
                    <a:pt x="38" y="15"/>
                  </a:cubicBezTo>
                  <a:cubicBezTo>
                    <a:pt x="35" y="5"/>
                    <a:pt x="25" y="0"/>
                    <a:pt x="15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92"/>
            <p:cNvSpPr/>
            <p:nvPr/>
          </p:nvSpPr>
          <p:spPr bwMode="auto">
            <a:xfrm>
              <a:off x="10391241" y="4858018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4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7"/>
                    <a:pt x="0" y="17"/>
                    <a:pt x="4" y="27"/>
                  </a:cubicBezTo>
                  <a:cubicBezTo>
                    <a:pt x="7" y="37"/>
                    <a:pt x="17" y="42"/>
                    <a:pt x="27" y="39"/>
                  </a:cubicBezTo>
                  <a:cubicBezTo>
                    <a:pt x="37" y="36"/>
                    <a:pt x="42" y="25"/>
                    <a:pt x="39" y="16"/>
                  </a:cubicBezTo>
                  <a:cubicBezTo>
                    <a:pt x="36" y="6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Rectangle 93"/>
            <p:cNvSpPr>
              <a:spLocks noChangeArrowheads="1"/>
            </p:cNvSpPr>
            <p:nvPr/>
          </p:nvSpPr>
          <p:spPr bwMode="auto">
            <a:xfrm>
              <a:off x="9071661" y="5771197"/>
              <a:ext cx="441288" cy="18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94"/>
            <p:cNvSpPr>
              <a:spLocks noChangeArrowheads="1"/>
            </p:cNvSpPr>
            <p:nvPr/>
          </p:nvSpPr>
          <p:spPr bwMode="auto">
            <a:xfrm>
              <a:off x="9290163" y="5636546"/>
              <a:ext cx="18362" cy="143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Freeform 95"/>
            <p:cNvSpPr/>
            <p:nvPr/>
          </p:nvSpPr>
          <p:spPr bwMode="auto">
            <a:xfrm>
              <a:off x="9046567" y="5293186"/>
              <a:ext cx="504941" cy="97316"/>
            </a:xfrm>
            <a:custGeom>
              <a:avLst/>
              <a:gdLst>
                <a:gd name="T0" fmla="*/ 349 w 349"/>
                <a:gd name="T1" fmla="*/ 33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3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3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96"/>
            <p:cNvSpPr/>
            <p:nvPr/>
          </p:nvSpPr>
          <p:spPr bwMode="auto">
            <a:xfrm>
              <a:off x="9046567" y="5420492"/>
              <a:ext cx="504941" cy="97316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97"/>
            <p:cNvSpPr/>
            <p:nvPr/>
          </p:nvSpPr>
          <p:spPr bwMode="auto">
            <a:xfrm>
              <a:off x="9046567" y="5549635"/>
              <a:ext cx="504941" cy="96704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Rectangle 98"/>
            <p:cNvSpPr>
              <a:spLocks noChangeArrowheads="1"/>
            </p:cNvSpPr>
            <p:nvPr/>
          </p:nvSpPr>
          <p:spPr bwMode="auto">
            <a:xfrm>
              <a:off x="9120625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Rectangle 99"/>
            <p:cNvSpPr>
              <a:spLocks noChangeArrowheads="1"/>
            </p:cNvSpPr>
            <p:nvPr/>
          </p:nvSpPr>
          <p:spPr bwMode="auto">
            <a:xfrm>
              <a:off x="9175710" y="5322564"/>
              <a:ext cx="33051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100"/>
            <p:cNvSpPr>
              <a:spLocks noChangeArrowheads="1"/>
            </p:cNvSpPr>
            <p:nvPr/>
          </p:nvSpPr>
          <p:spPr bwMode="auto">
            <a:xfrm>
              <a:off x="9228958" y="5322564"/>
              <a:ext cx="33663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Rectangle 101"/>
            <p:cNvSpPr>
              <a:spLocks noChangeArrowheads="1"/>
            </p:cNvSpPr>
            <p:nvPr/>
          </p:nvSpPr>
          <p:spPr bwMode="auto">
            <a:xfrm>
              <a:off x="9282818" y="5322564"/>
              <a:ext cx="33051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Rectangle 102"/>
            <p:cNvSpPr>
              <a:spLocks noChangeArrowheads="1"/>
            </p:cNvSpPr>
            <p:nvPr/>
          </p:nvSpPr>
          <p:spPr bwMode="auto">
            <a:xfrm>
              <a:off x="9336067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103"/>
            <p:cNvSpPr>
              <a:spLocks noChangeArrowheads="1"/>
            </p:cNvSpPr>
            <p:nvPr/>
          </p:nvSpPr>
          <p:spPr bwMode="auto">
            <a:xfrm>
              <a:off x="9389927" y="5322564"/>
              <a:ext cx="34275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Rectangle 104"/>
            <p:cNvSpPr>
              <a:spLocks noChangeArrowheads="1"/>
            </p:cNvSpPr>
            <p:nvPr/>
          </p:nvSpPr>
          <p:spPr bwMode="auto">
            <a:xfrm>
              <a:off x="9443176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105"/>
            <p:cNvSpPr>
              <a:spLocks noChangeArrowheads="1"/>
            </p:cNvSpPr>
            <p:nvPr/>
          </p:nvSpPr>
          <p:spPr bwMode="auto">
            <a:xfrm>
              <a:off x="9120625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Rectangle 106"/>
            <p:cNvSpPr>
              <a:spLocks noChangeArrowheads="1"/>
            </p:cNvSpPr>
            <p:nvPr/>
          </p:nvSpPr>
          <p:spPr bwMode="auto">
            <a:xfrm>
              <a:off x="9175710" y="5582685"/>
              <a:ext cx="33051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7"/>
            <p:cNvSpPr>
              <a:spLocks noChangeArrowheads="1"/>
            </p:cNvSpPr>
            <p:nvPr/>
          </p:nvSpPr>
          <p:spPr bwMode="auto">
            <a:xfrm>
              <a:off x="9228958" y="5582685"/>
              <a:ext cx="33663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8"/>
            <p:cNvSpPr>
              <a:spLocks noChangeArrowheads="1"/>
            </p:cNvSpPr>
            <p:nvPr/>
          </p:nvSpPr>
          <p:spPr bwMode="auto">
            <a:xfrm>
              <a:off x="9336067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Rectangle 109"/>
            <p:cNvSpPr>
              <a:spLocks noChangeArrowheads="1"/>
            </p:cNvSpPr>
            <p:nvPr/>
          </p:nvSpPr>
          <p:spPr bwMode="auto">
            <a:xfrm>
              <a:off x="9443176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Oval 110"/>
            <p:cNvSpPr>
              <a:spLocks noChangeArrowheads="1"/>
            </p:cNvSpPr>
            <p:nvPr/>
          </p:nvSpPr>
          <p:spPr bwMode="auto">
            <a:xfrm>
              <a:off x="9237527" y="5448034"/>
              <a:ext cx="39171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11"/>
            <p:cNvSpPr>
              <a:spLocks noChangeArrowheads="1"/>
            </p:cNvSpPr>
            <p:nvPr/>
          </p:nvSpPr>
          <p:spPr bwMode="auto">
            <a:xfrm>
              <a:off x="9172649" y="5448034"/>
              <a:ext cx="40395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Oval 112"/>
            <p:cNvSpPr>
              <a:spLocks noChangeArrowheads="1"/>
            </p:cNvSpPr>
            <p:nvPr/>
          </p:nvSpPr>
          <p:spPr bwMode="auto">
            <a:xfrm>
              <a:off x="9108996" y="5448034"/>
              <a:ext cx="39171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7" name="TextBox 62"/>
          <p:cNvSpPr txBox="1"/>
          <p:nvPr/>
        </p:nvSpPr>
        <p:spPr>
          <a:xfrm>
            <a:off x="1287217" y="1818524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8" name="Rectangle 64"/>
          <p:cNvSpPr/>
          <p:nvPr/>
        </p:nvSpPr>
        <p:spPr>
          <a:xfrm>
            <a:off x="1282292" y="2083075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29" name="Donut 65"/>
          <p:cNvSpPr/>
          <p:nvPr/>
        </p:nvSpPr>
        <p:spPr>
          <a:xfrm>
            <a:off x="1370341" y="3519677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0" name="Freeform 66"/>
          <p:cNvSpPr>
            <a:spLocks noEditPoints="1"/>
          </p:cNvSpPr>
          <p:nvPr/>
        </p:nvSpPr>
        <p:spPr bwMode="auto">
          <a:xfrm>
            <a:off x="1576097" y="3717118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4" name="Freeform 67"/>
          <p:cNvSpPr>
            <a:spLocks noEditPoints="1"/>
          </p:cNvSpPr>
          <p:nvPr/>
        </p:nvSpPr>
        <p:spPr bwMode="auto">
          <a:xfrm>
            <a:off x="1547746" y="5242261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Freeform 68"/>
          <p:cNvSpPr>
            <a:spLocks noEditPoints="1"/>
          </p:cNvSpPr>
          <p:nvPr/>
        </p:nvSpPr>
        <p:spPr bwMode="auto">
          <a:xfrm>
            <a:off x="4287300" y="5239740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6" name="Freeform 69"/>
          <p:cNvSpPr>
            <a:spLocks noEditPoints="1"/>
          </p:cNvSpPr>
          <p:nvPr/>
        </p:nvSpPr>
        <p:spPr bwMode="auto">
          <a:xfrm>
            <a:off x="4277168" y="3729971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Donut 70"/>
          <p:cNvSpPr/>
          <p:nvPr/>
        </p:nvSpPr>
        <p:spPr>
          <a:xfrm>
            <a:off x="4043745" y="503671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8" name="Donut 71"/>
          <p:cNvSpPr/>
          <p:nvPr/>
        </p:nvSpPr>
        <p:spPr>
          <a:xfrm>
            <a:off x="1364921" y="50368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Donut 72"/>
          <p:cNvSpPr/>
          <p:nvPr/>
        </p:nvSpPr>
        <p:spPr>
          <a:xfrm>
            <a:off x="4038039" y="351967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TextBox 73"/>
          <p:cNvSpPr txBox="1"/>
          <p:nvPr/>
        </p:nvSpPr>
        <p:spPr>
          <a:xfrm>
            <a:off x="2112994" y="382768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TextBox 74"/>
          <p:cNvSpPr txBox="1"/>
          <p:nvPr/>
        </p:nvSpPr>
        <p:spPr>
          <a:xfrm>
            <a:off x="2112994" y="355845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TextBox 75"/>
          <p:cNvSpPr txBox="1"/>
          <p:nvPr/>
        </p:nvSpPr>
        <p:spPr>
          <a:xfrm>
            <a:off x="4810998" y="3827681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TextBox 76"/>
          <p:cNvSpPr txBox="1"/>
          <p:nvPr/>
        </p:nvSpPr>
        <p:spPr>
          <a:xfrm>
            <a:off x="4810998" y="355845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TextBox 77"/>
          <p:cNvSpPr txBox="1"/>
          <p:nvPr/>
        </p:nvSpPr>
        <p:spPr>
          <a:xfrm>
            <a:off x="2112994" y="5353627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TextBox 78"/>
          <p:cNvSpPr txBox="1"/>
          <p:nvPr/>
        </p:nvSpPr>
        <p:spPr>
          <a:xfrm>
            <a:off x="2112994" y="506782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TextBox 79"/>
          <p:cNvSpPr txBox="1"/>
          <p:nvPr/>
        </p:nvSpPr>
        <p:spPr>
          <a:xfrm>
            <a:off x="4810998" y="5353627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7" name="TextBox 80"/>
          <p:cNvSpPr txBox="1"/>
          <p:nvPr/>
        </p:nvSpPr>
        <p:spPr>
          <a:xfrm>
            <a:off x="4810998" y="506782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Rectangle 81"/>
          <p:cNvSpPr/>
          <p:nvPr/>
        </p:nvSpPr>
        <p:spPr>
          <a:xfrm>
            <a:off x="1317222" y="4254480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Rectangle 82"/>
          <p:cNvSpPr/>
          <p:nvPr/>
        </p:nvSpPr>
        <p:spPr>
          <a:xfrm>
            <a:off x="1317222" y="5778025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0" name="Rectangle 83"/>
          <p:cNvSpPr/>
          <p:nvPr/>
        </p:nvSpPr>
        <p:spPr>
          <a:xfrm>
            <a:off x="3981534" y="4254480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1" name="Rectangle 84"/>
          <p:cNvSpPr/>
          <p:nvPr/>
        </p:nvSpPr>
        <p:spPr>
          <a:xfrm>
            <a:off x="3975405" y="5778025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31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 animBg="1"/>
      <p:bldP spid="130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42720" y="3368509"/>
            <a:ext cx="2762008" cy="2496581"/>
            <a:chOff x="3471863" y="2343150"/>
            <a:chExt cx="2197101" cy="1985963"/>
          </a:xfrm>
        </p:grpSpPr>
        <p:sp>
          <p:nvSpPr>
            <p:cNvPr id="6" name="Freeform 5"/>
            <p:cNvSpPr/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30"/>
          <p:cNvGrpSpPr/>
          <p:nvPr/>
        </p:nvGrpSpPr>
        <p:grpSpPr>
          <a:xfrm>
            <a:off x="9189262" y="2383391"/>
            <a:ext cx="2169031" cy="686214"/>
            <a:chOff x="1762139" y="1304396"/>
            <a:chExt cx="1542507" cy="488001"/>
          </a:xfrm>
        </p:grpSpPr>
        <p:sp>
          <p:nvSpPr>
            <p:cNvPr id="27" name="TextBox 26"/>
            <p:cNvSpPr txBox="1"/>
            <p:nvPr/>
          </p:nvSpPr>
          <p:spPr>
            <a:xfrm>
              <a:off x="1762140" y="130439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2139" y="147721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29" name="Group 131"/>
          <p:cNvGrpSpPr/>
          <p:nvPr/>
        </p:nvGrpSpPr>
        <p:grpSpPr>
          <a:xfrm>
            <a:off x="9189262" y="3471950"/>
            <a:ext cx="2169031" cy="740218"/>
            <a:chOff x="1762139" y="2072489"/>
            <a:chExt cx="1542507" cy="526406"/>
          </a:xfrm>
        </p:grpSpPr>
        <p:sp>
          <p:nvSpPr>
            <p:cNvPr id="30" name="TextBox 29"/>
            <p:cNvSpPr txBox="1"/>
            <p:nvPr/>
          </p:nvSpPr>
          <p:spPr>
            <a:xfrm>
              <a:off x="1762140" y="207248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2139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2" name="Group 144"/>
          <p:cNvGrpSpPr/>
          <p:nvPr/>
        </p:nvGrpSpPr>
        <p:grpSpPr>
          <a:xfrm>
            <a:off x="9189262" y="4614508"/>
            <a:ext cx="2169031" cy="713217"/>
            <a:chOff x="1762139" y="2840582"/>
            <a:chExt cx="1542507" cy="507204"/>
          </a:xfrm>
        </p:grpSpPr>
        <p:sp>
          <p:nvSpPr>
            <p:cNvPr id="33" name="TextBox 32"/>
            <p:cNvSpPr txBox="1"/>
            <p:nvPr/>
          </p:nvSpPr>
          <p:spPr>
            <a:xfrm>
              <a:off x="1762140" y="284058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62139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5" name="Group 145"/>
          <p:cNvGrpSpPr/>
          <p:nvPr/>
        </p:nvGrpSpPr>
        <p:grpSpPr>
          <a:xfrm>
            <a:off x="9189262" y="5730060"/>
            <a:ext cx="2169031" cy="686214"/>
            <a:chOff x="1762139" y="3608676"/>
            <a:chExt cx="1542507" cy="488001"/>
          </a:xfrm>
        </p:grpSpPr>
        <p:sp>
          <p:nvSpPr>
            <p:cNvPr id="36" name="TextBox 35"/>
            <p:cNvSpPr txBox="1"/>
            <p:nvPr/>
          </p:nvSpPr>
          <p:spPr>
            <a:xfrm>
              <a:off x="1762140" y="360867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62139" y="378149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8" name="Group 113"/>
          <p:cNvGrpSpPr/>
          <p:nvPr/>
        </p:nvGrpSpPr>
        <p:grpSpPr>
          <a:xfrm>
            <a:off x="1500459" y="2365595"/>
            <a:ext cx="2169031" cy="721811"/>
            <a:chOff x="5839354" y="1336688"/>
            <a:chExt cx="1542507" cy="513316"/>
          </a:xfrm>
        </p:grpSpPr>
        <p:sp>
          <p:nvSpPr>
            <p:cNvPr id="39" name="TextBox 38"/>
            <p:cNvSpPr txBox="1"/>
            <p:nvPr/>
          </p:nvSpPr>
          <p:spPr>
            <a:xfrm>
              <a:off x="5839355" y="1336688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39354" y="1534824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1" name="Group 117"/>
          <p:cNvGrpSpPr/>
          <p:nvPr/>
        </p:nvGrpSpPr>
        <p:grpSpPr>
          <a:xfrm>
            <a:off x="1534265" y="3467504"/>
            <a:ext cx="2169031" cy="730909"/>
            <a:chOff x="5863395" y="2079109"/>
            <a:chExt cx="1542507" cy="519786"/>
          </a:xfrm>
        </p:grpSpPr>
        <p:sp>
          <p:nvSpPr>
            <p:cNvPr id="42" name="TextBox 41"/>
            <p:cNvSpPr txBox="1"/>
            <p:nvPr/>
          </p:nvSpPr>
          <p:spPr>
            <a:xfrm>
              <a:off x="5863396" y="207910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3395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4" name="Group 118"/>
          <p:cNvGrpSpPr/>
          <p:nvPr/>
        </p:nvGrpSpPr>
        <p:grpSpPr>
          <a:xfrm>
            <a:off x="1534265" y="4578511"/>
            <a:ext cx="2169031" cy="740007"/>
            <a:chOff x="5863395" y="2821530"/>
            <a:chExt cx="1542507" cy="526256"/>
          </a:xfrm>
        </p:grpSpPr>
        <p:sp>
          <p:nvSpPr>
            <p:cNvPr id="45" name="TextBox 44"/>
            <p:cNvSpPr txBox="1"/>
            <p:nvPr/>
          </p:nvSpPr>
          <p:spPr>
            <a:xfrm>
              <a:off x="5863396" y="282153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3395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7" name="Group 119"/>
          <p:cNvGrpSpPr/>
          <p:nvPr/>
        </p:nvGrpSpPr>
        <p:grpSpPr>
          <a:xfrm>
            <a:off x="1534265" y="5698616"/>
            <a:ext cx="2169031" cy="749108"/>
            <a:chOff x="5863395" y="3563950"/>
            <a:chExt cx="1542507" cy="532728"/>
          </a:xfrm>
        </p:grpSpPr>
        <p:sp>
          <p:nvSpPr>
            <p:cNvPr id="48" name="TextBox 47"/>
            <p:cNvSpPr txBox="1"/>
            <p:nvPr/>
          </p:nvSpPr>
          <p:spPr>
            <a:xfrm>
              <a:off x="5863396" y="356395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3395" y="3781498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0" name="Group 108"/>
          <p:cNvGrpSpPr/>
          <p:nvPr/>
        </p:nvGrpSpPr>
        <p:grpSpPr>
          <a:xfrm>
            <a:off x="3871160" y="4632085"/>
            <a:ext cx="659525" cy="640643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3871160" y="5747641"/>
            <a:ext cx="659525" cy="640643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3871160" y="3516530"/>
            <a:ext cx="659525" cy="640643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3871160" y="2400975"/>
            <a:ext cx="659525" cy="640643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8345071" y="2400975"/>
            <a:ext cx="659525" cy="640643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8345071" y="3516530"/>
            <a:ext cx="659525" cy="640643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8345071" y="5747641"/>
            <a:ext cx="659525" cy="640643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8345071" y="4632085"/>
            <a:ext cx="659525" cy="640643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4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75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482496" y="3456696"/>
            <a:ext cx="920124" cy="6489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6225131" y="3003593"/>
            <a:ext cx="6633266" cy="1205376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681" rIns="949115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9529" y="3285934"/>
            <a:ext cx="646010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4077" y="2808806"/>
            <a:ext cx="1442703" cy="15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6"/>
            </p:custDataLst>
          </p:nvPr>
        </p:nvSpPr>
        <p:spPr>
          <a:xfrm>
            <a:off x="6631398" y="3236745"/>
            <a:ext cx="4257961" cy="55387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40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7" name="文本占位符 6"/>
          <p:cNvSpPr txBox="1"/>
          <p:nvPr>
            <p:custDataLst>
              <p:tags r:id="rId7"/>
            </p:custDataLst>
          </p:nvPr>
        </p:nvSpPr>
        <p:spPr>
          <a:xfrm>
            <a:off x="6631398" y="3813919"/>
            <a:ext cx="4257961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78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Office Theme">
  <a:themeElements>
    <a:clrScheme name="自定义 479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3B8D00"/>
      </a:accent1>
      <a:accent2>
        <a:srgbClr val="000000"/>
      </a:accent2>
      <a:accent3>
        <a:srgbClr val="3B8D00"/>
      </a:accent3>
      <a:accent4>
        <a:srgbClr val="000000"/>
      </a:accent4>
      <a:accent5>
        <a:srgbClr val="3B8D00"/>
      </a:accent5>
      <a:accent6>
        <a:srgbClr val="000000"/>
      </a:accent6>
      <a:hlink>
        <a:srgbClr val="3B8D00"/>
      </a:hlink>
      <a:folHlink>
        <a:srgbClr val="00000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2816</Words>
  <Application>Microsoft Office PowerPoint</Application>
  <PresentationFormat>自定义</PresentationFormat>
  <Paragraphs>324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微软雅黑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2017-01-12T16:18:00Z</dcterms:created>
  <dcterms:modified xsi:type="dcterms:W3CDTF">2021-01-06T01:35:44Z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