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7" r:id="rId3"/>
    <p:sldId id="279" r:id="rId4"/>
    <p:sldId id="278" r:id="rId5"/>
    <p:sldId id="263" r:id="rId6"/>
    <p:sldId id="262" r:id="rId7"/>
    <p:sldId id="283" r:id="rId8"/>
    <p:sldId id="273" r:id="rId9"/>
    <p:sldId id="265" r:id="rId10"/>
    <p:sldId id="280" r:id="rId11"/>
    <p:sldId id="267" r:id="rId12"/>
    <p:sldId id="268" r:id="rId13"/>
    <p:sldId id="264" r:id="rId14"/>
    <p:sldId id="258" r:id="rId15"/>
    <p:sldId id="271" r:id="rId16"/>
    <p:sldId id="281" r:id="rId17"/>
    <p:sldId id="272" r:id="rId18"/>
    <p:sldId id="259" r:id="rId19"/>
    <p:sldId id="260" r:id="rId20"/>
    <p:sldId id="276" r:id="rId21"/>
    <p:sldId id="261" r:id="rId22"/>
    <p:sldId id="282" r:id="rId23"/>
    <p:sldId id="266" r:id="rId24"/>
    <p:sldId id="269" r:id="rId25"/>
    <p:sldId id="270" r:id="rId26"/>
    <p:sldId id="274" r:id="rId27"/>
    <p:sldId id="275" r:id="rId28"/>
    <p:sldId id="284"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C49500"/>
    <a:srgbClr val="DC2C14"/>
    <a:srgbClr val="163B86"/>
    <a:srgbClr val="0475C1"/>
    <a:srgbClr val="A6742D"/>
    <a:srgbClr val="675654"/>
    <a:srgbClr val="413C6F"/>
    <a:srgbClr val="D85507"/>
    <a:srgbClr val="C31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0" autoAdjust="0"/>
  </p:normalViewPr>
  <p:slideViewPr>
    <p:cSldViewPr snapToGrid="0">
      <p:cViewPr varScale="1">
        <p:scale>
          <a:sx n="109" d="100"/>
          <a:sy n="109" d="100"/>
        </p:scale>
        <p:origin x="462" y="10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3F08D-41F1-4613-BDDD-9507F9AF4AB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D6C2B-E091-47CD-968B-A63CE623EE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3419"/>
          <a:stretch>
            <a:fillRect/>
          </a:stretch>
        </p:blipFill>
        <p:spPr>
          <a:xfrm>
            <a:off x="0" y="0"/>
            <a:ext cx="9144000" cy="5143500"/>
          </a:xfrm>
          <a:prstGeom prst="rect">
            <a:avLst/>
          </a:prstGeom>
        </p:spPr>
      </p:pic>
      <p:sp>
        <p:nvSpPr>
          <p:cNvPr id="9" name="矩形 8"/>
          <p:cNvSpPr/>
          <p:nvPr userDrawn="1"/>
        </p:nvSpPr>
        <p:spPr>
          <a:xfrm>
            <a:off x="158750" y="520700"/>
            <a:ext cx="8826500" cy="432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97400"/>
            <a:ext cx="9144000" cy="546100"/>
          </a:xfrm>
          <a:prstGeom prst="rect">
            <a:avLst/>
          </a:prstGeom>
        </p:spPr>
      </p:pic>
      <p:sp>
        <p:nvSpPr>
          <p:cNvPr id="10" name="文本框 9"/>
          <p:cNvSpPr txBox="1"/>
          <p:nvPr userDrawn="1"/>
        </p:nvSpPr>
        <p:spPr>
          <a:xfrm>
            <a:off x="158750" y="38100"/>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单击此处添加文字标题</a:t>
            </a:r>
          </a:p>
        </p:txBody>
      </p:sp>
      <p:pic>
        <p:nvPicPr>
          <p:cNvPr id="11" name="图片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00899" y="69045"/>
            <a:ext cx="1610171" cy="430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A8540CBD-2160-488D-AAED-F2A61E34C8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0A4297A6-EAA8-4CD7-B0A3-1EABC778704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2.xml"/><Relationship Id="rId7" Type="http://schemas.openxmlformats.org/officeDocument/2006/relationships/image" Target="../media/image2.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5.xml"/><Relationship Id="rId5" Type="http://schemas.openxmlformats.org/officeDocument/2006/relationships/slideLayout" Target="../slideLayouts/slideLayout11.xml"/><Relationship Id="rId10" Type="http://schemas.openxmlformats.org/officeDocument/2006/relationships/slide" Target="slide3.xml"/><Relationship Id="rId4" Type="http://schemas.openxmlformats.org/officeDocument/2006/relationships/tags" Target="../tags/tag23.xml"/><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17" Type="http://schemas.openxmlformats.org/officeDocument/2006/relationships/slide" Target="slide2.xml"/><Relationship Id="rId2" Type="http://schemas.openxmlformats.org/officeDocument/2006/relationships/tags" Target="../tags/tag3.xml"/><Relationship Id="rId16" Type="http://schemas.openxmlformats.org/officeDocument/2006/relationships/slide" Target="slide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1.xml"/><Relationship Id="rId5" Type="http://schemas.openxmlformats.org/officeDocument/2006/relationships/tags" Target="../tags/tag6.xml"/><Relationship Id="rId15" Type="http://schemas.microsoft.com/office/2007/relationships/hdphoto" Target="../media/hdphoto2.wdp"/><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6.xml"/><Relationship Id="rId7" Type="http://schemas.openxmlformats.org/officeDocument/2006/relationships/image" Target="../media/image2.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1.xml"/><Relationship Id="rId5" Type="http://schemas.openxmlformats.org/officeDocument/2006/relationships/slideLayout" Target="../slideLayouts/slideLayout11.xml"/><Relationship Id="rId10" Type="http://schemas.openxmlformats.org/officeDocument/2006/relationships/slide" Target="slide3.xml"/><Relationship Id="rId4" Type="http://schemas.openxmlformats.org/officeDocument/2006/relationships/tags" Target="../tags/tag27.xml"/><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xml"/><Relationship Id="rId7"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11.xml"/><Relationship Id="rId10" Type="http://schemas.openxmlformats.org/officeDocument/2006/relationships/slide" Target="slide3.xml"/><Relationship Id="rId4" Type="http://schemas.openxmlformats.org/officeDocument/2006/relationships/tags" Target="../tags/tag15.xml"/><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8.xml"/><Relationship Id="rId7" Type="http://schemas.openxmlformats.org/officeDocument/2006/relationships/image" Target="../media/image2.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9.xml"/><Relationship Id="rId5" Type="http://schemas.openxmlformats.org/officeDocument/2006/relationships/slideLayout" Target="../slideLayouts/slideLayout11.xml"/><Relationship Id="rId10" Type="http://schemas.openxmlformats.org/officeDocument/2006/relationships/slide" Target="slide3.xml"/><Relationship Id="rId4" Type="http://schemas.openxmlformats.org/officeDocument/2006/relationships/tags" Target="../tags/tag19.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3419"/>
          <a:stretch>
            <a:fillRect/>
          </a:stretch>
        </p:blipFill>
        <p:spPr>
          <a:xfrm>
            <a:off x="0" y="0"/>
            <a:ext cx="9144000" cy="5143500"/>
          </a:xfrm>
          <a:prstGeom prst="rect">
            <a:avLst/>
          </a:prstGeom>
        </p:spPr>
      </p:pic>
      <p:pic>
        <p:nvPicPr>
          <p:cNvPr id="2" name="图片 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2099" y="241332"/>
            <a:ext cx="2658575" cy="711168"/>
          </a:xfrm>
          <a:prstGeom prst="rect">
            <a:avLst/>
          </a:prstGeom>
        </p:spPr>
      </p:pic>
      <p:sp>
        <p:nvSpPr>
          <p:cNvPr id="4" name="Oval 53"/>
          <p:cNvSpPr>
            <a:spLocks noChangeArrowheads="1"/>
          </p:cNvSpPr>
          <p:nvPr/>
        </p:nvSpPr>
        <p:spPr bwMode="auto">
          <a:xfrm>
            <a:off x="1527616"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4400" b="1" dirty="0">
                <a:solidFill>
                  <a:srgbClr val="FF0000"/>
                </a:solidFill>
                <a:latin typeface="微软雅黑" panose="020B0503020204020204" pitchFamily="34" charset="-122"/>
                <a:ea typeface="微软雅黑" panose="020B0503020204020204" pitchFamily="34" charset="-122"/>
              </a:rPr>
              <a:t>烟</a:t>
            </a:r>
          </a:p>
        </p:txBody>
      </p:sp>
      <p:sp>
        <p:nvSpPr>
          <p:cNvPr id="5" name="Oval 53"/>
          <p:cNvSpPr>
            <a:spLocks noChangeArrowheads="1"/>
          </p:cNvSpPr>
          <p:nvPr/>
        </p:nvSpPr>
        <p:spPr bwMode="auto">
          <a:xfrm>
            <a:off x="2604469"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lvl="0" algn="ctr">
              <a:defRPr/>
            </a:pPr>
            <a:r>
              <a:rPr lang="zh-CN" altLang="en-US" sz="4400" b="1" dirty="0">
                <a:solidFill>
                  <a:srgbClr val="FF0000"/>
                </a:solidFill>
                <a:latin typeface="微软雅黑" panose="020B0503020204020204" pitchFamily="34" charset="-122"/>
                <a:ea typeface="微软雅黑" panose="020B0503020204020204" pitchFamily="34" charset="-122"/>
              </a:rPr>
              <a:t>草</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3681323"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lvl="0" algn="ctr">
              <a:defRPr/>
            </a:pPr>
            <a:r>
              <a:rPr lang="zh-CN" altLang="en-US" sz="4400" b="1" dirty="0">
                <a:solidFill>
                  <a:srgbClr val="FF0000"/>
                </a:solidFill>
                <a:latin typeface="微软雅黑" panose="020B0503020204020204" pitchFamily="34" charset="-122"/>
                <a:ea typeface="微软雅黑" panose="020B0503020204020204" pitchFamily="34" charset="-122"/>
              </a:rPr>
              <a:t>工</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7" name="Oval 53"/>
          <p:cNvSpPr>
            <a:spLocks noChangeArrowheads="1"/>
          </p:cNvSpPr>
          <p:nvPr/>
        </p:nvSpPr>
        <p:spPr bwMode="auto">
          <a:xfrm>
            <a:off x="4758176"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lvl="0" algn="ctr">
              <a:defRPr/>
            </a:pPr>
            <a:r>
              <a:rPr lang="zh-CN" altLang="en-US" sz="4400" b="1" dirty="0">
                <a:solidFill>
                  <a:srgbClr val="FF0000"/>
                </a:solidFill>
                <a:latin typeface="微软雅黑" panose="020B0503020204020204" pitchFamily="34" charset="-122"/>
                <a:ea typeface="微软雅黑" panose="020B0503020204020204" pitchFamily="34" charset="-122"/>
              </a:rPr>
              <a:t>作</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8" name="Oval 53"/>
          <p:cNvSpPr>
            <a:spLocks noChangeArrowheads="1"/>
          </p:cNvSpPr>
          <p:nvPr/>
        </p:nvSpPr>
        <p:spPr bwMode="auto">
          <a:xfrm>
            <a:off x="5835027"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lstStyle/>
          <a:p>
            <a:pPr algn="ctr">
              <a:defRPr/>
            </a:pPr>
            <a:r>
              <a:rPr lang="zh-CN" altLang="en-US" sz="4400" b="1" dirty="0">
                <a:solidFill>
                  <a:srgbClr val="FF0000"/>
                </a:solidFill>
                <a:latin typeface="微软雅黑" panose="020B0503020204020204" pitchFamily="34" charset="-122"/>
                <a:ea typeface="微软雅黑" panose="020B0503020204020204" pitchFamily="34" charset="-122"/>
              </a:rPr>
              <a:t>汇</a:t>
            </a:r>
          </a:p>
        </p:txBody>
      </p:sp>
      <p:sp>
        <p:nvSpPr>
          <p:cNvPr id="9" name="圆角矩形 8"/>
          <p:cNvSpPr/>
          <p:nvPr/>
        </p:nvSpPr>
        <p:spPr>
          <a:xfrm>
            <a:off x="2607774" y="3161487"/>
            <a:ext cx="4268302" cy="419913"/>
          </a:xfrm>
          <a:prstGeom prst="roundRect">
            <a:avLst>
              <a:gd name="adj" fmla="val 22381"/>
            </a:avLst>
          </a:prstGeom>
          <a:solidFill>
            <a:srgbClr val="DC2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ea typeface="微软雅黑" panose="020B0503020204020204" pitchFamily="34" charset="-122"/>
              </a:rPr>
              <a:t>单击此处添加您的企业名称</a:t>
            </a:r>
          </a:p>
        </p:txBody>
      </p:sp>
      <p:sp>
        <p:nvSpPr>
          <p:cNvPr id="10" name="文本框 9"/>
          <p:cNvSpPr txBox="1"/>
          <p:nvPr/>
        </p:nvSpPr>
        <p:spPr>
          <a:xfrm>
            <a:off x="2962431" y="1313560"/>
            <a:ext cx="3558988" cy="369332"/>
          </a:xfrm>
          <a:prstGeom prst="rect">
            <a:avLst/>
          </a:prstGeom>
          <a:noFill/>
        </p:spPr>
        <p:txBody>
          <a:bodyPr wrap="none" rtlCol="0">
            <a:spAutoFit/>
          </a:bodyPr>
          <a:lstStyle/>
          <a:p>
            <a:r>
              <a:rPr lang="zh-CN" altLang="en-US" sz="1800" dirty="0">
                <a:solidFill>
                  <a:schemeClr val="bg1"/>
                </a:solidFill>
                <a:ea typeface="微软雅黑" panose="020B0503020204020204" pitchFamily="34" charset="-122"/>
              </a:rPr>
              <a:t>适用于企业推广商务演示</a:t>
            </a:r>
            <a:r>
              <a:rPr lang="en-US" altLang="zh-CN" sz="1800" dirty="0">
                <a:solidFill>
                  <a:schemeClr val="bg1"/>
                </a:solidFill>
                <a:ea typeface="微软雅黑" panose="020B0503020204020204" pitchFamily="34" charset="-122"/>
              </a:rPr>
              <a:t>PPT</a:t>
            </a:r>
            <a:r>
              <a:rPr lang="zh-CN" altLang="en-US" sz="1800" dirty="0">
                <a:solidFill>
                  <a:schemeClr val="bg1"/>
                </a:solidFill>
                <a:ea typeface="微软雅黑" panose="020B0503020204020204" pitchFamily="34" charset="-122"/>
              </a:rPr>
              <a:t>模板</a:t>
            </a:r>
          </a:p>
        </p:txBody>
      </p:sp>
      <p:sp>
        <p:nvSpPr>
          <p:cNvPr id="11" name="Oval 53"/>
          <p:cNvSpPr>
            <a:spLocks noChangeArrowheads="1"/>
          </p:cNvSpPr>
          <p:nvPr/>
        </p:nvSpPr>
        <p:spPr bwMode="auto">
          <a:xfrm>
            <a:off x="6911878"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lstStyle/>
          <a:p>
            <a:pPr algn="ctr">
              <a:defRPr/>
            </a:pPr>
            <a:r>
              <a:rPr lang="zh-CN" altLang="en-US" sz="4400" b="1" dirty="0">
                <a:solidFill>
                  <a:srgbClr val="FF0000"/>
                </a:solidFill>
                <a:latin typeface="微软雅黑" panose="020B0503020204020204" pitchFamily="34" charset="-122"/>
                <a:ea typeface="微软雅黑" panose="020B0503020204020204" pitchFamily="34" charset="-122"/>
              </a:rPr>
              <a:t>报</a:t>
            </a:r>
          </a:p>
        </p:txBody>
      </p:sp>
      <p:sp>
        <p:nvSpPr>
          <p:cNvPr id="12" name="文本框 11"/>
          <p:cNvSpPr txBox="1"/>
          <p:nvPr/>
        </p:nvSpPr>
        <p:spPr>
          <a:xfrm>
            <a:off x="3337249" y="3842424"/>
            <a:ext cx="2845651" cy="300082"/>
          </a:xfrm>
          <a:prstGeom prst="rect">
            <a:avLst/>
          </a:prstGeom>
          <a:noFill/>
        </p:spPr>
        <p:txBody>
          <a:bodyPr wrap="none" rtlCol="0">
            <a:spAutoFit/>
          </a:bodyPr>
          <a:lstStyle/>
          <a:p>
            <a:pPr algn="ctr"/>
            <a:r>
              <a:rPr lang="zh-CN" altLang="en-US" b="1">
                <a:solidFill>
                  <a:srgbClr val="F5F5F5"/>
                </a:solidFill>
                <a:ea typeface="微软雅黑" panose="020B0503020204020204" pitchFamily="34" charset="-122"/>
              </a:rPr>
              <a:t>汇报人：</a:t>
            </a:r>
            <a:r>
              <a:rPr lang="en-US" altLang="zh-CN" b="1">
                <a:solidFill>
                  <a:srgbClr val="F5F5F5"/>
                </a:solidFill>
                <a:ea typeface="微软雅黑" panose="020B0503020204020204" pitchFamily="34" charset="-122"/>
              </a:rPr>
              <a:t>xiazaii    </a:t>
            </a:r>
            <a:r>
              <a:rPr lang="zh-CN" altLang="en-US" b="1">
                <a:solidFill>
                  <a:srgbClr val="F5F5F5"/>
                </a:solidFill>
                <a:ea typeface="微软雅黑" panose="020B0503020204020204" pitchFamily="34" charset="-122"/>
              </a:rPr>
              <a:t>时间：</a:t>
            </a:r>
            <a:r>
              <a:rPr lang="en-US" altLang="zh-CN" b="1">
                <a:solidFill>
                  <a:srgbClr val="F5F5F5"/>
                </a:solidFill>
                <a:ea typeface="微软雅黑" panose="020B0503020204020204" pitchFamily="34" charset="-122"/>
              </a:rPr>
              <a:t>XX</a:t>
            </a:r>
            <a:r>
              <a:rPr lang="zh-CN" altLang="en-US" b="1">
                <a:solidFill>
                  <a:srgbClr val="F5F5F5"/>
                </a:solidFill>
                <a:ea typeface="微软雅黑" panose="020B0503020204020204" pitchFamily="34" charset="-122"/>
              </a:rPr>
              <a:t>年</a:t>
            </a:r>
            <a:r>
              <a:rPr lang="en-US" altLang="zh-CN" b="1">
                <a:solidFill>
                  <a:srgbClr val="F5F5F5"/>
                </a:solidFill>
                <a:ea typeface="微软雅黑" panose="020B0503020204020204" pitchFamily="34" charset="-122"/>
              </a:rPr>
              <a:t>XX</a:t>
            </a:r>
            <a:r>
              <a:rPr lang="zh-CN" altLang="en-US" b="1">
                <a:solidFill>
                  <a:srgbClr val="F5F5F5"/>
                </a:solidFill>
                <a:ea typeface="微软雅黑" panose="020B0503020204020204" pitchFamily="34" charset="-122"/>
              </a:rPr>
              <a:t>月</a:t>
            </a:r>
            <a:endParaRPr lang="zh-CN" altLang="en-US" b="1" dirty="0">
              <a:solidFill>
                <a:srgbClr val="F5F5F5"/>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11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160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200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8"/>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25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0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10"/>
                                        </p:tgtEl>
                                        <p:attrNameLst>
                                          <p:attrName>style.visibility</p:attrName>
                                        </p:attrNameLst>
                                      </p:cBhvr>
                                      <p:to>
                                        <p:strVal val="visible"/>
                                      </p:to>
                                    </p:set>
                                    <p:anim by="(-#ppt_w*2)" calcmode="lin" valueType="num">
                                      <p:cBhvr rctx="PPT">
                                        <p:cTn id="50" dur="500" autoRev="1" fill="hold">
                                          <p:stCondLst>
                                            <p:cond delay="0"/>
                                          </p:stCondLst>
                                        </p:cTn>
                                        <p:tgtEl>
                                          <p:spTgt spid="10"/>
                                        </p:tgtEl>
                                        <p:attrNameLst>
                                          <p:attrName>ppt_w</p:attrName>
                                        </p:attrNameLst>
                                      </p:cBhvr>
                                    </p:anim>
                                    <p:anim by="(#ppt_w*0.50)" calcmode="lin" valueType="num">
                                      <p:cBhvr>
                                        <p:cTn id="51" dur="500" decel="50000" autoRev="1" fill="hold">
                                          <p:stCondLst>
                                            <p:cond delay="0"/>
                                          </p:stCondLst>
                                        </p:cTn>
                                        <p:tgtEl>
                                          <p:spTgt spid="10"/>
                                        </p:tgtEl>
                                        <p:attrNameLst>
                                          <p:attrName>ppt_x</p:attrName>
                                        </p:attrNameLst>
                                      </p:cBhvr>
                                    </p:anim>
                                    <p:anim from="(-#ppt_h/2)" to="(#ppt_y)" calcmode="lin" valueType="num">
                                      <p:cBhvr>
                                        <p:cTn id="52" dur="1000" fill="hold">
                                          <p:stCondLst>
                                            <p:cond delay="0"/>
                                          </p:stCondLst>
                                        </p:cTn>
                                        <p:tgtEl>
                                          <p:spTgt spid="10"/>
                                        </p:tgtEl>
                                        <p:attrNameLst>
                                          <p:attrName>ppt_y</p:attrName>
                                        </p:attrNameLst>
                                      </p:cBhvr>
                                    </p:anim>
                                    <p:animRot by="21600000">
                                      <p:cBhvr>
                                        <p:cTn id="53" dur="1000" fill="hold">
                                          <p:stCondLst>
                                            <p:cond delay="0"/>
                                          </p:stCondLst>
                                        </p:cTn>
                                        <p:tgtEl>
                                          <p:spTgt spid="10"/>
                                        </p:tgtEl>
                                        <p:attrNameLst>
                                          <p:attrName>r</p:attrName>
                                        </p:attrNameLst>
                                      </p:cBhvr>
                                    </p:animRot>
                                  </p:childTnLst>
                                </p:cTn>
                              </p:par>
                            </p:childTnLst>
                          </p:cTn>
                        </p:par>
                        <p:par>
                          <p:cTn id="54" fill="hold">
                            <p:stCondLst>
                              <p:cond delay="6000"/>
                            </p:stCondLst>
                            <p:childTnLst>
                              <p:par>
                                <p:cTn id="55" presetID="50" presetClass="entr" presetSubtype="0" decel="10000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strVal val="#ppt_w+.3"/>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Effect transition="in" filter="fade">
                                      <p:cBhvr>
                                        <p:cTn id="59" dur="1000"/>
                                        <p:tgtEl>
                                          <p:spTgt spid="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Effect transition="in" filter="fade">
                                      <p:cBhvr>
                                        <p:cTn id="6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4"/>
          <p:cNvSpPr/>
          <p:nvPr/>
        </p:nvSpPr>
        <p:spPr bwMode="auto">
          <a:xfrm>
            <a:off x="2245734" y="1787080"/>
            <a:ext cx="223779" cy="258299"/>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1" name="Freeform 15"/>
          <p:cNvSpPr/>
          <p:nvPr/>
        </p:nvSpPr>
        <p:spPr bwMode="auto">
          <a:xfrm>
            <a:off x="2402855" y="2283442"/>
            <a:ext cx="258299" cy="223779"/>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2" name="Freeform 16"/>
          <p:cNvSpPr/>
          <p:nvPr/>
        </p:nvSpPr>
        <p:spPr bwMode="auto">
          <a:xfrm>
            <a:off x="2767092" y="2644107"/>
            <a:ext cx="223779" cy="258299"/>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3" name="Freeform 17"/>
          <p:cNvSpPr/>
          <p:nvPr/>
        </p:nvSpPr>
        <p:spPr bwMode="auto">
          <a:xfrm>
            <a:off x="3215841" y="2835748"/>
            <a:ext cx="258299" cy="223779"/>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4" name="Freeform 18"/>
          <p:cNvSpPr/>
          <p:nvPr/>
        </p:nvSpPr>
        <p:spPr bwMode="auto">
          <a:xfrm>
            <a:off x="3721725" y="2654820"/>
            <a:ext cx="223779" cy="258299"/>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5" name="Freeform 19"/>
          <p:cNvSpPr/>
          <p:nvPr/>
        </p:nvSpPr>
        <p:spPr bwMode="auto">
          <a:xfrm>
            <a:off x="4085961" y="2277490"/>
            <a:ext cx="258299" cy="223779"/>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6" name="Freeform 20"/>
          <p:cNvSpPr/>
          <p:nvPr/>
        </p:nvSpPr>
        <p:spPr bwMode="auto">
          <a:xfrm>
            <a:off x="4272841" y="1784699"/>
            <a:ext cx="223779" cy="258299"/>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581403" y="1151452"/>
            <a:ext cx="1543839" cy="1545029"/>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w="10"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9" name="TextBox 38"/>
            <p:cNvSpPr txBox="1"/>
            <p:nvPr/>
          </p:nvSpPr>
          <p:spPr>
            <a:xfrm>
              <a:off x="2262959" y="1625541"/>
              <a:ext cx="1492298" cy="430999"/>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输入标题</a:t>
              </a:r>
            </a:p>
          </p:txBody>
        </p:sp>
      </p:grpSp>
      <p:grpSp>
        <p:nvGrpSpPr>
          <p:cNvPr id="40" name="组合 39"/>
          <p:cNvGrpSpPr/>
          <p:nvPr/>
        </p:nvGrpSpPr>
        <p:grpSpPr>
          <a:xfrm>
            <a:off x="4538281" y="1591868"/>
            <a:ext cx="735615" cy="734425"/>
            <a:chOff x="4600575" y="1423988"/>
            <a:chExt cx="981075" cy="979488"/>
          </a:xfrm>
        </p:grpSpPr>
        <p:sp>
          <p:nvSpPr>
            <p:cNvPr id="41" name="Freeform 7"/>
            <p:cNvSpPr/>
            <p:nvPr/>
          </p:nvSpPr>
          <p:spPr bwMode="auto">
            <a:xfrm>
              <a:off x="4600575" y="1423988"/>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a:off x="4680228" y="1570551"/>
              <a:ext cx="773141" cy="5385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标题文字</a:t>
              </a:r>
            </a:p>
          </p:txBody>
        </p:sp>
      </p:grpSp>
      <p:grpSp>
        <p:nvGrpSpPr>
          <p:cNvPr id="45" name="组合 44"/>
          <p:cNvGrpSpPr/>
          <p:nvPr/>
        </p:nvGrpSpPr>
        <p:grpSpPr>
          <a:xfrm>
            <a:off x="4319263" y="2363193"/>
            <a:ext cx="740376" cy="740376"/>
            <a:chOff x="4308475" y="2452688"/>
            <a:chExt cx="987425" cy="987425"/>
          </a:xfrm>
        </p:grpSpPr>
        <p:sp>
          <p:nvSpPr>
            <p:cNvPr id="46" name="Freeform 8"/>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7" name="TextBox 46"/>
            <p:cNvSpPr txBox="1"/>
            <p:nvPr/>
          </p:nvSpPr>
          <p:spPr>
            <a:xfrm>
              <a:off x="4335135" y="2625970"/>
              <a:ext cx="941694" cy="53857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标题</a:t>
              </a:r>
              <a:endParaRPr kumimoji="0" lang="en-US" altLang="zh-CN"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文字</a:t>
              </a:r>
            </a:p>
          </p:txBody>
        </p:sp>
      </p:grpSp>
      <p:grpSp>
        <p:nvGrpSpPr>
          <p:cNvPr id="48" name="组合 47"/>
          <p:cNvGrpSpPr/>
          <p:nvPr/>
        </p:nvGrpSpPr>
        <p:grpSpPr>
          <a:xfrm>
            <a:off x="3747912" y="2928593"/>
            <a:ext cx="732044" cy="733234"/>
            <a:chOff x="3546475" y="3206751"/>
            <a:chExt cx="976313" cy="977900"/>
          </a:xfrm>
        </p:grpSpPr>
        <p:sp>
          <p:nvSpPr>
            <p:cNvPr id="49" name="Freeform 9"/>
            <p:cNvSpPr/>
            <p:nvPr/>
          </p:nvSpPr>
          <p:spPr bwMode="auto">
            <a:xfrm>
              <a:off x="3546475" y="3206751"/>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0" name="TextBox 49"/>
            <p:cNvSpPr txBox="1"/>
            <p:nvPr/>
          </p:nvSpPr>
          <p:spPr>
            <a:xfrm>
              <a:off x="3594227" y="3396997"/>
              <a:ext cx="910969" cy="53857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标题</a:t>
              </a:r>
              <a:endParaRPr kumimoji="0" lang="en-US" altLang="zh-CN"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文字</a:t>
              </a:r>
            </a:p>
          </p:txBody>
        </p:sp>
      </p:grpSp>
      <p:grpSp>
        <p:nvGrpSpPr>
          <p:cNvPr id="51" name="组合 50"/>
          <p:cNvGrpSpPr/>
          <p:nvPr/>
        </p:nvGrpSpPr>
        <p:grpSpPr>
          <a:xfrm>
            <a:off x="2967065" y="3126185"/>
            <a:ext cx="735615" cy="735615"/>
            <a:chOff x="2505075" y="3470276"/>
            <a:chExt cx="981075" cy="981075"/>
          </a:xfrm>
        </p:grpSpPr>
        <p:sp>
          <p:nvSpPr>
            <p:cNvPr id="52" name="Freeform 10"/>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3" name="TextBox 52"/>
            <p:cNvSpPr txBox="1"/>
            <p:nvPr/>
          </p:nvSpPr>
          <p:spPr>
            <a:xfrm>
              <a:off x="2539069" y="3635582"/>
              <a:ext cx="886843" cy="5385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标题文字</a:t>
              </a:r>
            </a:p>
          </p:txBody>
        </p:sp>
      </p:grpSp>
      <p:grpSp>
        <p:nvGrpSpPr>
          <p:cNvPr id="54" name="组合 53"/>
          <p:cNvGrpSpPr/>
          <p:nvPr/>
        </p:nvGrpSpPr>
        <p:grpSpPr>
          <a:xfrm>
            <a:off x="2190980" y="2907167"/>
            <a:ext cx="740376" cy="739186"/>
            <a:chOff x="1470025" y="3178176"/>
            <a:chExt cx="987425" cy="985838"/>
          </a:xfrm>
        </p:grpSpPr>
        <p:sp>
          <p:nvSpPr>
            <p:cNvPr id="55" name="Freeform 11"/>
            <p:cNvSpPr/>
            <p:nvPr/>
          </p:nvSpPr>
          <p:spPr bwMode="auto">
            <a:xfrm>
              <a:off x="1470025" y="3178176"/>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6" name="TextBox 55"/>
            <p:cNvSpPr txBox="1"/>
            <p:nvPr/>
          </p:nvSpPr>
          <p:spPr>
            <a:xfrm>
              <a:off x="1593182" y="3365466"/>
              <a:ext cx="741110" cy="53857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标题文字</a:t>
              </a:r>
            </a:p>
          </p:txBody>
        </p:sp>
      </p:grpSp>
      <p:grpSp>
        <p:nvGrpSpPr>
          <p:cNvPr id="57" name="组合 56"/>
          <p:cNvGrpSpPr/>
          <p:nvPr/>
        </p:nvGrpSpPr>
        <p:grpSpPr>
          <a:xfrm>
            <a:off x="1632722" y="2335816"/>
            <a:ext cx="733234" cy="733234"/>
            <a:chOff x="725488" y="2416176"/>
            <a:chExt cx="977900" cy="977900"/>
          </a:xfrm>
        </p:grpSpPr>
        <p:sp>
          <p:nvSpPr>
            <p:cNvPr id="58" name="Freeform 12"/>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9" name="TextBox 58"/>
            <p:cNvSpPr txBox="1"/>
            <p:nvPr/>
          </p:nvSpPr>
          <p:spPr>
            <a:xfrm>
              <a:off x="828181" y="2623234"/>
              <a:ext cx="772511" cy="53857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标题文字</a:t>
              </a:r>
            </a:p>
          </p:txBody>
        </p:sp>
      </p:grpSp>
      <p:grpSp>
        <p:nvGrpSpPr>
          <p:cNvPr id="60" name="组合 59"/>
          <p:cNvGrpSpPr/>
          <p:nvPr/>
        </p:nvGrpSpPr>
        <p:grpSpPr>
          <a:xfrm>
            <a:off x="1431559" y="1554969"/>
            <a:ext cx="736805" cy="735615"/>
            <a:chOff x="457200" y="1374776"/>
            <a:chExt cx="982663" cy="981075"/>
          </a:xfrm>
        </p:grpSpPr>
        <p:sp>
          <p:nvSpPr>
            <p:cNvPr id="61" name="Freeform 13"/>
            <p:cNvSpPr/>
            <p:nvPr/>
          </p:nvSpPr>
          <p:spPr bwMode="auto">
            <a:xfrm>
              <a:off x="457200" y="1374776"/>
              <a:ext cx="982663" cy="98107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2" name="TextBox 61"/>
            <p:cNvSpPr txBox="1"/>
            <p:nvPr/>
          </p:nvSpPr>
          <p:spPr>
            <a:xfrm>
              <a:off x="574090" y="1552432"/>
              <a:ext cx="748881" cy="5385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标题文字</a:t>
              </a:r>
            </a:p>
          </p:txBody>
        </p:sp>
      </p:grpSp>
      <p:sp>
        <p:nvSpPr>
          <p:cNvPr id="63" name="矩形 83"/>
          <p:cNvSpPr>
            <a:spLocks noChangeArrowheads="1"/>
          </p:cNvSpPr>
          <p:nvPr/>
        </p:nvSpPr>
        <p:spPr bwMode="auto">
          <a:xfrm>
            <a:off x="5543855" y="1133341"/>
            <a:ext cx="2948594" cy="3054629"/>
          </a:xfrm>
          <a:prstGeom prst="rect">
            <a:avLst/>
          </a:prstGeom>
          <a:solidFill>
            <a:srgbClr val="F2F2F2"/>
          </a:solidFill>
          <a:ln w="9525" cmpd="sng">
            <a:solidFill>
              <a:srgbClr val="55735B"/>
            </a:solid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4" name="TextBox 84"/>
          <p:cNvSpPr txBox="1">
            <a:spLocks noChangeArrowheads="1"/>
          </p:cNvSpPr>
          <p:nvPr/>
        </p:nvSpPr>
        <p:spPr bwMode="auto">
          <a:xfrm>
            <a:off x="5796963" y="1437919"/>
            <a:ext cx="2446489" cy="1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685800" rtl="0" eaLnBrk="0" fontAlgn="auto" latinLnBrk="0" hangingPunct="0">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p:txBody>
      </p:sp>
      <p:sp>
        <p:nvSpPr>
          <p:cNvPr id="65" name="Freeform 12"/>
          <p:cNvSpPr/>
          <p:nvPr/>
        </p:nvSpPr>
        <p:spPr bwMode="auto">
          <a:xfrm>
            <a:off x="5471431" y="1005984"/>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6" name="Freeform 12"/>
          <p:cNvSpPr/>
          <p:nvPr/>
        </p:nvSpPr>
        <p:spPr bwMode="auto">
          <a:xfrm flipH="1" flipV="1">
            <a:off x="8169589" y="3867557"/>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4.31378E-6 -1.85185E-6 L 0.10732 -1.85185E-6 " pathEditMode="relative" rAng="0" ptsTypes="AA">
                                      <p:cBhvr>
                                        <p:cTn id="12" dur="300" spd="-100000" fill="hold"/>
                                        <p:tgtEl>
                                          <p:spTgt spid="30"/>
                                        </p:tgtEl>
                                        <p:attrNameLst>
                                          <p:attrName>ppt_x</p:attrName>
                                          <p:attrName>ppt_y</p:attrName>
                                        </p:attrNameLst>
                                      </p:cBhvr>
                                      <p:rCtr x="5360" y="0"/>
                                    </p:animMotion>
                                  </p:childTnLst>
                                </p:cTn>
                              </p:par>
                              <p:par>
                                <p:cTn id="13" presetID="1" presetClass="entr" presetSubtype="0" fill="hold" grpId="0" nodeType="withEffect">
                                  <p:stCondLst>
                                    <p:cond delay="100"/>
                                  </p:stCondLst>
                                  <p:childTnLst>
                                    <p:set>
                                      <p:cBhvr>
                                        <p:cTn id="14" dur="1" fill="hold">
                                          <p:stCondLst>
                                            <p:cond delay="0"/>
                                          </p:stCondLst>
                                        </p:cTn>
                                        <p:tgtEl>
                                          <p:spTgt spid="31"/>
                                        </p:tgtEl>
                                        <p:attrNameLst>
                                          <p:attrName>style.visibility</p:attrName>
                                        </p:attrNameLst>
                                      </p:cBhvr>
                                      <p:to>
                                        <p:strVal val="visible"/>
                                      </p:to>
                                    </p:set>
                                  </p:childTnLst>
                                </p:cTn>
                              </p:par>
                              <p:par>
                                <p:cTn id="15" presetID="63" presetClass="path" presetSubtype="0" accel="50000" decel="50000" fill="hold" grpId="1" nodeType="withEffect">
                                  <p:stCondLst>
                                    <p:cond delay="100"/>
                                  </p:stCondLst>
                                  <p:childTnLst>
                                    <p:animMotion origin="layout" path="M 1.20853E-6 1.11111E-6 L 0.08833 -0.09329 " pathEditMode="relative" rAng="0" ptsTypes="AA">
                                      <p:cBhvr>
                                        <p:cTn id="16" dur="300" spd="-100000" fill="hold"/>
                                        <p:tgtEl>
                                          <p:spTgt spid="31"/>
                                        </p:tgtEl>
                                        <p:attrNameLst>
                                          <p:attrName>ppt_x</p:attrName>
                                          <p:attrName>ppt_y</p:attrName>
                                        </p:attrNameLst>
                                      </p:cBhvr>
                                      <p:rCtr x="4410" y="-4676"/>
                                    </p:animMotion>
                                  </p:childTnLst>
                                </p:cTn>
                              </p:par>
                              <p:par>
                                <p:cTn id="17" presetID="1" presetClass="entr" presetSubtype="0" fill="hold" grpId="0" nodeType="withEffect">
                                  <p:stCondLst>
                                    <p:cond delay="200"/>
                                  </p:stCondLst>
                                  <p:childTnLst>
                                    <p:set>
                                      <p:cBhvr>
                                        <p:cTn id="18" dur="1" fill="hold">
                                          <p:stCondLst>
                                            <p:cond delay="0"/>
                                          </p:stCondLst>
                                        </p:cTn>
                                        <p:tgtEl>
                                          <p:spTgt spid="32"/>
                                        </p:tgtEl>
                                        <p:attrNameLst>
                                          <p:attrName>style.visibility</p:attrName>
                                        </p:attrNameLst>
                                      </p:cBhvr>
                                      <p:to>
                                        <p:strVal val="visible"/>
                                      </p:to>
                                    </p:set>
                                  </p:childTnLst>
                                </p:cTn>
                              </p:par>
                              <p:par>
                                <p:cTn id="19" presetID="63" presetClass="path" presetSubtype="0" accel="50000" decel="50000" fill="hold" grpId="1" nodeType="withEffect">
                                  <p:stCondLst>
                                    <p:cond delay="200"/>
                                  </p:stCondLst>
                                  <p:childTnLst>
                                    <p:animMotion origin="layout" path="M 4.99805E-6 1.48148E-6 L 0.05034 -0.16667 " pathEditMode="relative" rAng="0" ptsTypes="AA">
                                      <p:cBhvr>
                                        <p:cTn id="20" dur="300" spd="-100000" fill="hold"/>
                                        <p:tgtEl>
                                          <p:spTgt spid="32"/>
                                        </p:tgtEl>
                                        <p:attrNameLst>
                                          <p:attrName>ppt_x</p:attrName>
                                          <p:attrName>ppt_y</p:attrName>
                                        </p:attrNameLst>
                                      </p:cBhvr>
                                      <p:rCtr x="2511" y="-8333"/>
                                    </p:animMotion>
                                  </p:childTnLst>
                                </p:cTn>
                              </p:par>
                              <p:par>
                                <p:cTn id="21" presetID="1" presetClass="entr" presetSubtype="0"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childTnLst>
                                </p:cTn>
                              </p:par>
                              <p:par>
                                <p:cTn id="23" presetID="63" presetClass="path" presetSubtype="0" accel="50000" decel="50000" fill="hold" grpId="1" nodeType="withEffect">
                                  <p:stCondLst>
                                    <p:cond delay="300"/>
                                  </p:stCondLst>
                                  <p:childTnLst>
                                    <p:animMotion origin="layout" path="M -9.88682E-8 3.7037E-6 L -9.88682E-8 -0.2007 " pathEditMode="relative" rAng="0" ptsTypes="AA">
                                      <p:cBhvr>
                                        <p:cTn id="24" dur="300" spd="-100000" fill="hold"/>
                                        <p:tgtEl>
                                          <p:spTgt spid="33"/>
                                        </p:tgtEl>
                                        <p:attrNameLst>
                                          <p:attrName>ppt_x</p:attrName>
                                          <p:attrName>ppt_y</p:attrName>
                                        </p:attrNameLst>
                                      </p:cBhvr>
                                      <p:rCtr x="0" y="-10046"/>
                                    </p:animMotion>
                                  </p:childTnLst>
                                </p:cTn>
                              </p:par>
                              <p:par>
                                <p:cTn id="25" presetID="1" presetClass="entr" presetSubtype="0" fill="hold" grpId="0" nodeType="withEffect">
                                  <p:stCondLst>
                                    <p:cond delay="400"/>
                                  </p:stCondLst>
                                  <p:childTnLst>
                                    <p:set>
                                      <p:cBhvr>
                                        <p:cTn id="26" dur="1" fill="hold">
                                          <p:stCondLst>
                                            <p:cond delay="0"/>
                                          </p:stCondLst>
                                        </p:cTn>
                                        <p:tgtEl>
                                          <p:spTgt spid="34"/>
                                        </p:tgtEl>
                                        <p:attrNameLst>
                                          <p:attrName>style.visibility</p:attrName>
                                        </p:attrNameLst>
                                      </p:cBhvr>
                                      <p:to>
                                        <p:strVal val="visible"/>
                                      </p:to>
                                    </p:set>
                                  </p:childTnLst>
                                </p:cTn>
                              </p:par>
                              <p:par>
                                <p:cTn id="27" presetID="63" presetClass="path" presetSubtype="0" accel="50000" decel="50000" fill="hold" grpId="1" nodeType="withEffect">
                                  <p:stCondLst>
                                    <p:cond delay="400"/>
                                  </p:stCondLst>
                                  <p:childTnLst>
                                    <p:animMotion origin="layout" path="M 3.00898E-6 -1.85185E-6 L -0.05347 -0.16875 " pathEditMode="relative" rAng="0" ptsTypes="AA">
                                      <p:cBhvr>
                                        <p:cTn id="28" dur="300" spd="-100000" fill="hold"/>
                                        <p:tgtEl>
                                          <p:spTgt spid="34"/>
                                        </p:tgtEl>
                                        <p:attrNameLst>
                                          <p:attrName>ppt_x</p:attrName>
                                          <p:attrName>ppt_y</p:attrName>
                                        </p:attrNameLst>
                                      </p:cBhvr>
                                      <p:rCtr x="-2680" y="-8449"/>
                                    </p:animMotion>
                                  </p:childTnLst>
                                </p:cTn>
                              </p:par>
                              <p:par>
                                <p:cTn id="29" presetID="1" presetClass="entr" presetSubtype="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par>
                                <p:cTn id="31" presetID="63" presetClass="path" presetSubtype="0" accel="50000" decel="50000" fill="hold" grpId="1" nodeType="withEffect">
                                  <p:stCondLst>
                                    <p:cond delay="500"/>
                                  </p:stCondLst>
                                  <p:childTnLst>
                                    <p:animMotion origin="layout" path="M 4.28516E-6 -1.48148E-6 L -0.09562 -0.09213 " pathEditMode="relative" rAng="0" ptsTypes="AA">
                                      <p:cBhvr>
                                        <p:cTn id="32" dur="300" spd="-100000" fill="hold"/>
                                        <p:tgtEl>
                                          <p:spTgt spid="35"/>
                                        </p:tgtEl>
                                        <p:attrNameLst>
                                          <p:attrName>ppt_x</p:attrName>
                                          <p:attrName>ppt_y</p:attrName>
                                        </p:attrNameLst>
                                      </p:cBhvr>
                                      <p:rCtr x="-4787" y="-4606"/>
                                    </p:animMotion>
                                  </p:childTnLst>
                                </p:cTn>
                              </p:par>
                              <p:par>
                                <p:cTn id="33" presetID="1" presetClass="entr" presetSubtype="0" fill="hold" grpId="0" nodeType="withEffect">
                                  <p:stCondLst>
                                    <p:cond delay="600"/>
                                  </p:stCondLst>
                                  <p:childTnLst>
                                    <p:set>
                                      <p:cBhvr>
                                        <p:cTn id="34" dur="1" fill="hold">
                                          <p:stCondLst>
                                            <p:cond delay="0"/>
                                          </p:stCondLst>
                                        </p:cTn>
                                        <p:tgtEl>
                                          <p:spTgt spid="36"/>
                                        </p:tgtEl>
                                        <p:attrNameLst>
                                          <p:attrName>style.visibility</p:attrName>
                                        </p:attrNameLst>
                                      </p:cBhvr>
                                      <p:to>
                                        <p:strVal val="visible"/>
                                      </p:to>
                                    </p:set>
                                  </p:childTnLst>
                                </p:cTn>
                              </p:par>
                              <p:par>
                                <p:cTn id="35" presetID="63" presetClass="path" presetSubtype="0" accel="50000" decel="50000" fill="hold" grpId="1" nodeType="withEffect">
                                  <p:stCondLst>
                                    <p:cond delay="600"/>
                                  </p:stCondLst>
                                  <p:childTnLst>
                                    <p:animMotion origin="layout" path="M 1.4492E-6 1.11111E-6 L -0.1137 1.11111E-6 " pathEditMode="relative" rAng="0" ptsTypes="AA">
                                      <p:cBhvr>
                                        <p:cTn id="36" dur="300" spd="-100000" fill="hold"/>
                                        <p:tgtEl>
                                          <p:spTgt spid="36"/>
                                        </p:tgtEl>
                                        <p:attrNameLst>
                                          <p:attrName>ppt_x</p:attrName>
                                          <p:attrName>ppt_y</p:attrName>
                                        </p:attrNameLst>
                                      </p:cBhvr>
                                      <p:rCtr x="-5685" y="0"/>
                                    </p:animMotion>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1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nodeType="withEffect">
                                  <p:stCondLst>
                                    <p:cond delay="20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53" presetClass="entr" presetSubtype="16" fill="hold" nodeType="withEffect">
                                  <p:stCondLst>
                                    <p:cond delay="30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par>
                                <p:cTn id="58" presetID="53" presetClass="entr" presetSubtype="16" fill="hold" nodeType="withEffect">
                                  <p:stCondLst>
                                    <p:cond delay="40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53" presetClass="entr" presetSubtype="16" fill="hold"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nodeType="withEffect">
                                  <p:stCondLst>
                                    <p:cond delay="6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2.17538E-6 -2.95097E-6 L 0.16536 0.28539 " pathEditMode="relative" rAng="0" ptsTypes="AA">
                                      <p:cBhvr>
                                        <p:cTn id="77" dur="500" spd="-99900" fill="hold"/>
                                        <p:tgtEl>
                                          <p:spTgt spid="65"/>
                                        </p:tgtEl>
                                        <p:attrNameLst>
                                          <p:attrName>ppt_x</p:attrName>
                                          <p:attrName>ppt_y</p:attrName>
                                        </p:attrNameLst>
                                      </p:cBhvr>
                                      <p:rCtr x="8262" y="14269"/>
                                    </p:animMotion>
                                  </p:childTnLst>
                                </p:cTn>
                              </p:par>
                              <p:par>
                                <p:cTn id="78" presetID="1"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64299E-7 3.02498E-6 L -0.15392 -0.26827 " pathEditMode="relative" rAng="0" ptsTypes="AA">
                                      <p:cBhvr>
                                        <p:cTn id="81" dur="500" spd="-99900" fill="hold"/>
                                        <p:tgtEl>
                                          <p:spTgt spid="66"/>
                                        </p:tgtEl>
                                        <p:attrNameLst>
                                          <p:attrName>ppt_x</p:attrName>
                                          <p:attrName>ppt_y</p:attrName>
                                        </p:attrNameLst>
                                      </p:cBhvr>
                                      <p:rCtr x="-7702" y="-13414"/>
                                    </p:animMotion>
                                  </p:childTnLst>
                                </p:cTn>
                              </p:par>
                              <p:par>
                                <p:cTn id="82" presetID="10" presetClass="entr" presetSubtype="0"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fltVal val="0"/>
                                          </p:val>
                                        </p:tav>
                                        <p:tav tm="100000">
                                          <p:val>
                                            <p:strVal val="#ppt_h"/>
                                          </p:val>
                                        </p:tav>
                                      </p:tavLst>
                                    </p:anim>
                                    <p:animEffect transition="in" filter="fade">
                                      <p:cBhvr>
                                        <p:cTn id="86" dur="500"/>
                                        <p:tgtEl>
                                          <p:spTgt spid="63"/>
                                        </p:tgtEl>
                                      </p:cBhvr>
                                    </p:animEffect>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64">
                                            <p:txEl>
                                              <p:pRg st="0" end="0"/>
                                            </p:txEl>
                                          </p:spTgt>
                                        </p:tgtEl>
                                        <p:attrNameLst>
                                          <p:attrName>style.visibility</p:attrName>
                                        </p:attrNameLst>
                                      </p:cBhvr>
                                      <p:to>
                                        <p:strVal val="visible"/>
                                      </p:to>
                                    </p:set>
                                    <p:animEffect transition="in" filter="wipe(up)">
                                      <p:cBhvr>
                                        <p:cTn id="9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63" grpId="0" animBg="1" autoUpdateAnimBg="0"/>
      <p:bldP spid="65" grpId="0" animBg="1"/>
      <p:bldP spid="65" grpId="1" animBg="1"/>
      <p:bldP spid="66" grpId="0" animBg="1"/>
      <p:bldP spid="6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787968" y="1150024"/>
            <a:ext cx="1347174" cy="148204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4" y="3989042"/>
              <a:ext cx="1237550" cy="73885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输入标题</a:t>
              </a:r>
            </a:p>
          </p:txBody>
        </p:sp>
      </p:grpSp>
      <p:cxnSp>
        <p:nvCxnSpPr>
          <p:cNvPr id="34" name="直接连接符 33"/>
          <p:cNvCxnSpPr/>
          <p:nvPr/>
        </p:nvCxnSpPr>
        <p:spPr>
          <a:xfrm>
            <a:off x="1353555" y="2729784"/>
            <a:ext cx="6628425"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7927094"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endParaRPr>
          </a:p>
        </p:txBody>
      </p:sp>
      <p:sp>
        <p:nvSpPr>
          <p:cNvPr id="37" name="椭圆 36"/>
          <p:cNvSpPr/>
          <p:nvPr/>
        </p:nvSpPr>
        <p:spPr>
          <a:xfrm>
            <a:off x="2288192"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endParaRPr>
          </a:p>
        </p:txBody>
      </p:sp>
      <p:sp>
        <p:nvSpPr>
          <p:cNvPr id="38" name="椭圆 37"/>
          <p:cNvSpPr/>
          <p:nvPr/>
        </p:nvSpPr>
        <p:spPr>
          <a:xfrm>
            <a:off x="3839778"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endParaRPr>
          </a:p>
        </p:txBody>
      </p:sp>
      <p:sp>
        <p:nvSpPr>
          <p:cNvPr id="39" name="椭圆 38"/>
          <p:cNvSpPr/>
          <p:nvPr/>
        </p:nvSpPr>
        <p:spPr>
          <a:xfrm>
            <a:off x="5417840"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endParaRPr>
          </a:p>
        </p:txBody>
      </p:sp>
      <p:sp>
        <p:nvSpPr>
          <p:cNvPr id="40" name="椭圆 39"/>
          <p:cNvSpPr/>
          <p:nvPr/>
        </p:nvSpPr>
        <p:spPr>
          <a:xfrm>
            <a:off x="6806091"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764419" y="1321123"/>
            <a:ext cx="1181497" cy="1319545"/>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7" y="4128107"/>
              <a:ext cx="1357226"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输入标题</a:t>
              </a:r>
            </a:p>
          </p:txBody>
        </p:sp>
      </p:grpSp>
      <p:grpSp>
        <p:nvGrpSpPr>
          <p:cNvPr id="47" name="组合 46"/>
          <p:cNvGrpSpPr/>
          <p:nvPr/>
        </p:nvGrpSpPr>
        <p:grpSpPr>
          <a:xfrm>
            <a:off x="2974115" y="726055"/>
            <a:ext cx="1776556" cy="1914613"/>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614176" y="3268683"/>
              <a:ext cx="1562853" cy="1035092"/>
              <a:chOff x="4716874" y="2621791"/>
              <a:chExt cx="1562853" cy="1035092"/>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4"/>
                <a:ext cx="1562853"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输入标题</a:t>
                </a:r>
              </a:p>
            </p:txBody>
          </p:sp>
        </p:grpSp>
      </p:grpSp>
      <p:grpSp>
        <p:nvGrpSpPr>
          <p:cNvPr id="52" name="组合 51"/>
          <p:cNvGrpSpPr/>
          <p:nvPr/>
        </p:nvGrpSpPr>
        <p:grpSpPr>
          <a:xfrm>
            <a:off x="6165721" y="1137589"/>
            <a:ext cx="1375836" cy="1497868"/>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输入标题</a:t>
              </a:r>
            </a:p>
          </p:txBody>
        </p:sp>
      </p:grpSp>
      <p:sp>
        <p:nvSpPr>
          <p:cNvPr id="56" name="矩形 55"/>
          <p:cNvSpPr/>
          <p:nvPr/>
        </p:nvSpPr>
        <p:spPr>
          <a:xfrm>
            <a:off x="1710427" y="2856339"/>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7" name="矩形 56"/>
          <p:cNvSpPr/>
          <p:nvPr/>
        </p:nvSpPr>
        <p:spPr>
          <a:xfrm>
            <a:off x="3238882" y="2825600"/>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8" name="矩形 57"/>
          <p:cNvSpPr/>
          <p:nvPr/>
        </p:nvSpPr>
        <p:spPr>
          <a:xfrm>
            <a:off x="4787968" y="2825600"/>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9" name="矩形 58"/>
          <p:cNvSpPr/>
          <p:nvPr/>
        </p:nvSpPr>
        <p:spPr>
          <a:xfrm>
            <a:off x="6208438" y="2825600"/>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0" name="文本框 61"/>
          <p:cNvSpPr txBox="1"/>
          <p:nvPr/>
        </p:nvSpPr>
        <p:spPr>
          <a:xfrm>
            <a:off x="1352467" y="3947113"/>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此处添加标题</a:t>
            </a:r>
          </a:p>
        </p:txBody>
      </p:sp>
      <p:sp>
        <p:nvSpPr>
          <p:cNvPr id="61" name="矩形 60"/>
          <p:cNvSpPr/>
          <p:nvPr/>
        </p:nvSpPr>
        <p:spPr>
          <a:xfrm>
            <a:off x="1008532" y="4194207"/>
            <a:ext cx="1725113" cy="434863"/>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请在此输入您的详细文本信息和文字介绍信息。</a:t>
            </a:r>
          </a:p>
        </p:txBody>
      </p:sp>
      <p:sp>
        <p:nvSpPr>
          <p:cNvPr id="62" name="文本框 64"/>
          <p:cNvSpPr txBox="1"/>
          <p:nvPr/>
        </p:nvSpPr>
        <p:spPr>
          <a:xfrm>
            <a:off x="1117763" y="3956006"/>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Segoe UI Black" panose="020B0A02040204020203" pitchFamily="34" charset="0"/>
              </a:rPr>
              <a:t>1</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Segoe UI Black" panose="020B0A02040204020203" pitchFamily="34" charset="0"/>
            </a:endParaRPr>
          </a:p>
        </p:txBody>
      </p:sp>
      <p:sp>
        <p:nvSpPr>
          <p:cNvPr id="63" name="文本框 61"/>
          <p:cNvSpPr txBox="1"/>
          <p:nvPr/>
        </p:nvSpPr>
        <p:spPr>
          <a:xfrm>
            <a:off x="3185564" y="3927558"/>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此处添加标题</a:t>
            </a:r>
          </a:p>
        </p:txBody>
      </p:sp>
      <p:sp>
        <p:nvSpPr>
          <p:cNvPr id="64" name="矩形 63"/>
          <p:cNvSpPr/>
          <p:nvPr/>
        </p:nvSpPr>
        <p:spPr>
          <a:xfrm>
            <a:off x="2841629" y="4174652"/>
            <a:ext cx="1636261" cy="434863"/>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请在此输入您的详细文本信息和文字介绍信息。</a:t>
            </a:r>
          </a:p>
        </p:txBody>
      </p:sp>
      <p:sp>
        <p:nvSpPr>
          <p:cNvPr id="65" name="文本框 64"/>
          <p:cNvSpPr txBox="1"/>
          <p:nvPr/>
        </p:nvSpPr>
        <p:spPr>
          <a:xfrm>
            <a:off x="2950859" y="3936451"/>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Segoe UI Black" panose="020B0A02040204020203" pitchFamily="34" charset="0"/>
              </a:rPr>
              <a:t>2</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Segoe UI Black" panose="020B0A02040204020203" pitchFamily="34" charset="0"/>
            </a:endParaRPr>
          </a:p>
        </p:txBody>
      </p:sp>
      <p:sp>
        <p:nvSpPr>
          <p:cNvPr id="66" name="文本框 61"/>
          <p:cNvSpPr txBox="1"/>
          <p:nvPr/>
        </p:nvSpPr>
        <p:spPr>
          <a:xfrm>
            <a:off x="5060477" y="3927558"/>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此处添加标题</a:t>
            </a:r>
          </a:p>
        </p:txBody>
      </p:sp>
      <p:sp>
        <p:nvSpPr>
          <p:cNvPr id="67" name="矩形 66"/>
          <p:cNvSpPr/>
          <p:nvPr/>
        </p:nvSpPr>
        <p:spPr>
          <a:xfrm>
            <a:off x="4716542" y="4174652"/>
            <a:ext cx="1636261" cy="434863"/>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请在此输入您的详细文本信息和文字介绍信息。</a:t>
            </a:r>
          </a:p>
        </p:txBody>
      </p:sp>
      <p:sp>
        <p:nvSpPr>
          <p:cNvPr id="68" name="文本框 64"/>
          <p:cNvSpPr txBox="1"/>
          <p:nvPr/>
        </p:nvSpPr>
        <p:spPr>
          <a:xfrm>
            <a:off x="4825773" y="3936451"/>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Segoe UI Black" panose="020B0A02040204020203" pitchFamily="34" charset="0"/>
              </a:rPr>
              <a:t>3</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Segoe UI Black" panose="020B0A02040204020203" pitchFamily="34" charset="0"/>
            </a:endParaRPr>
          </a:p>
        </p:txBody>
      </p:sp>
      <p:sp>
        <p:nvSpPr>
          <p:cNvPr id="69" name="文本框 61"/>
          <p:cNvSpPr txBox="1"/>
          <p:nvPr/>
        </p:nvSpPr>
        <p:spPr>
          <a:xfrm>
            <a:off x="6881399" y="3927558"/>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此处添加标题</a:t>
            </a:r>
          </a:p>
        </p:txBody>
      </p:sp>
      <p:sp>
        <p:nvSpPr>
          <p:cNvPr id="70" name="矩形 69"/>
          <p:cNvSpPr/>
          <p:nvPr/>
        </p:nvSpPr>
        <p:spPr>
          <a:xfrm>
            <a:off x="6537464" y="4174652"/>
            <a:ext cx="1636261" cy="434863"/>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请在此输入您的详细文本信息和文字介绍信息。</a:t>
            </a:r>
          </a:p>
        </p:txBody>
      </p:sp>
      <p:sp>
        <p:nvSpPr>
          <p:cNvPr id="71" name="文本框 64"/>
          <p:cNvSpPr txBox="1"/>
          <p:nvPr/>
        </p:nvSpPr>
        <p:spPr>
          <a:xfrm>
            <a:off x="6646695" y="3936451"/>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Segoe UI Black" panose="020B0A02040204020203" pitchFamily="34" charset="0"/>
              </a:rPr>
              <a:t>4</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Segoe UI Black" panose="020B0A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0"/>
                                        <p:tgtEl>
                                          <p:spTgt spid="34"/>
                                        </p:tgtEl>
                                      </p:cBhvr>
                                    </p:animEffect>
                                  </p:childTnLst>
                                </p:cTn>
                              </p:par>
                              <p:par>
                                <p:cTn id="8" presetID="49" presetClass="entr" presetSubtype="0" decel="100000"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 calcmode="lin" valueType="num">
                                      <p:cBhvr>
                                        <p:cTn id="12" dur="500" fill="hold"/>
                                        <p:tgtEl>
                                          <p:spTgt spid="37"/>
                                        </p:tgtEl>
                                        <p:attrNameLst>
                                          <p:attrName>style.rotation</p:attrName>
                                        </p:attrNameLst>
                                      </p:cBhvr>
                                      <p:tavLst>
                                        <p:tav tm="0">
                                          <p:val>
                                            <p:fltVal val="360"/>
                                          </p:val>
                                        </p:tav>
                                        <p:tav tm="100000">
                                          <p:val>
                                            <p:fltVal val="0"/>
                                          </p:val>
                                        </p:tav>
                                      </p:tavLst>
                                    </p:anim>
                                    <p:animEffect transition="in" filter="fade">
                                      <p:cBhvr>
                                        <p:cTn id="13" dur="500"/>
                                        <p:tgtEl>
                                          <p:spTgt spid="37"/>
                                        </p:tgtEl>
                                      </p:cBhvr>
                                    </p:animEffect>
                                  </p:childTnLst>
                                </p:cTn>
                              </p:par>
                              <p:par>
                                <p:cTn id="14" presetID="49" presetClass="entr" presetSubtype="0" decel="100000" fill="hold" grpId="0" nodeType="withEffect">
                                  <p:stCondLst>
                                    <p:cond delay="75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 calcmode="lin" valueType="num">
                                      <p:cBhvr>
                                        <p:cTn id="18" dur="500" fill="hold"/>
                                        <p:tgtEl>
                                          <p:spTgt spid="38"/>
                                        </p:tgtEl>
                                        <p:attrNameLst>
                                          <p:attrName>style.rotation</p:attrName>
                                        </p:attrNameLst>
                                      </p:cBhvr>
                                      <p:tavLst>
                                        <p:tav tm="0">
                                          <p:val>
                                            <p:fltVal val="360"/>
                                          </p:val>
                                        </p:tav>
                                        <p:tav tm="100000">
                                          <p:val>
                                            <p:fltVal val="0"/>
                                          </p:val>
                                        </p:tav>
                                      </p:tavLst>
                                    </p:anim>
                                    <p:animEffect transition="in" filter="fade">
                                      <p:cBhvr>
                                        <p:cTn id="19" dur="500"/>
                                        <p:tgtEl>
                                          <p:spTgt spid="38"/>
                                        </p:tgtEl>
                                      </p:cBhvr>
                                    </p:animEffect>
                                  </p:childTnLst>
                                </p:cTn>
                              </p:par>
                              <p:par>
                                <p:cTn id="20" presetID="49" presetClass="entr" presetSubtype="0" decel="100000" fill="hold" grpId="0" nodeType="withEffect">
                                  <p:stCondLst>
                                    <p:cond delay="125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 calcmode="lin" valueType="num">
                                      <p:cBhvr>
                                        <p:cTn id="24" dur="500" fill="hold"/>
                                        <p:tgtEl>
                                          <p:spTgt spid="39"/>
                                        </p:tgtEl>
                                        <p:attrNameLst>
                                          <p:attrName>style.rotation</p:attrName>
                                        </p:attrNameLst>
                                      </p:cBhvr>
                                      <p:tavLst>
                                        <p:tav tm="0">
                                          <p:val>
                                            <p:fltVal val="360"/>
                                          </p:val>
                                        </p:tav>
                                        <p:tav tm="100000">
                                          <p:val>
                                            <p:fltVal val="0"/>
                                          </p:val>
                                        </p:tav>
                                      </p:tavLst>
                                    </p:anim>
                                    <p:animEffect transition="in" filter="fade">
                                      <p:cBhvr>
                                        <p:cTn id="25" dur="500"/>
                                        <p:tgtEl>
                                          <p:spTgt spid="39"/>
                                        </p:tgtEl>
                                      </p:cBhvr>
                                    </p:animEffect>
                                  </p:childTnLst>
                                </p:cTn>
                              </p:par>
                              <p:par>
                                <p:cTn id="26" presetID="49" presetClass="entr" presetSubtype="0" decel="100000" fill="hold" grpId="0" nodeType="withEffect">
                                  <p:stCondLst>
                                    <p:cond delay="17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 calcmode="lin" valueType="num">
                                      <p:cBhvr>
                                        <p:cTn id="30" dur="500" fill="hold"/>
                                        <p:tgtEl>
                                          <p:spTgt spid="40"/>
                                        </p:tgtEl>
                                        <p:attrNameLst>
                                          <p:attrName>style.rotation</p:attrName>
                                        </p:attrNameLst>
                                      </p:cBhvr>
                                      <p:tavLst>
                                        <p:tav tm="0">
                                          <p:val>
                                            <p:fltVal val="360"/>
                                          </p:val>
                                        </p:tav>
                                        <p:tav tm="100000">
                                          <p:val>
                                            <p:fltVal val="0"/>
                                          </p:val>
                                        </p:tav>
                                      </p:tavLst>
                                    </p:anim>
                                    <p:animEffect transition="in" filter="fade">
                                      <p:cBhvr>
                                        <p:cTn id="31" dur="500"/>
                                        <p:tgtEl>
                                          <p:spTgt spid="40"/>
                                        </p:tgtEl>
                                      </p:cBhvr>
                                    </p:animEffect>
                                  </p:childTnLst>
                                </p:cTn>
                              </p:par>
                              <p:par>
                                <p:cTn id="32" presetID="49" presetClass="entr" presetSubtype="0" decel="100000" fill="hold" grpId="0" nodeType="withEffect">
                                  <p:stCondLst>
                                    <p:cond delay="225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 calcmode="lin" valueType="num">
                                      <p:cBhvr>
                                        <p:cTn id="36" dur="500" fill="hold"/>
                                        <p:tgtEl>
                                          <p:spTgt spid="36"/>
                                        </p:tgtEl>
                                        <p:attrNameLst>
                                          <p:attrName>style.rotation</p:attrName>
                                        </p:attrNameLst>
                                      </p:cBhvr>
                                      <p:tavLst>
                                        <p:tav tm="0">
                                          <p:val>
                                            <p:fltVal val="360"/>
                                          </p:val>
                                        </p:tav>
                                        <p:tav tm="100000">
                                          <p:val>
                                            <p:fltVal val="0"/>
                                          </p:val>
                                        </p:tav>
                                      </p:tavLst>
                                    </p:anim>
                                    <p:animEffect transition="in" filter="fade">
                                      <p:cBhvr>
                                        <p:cTn id="37" dur="500"/>
                                        <p:tgtEl>
                                          <p:spTgt spid="36"/>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1000"/>
                                        <p:tgtEl>
                                          <p:spTgt spid="52"/>
                                        </p:tgtEl>
                                      </p:cBhvr>
                                    </p:animEffect>
                                    <p:anim calcmode="lin" valueType="num">
                                      <p:cBhvr>
                                        <p:cTn id="60" dur="1000" fill="hold"/>
                                        <p:tgtEl>
                                          <p:spTgt spid="52"/>
                                        </p:tgtEl>
                                        <p:attrNameLst>
                                          <p:attrName>ppt_x</p:attrName>
                                        </p:attrNameLst>
                                      </p:cBhvr>
                                      <p:tavLst>
                                        <p:tav tm="0">
                                          <p:val>
                                            <p:strVal val="#ppt_x"/>
                                          </p:val>
                                        </p:tav>
                                        <p:tav tm="100000">
                                          <p:val>
                                            <p:strVal val="#ppt_x"/>
                                          </p:val>
                                        </p:tav>
                                      </p:tavLst>
                                    </p:anim>
                                    <p:anim calcmode="lin" valueType="num">
                                      <p:cBhvr>
                                        <p:cTn id="61" dur="1000" fill="hold"/>
                                        <p:tgtEl>
                                          <p:spTgt spid="52"/>
                                        </p:tgtEl>
                                        <p:attrNameLst>
                                          <p:attrName>ppt_y</p:attrName>
                                        </p:attrNameLst>
                                      </p:cBhvr>
                                      <p:tavLst>
                                        <p:tav tm="0">
                                          <p:val>
                                            <p:strVal val="#ppt_y+.1"/>
                                          </p:val>
                                        </p:tav>
                                        <p:tav tm="100000">
                                          <p:val>
                                            <p:strVal val="#ppt_y"/>
                                          </p:val>
                                        </p:tav>
                                      </p:tavLst>
                                    </p:anim>
                                  </p:childTnLst>
                                </p:cTn>
                              </p:par>
                              <p:par>
                                <p:cTn id="62" presetID="53" presetClass="entr" presetSubtype="16" fill="hold" grpId="0" nodeType="withEffect">
                                  <p:stCondLst>
                                    <p:cond delay="500"/>
                                  </p:stCondLst>
                                  <p:childTnLst>
                                    <p:set>
                                      <p:cBhvr>
                                        <p:cTn id="63" dur="1" fill="hold">
                                          <p:stCondLst>
                                            <p:cond delay="0"/>
                                          </p:stCondLst>
                                        </p:cTn>
                                        <p:tgtEl>
                                          <p:spTgt spid="56"/>
                                        </p:tgtEl>
                                        <p:attrNameLst>
                                          <p:attrName>style.visibility</p:attrName>
                                        </p:attrNameLst>
                                      </p:cBhvr>
                                      <p:to>
                                        <p:strVal val="visible"/>
                                      </p:to>
                                    </p:set>
                                    <p:anim calcmode="lin" valueType="num">
                                      <p:cBhvr>
                                        <p:cTn id="64" dur="500" fill="hold"/>
                                        <p:tgtEl>
                                          <p:spTgt spid="56"/>
                                        </p:tgtEl>
                                        <p:attrNameLst>
                                          <p:attrName>ppt_w</p:attrName>
                                        </p:attrNameLst>
                                      </p:cBhvr>
                                      <p:tavLst>
                                        <p:tav tm="0">
                                          <p:val>
                                            <p:fltVal val="0"/>
                                          </p:val>
                                        </p:tav>
                                        <p:tav tm="100000">
                                          <p:val>
                                            <p:strVal val="#ppt_w"/>
                                          </p:val>
                                        </p:tav>
                                      </p:tavLst>
                                    </p:anim>
                                    <p:anim calcmode="lin" valueType="num">
                                      <p:cBhvr>
                                        <p:cTn id="65" dur="500" fill="hold"/>
                                        <p:tgtEl>
                                          <p:spTgt spid="56"/>
                                        </p:tgtEl>
                                        <p:attrNameLst>
                                          <p:attrName>ppt_h</p:attrName>
                                        </p:attrNameLst>
                                      </p:cBhvr>
                                      <p:tavLst>
                                        <p:tav tm="0">
                                          <p:val>
                                            <p:fltVal val="0"/>
                                          </p:val>
                                        </p:tav>
                                        <p:tav tm="100000">
                                          <p:val>
                                            <p:strVal val="#ppt_h"/>
                                          </p:val>
                                        </p:tav>
                                      </p:tavLst>
                                    </p:anim>
                                    <p:animEffect transition="in" filter="fade">
                                      <p:cBhvr>
                                        <p:cTn id="66" dur="500"/>
                                        <p:tgtEl>
                                          <p:spTgt spid="56"/>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57"/>
                                        </p:tgtEl>
                                        <p:attrNameLst>
                                          <p:attrName>style.visibility</p:attrName>
                                        </p:attrNameLst>
                                      </p:cBhvr>
                                      <p:to>
                                        <p:strVal val="visible"/>
                                      </p:to>
                                    </p:set>
                                    <p:anim calcmode="lin" valueType="num">
                                      <p:cBhvr>
                                        <p:cTn id="69" dur="500" fill="hold"/>
                                        <p:tgtEl>
                                          <p:spTgt spid="57"/>
                                        </p:tgtEl>
                                        <p:attrNameLst>
                                          <p:attrName>ppt_w</p:attrName>
                                        </p:attrNameLst>
                                      </p:cBhvr>
                                      <p:tavLst>
                                        <p:tav tm="0">
                                          <p:val>
                                            <p:fltVal val="0"/>
                                          </p:val>
                                        </p:tav>
                                        <p:tav tm="100000">
                                          <p:val>
                                            <p:strVal val="#ppt_w"/>
                                          </p:val>
                                        </p:tav>
                                      </p:tavLst>
                                    </p:anim>
                                    <p:anim calcmode="lin" valueType="num">
                                      <p:cBhvr>
                                        <p:cTn id="70" dur="500" fill="hold"/>
                                        <p:tgtEl>
                                          <p:spTgt spid="57"/>
                                        </p:tgtEl>
                                        <p:attrNameLst>
                                          <p:attrName>ppt_h</p:attrName>
                                        </p:attrNameLst>
                                      </p:cBhvr>
                                      <p:tavLst>
                                        <p:tav tm="0">
                                          <p:val>
                                            <p:fltVal val="0"/>
                                          </p:val>
                                        </p:tav>
                                        <p:tav tm="100000">
                                          <p:val>
                                            <p:strVal val="#ppt_h"/>
                                          </p:val>
                                        </p:tav>
                                      </p:tavLst>
                                    </p:anim>
                                    <p:animEffect transition="in" filter="fade">
                                      <p:cBhvr>
                                        <p:cTn id="71" dur="500"/>
                                        <p:tgtEl>
                                          <p:spTgt spid="57"/>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58"/>
                                        </p:tgtEl>
                                        <p:attrNameLst>
                                          <p:attrName>style.visibility</p:attrName>
                                        </p:attrNameLst>
                                      </p:cBhvr>
                                      <p:to>
                                        <p:strVal val="visible"/>
                                      </p:to>
                                    </p:set>
                                    <p:anim calcmode="lin" valueType="num">
                                      <p:cBhvr>
                                        <p:cTn id="74" dur="500" fill="hold"/>
                                        <p:tgtEl>
                                          <p:spTgt spid="58"/>
                                        </p:tgtEl>
                                        <p:attrNameLst>
                                          <p:attrName>ppt_w</p:attrName>
                                        </p:attrNameLst>
                                      </p:cBhvr>
                                      <p:tavLst>
                                        <p:tav tm="0">
                                          <p:val>
                                            <p:fltVal val="0"/>
                                          </p:val>
                                        </p:tav>
                                        <p:tav tm="100000">
                                          <p:val>
                                            <p:strVal val="#ppt_w"/>
                                          </p:val>
                                        </p:tav>
                                      </p:tavLst>
                                    </p:anim>
                                    <p:anim calcmode="lin" valueType="num">
                                      <p:cBhvr>
                                        <p:cTn id="75" dur="500" fill="hold"/>
                                        <p:tgtEl>
                                          <p:spTgt spid="58"/>
                                        </p:tgtEl>
                                        <p:attrNameLst>
                                          <p:attrName>ppt_h</p:attrName>
                                        </p:attrNameLst>
                                      </p:cBhvr>
                                      <p:tavLst>
                                        <p:tav tm="0">
                                          <p:val>
                                            <p:fltVal val="0"/>
                                          </p:val>
                                        </p:tav>
                                        <p:tav tm="100000">
                                          <p:val>
                                            <p:strVal val="#ppt_h"/>
                                          </p:val>
                                        </p:tav>
                                      </p:tavLst>
                                    </p:anim>
                                    <p:animEffect transition="in" filter="fade">
                                      <p:cBhvr>
                                        <p:cTn id="76" dur="500"/>
                                        <p:tgtEl>
                                          <p:spTgt spid="58"/>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59"/>
                                        </p:tgtEl>
                                        <p:attrNameLst>
                                          <p:attrName>style.visibility</p:attrName>
                                        </p:attrNameLst>
                                      </p:cBhvr>
                                      <p:to>
                                        <p:strVal val="visible"/>
                                      </p:to>
                                    </p:set>
                                    <p:anim calcmode="lin" valueType="num">
                                      <p:cBhvr>
                                        <p:cTn id="79" dur="500" fill="hold"/>
                                        <p:tgtEl>
                                          <p:spTgt spid="59"/>
                                        </p:tgtEl>
                                        <p:attrNameLst>
                                          <p:attrName>ppt_w</p:attrName>
                                        </p:attrNameLst>
                                      </p:cBhvr>
                                      <p:tavLst>
                                        <p:tav tm="0">
                                          <p:val>
                                            <p:fltVal val="0"/>
                                          </p:val>
                                        </p:tav>
                                        <p:tav tm="100000">
                                          <p:val>
                                            <p:strVal val="#ppt_w"/>
                                          </p:val>
                                        </p:tav>
                                      </p:tavLst>
                                    </p:anim>
                                    <p:anim calcmode="lin" valueType="num">
                                      <p:cBhvr>
                                        <p:cTn id="80" dur="500" fill="hold"/>
                                        <p:tgtEl>
                                          <p:spTgt spid="59"/>
                                        </p:tgtEl>
                                        <p:attrNameLst>
                                          <p:attrName>ppt_h</p:attrName>
                                        </p:attrNameLst>
                                      </p:cBhvr>
                                      <p:tavLst>
                                        <p:tav tm="0">
                                          <p:val>
                                            <p:fltVal val="0"/>
                                          </p:val>
                                        </p:tav>
                                        <p:tav tm="100000">
                                          <p:val>
                                            <p:strVal val="#ppt_h"/>
                                          </p:val>
                                        </p:tav>
                                      </p:tavLst>
                                    </p:anim>
                                    <p:animEffect transition="in" filter="fade">
                                      <p:cBhvr>
                                        <p:cTn id="81" dur="500"/>
                                        <p:tgtEl>
                                          <p:spTgt spid="59"/>
                                        </p:tgtEl>
                                      </p:cBhvr>
                                    </p:animEffect>
                                  </p:childTnLst>
                                </p:cTn>
                              </p:par>
                              <p:par>
                                <p:cTn id="82" presetID="53" presetClass="entr" presetSubtype="16" fill="hold" grpId="0" nodeType="withEffect">
                                  <p:stCondLst>
                                    <p:cond delay="100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par>
                                <p:cTn id="87" presetID="53" presetClass="entr" presetSubtype="16" fill="hold" grpId="0" nodeType="withEffect">
                                  <p:stCondLst>
                                    <p:cond delay="100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par>
                                <p:cTn id="92" presetID="53" presetClass="entr" presetSubtype="16" fill="hold" grpId="0" nodeType="withEffect">
                                  <p:stCondLst>
                                    <p:cond delay="1000"/>
                                  </p:stCondLst>
                                  <p:childTnLst>
                                    <p:set>
                                      <p:cBhvr>
                                        <p:cTn id="93" dur="1" fill="hold">
                                          <p:stCondLst>
                                            <p:cond delay="0"/>
                                          </p:stCondLst>
                                        </p:cTn>
                                        <p:tgtEl>
                                          <p:spTgt spid="62"/>
                                        </p:tgtEl>
                                        <p:attrNameLst>
                                          <p:attrName>style.visibility</p:attrName>
                                        </p:attrNameLst>
                                      </p:cBhvr>
                                      <p:to>
                                        <p:strVal val="visible"/>
                                      </p:to>
                                    </p:set>
                                    <p:anim calcmode="lin" valueType="num">
                                      <p:cBhvr>
                                        <p:cTn id="94" dur="500" fill="hold"/>
                                        <p:tgtEl>
                                          <p:spTgt spid="62"/>
                                        </p:tgtEl>
                                        <p:attrNameLst>
                                          <p:attrName>ppt_w</p:attrName>
                                        </p:attrNameLst>
                                      </p:cBhvr>
                                      <p:tavLst>
                                        <p:tav tm="0">
                                          <p:val>
                                            <p:fltVal val="0"/>
                                          </p:val>
                                        </p:tav>
                                        <p:tav tm="100000">
                                          <p:val>
                                            <p:strVal val="#ppt_w"/>
                                          </p:val>
                                        </p:tav>
                                      </p:tavLst>
                                    </p:anim>
                                    <p:anim calcmode="lin" valueType="num">
                                      <p:cBhvr>
                                        <p:cTn id="95" dur="500" fill="hold"/>
                                        <p:tgtEl>
                                          <p:spTgt spid="62"/>
                                        </p:tgtEl>
                                        <p:attrNameLst>
                                          <p:attrName>ppt_h</p:attrName>
                                        </p:attrNameLst>
                                      </p:cBhvr>
                                      <p:tavLst>
                                        <p:tav tm="0">
                                          <p:val>
                                            <p:fltVal val="0"/>
                                          </p:val>
                                        </p:tav>
                                        <p:tav tm="100000">
                                          <p:val>
                                            <p:strVal val="#ppt_h"/>
                                          </p:val>
                                        </p:tav>
                                      </p:tavLst>
                                    </p:anim>
                                    <p:animEffect transition="in" filter="fade">
                                      <p:cBhvr>
                                        <p:cTn id="96" dur="500"/>
                                        <p:tgtEl>
                                          <p:spTgt spid="62"/>
                                        </p:tgtEl>
                                      </p:cBhvr>
                                    </p:animEffect>
                                  </p:childTnLst>
                                </p:cTn>
                              </p:par>
                              <p:par>
                                <p:cTn id="97" presetID="53" presetClass="entr" presetSubtype="16" fill="hold" grpId="0" nodeType="withEffect">
                                  <p:stCondLst>
                                    <p:cond delay="1000"/>
                                  </p:stCondLst>
                                  <p:childTnLst>
                                    <p:set>
                                      <p:cBhvr>
                                        <p:cTn id="98" dur="1" fill="hold">
                                          <p:stCondLst>
                                            <p:cond delay="0"/>
                                          </p:stCondLst>
                                        </p:cTn>
                                        <p:tgtEl>
                                          <p:spTgt spid="63"/>
                                        </p:tgtEl>
                                        <p:attrNameLst>
                                          <p:attrName>style.visibility</p:attrName>
                                        </p:attrNameLst>
                                      </p:cBhvr>
                                      <p:to>
                                        <p:strVal val="visible"/>
                                      </p:to>
                                    </p:set>
                                    <p:anim calcmode="lin" valueType="num">
                                      <p:cBhvr>
                                        <p:cTn id="99" dur="500" fill="hold"/>
                                        <p:tgtEl>
                                          <p:spTgt spid="63"/>
                                        </p:tgtEl>
                                        <p:attrNameLst>
                                          <p:attrName>ppt_w</p:attrName>
                                        </p:attrNameLst>
                                      </p:cBhvr>
                                      <p:tavLst>
                                        <p:tav tm="0">
                                          <p:val>
                                            <p:fltVal val="0"/>
                                          </p:val>
                                        </p:tav>
                                        <p:tav tm="100000">
                                          <p:val>
                                            <p:strVal val="#ppt_w"/>
                                          </p:val>
                                        </p:tav>
                                      </p:tavLst>
                                    </p:anim>
                                    <p:anim calcmode="lin" valueType="num">
                                      <p:cBhvr>
                                        <p:cTn id="100" dur="500" fill="hold"/>
                                        <p:tgtEl>
                                          <p:spTgt spid="63"/>
                                        </p:tgtEl>
                                        <p:attrNameLst>
                                          <p:attrName>ppt_h</p:attrName>
                                        </p:attrNameLst>
                                      </p:cBhvr>
                                      <p:tavLst>
                                        <p:tav tm="0">
                                          <p:val>
                                            <p:fltVal val="0"/>
                                          </p:val>
                                        </p:tav>
                                        <p:tav tm="100000">
                                          <p:val>
                                            <p:strVal val="#ppt_h"/>
                                          </p:val>
                                        </p:tav>
                                      </p:tavLst>
                                    </p:anim>
                                    <p:animEffect transition="in" filter="fade">
                                      <p:cBhvr>
                                        <p:cTn id="101" dur="500"/>
                                        <p:tgtEl>
                                          <p:spTgt spid="63"/>
                                        </p:tgtEl>
                                      </p:cBhvr>
                                    </p:animEffect>
                                  </p:childTnLst>
                                </p:cTn>
                              </p:par>
                              <p:par>
                                <p:cTn id="102" presetID="53" presetClass="entr" presetSubtype="16" fill="hold" grpId="0" nodeType="withEffect">
                                  <p:stCondLst>
                                    <p:cond delay="1000"/>
                                  </p:stCondLst>
                                  <p:childTnLst>
                                    <p:set>
                                      <p:cBhvr>
                                        <p:cTn id="103" dur="1" fill="hold">
                                          <p:stCondLst>
                                            <p:cond delay="0"/>
                                          </p:stCondLst>
                                        </p:cTn>
                                        <p:tgtEl>
                                          <p:spTgt spid="64"/>
                                        </p:tgtEl>
                                        <p:attrNameLst>
                                          <p:attrName>style.visibility</p:attrName>
                                        </p:attrNameLst>
                                      </p:cBhvr>
                                      <p:to>
                                        <p:strVal val="visible"/>
                                      </p:to>
                                    </p:set>
                                    <p:anim calcmode="lin" valueType="num">
                                      <p:cBhvr>
                                        <p:cTn id="104" dur="500" fill="hold"/>
                                        <p:tgtEl>
                                          <p:spTgt spid="64"/>
                                        </p:tgtEl>
                                        <p:attrNameLst>
                                          <p:attrName>ppt_w</p:attrName>
                                        </p:attrNameLst>
                                      </p:cBhvr>
                                      <p:tavLst>
                                        <p:tav tm="0">
                                          <p:val>
                                            <p:fltVal val="0"/>
                                          </p:val>
                                        </p:tav>
                                        <p:tav tm="100000">
                                          <p:val>
                                            <p:strVal val="#ppt_w"/>
                                          </p:val>
                                        </p:tav>
                                      </p:tavLst>
                                    </p:anim>
                                    <p:anim calcmode="lin" valueType="num">
                                      <p:cBhvr>
                                        <p:cTn id="105" dur="500" fill="hold"/>
                                        <p:tgtEl>
                                          <p:spTgt spid="64"/>
                                        </p:tgtEl>
                                        <p:attrNameLst>
                                          <p:attrName>ppt_h</p:attrName>
                                        </p:attrNameLst>
                                      </p:cBhvr>
                                      <p:tavLst>
                                        <p:tav tm="0">
                                          <p:val>
                                            <p:fltVal val="0"/>
                                          </p:val>
                                        </p:tav>
                                        <p:tav tm="100000">
                                          <p:val>
                                            <p:strVal val="#ppt_h"/>
                                          </p:val>
                                        </p:tav>
                                      </p:tavLst>
                                    </p:anim>
                                    <p:animEffect transition="in" filter="fade">
                                      <p:cBhvr>
                                        <p:cTn id="106" dur="500"/>
                                        <p:tgtEl>
                                          <p:spTgt spid="64"/>
                                        </p:tgtEl>
                                      </p:cBhvr>
                                    </p:animEffect>
                                  </p:childTnLst>
                                </p:cTn>
                              </p:par>
                              <p:par>
                                <p:cTn id="107" presetID="53" presetClass="entr" presetSubtype="16" fill="hold" grpId="0" nodeType="withEffect">
                                  <p:stCondLst>
                                    <p:cond delay="100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500" fill="hold"/>
                                        <p:tgtEl>
                                          <p:spTgt spid="65"/>
                                        </p:tgtEl>
                                        <p:attrNameLst>
                                          <p:attrName>ppt_w</p:attrName>
                                        </p:attrNameLst>
                                      </p:cBhvr>
                                      <p:tavLst>
                                        <p:tav tm="0">
                                          <p:val>
                                            <p:fltVal val="0"/>
                                          </p:val>
                                        </p:tav>
                                        <p:tav tm="100000">
                                          <p:val>
                                            <p:strVal val="#ppt_w"/>
                                          </p:val>
                                        </p:tav>
                                      </p:tavLst>
                                    </p:anim>
                                    <p:anim calcmode="lin" valueType="num">
                                      <p:cBhvr>
                                        <p:cTn id="110" dur="500" fill="hold"/>
                                        <p:tgtEl>
                                          <p:spTgt spid="65"/>
                                        </p:tgtEl>
                                        <p:attrNameLst>
                                          <p:attrName>ppt_h</p:attrName>
                                        </p:attrNameLst>
                                      </p:cBhvr>
                                      <p:tavLst>
                                        <p:tav tm="0">
                                          <p:val>
                                            <p:fltVal val="0"/>
                                          </p:val>
                                        </p:tav>
                                        <p:tav tm="100000">
                                          <p:val>
                                            <p:strVal val="#ppt_h"/>
                                          </p:val>
                                        </p:tav>
                                      </p:tavLst>
                                    </p:anim>
                                    <p:animEffect transition="in" filter="fade">
                                      <p:cBhvr>
                                        <p:cTn id="111" dur="500"/>
                                        <p:tgtEl>
                                          <p:spTgt spid="65"/>
                                        </p:tgtEl>
                                      </p:cBhvr>
                                    </p:animEffect>
                                  </p:childTnLst>
                                </p:cTn>
                              </p:par>
                              <p:par>
                                <p:cTn id="112" presetID="53" presetClass="entr" presetSubtype="16" fill="hold" grpId="0" nodeType="withEffect">
                                  <p:stCondLst>
                                    <p:cond delay="1000"/>
                                  </p:stCondLst>
                                  <p:childTnLst>
                                    <p:set>
                                      <p:cBhvr>
                                        <p:cTn id="113" dur="1" fill="hold">
                                          <p:stCondLst>
                                            <p:cond delay="0"/>
                                          </p:stCondLst>
                                        </p:cTn>
                                        <p:tgtEl>
                                          <p:spTgt spid="66"/>
                                        </p:tgtEl>
                                        <p:attrNameLst>
                                          <p:attrName>style.visibility</p:attrName>
                                        </p:attrNameLst>
                                      </p:cBhvr>
                                      <p:to>
                                        <p:strVal val="visible"/>
                                      </p:to>
                                    </p:set>
                                    <p:anim calcmode="lin" valueType="num">
                                      <p:cBhvr>
                                        <p:cTn id="114" dur="500" fill="hold"/>
                                        <p:tgtEl>
                                          <p:spTgt spid="66"/>
                                        </p:tgtEl>
                                        <p:attrNameLst>
                                          <p:attrName>ppt_w</p:attrName>
                                        </p:attrNameLst>
                                      </p:cBhvr>
                                      <p:tavLst>
                                        <p:tav tm="0">
                                          <p:val>
                                            <p:fltVal val="0"/>
                                          </p:val>
                                        </p:tav>
                                        <p:tav tm="100000">
                                          <p:val>
                                            <p:strVal val="#ppt_w"/>
                                          </p:val>
                                        </p:tav>
                                      </p:tavLst>
                                    </p:anim>
                                    <p:anim calcmode="lin" valueType="num">
                                      <p:cBhvr>
                                        <p:cTn id="115" dur="500" fill="hold"/>
                                        <p:tgtEl>
                                          <p:spTgt spid="66"/>
                                        </p:tgtEl>
                                        <p:attrNameLst>
                                          <p:attrName>ppt_h</p:attrName>
                                        </p:attrNameLst>
                                      </p:cBhvr>
                                      <p:tavLst>
                                        <p:tav tm="0">
                                          <p:val>
                                            <p:fltVal val="0"/>
                                          </p:val>
                                        </p:tav>
                                        <p:tav tm="100000">
                                          <p:val>
                                            <p:strVal val="#ppt_h"/>
                                          </p:val>
                                        </p:tav>
                                      </p:tavLst>
                                    </p:anim>
                                    <p:animEffect transition="in" filter="fade">
                                      <p:cBhvr>
                                        <p:cTn id="116" dur="500"/>
                                        <p:tgtEl>
                                          <p:spTgt spid="66"/>
                                        </p:tgtEl>
                                      </p:cBhvr>
                                    </p:animEffect>
                                  </p:childTnLst>
                                </p:cTn>
                              </p:par>
                              <p:par>
                                <p:cTn id="117" presetID="53" presetClass="entr" presetSubtype="16" fill="hold" grpId="0" nodeType="withEffect">
                                  <p:stCondLst>
                                    <p:cond delay="1000"/>
                                  </p:stCondLst>
                                  <p:childTnLst>
                                    <p:set>
                                      <p:cBhvr>
                                        <p:cTn id="118" dur="1" fill="hold">
                                          <p:stCondLst>
                                            <p:cond delay="0"/>
                                          </p:stCondLst>
                                        </p:cTn>
                                        <p:tgtEl>
                                          <p:spTgt spid="67"/>
                                        </p:tgtEl>
                                        <p:attrNameLst>
                                          <p:attrName>style.visibility</p:attrName>
                                        </p:attrNameLst>
                                      </p:cBhvr>
                                      <p:to>
                                        <p:strVal val="visible"/>
                                      </p:to>
                                    </p:set>
                                    <p:anim calcmode="lin" valueType="num">
                                      <p:cBhvr>
                                        <p:cTn id="119" dur="500" fill="hold"/>
                                        <p:tgtEl>
                                          <p:spTgt spid="67"/>
                                        </p:tgtEl>
                                        <p:attrNameLst>
                                          <p:attrName>ppt_w</p:attrName>
                                        </p:attrNameLst>
                                      </p:cBhvr>
                                      <p:tavLst>
                                        <p:tav tm="0">
                                          <p:val>
                                            <p:fltVal val="0"/>
                                          </p:val>
                                        </p:tav>
                                        <p:tav tm="100000">
                                          <p:val>
                                            <p:strVal val="#ppt_w"/>
                                          </p:val>
                                        </p:tav>
                                      </p:tavLst>
                                    </p:anim>
                                    <p:anim calcmode="lin" valueType="num">
                                      <p:cBhvr>
                                        <p:cTn id="120" dur="500" fill="hold"/>
                                        <p:tgtEl>
                                          <p:spTgt spid="67"/>
                                        </p:tgtEl>
                                        <p:attrNameLst>
                                          <p:attrName>ppt_h</p:attrName>
                                        </p:attrNameLst>
                                      </p:cBhvr>
                                      <p:tavLst>
                                        <p:tav tm="0">
                                          <p:val>
                                            <p:fltVal val="0"/>
                                          </p:val>
                                        </p:tav>
                                        <p:tav tm="100000">
                                          <p:val>
                                            <p:strVal val="#ppt_h"/>
                                          </p:val>
                                        </p:tav>
                                      </p:tavLst>
                                    </p:anim>
                                    <p:animEffect transition="in" filter="fade">
                                      <p:cBhvr>
                                        <p:cTn id="121" dur="500"/>
                                        <p:tgtEl>
                                          <p:spTgt spid="67"/>
                                        </p:tgtEl>
                                      </p:cBhvr>
                                    </p:animEffect>
                                  </p:childTnLst>
                                </p:cTn>
                              </p:par>
                              <p:par>
                                <p:cTn id="122" presetID="53" presetClass="entr" presetSubtype="16" fill="hold" grpId="0" nodeType="withEffect">
                                  <p:stCondLst>
                                    <p:cond delay="1000"/>
                                  </p:stCondLst>
                                  <p:childTnLst>
                                    <p:set>
                                      <p:cBhvr>
                                        <p:cTn id="123" dur="1" fill="hold">
                                          <p:stCondLst>
                                            <p:cond delay="0"/>
                                          </p:stCondLst>
                                        </p:cTn>
                                        <p:tgtEl>
                                          <p:spTgt spid="68"/>
                                        </p:tgtEl>
                                        <p:attrNameLst>
                                          <p:attrName>style.visibility</p:attrName>
                                        </p:attrNameLst>
                                      </p:cBhvr>
                                      <p:to>
                                        <p:strVal val="visible"/>
                                      </p:to>
                                    </p:set>
                                    <p:anim calcmode="lin" valueType="num">
                                      <p:cBhvr>
                                        <p:cTn id="124" dur="500" fill="hold"/>
                                        <p:tgtEl>
                                          <p:spTgt spid="68"/>
                                        </p:tgtEl>
                                        <p:attrNameLst>
                                          <p:attrName>ppt_w</p:attrName>
                                        </p:attrNameLst>
                                      </p:cBhvr>
                                      <p:tavLst>
                                        <p:tav tm="0">
                                          <p:val>
                                            <p:fltVal val="0"/>
                                          </p:val>
                                        </p:tav>
                                        <p:tav tm="100000">
                                          <p:val>
                                            <p:strVal val="#ppt_w"/>
                                          </p:val>
                                        </p:tav>
                                      </p:tavLst>
                                    </p:anim>
                                    <p:anim calcmode="lin" valueType="num">
                                      <p:cBhvr>
                                        <p:cTn id="125" dur="500" fill="hold"/>
                                        <p:tgtEl>
                                          <p:spTgt spid="68"/>
                                        </p:tgtEl>
                                        <p:attrNameLst>
                                          <p:attrName>ppt_h</p:attrName>
                                        </p:attrNameLst>
                                      </p:cBhvr>
                                      <p:tavLst>
                                        <p:tav tm="0">
                                          <p:val>
                                            <p:fltVal val="0"/>
                                          </p:val>
                                        </p:tav>
                                        <p:tav tm="100000">
                                          <p:val>
                                            <p:strVal val="#ppt_h"/>
                                          </p:val>
                                        </p:tav>
                                      </p:tavLst>
                                    </p:anim>
                                    <p:animEffect transition="in" filter="fade">
                                      <p:cBhvr>
                                        <p:cTn id="126" dur="500"/>
                                        <p:tgtEl>
                                          <p:spTgt spid="68"/>
                                        </p:tgtEl>
                                      </p:cBhvr>
                                    </p:animEffect>
                                  </p:childTnLst>
                                </p:cTn>
                              </p:par>
                              <p:par>
                                <p:cTn id="127" presetID="53" presetClass="entr" presetSubtype="16" fill="hold" grpId="0" nodeType="withEffect">
                                  <p:stCondLst>
                                    <p:cond delay="1000"/>
                                  </p:stCondLst>
                                  <p:childTnLst>
                                    <p:set>
                                      <p:cBhvr>
                                        <p:cTn id="128" dur="1" fill="hold">
                                          <p:stCondLst>
                                            <p:cond delay="0"/>
                                          </p:stCondLst>
                                        </p:cTn>
                                        <p:tgtEl>
                                          <p:spTgt spid="69"/>
                                        </p:tgtEl>
                                        <p:attrNameLst>
                                          <p:attrName>style.visibility</p:attrName>
                                        </p:attrNameLst>
                                      </p:cBhvr>
                                      <p:to>
                                        <p:strVal val="visible"/>
                                      </p:to>
                                    </p:set>
                                    <p:anim calcmode="lin" valueType="num">
                                      <p:cBhvr>
                                        <p:cTn id="129" dur="500" fill="hold"/>
                                        <p:tgtEl>
                                          <p:spTgt spid="69"/>
                                        </p:tgtEl>
                                        <p:attrNameLst>
                                          <p:attrName>ppt_w</p:attrName>
                                        </p:attrNameLst>
                                      </p:cBhvr>
                                      <p:tavLst>
                                        <p:tav tm="0">
                                          <p:val>
                                            <p:fltVal val="0"/>
                                          </p:val>
                                        </p:tav>
                                        <p:tav tm="100000">
                                          <p:val>
                                            <p:strVal val="#ppt_w"/>
                                          </p:val>
                                        </p:tav>
                                      </p:tavLst>
                                    </p:anim>
                                    <p:anim calcmode="lin" valueType="num">
                                      <p:cBhvr>
                                        <p:cTn id="130" dur="500" fill="hold"/>
                                        <p:tgtEl>
                                          <p:spTgt spid="69"/>
                                        </p:tgtEl>
                                        <p:attrNameLst>
                                          <p:attrName>ppt_h</p:attrName>
                                        </p:attrNameLst>
                                      </p:cBhvr>
                                      <p:tavLst>
                                        <p:tav tm="0">
                                          <p:val>
                                            <p:fltVal val="0"/>
                                          </p:val>
                                        </p:tav>
                                        <p:tav tm="100000">
                                          <p:val>
                                            <p:strVal val="#ppt_h"/>
                                          </p:val>
                                        </p:tav>
                                      </p:tavLst>
                                    </p:anim>
                                    <p:animEffect transition="in" filter="fade">
                                      <p:cBhvr>
                                        <p:cTn id="131" dur="500"/>
                                        <p:tgtEl>
                                          <p:spTgt spid="69"/>
                                        </p:tgtEl>
                                      </p:cBhvr>
                                    </p:animEffect>
                                  </p:childTnLst>
                                </p:cTn>
                              </p:par>
                              <p:par>
                                <p:cTn id="132" presetID="53" presetClass="entr" presetSubtype="16" fill="hold" grpId="0" nodeType="withEffect">
                                  <p:stCondLst>
                                    <p:cond delay="1000"/>
                                  </p:stCondLst>
                                  <p:childTnLst>
                                    <p:set>
                                      <p:cBhvr>
                                        <p:cTn id="133" dur="1" fill="hold">
                                          <p:stCondLst>
                                            <p:cond delay="0"/>
                                          </p:stCondLst>
                                        </p:cTn>
                                        <p:tgtEl>
                                          <p:spTgt spid="70"/>
                                        </p:tgtEl>
                                        <p:attrNameLst>
                                          <p:attrName>style.visibility</p:attrName>
                                        </p:attrNameLst>
                                      </p:cBhvr>
                                      <p:to>
                                        <p:strVal val="visible"/>
                                      </p:to>
                                    </p:set>
                                    <p:anim calcmode="lin" valueType="num">
                                      <p:cBhvr>
                                        <p:cTn id="134" dur="500" fill="hold"/>
                                        <p:tgtEl>
                                          <p:spTgt spid="70"/>
                                        </p:tgtEl>
                                        <p:attrNameLst>
                                          <p:attrName>ppt_w</p:attrName>
                                        </p:attrNameLst>
                                      </p:cBhvr>
                                      <p:tavLst>
                                        <p:tav tm="0">
                                          <p:val>
                                            <p:fltVal val="0"/>
                                          </p:val>
                                        </p:tav>
                                        <p:tav tm="100000">
                                          <p:val>
                                            <p:strVal val="#ppt_w"/>
                                          </p:val>
                                        </p:tav>
                                      </p:tavLst>
                                    </p:anim>
                                    <p:anim calcmode="lin" valueType="num">
                                      <p:cBhvr>
                                        <p:cTn id="135" dur="500" fill="hold"/>
                                        <p:tgtEl>
                                          <p:spTgt spid="70"/>
                                        </p:tgtEl>
                                        <p:attrNameLst>
                                          <p:attrName>ppt_h</p:attrName>
                                        </p:attrNameLst>
                                      </p:cBhvr>
                                      <p:tavLst>
                                        <p:tav tm="0">
                                          <p:val>
                                            <p:fltVal val="0"/>
                                          </p:val>
                                        </p:tav>
                                        <p:tav tm="100000">
                                          <p:val>
                                            <p:strVal val="#ppt_h"/>
                                          </p:val>
                                        </p:tav>
                                      </p:tavLst>
                                    </p:anim>
                                    <p:animEffect transition="in" filter="fade">
                                      <p:cBhvr>
                                        <p:cTn id="136" dur="500"/>
                                        <p:tgtEl>
                                          <p:spTgt spid="70"/>
                                        </p:tgtEl>
                                      </p:cBhvr>
                                    </p:animEffect>
                                  </p:childTnLst>
                                </p:cTn>
                              </p:par>
                              <p:par>
                                <p:cTn id="137" presetID="53" presetClass="entr" presetSubtype="16" fill="hold" grpId="0" nodeType="withEffect">
                                  <p:stCondLst>
                                    <p:cond delay="1000"/>
                                  </p:stCondLst>
                                  <p:childTnLst>
                                    <p:set>
                                      <p:cBhvr>
                                        <p:cTn id="138" dur="1" fill="hold">
                                          <p:stCondLst>
                                            <p:cond delay="0"/>
                                          </p:stCondLst>
                                        </p:cTn>
                                        <p:tgtEl>
                                          <p:spTgt spid="71"/>
                                        </p:tgtEl>
                                        <p:attrNameLst>
                                          <p:attrName>style.visibility</p:attrName>
                                        </p:attrNameLst>
                                      </p:cBhvr>
                                      <p:to>
                                        <p:strVal val="visible"/>
                                      </p:to>
                                    </p:set>
                                    <p:anim calcmode="lin" valueType="num">
                                      <p:cBhvr>
                                        <p:cTn id="139" dur="500" fill="hold"/>
                                        <p:tgtEl>
                                          <p:spTgt spid="71"/>
                                        </p:tgtEl>
                                        <p:attrNameLst>
                                          <p:attrName>ppt_w</p:attrName>
                                        </p:attrNameLst>
                                      </p:cBhvr>
                                      <p:tavLst>
                                        <p:tav tm="0">
                                          <p:val>
                                            <p:fltVal val="0"/>
                                          </p:val>
                                        </p:tav>
                                        <p:tav tm="100000">
                                          <p:val>
                                            <p:strVal val="#ppt_w"/>
                                          </p:val>
                                        </p:tav>
                                      </p:tavLst>
                                    </p:anim>
                                    <p:anim calcmode="lin" valueType="num">
                                      <p:cBhvr>
                                        <p:cTn id="140" dur="500" fill="hold"/>
                                        <p:tgtEl>
                                          <p:spTgt spid="71"/>
                                        </p:tgtEl>
                                        <p:attrNameLst>
                                          <p:attrName>ppt_h</p:attrName>
                                        </p:attrNameLst>
                                      </p:cBhvr>
                                      <p:tavLst>
                                        <p:tav tm="0">
                                          <p:val>
                                            <p:fltVal val="0"/>
                                          </p:val>
                                        </p:tav>
                                        <p:tav tm="100000">
                                          <p:val>
                                            <p:strVal val="#ppt_h"/>
                                          </p:val>
                                        </p:tav>
                                      </p:tavLst>
                                    </p:anim>
                                    <p:animEffect transition="in" filter="fade">
                                      <p:cBhvr>
                                        <p:cTn id="14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56" grpId="0"/>
      <p:bldP spid="57" grpId="0"/>
      <p:bldP spid="58" grpId="0"/>
      <p:bldP spid="59" grpId="0"/>
      <p:bldP spid="60" grpId="0"/>
      <p:bldP spid="61" grpId="0"/>
      <p:bldP spid="62" grpId="0" animBg="1"/>
      <p:bldP spid="63" grpId="0"/>
      <p:bldP spid="64" grpId="0"/>
      <p:bldP spid="65" grpId="0" animBg="1"/>
      <p:bldP spid="66" grpId="0"/>
      <p:bldP spid="67" grpId="0"/>
      <p:bldP spid="68" grpId="0" animBg="1"/>
      <p:bldP spid="69" grpId="0"/>
      <p:bldP spid="70" grpId="0"/>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430624" y="2008732"/>
            <a:ext cx="623725" cy="622534"/>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043772" y="1113615"/>
            <a:ext cx="623725" cy="623725"/>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2430624" y="3100250"/>
            <a:ext cx="623725" cy="623725"/>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2043772" y="3995367"/>
            <a:ext cx="623725" cy="622534"/>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658245" y="2209895"/>
            <a:ext cx="1454565" cy="145456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193087"/>
              <a:ext cx="1538332" cy="1477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3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网络营销</a:t>
              </a:r>
            </a:p>
          </p:txBody>
        </p:sp>
      </p:grpSp>
      <p:sp>
        <p:nvSpPr>
          <p:cNvPr id="89" name="TextBox 88"/>
          <p:cNvSpPr txBox="1"/>
          <p:nvPr/>
        </p:nvSpPr>
        <p:spPr>
          <a:xfrm>
            <a:off x="2682878" y="945025"/>
            <a:ext cx="1497619" cy="2480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01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QQ</a:t>
            </a:r>
            <a:r>
              <a:rPr kumimoji="0" lang="zh-CN" altLang="en-US" sz="101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空间</a:t>
            </a:r>
          </a:p>
        </p:txBody>
      </p:sp>
      <p:sp>
        <p:nvSpPr>
          <p:cNvPr id="90" name="TextBox 89"/>
          <p:cNvSpPr txBox="1"/>
          <p:nvPr/>
        </p:nvSpPr>
        <p:spPr>
          <a:xfrm>
            <a:off x="2729669" y="1213718"/>
            <a:ext cx="551242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空间来进行朋友圈间的传播，达到广告目的。利用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空间来进行朋友圈间的传播，达到广告目的。利用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空间来进行朋友圈间的传播，达到广告目的。</a:t>
            </a:r>
          </a:p>
        </p:txBody>
      </p:sp>
      <p:sp>
        <p:nvSpPr>
          <p:cNvPr id="91" name="TextBox 90"/>
          <p:cNvSpPr txBox="1"/>
          <p:nvPr/>
        </p:nvSpPr>
        <p:spPr>
          <a:xfrm>
            <a:off x="2682878" y="4022566"/>
            <a:ext cx="1497619" cy="2480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本地论坛社区</a:t>
            </a:r>
          </a:p>
        </p:txBody>
      </p:sp>
      <p:sp>
        <p:nvSpPr>
          <p:cNvPr id="92" name="TextBox 91"/>
          <p:cNvSpPr txBox="1"/>
          <p:nvPr/>
        </p:nvSpPr>
        <p:spPr>
          <a:xfrm>
            <a:off x="2729669" y="4252965"/>
            <a:ext cx="551242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空间来进行朋友圈间的传播，达到广告目的。利用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空间来进行朋友圈间的传播，达到广告目的。利用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空间来进行朋友圈间的传播，达到广告目的。</a:t>
            </a:r>
          </a:p>
        </p:txBody>
      </p:sp>
      <p:sp>
        <p:nvSpPr>
          <p:cNvPr id="93" name="TextBox 92"/>
          <p:cNvSpPr txBox="1"/>
          <p:nvPr/>
        </p:nvSpPr>
        <p:spPr>
          <a:xfrm>
            <a:off x="3061504" y="2949694"/>
            <a:ext cx="1497619" cy="2480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微博营销</a:t>
            </a:r>
          </a:p>
        </p:txBody>
      </p:sp>
      <p:sp>
        <p:nvSpPr>
          <p:cNvPr id="94" name="TextBox 93"/>
          <p:cNvSpPr txBox="1"/>
          <p:nvPr/>
        </p:nvSpPr>
        <p:spPr>
          <a:xfrm>
            <a:off x="3108296" y="3180094"/>
            <a:ext cx="551242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95" name="TextBox 94"/>
          <p:cNvSpPr txBox="1"/>
          <p:nvPr/>
        </p:nvSpPr>
        <p:spPr>
          <a:xfrm>
            <a:off x="3061504" y="1875213"/>
            <a:ext cx="1497619" cy="2480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微信营销</a:t>
            </a:r>
          </a:p>
        </p:txBody>
      </p:sp>
      <p:sp>
        <p:nvSpPr>
          <p:cNvPr id="96" name="TextBox 95"/>
          <p:cNvSpPr txBox="1"/>
          <p:nvPr/>
        </p:nvSpPr>
        <p:spPr>
          <a:xfrm>
            <a:off x="3108296" y="2105612"/>
            <a:ext cx="5512425"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Scale>
                                      <p:cBhvr>
                                        <p:cTn id="7"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
                                        </p:tgtEl>
                                        <p:attrNameLst>
                                          <p:attrName>ppt_x</p:attrName>
                                          <p:attrName>ppt_y</p:attrName>
                                        </p:attrNameLst>
                                      </p:cBhvr>
                                    </p:animMotion>
                                    <p:animEffect transition="in" filter="fade">
                                      <p:cBhvr>
                                        <p:cTn id="9" dur="1000"/>
                                        <p:tgtEl>
                                          <p:spTgt spid="8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69"/>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65"/>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73"/>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79"/>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1509234" y="3868862"/>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0" name="TextBox 69"/>
          <p:cNvSpPr txBox="1"/>
          <p:nvPr/>
        </p:nvSpPr>
        <p:spPr>
          <a:xfrm>
            <a:off x="3852549" y="3542734"/>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点击输入标题文本</a:t>
            </a:r>
          </a:p>
        </p:txBody>
      </p:sp>
      <p:sp>
        <p:nvSpPr>
          <p:cNvPr id="85" name="Oval 12"/>
          <p:cNvSpPr/>
          <p:nvPr/>
        </p:nvSpPr>
        <p:spPr>
          <a:xfrm>
            <a:off x="1487725" y="990324"/>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endParaRPr>
          </a:p>
        </p:txBody>
      </p:sp>
      <p:sp>
        <p:nvSpPr>
          <p:cNvPr id="86" name="Oval 13"/>
          <p:cNvSpPr/>
          <p:nvPr/>
        </p:nvSpPr>
        <p:spPr>
          <a:xfrm>
            <a:off x="1636514" y="1139113"/>
            <a:ext cx="882024"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Open Sans" panose="020B0606030504020204" pitchFamily="34" charset="0"/>
              </a:rPr>
              <a:t>80%</a:t>
            </a:r>
          </a:p>
        </p:txBody>
      </p:sp>
      <p:sp>
        <p:nvSpPr>
          <p:cNvPr id="87" name="Arc 14"/>
          <p:cNvSpPr/>
          <p:nvPr/>
        </p:nvSpPr>
        <p:spPr>
          <a:xfrm>
            <a:off x="1487725" y="990324"/>
            <a:ext cx="1179602" cy="117960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88" name="Oval 18"/>
          <p:cNvSpPr/>
          <p:nvPr/>
        </p:nvSpPr>
        <p:spPr>
          <a:xfrm>
            <a:off x="3193205" y="990324"/>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endParaRPr>
          </a:p>
        </p:txBody>
      </p:sp>
      <p:sp>
        <p:nvSpPr>
          <p:cNvPr id="89" name="Oval 19"/>
          <p:cNvSpPr/>
          <p:nvPr/>
        </p:nvSpPr>
        <p:spPr>
          <a:xfrm>
            <a:off x="3341994" y="1139113"/>
            <a:ext cx="882024" cy="88202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Open Sans" panose="020B0606030504020204" pitchFamily="34" charset="0"/>
              </a:rPr>
              <a:t>50%</a:t>
            </a:r>
          </a:p>
        </p:txBody>
      </p:sp>
      <p:sp>
        <p:nvSpPr>
          <p:cNvPr id="90" name="Arc 20"/>
          <p:cNvSpPr/>
          <p:nvPr/>
        </p:nvSpPr>
        <p:spPr>
          <a:xfrm>
            <a:off x="3193205" y="990324"/>
            <a:ext cx="1179602" cy="1179602"/>
          </a:xfrm>
          <a:prstGeom prst="arc">
            <a:avLst>
              <a:gd name="adj1" fmla="val 16018236"/>
              <a:gd name="adj2" fmla="val 5788795"/>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91" name="Oval 22"/>
          <p:cNvSpPr/>
          <p:nvPr/>
        </p:nvSpPr>
        <p:spPr>
          <a:xfrm>
            <a:off x="4874616" y="990324"/>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endParaRPr>
          </a:p>
        </p:txBody>
      </p:sp>
      <p:sp>
        <p:nvSpPr>
          <p:cNvPr id="92" name="Oval 23"/>
          <p:cNvSpPr/>
          <p:nvPr/>
        </p:nvSpPr>
        <p:spPr>
          <a:xfrm>
            <a:off x="5023406" y="1139113"/>
            <a:ext cx="882023"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Open Sans" panose="020B0606030504020204" pitchFamily="34" charset="0"/>
              </a:rPr>
              <a:t>45%</a:t>
            </a:r>
          </a:p>
        </p:txBody>
      </p:sp>
      <p:sp>
        <p:nvSpPr>
          <p:cNvPr id="93" name="Arc 24"/>
          <p:cNvSpPr/>
          <p:nvPr/>
        </p:nvSpPr>
        <p:spPr>
          <a:xfrm>
            <a:off x="4874616" y="990324"/>
            <a:ext cx="1179603" cy="117960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94" name="Oval 26"/>
          <p:cNvSpPr/>
          <p:nvPr/>
        </p:nvSpPr>
        <p:spPr>
          <a:xfrm>
            <a:off x="6533134" y="990324"/>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endParaRPr>
          </a:p>
        </p:txBody>
      </p:sp>
      <p:sp>
        <p:nvSpPr>
          <p:cNvPr id="95" name="Oval 27"/>
          <p:cNvSpPr/>
          <p:nvPr/>
        </p:nvSpPr>
        <p:spPr>
          <a:xfrm>
            <a:off x="6681924" y="1139113"/>
            <a:ext cx="882023" cy="88202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Open Sans" panose="020B0606030504020204" pitchFamily="34" charset="0"/>
              </a:rPr>
              <a:t>90%</a:t>
            </a:r>
          </a:p>
        </p:txBody>
      </p:sp>
      <p:sp>
        <p:nvSpPr>
          <p:cNvPr id="96" name="Arc 28"/>
          <p:cNvSpPr/>
          <p:nvPr/>
        </p:nvSpPr>
        <p:spPr>
          <a:xfrm>
            <a:off x="6533134" y="990324"/>
            <a:ext cx="1179603" cy="1179602"/>
          </a:xfrm>
          <a:prstGeom prst="arc">
            <a:avLst>
              <a:gd name="adj1" fmla="val 16018236"/>
              <a:gd name="adj2" fmla="val 13285852"/>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97" name="TextBox 96"/>
          <p:cNvSpPr txBox="1"/>
          <p:nvPr/>
        </p:nvSpPr>
        <p:spPr>
          <a:xfrm>
            <a:off x="1278492" y="2394115"/>
            <a:ext cx="1646205" cy="802079"/>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项目一</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98" name="TextBox 97"/>
          <p:cNvSpPr txBox="1"/>
          <p:nvPr/>
        </p:nvSpPr>
        <p:spPr>
          <a:xfrm>
            <a:off x="2959903" y="2394115"/>
            <a:ext cx="1646205" cy="802079"/>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项目二</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99" name="TextBox 98"/>
          <p:cNvSpPr txBox="1"/>
          <p:nvPr/>
        </p:nvSpPr>
        <p:spPr>
          <a:xfrm>
            <a:off x="4641315" y="2394115"/>
            <a:ext cx="1646206" cy="802079"/>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项目三</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100" name="TextBox 99"/>
          <p:cNvSpPr txBox="1"/>
          <p:nvPr/>
        </p:nvSpPr>
        <p:spPr>
          <a:xfrm>
            <a:off x="6299832" y="2394115"/>
            <a:ext cx="1646206" cy="802079"/>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项目四</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接连接符 83"/>
          <p:cNvCxnSpPr/>
          <p:nvPr/>
        </p:nvCxnSpPr>
        <p:spPr>
          <a:xfrm>
            <a:off x="144661" y="2717955"/>
            <a:ext cx="8908670" cy="0"/>
          </a:xfrm>
          <a:prstGeom prst="line">
            <a:avLst/>
          </a:prstGeom>
          <a:ln>
            <a:solidFill>
              <a:srgbClr val="2C3637"/>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1116516" y="2634112"/>
            <a:ext cx="161976" cy="161976"/>
            <a:chOff x="3793331" y="2276872"/>
            <a:chExt cx="216024" cy="216024"/>
          </a:xfrm>
          <a:solidFill>
            <a:srgbClr val="2C3637"/>
          </a:solidFill>
        </p:grpSpPr>
        <p:sp>
          <p:nvSpPr>
            <p:cNvPr id="86" name="椭圆 85"/>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87" name="椭圆 86"/>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grpSp>
        <p:nvGrpSpPr>
          <p:cNvPr id="88" name="组合 87"/>
          <p:cNvGrpSpPr/>
          <p:nvPr/>
        </p:nvGrpSpPr>
        <p:grpSpPr>
          <a:xfrm>
            <a:off x="2196355" y="2634112"/>
            <a:ext cx="161976" cy="161976"/>
            <a:chOff x="3793331" y="2276872"/>
            <a:chExt cx="216024" cy="216024"/>
          </a:xfrm>
          <a:solidFill>
            <a:srgbClr val="2C3637"/>
          </a:solidFill>
        </p:grpSpPr>
        <p:sp>
          <p:nvSpPr>
            <p:cNvPr id="89" name="椭圆 88"/>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90" name="椭圆 89"/>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grpSp>
        <p:nvGrpSpPr>
          <p:cNvPr id="91" name="组合 90"/>
          <p:cNvGrpSpPr/>
          <p:nvPr/>
        </p:nvGrpSpPr>
        <p:grpSpPr>
          <a:xfrm>
            <a:off x="3330185" y="2634112"/>
            <a:ext cx="161976" cy="161976"/>
            <a:chOff x="3793331" y="2276872"/>
            <a:chExt cx="216024" cy="216024"/>
          </a:xfrm>
          <a:solidFill>
            <a:srgbClr val="2C3637"/>
          </a:solidFill>
        </p:grpSpPr>
        <p:sp>
          <p:nvSpPr>
            <p:cNvPr id="92" name="椭圆 91"/>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93" name="椭圆 92"/>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grpSp>
        <p:nvGrpSpPr>
          <p:cNvPr id="94" name="组合 93"/>
          <p:cNvGrpSpPr/>
          <p:nvPr/>
        </p:nvGrpSpPr>
        <p:grpSpPr>
          <a:xfrm>
            <a:off x="4464016" y="2634112"/>
            <a:ext cx="161976" cy="161976"/>
            <a:chOff x="3793331" y="2276872"/>
            <a:chExt cx="216024" cy="216024"/>
          </a:xfrm>
          <a:solidFill>
            <a:srgbClr val="2C3637"/>
          </a:solidFill>
        </p:grpSpPr>
        <p:sp>
          <p:nvSpPr>
            <p:cNvPr id="95" name="椭圆 94"/>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96" name="椭圆 95"/>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grpSp>
        <p:nvGrpSpPr>
          <p:cNvPr id="97" name="组合 96"/>
          <p:cNvGrpSpPr/>
          <p:nvPr/>
        </p:nvGrpSpPr>
        <p:grpSpPr>
          <a:xfrm>
            <a:off x="5597846" y="2607116"/>
            <a:ext cx="215968" cy="215968"/>
            <a:chOff x="3793331" y="2276872"/>
            <a:chExt cx="216024" cy="216024"/>
          </a:xfrm>
          <a:solidFill>
            <a:srgbClr val="2C3637"/>
          </a:solidFill>
        </p:grpSpPr>
        <p:sp>
          <p:nvSpPr>
            <p:cNvPr id="98" name="椭圆 97"/>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99" name="椭圆 98"/>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grpSp>
        <p:nvGrpSpPr>
          <p:cNvPr id="100" name="组合 99"/>
          <p:cNvGrpSpPr/>
          <p:nvPr/>
        </p:nvGrpSpPr>
        <p:grpSpPr>
          <a:xfrm>
            <a:off x="6731677" y="2634112"/>
            <a:ext cx="161976" cy="161976"/>
            <a:chOff x="3793331" y="2276872"/>
            <a:chExt cx="216024" cy="216024"/>
          </a:xfrm>
          <a:solidFill>
            <a:srgbClr val="2C3637"/>
          </a:solidFill>
        </p:grpSpPr>
        <p:sp>
          <p:nvSpPr>
            <p:cNvPr id="101" name="椭圆 100"/>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02" name="椭圆 101"/>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grpSp>
        <p:nvGrpSpPr>
          <p:cNvPr id="103" name="组合 102"/>
          <p:cNvGrpSpPr/>
          <p:nvPr/>
        </p:nvGrpSpPr>
        <p:grpSpPr>
          <a:xfrm>
            <a:off x="7865508" y="2634112"/>
            <a:ext cx="161976" cy="161976"/>
            <a:chOff x="3793331" y="2276872"/>
            <a:chExt cx="216024" cy="216024"/>
          </a:xfrm>
          <a:solidFill>
            <a:srgbClr val="2C3637"/>
          </a:solidFill>
        </p:grpSpPr>
        <p:sp>
          <p:nvSpPr>
            <p:cNvPr id="104" name="椭圆 103"/>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05" name="椭圆 104"/>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sp>
        <p:nvSpPr>
          <p:cNvPr id="106" name="标题 4"/>
          <p:cNvSpPr txBox="1"/>
          <p:nvPr/>
        </p:nvSpPr>
        <p:spPr>
          <a:xfrm>
            <a:off x="630588" y="2933923"/>
            <a:ext cx="1025847"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2005.9.10</a:t>
            </a: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公司成立</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107" name="标题 4"/>
          <p:cNvSpPr txBox="1"/>
          <p:nvPr/>
        </p:nvSpPr>
        <p:spPr>
          <a:xfrm>
            <a:off x="1737423" y="3041907"/>
            <a:ext cx="1106835"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2007.5.19</a:t>
            </a: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公司公开募股成立全资公司</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108" name="标题 4"/>
          <p:cNvSpPr txBox="1"/>
          <p:nvPr/>
        </p:nvSpPr>
        <p:spPr>
          <a:xfrm>
            <a:off x="2952242" y="3041907"/>
            <a:ext cx="971855"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2009.8.29</a:t>
            </a: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公司收购七点公司</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109" name="标题 4"/>
          <p:cNvSpPr txBox="1"/>
          <p:nvPr/>
        </p:nvSpPr>
        <p:spPr>
          <a:xfrm>
            <a:off x="4031503" y="3041907"/>
            <a:ext cx="1026424"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2014.3.15</a:t>
            </a: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公司总市值超</a:t>
            </a: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10</a:t>
            </a: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亿</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110" name="标题 4"/>
          <p:cNvSpPr txBox="1"/>
          <p:nvPr/>
        </p:nvSpPr>
        <p:spPr>
          <a:xfrm>
            <a:off x="5057927" y="3041907"/>
            <a:ext cx="1295807"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2015.10.15</a:t>
            </a: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公司公开融资</a:t>
            </a:r>
            <a:endParaRPr kumimoji="0" lang="en-US" altLang="zh-CN"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计划上市</a:t>
            </a:r>
            <a:endParaRPr kumimoji="0" lang="zh-CN" altLang="en-US" sz="10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11" name="标题 4"/>
          <p:cNvSpPr txBox="1"/>
          <p:nvPr/>
        </p:nvSpPr>
        <p:spPr>
          <a:xfrm>
            <a:off x="6245750" y="3041907"/>
            <a:ext cx="1133831"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2016.5.1</a:t>
            </a: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公司将计划进军房地产</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112" name="标题 4"/>
          <p:cNvSpPr txBox="1"/>
          <p:nvPr/>
        </p:nvSpPr>
        <p:spPr>
          <a:xfrm>
            <a:off x="7433573" y="3095899"/>
            <a:ext cx="1079839" cy="243570"/>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2017.1.10</a:t>
            </a: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公司将开发首个工业区</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3674527" y="1059976"/>
            <a:ext cx="4029006" cy="1444997"/>
            <a:chOff x="5130397" y="1052736"/>
            <a:chExt cx="4968552" cy="1927164"/>
          </a:xfrm>
          <a:solidFill>
            <a:srgbClr val="C00000"/>
          </a:solidFill>
        </p:grpSpPr>
        <p:sp>
          <p:nvSpPr>
            <p:cNvPr id="114" name="圆角矩形 113"/>
            <p:cNvSpPr/>
            <p:nvPr/>
          </p:nvSpPr>
          <p:spPr>
            <a:xfrm>
              <a:off x="5130397" y="1052736"/>
              <a:ext cx="4968552" cy="16561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15" name="等腰三角形 114"/>
            <p:cNvSpPr/>
            <p:nvPr/>
          </p:nvSpPr>
          <p:spPr>
            <a:xfrm rot="10800000">
              <a:off x="7465738" y="2691868"/>
              <a:ext cx="334117"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sp>
        <p:nvSpPr>
          <p:cNvPr id="117" name="矩形 47"/>
          <p:cNvSpPr>
            <a:spLocks noChangeArrowheads="1"/>
          </p:cNvSpPr>
          <p:nvPr/>
        </p:nvSpPr>
        <p:spPr bwMode="auto">
          <a:xfrm>
            <a:off x="4238973" y="1403895"/>
            <a:ext cx="3140608" cy="68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我图网在</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2008</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年</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8</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月</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8</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日</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奥运会开幕</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兴建，是设计作品交易平台，主要经营正版设计稿，正版摄影图，正版插画，正版</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3d</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模型，正版</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flash</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源文件等销售。</a:t>
            </a: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矩形 3"/>
          <p:cNvSpPr>
            <a:spLocks noChangeArrowheads="1"/>
          </p:cNvSpPr>
          <p:nvPr/>
        </p:nvSpPr>
        <p:spPr bwMode="auto">
          <a:xfrm>
            <a:off x="4251362" y="1152189"/>
            <a:ext cx="623209" cy="2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9" rIns="51416" bIns="25709">
            <a:spAutoFit/>
          </a:body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1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公司简介</a:t>
            </a:r>
          </a:p>
        </p:txBody>
      </p:sp>
      <p:grpSp>
        <p:nvGrpSpPr>
          <p:cNvPr id="119" name="组合 118"/>
          <p:cNvGrpSpPr/>
          <p:nvPr/>
        </p:nvGrpSpPr>
        <p:grpSpPr>
          <a:xfrm>
            <a:off x="1170508" y="4353484"/>
            <a:ext cx="1889718" cy="215968"/>
            <a:chOff x="913011" y="5805264"/>
            <a:chExt cx="2520280" cy="288032"/>
          </a:xfrm>
          <a:solidFill>
            <a:srgbClr val="C00000"/>
          </a:solidFill>
        </p:grpSpPr>
        <p:sp>
          <p:nvSpPr>
            <p:cNvPr id="120" name="圆角矩形 119"/>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cxnSp>
          <p:nvCxnSpPr>
            <p:cNvPr id="121" name="直接连接符 120"/>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2" name="矩形 3"/>
          <p:cNvSpPr>
            <a:spLocks noChangeArrowheads="1"/>
          </p:cNvSpPr>
          <p:nvPr/>
        </p:nvSpPr>
        <p:spPr bwMode="auto">
          <a:xfrm>
            <a:off x="1440468" y="4355992"/>
            <a:ext cx="1296886" cy="213503"/>
          </a:xfrm>
          <a:prstGeom prst="rect">
            <a:avLst/>
          </a:prstGeom>
          <a:noFill/>
          <a:ln w="9525">
            <a:noFill/>
            <a:miter lim="800000"/>
          </a:ln>
        </p:spPr>
        <p:txBody>
          <a:bodyPr wrap="square" lIns="51416" tIns="25709" rIns="51416" bIns="25709">
            <a:spAutoFit/>
          </a:body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十年史诗历程</a:t>
            </a:r>
          </a:p>
        </p:txBody>
      </p:sp>
      <p:grpSp>
        <p:nvGrpSpPr>
          <p:cNvPr id="123" name="组合 122"/>
          <p:cNvGrpSpPr/>
          <p:nvPr/>
        </p:nvGrpSpPr>
        <p:grpSpPr>
          <a:xfrm>
            <a:off x="3654137" y="4353484"/>
            <a:ext cx="1889718" cy="215968"/>
            <a:chOff x="913011" y="5805264"/>
            <a:chExt cx="2520280" cy="288032"/>
          </a:xfrm>
          <a:solidFill>
            <a:srgbClr val="C00000"/>
          </a:solidFill>
        </p:grpSpPr>
        <p:sp>
          <p:nvSpPr>
            <p:cNvPr id="124" name="圆角矩形 123"/>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cxnSp>
          <p:nvCxnSpPr>
            <p:cNvPr id="125" name="直接连接符 124"/>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6" name="矩形 3"/>
          <p:cNvSpPr>
            <a:spLocks noChangeArrowheads="1"/>
          </p:cNvSpPr>
          <p:nvPr/>
        </p:nvSpPr>
        <p:spPr bwMode="auto">
          <a:xfrm>
            <a:off x="3924097" y="4355992"/>
            <a:ext cx="1296886"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十年风云典范</a:t>
            </a:r>
          </a:p>
        </p:txBody>
      </p:sp>
      <p:grpSp>
        <p:nvGrpSpPr>
          <p:cNvPr id="127" name="组合 126"/>
          <p:cNvGrpSpPr/>
          <p:nvPr/>
        </p:nvGrpSpPr>
        <p:grpSpPr>
          <a:xfrm>
            <a:off x="6191758" y="4353484"/>
            <a:ext cx="1889718" cy="215968"/>
            <a:chOff x="913011" y="5805264"/>
            <a:chExt cx="2520280" cy="288032"/>
          </a:xfrm>
          <a:solidFill>
            <a:srgbClr val="C00000"/>
          </a:solidFill>
        </p:grpSpPr>
        <p:sp>
          <p:nvSpPr>
            <p:cNvPr id="128" name="圆角矩形 127"/>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cxnSp>
          <p:nvCxnSpPr>
            <p:cNvPr id="129" name="直接连接符 128"/>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0" name="矩形 3"/>
          <p:cNvSpPr>
            <a:spLocks noChangeArrowheads="1"/>
          </p:cNvSpPr>
          <p:nvPr/>
        </p:nvSpPr>
        <p:spPr bwMode="auto">
          <a:xfrm>
            <a:off x="6461718" y="4355992"/>
            <a:ext cx="1296886"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十年见证实力</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par>
                                <p:cTn id="8" presetID="53" presetClass="entr" presetSubtype="16"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Effect transition="in" filter="fade">
                                      <p:cBhvr>
                                        <p:cTn id="12" dur="500"/>
                                        <p:tgtEl>
                                          <p:spTgt spid="85"/>
                                        </p:tgtEl>
                                      </p:cBhvr>
                                    </p:animEffect>
                                  </p:childTnLst>
                                </p:cTn>
                              </p:par>
                              <p:par>
                                <p:cTn id="13" presetID="53" presetClass="entr" presetSubtype="16" fill="hold" nodeType="withEffect">
                                  <p:stCondLst>
                                    <p:cond delay="50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childTnLst>
                                </p:cTn>
                              </p:par>
                              <p:par>
                                <p:cTn id="18" presetID="53" presetClass="entr" presetSubtype="16" fill="hold" nodeType="withEffect">
                                  <p:stCondLst>
                                    <p:cond delay="500"/>
                                  </p:stCondLst>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transition="in" filter="fade">
                                      <p:cBhvr>
                                        <p:cTn id="22" dur="500"/>
                                        <p:tgtEl>
                                          <p:spTgt spid="91"/>
                                        </p:tgtEl>
                                      </p:cBhvr>
                                    </p:animEffect>
                                  </p:childTnLst>
                                </p:cTn>
                              </p:par>
                              <p:par>
                                <p:cTn id="23" presetID="53" presetClass="entr" presetSubtype="16" fill="hold" nodeType="withEffect">
                                  <p:stCondLst>
                                    <p:cond delay="50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53" presetClass="entr" presetSubtype="16" fill="hold" nodeType="withEffect">
                                  <p:stCondLst>
                                    <p:cond delay="500"/>
                                  </p:stCondLst>
                                  <p:childTnLst>
                                    <p:set>
                                      <p:cBhvr>
                                        <p:cTn id="29" dur="1" fill="hold">
                                          <p:stCondLst>
                                            <p:cond delay="0"/>
                                          </p:stCondLst>
                                        </p:cTn>
                                        <p:tgtEl>
                                          <p:spTgt spid="97"/>
                                        </p:tgtEl>
                                        <p:attrNameLst>
                                          <p:attrName>style.visibility</p:attrName>
                                        </p:attrNameLst>
                                      </p:cBhvr>
                                      <p:to>
                                        <p:strVal val="visible"/>
                                      </p:to>
                                    </p:set>
                                    <p:anim calcmode="lin" valueType="num">
                                      <p:cBhvr>
                                        <p:cTn id="30" dur="500" fill="hold"/>
                                        <p:tgtEl>
                                          <p:spTgt spid="97"/>
                                        </p:tgtEl>
                                        <p:attrNameLst>
                                          <p:attrName>ppt_w</p:attrName>
                                        </p:attrNameLst>
                                      </p:cBhvr>
                                      <p:tavLst>
                                        <p:tav tm="0">
                                          <p:val>
                                            <p:fltVal val="0"/>
                                          </p:val>
                                        </p:tav>
                                        <p:tav tm="100000">
                                          <p:val>
                                            <p:strVal val="#ppt_w"/>
                                          </p:val>
                                        </p:tav>
                                      </p:tavLst>
                                    </p:anim>
                                    <p:anim calcmode="lin" valueType="num">
                                      <p:cBhvr>
                                        <p:cTn id="31" dur="500" fill="hold"/>
                                        <p:tgtEl>
                                          <p:spTgt spid="97"/>
                                        </p:tgtEl>
                                        <p:attrNameLst>
                                          <p:attrName>ppt_h</p:attrName>
                                        </p:attrNameLst>
                                      </p:cBhvr>
                                      <p:tavLst>
                                        <p:tav tm="0">
                                          <p:val>
                                            <p:fltVal val="0"/>
                                          </p:val>
                                        </p:tav>
                                        <p:tav tm="100000">
                                          <p:val>
                                            <p:strVal val="#ppt_h"/>
                                          </p:val>
                                        </p:tav>
                                      </p:tavLst>
                                    </p:anim>
                                    <p:animEffect transition="in" filter="fade">
                                      <p:cBhvr>
                                        <p:cTn id="32" dur="500"/>
                                        <p:tgtEl>
                                          <p:spTgt spid="97"/>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0"/>
                                        </p:tgtEl>
                                        <p:attrNameLst>
                                          <p:attrName>style.visibility</p:attrName>
                                        </p:attrNameLst>
                                      </p:cBhvr>
                                      <p:to>
                                        <p:strVal val="visible"/>
                                      </p:to>
                                    </p:set>
                                    <p:anim calcmode="lin" valueType="num">
                                      <p:cBhvr>
                                        <p:cTn id="35" dur="500" fill="hold"/>
                                        <p:tgtEl>
                                          <p:spTgt spid="100"/>
                                        </p:tgtEl>
                                        <p:attrNameLst>
                                          <p:attrName>ppt_w</p:attrName>
                                        </p:attrNameLst>
                                      </p:cBhvr>
                                      <p:tavLst>
                                        <p:tav tm="0">
                                          <p:val>
                                            <p:fltVal val="0"/>
                                          </p:val>
                                        </p:tav>
                                        <p:tav tm="100000">
                                          <p:val>
                                            <p:strVal val="#ppt_w"/>
                                          </p:val>
                                        </p:tav>
                                      </p:tavLst>
                                    </p:anim>
                                    <p:anim calcmode="lin" valueType="num">
                                      <p:cBhvr>
                                        <p:cTn id="36" dur="500" fill="hold"/>
                                        <p:tgtEl>
                                          <p:spTgt spid="100"/>
                                        </p:tgtEl>
                                        <p:attrNameLst>
                                          <p:attrName>ppt_h</p:attrName>
                                        </p:attrNameLst>
                                      </p:cBhvr>
                                      <p:tavLst>
                                        <p:tav tm="0">
                                          <p:val>
                                            <p:fltVal val="0"/>
                                          </p:val>
                                        </p:tav>
                                        <p:tav tm="100000">
                                          <p:val>
                                            <p:strVal val="#ppt_h"/>
                                          </p:val>
                                        </p:tav>
                                      </p:tavLst>
                                    </p:anim>
                                    <p:animEffect transition="in" filter="fade">
                                      <p:cBhvr>
                                        <p:cTn id="37" dur="500"/>
                                        <p:tgtEl>
                                          <p:spTgt spid="10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childTnLst>
                          </p:cTn>
                        </p:par>
                        <p:par>
                          <p:cTn id="43" fill="hold">
                            <p:stCondLst>
                              <p:cond delay="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6"/>
                                        </p:tgtEl>
                                        <p:attrNameLst>
                                          <p:attrName>ppt_y</p:attrName>
                                        </p:attrNameLst>
                                      </p:cBhvr>
                                      <p:tavLst>
                                        <p:tav tm="0">
                                          <p:val>
                                            <p:strVal val="#ppt_y"/>
                                          </p:val>
                                        </p:tav>
                                        <p:tav tm="100000">
                                          <p:val>
                                            <p:strVal val="#ppt_y"/>
                                          </p:val>
                                        </p:tav>
                                      </p:tavLst>
                                    </p:anim>
                                    <p:anim calcmode="lin" valueType="num">
                                      <p:cBhvr>
                                        <p:cTn id="48"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6"/>
                                        </p:tgtEl>
                                      </p:cBhvr>
                                    </p:animEffect>
                                  </p:childTnLst>
                                </p:cTn>
                              </p:par>
                            </p:childTnLst>
                          </p:cTn>
                        </p:par>
                        <p:par>
                          <p:cTn id="51" fill="hold">
                            <p:stCondLst>
                              <p:cond delay="20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7"/>
                                        </p:tgtEl>
                                        <p:attrNameLst>
                                          <p:attrName>ppt_y</p:attrName>
                                        </p:attrNameLst>
                                      </p:cBhvr>
                                      <p:tavLst>
                                        <p:tav tm="0">
                                          <p:val>
                                            <p:strVal val="#ppt_y"/>
                                          </p:val>
                                        </p:tav>
                                        <p:tav tm="100000">
                                          <p:val>
                                            <p:strVal val="#ppt_y"/>
                                          </p:val>
                                        </p:tav>
                                      </p:tavLst>
                                    </p:anim>
                                    <p:anim calcmode="lin" valueType="num">
                                      <p:cBhvr>
                                        <p:cTn id="56"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7"/>
                                        </p:tgtEl>
                                      </p:cBhvr>
                                    </p:animEffect>
                                  </p:childTnLst>
                                </p:cTn>
                              </p:par>
                            </p:childTnLst>
                          </p:cTn>
                        </p:par>
                        <p:par>
                          <p:cTn id="59" fill="hold">
                            <p:stCondLst>
                              <p:cond delay="3599"/>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08"/>
                                        </p:tgtEl>
                                        <p:attrNameLst>
                                          <p:attrName>style.visibility</p:attrName>
                                        </p:attrNameLst>
                                      </p:cBhvr>
                                      <p:to>
                                        <p:strVal val="visible"/>
                                      </p:to>
                                    </p:set>
                                    <p:anim calcmode="lin" valueType="num">
                                      <p:cBhvr>
                                        <p:cTn id="6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8"/>
                                        </p:tgtEl>
                                        <p:attrNameLst>
                                          <p:attrName>ppt_y</p:attrName>
                                        </p:attrNameLst>
                                      </p:cBhvr>
                                      <p:tavLst>
                                        <p:tav tm="0">
                                          <p:val>
                                            <p:strVal val="#ppt_y"/>
                                          </p:val>
                                        </p:tav>
                                        <p:tav tm="100000">
                                          <p:val>
                                            <p:strVal val="#ppt_y"/>
                                          </p:val>
                                        </p:tav>
                                      </p:tavLst>
                                    </p:anim>
                                    <p:anim calcmode="lin" valueType="num">
                                      <p:cBhvr>
                                        <p:cTn id="6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8"/>
                                        </p:tgtEl>
                                      </p:cBhvr>
                                    </p:animEffect>
                                  </p:childTnLst>
                                </p:cTn>
                              </p:par>
                            </p:childTnLst>
                          </p:cTn>
                        </p:par>
                        <p:par>
                          <p:cTn id="67" fill="hold">
                            <p:stCondLst>
                              <p:cond delay="49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09"/>
                                        </p:tgtEl>
                                        <p:attrNameLst>
                                          <p:attrName>style.visibility</p:attrName>
                                        </p:attrNameLst>
                                      </p:cBhvr>
                                      <p:to>
                                        <p:strVal val="visible"/>
                                      </p:to>
                                    </p:set>
                                    <p:anim calcmode="lin" valueType="num">
                                      <p:cBhvr>
                                        <p:cTn id="70"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9"/>
                                        </p:tgtEl>
                                        <p:attrNameLst>
                                          <p:attrName>ppt_y</p:attrName>
                                        </p:attrNameLst>
                                      </p:cBhvr>
                                      <p:tavLst>
                                        <p:tav tm="0">
                                          <p:val>
                                            <p:strVal val="#ppt_y"/>
                                          </p:val>
                                        </p:tav>
                                        <p:tav tm="100000">
                                          <p:val>
                                            <p:strVal val="#ppt_y"/>
                                          </p:val>
                                        </p:tav>
                                      </p:tavLst>
                                    </p:anim>
                                    <p:anim calcmode="lin" valueType="num">
                                      <p:cBhvr>
                                        <p:cTn id="72"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9"/>
                                        </p:tgtEl>
                                      </p:cBhvr>
                                    </p:animEffect>
                                  </p:childTnLst>
                                </p:cTn>
                              </p:par>
                            </p:childTnLst>
                          </p:cTn>
                        </p:par>
                        <p:par>
                          <p:cTn id="75" fill="hold">
                            <p:stCondLst>
                              <p:cond delay="62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10"/>
                                        </p:tgtEl>
                                        <p:attrNameLst>
                                          <p:attrName>style.visibility</p:attrName>
                                        </p:attrNameLst>
                                      </p:cBhvr>
                                      <p:to>
                                        <p:strVal val="visible"/>
                                      </p:to>
                                    </p:set>
                                    <p:anim calcmode="lin" valueType="num">
                                      <p:cBhvr>
                                        <p:cTn id="78"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10"/>
                                        </p:tgtEl>
                                        <p:attrNameLst>
                                          <p:attrName>ppt_y</p:attrName>
                                        </p:attrNameLst>
                                      </p:cBhvr>
                                      <p:tavLst>
                                        <p:tav tm="0">
                                          <p:val>
                                            <p:strVal val="#ppt_y"/>
                                          </p:val>
                                        </p:tav>
                                        <p:tav tm="100000">
                                          <p:val>
                                            <p:strVal val="#ppt_y"/>
                                          </p:val>
                                        </p:tav>
                                      </p:tavLst>
                                    </p:anim>
                                    <p:anim calcmode="lin" valueType="num">
                                      <p:cBhvr>
                                        <p:cTn id="80"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10"/>
                                        </p:tgtEl>
                                      </p:cBhvr>
                                    </p:animEffect>
                                  </p:childTnLst>
                                </p:cTn>
                              </p:par>
                            </p:childTnLst>
                          </p:cTn>
                        </p:par>
                        <p:par>
                          <p:cTn id="83" fill="hold">
                            <p:stCondLst>
                              <p:cond delay="77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11"/>
                                        </p:tgtEl>
                                        <p:attrNameLst>
                                          <p:attrName>style.visibility</p:attrName>
                                        </p:attrNameLst>
                                      </p:cBhvr>
                                      <p:to>
                                        <p:strVal val="visible"/>
                                      </p:to>
                                    </p:set>
                                    <p:anim calcmode="lin" valueType="num">
                                      <p:cBhvr>
                                        <p:cTn id="86"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11"/>
                                        </p:tgtEl>
                                        <p:attrNameLst>
                                          <p:attrName>ppt_y</p:attrName>
                                        </p:attrNameLst>
                                      </p:cBhvr>
                                      <p:tavLst>
                                        <p:tav tm="0">
                                          <p:val>
                                            <p:strVal val="#ppt_y"/>
                                          </p:val>
                                        </p:tav>
                                        <p:tav tm="100000">
                                          <p:val>
                                            <p:strVal val="#ppt_y"/>
                                          </p:val>
                                        </p:tav>
                                      </p:tavLst>
                                    </p:anim>
                                    <p:anim calcmode="lin" valueType="num">
                                      <p:cBhvr>
                                        <p:cTn id="88"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11"/>
                                        </p:tgtEl>
                                      </p:cBhvr>
                                    </p:animEffect>
                                  </p:childTnLst>
                                </p:cTn>
                              </p:par>
                            </p:childTnLst>
                          </p:cTn>
                        </p:par>
                        <p:par>
                          <p:cTn id="91" fill="hold">
                            <p:stCondLst>
                              <p:cond delay="905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112"/>
                                        </p:tgtEl>
                                        <p:attrNameLst>
                                          <p:attrName>style.visibility</p:attrName>
                                        </p:attrNameLst>
                                      </p:cBhvr>
                                      <p:to>
                                        <p:strVal val="visible"/>
                                      </p:to>
                                    </p:set>
                                    <p:anim calcmode="lin" valueType="num">
                                      <p:cBhvr>
                                        <p:cTn id="94"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12"/>
                                        </p:tgtEl>
                                        <p:attrNameLst>
                                          <p:attrName>ppt_y</p:attrName>
                                        </p:attrNameLst>
                                      </p:cBhvr>
                                      <p:tavLst>
                                        <p:tav tm="0">
                                          <p:val>
                                            <p:strVal val="#ppt_y"/>
                                          </p:val>
                                        </p:tav>
                                        <p:tav tm="100000">
                                          <p:val>
                                            <p:strVal val="#ppt_y"/>
                                          </p:val>
                                        </p:tav>
                                      </p:tavLst>
                                    </p:anim>
                                    <p:anim calcmode="lin" valueType="num">
                                      <p:cBhvr>
                                        <p:cTn id="96"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12"/>
                                        </p:tgtEl>
                                      </p:cBhvr>
                                    </p:animEffect>
                                  </p:childTnLst>
                                </p:cTn>
                              </p:par>
                            </p:childTnLst>
                          </p:cTn>
                        </p:par>
                        <p:par>
                          <p:cTn id="99" fill="hold">
                            <p:stCondLst>
                              <p:cond delay="10449"/>
                            </p:stCondLst>
                            <p:childTnLst>
                              <p:par>
                                <p:cTn id="100" presetID="42" presetClass="entr" presetSubtype="0" fill="hold" nodeType="after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1000"/>
                                        <p:tgtEl>
                                          <p:spTgt spid="113"/>
                                        </p:tgtEl>
                                      </p:cBhvr>
                                    </p:animEffect>
                                    <p:anim calcmode="lin" valueType="num">
                                      <p:cBhvr>
                                        <p:cTn id="103" dur="1000" fill="hold"/>
                                        <p:tgtEl>
                                          <p:spTgt spid="113"/>
                                        </p:tgtEl>
                                        <p:attrNameLst>
                                          <p:attrName>ppt_x</p:attrName>
                                        </p:attrNameLst>
                                      </p:cBhvr>
                                      <p:tavLst>
                                        <p:tav tm="0">
                                          <p:val>
                                            <p:strVal val="#ppt_x"/>
                                          </p:val>
                                        </p:tav>
                                        <p:tav tm="100000">
                                          <p:val>
                                            <p:strVal val="#ppt_x"/>
                                          </p:val>
                                        </p:tav>
                                      </p:tavLst>
                                    </p:anim>
                                    <p:anim calcmode="lin" valueType="num">
                                      <p:cBhvr>
                                        <p:cTn id="104" dur="1000" fill="hold"/>
                                        <p:tgtEl>
                                          <p:spTgt spid="113"/>
                                        </p:tgtEl>
                                        <p:attrNameLst>
                                          <p:attrName>ppt_y</p:attrName>
                                        </p:attrNameLst>
                                      </p:cBhvr>
                                      <p:tavLst>
                                        <p:tav tm="0">
                                          <p:val>
                                            <p:strVal val="#ppt_y+.1"/>
                                          </p:val>
                                        </p:tav>
                                        <p:tav tm="100000">
                                          <p:val>
                                            <p:strVal val="#ppt_y"/>
                                          </p:val>
                                        </p:tav>
                                      </p:tavLst>
                                    </p:anim>
                                  </p:childTnLst>
                                </p:cTn>
                              </p:par>
                            </p:childTnLst>
                          </p:cTn>
                        </p:par>
                        <p:par>
                          <p:cTn id="105" fill="hold">
                            <p:stCondLst>
                              <p:cond delay="11449"/>
                            </p:stCondLst>
                            <p:childTnLst>
                              <p:par>
                                <p:cTn id="106" presetID="22" presetClass="entr" presetSubtype="8"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wipe(left)">
                                      <p:cBhvr>
                                        <p:cTn id="108" dur="500"/>
                                        <p:tgtEl>
                                          <p:spTgt spid="118"/>
                                        </p:tgtEl>
                                      </p:cBhvr>
                                    </p:animEffect>
                                  </p:childTnLst>
                                </p:cTn>
                              </p:par>
                            </p:childTnLst>
                          </p:cTn>
                        </p:par>
                        <p:par>
                          <p:cTn id="109" fill="hold">
                            <p:stCondLst>
                              <p:cond delay="11949"/>
                            </p:stCondLst>
                            <p:childTnLst>
                              <p:par>
                                <p:cTn id="110" presetID="14" presetClass="entr" presetSubtype="10"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randombar(horizontal)">
                                      <p:cBhvr>
                                        <p:cTn id="112" dur="750"/>
                                        <p:tgtEl>
                                          <p:spTgt spid="117"/>
                                        </p:tgtEl>
                                      </p:cBhvr>
                                    </p:animEffect>
                                  </p:childTnLst>
                                </p:cTn>
                              </p:par>
                            </p:childTnLst>
                          </p:cTn>
                        </p:par>
                        <p:par>
                          <p:cTn id="113" fill="hold">
                            <p:stCondLst>
                              <p:cond delay="12949"/>
                            </p:stCondLst>
                            <p:childTnLst>
                              <p:par>
                                <p:cTn id="114" presetID="53" presetClass="entr" presetSubtype="16" fill="hold" nodeType="afterEffect">
                                  <p:stCondLst>
                                    <p:cond delay="0"/>
                                  </p:stCondLst>
                                  <p:childTnLst>
                                    <p:set>
                                      <p:cBhvr>
                                        <p:cTn id="115" dur="1" fill="hold">
                                          <p:stCondLst>
                                            <p:cond delay="0"/>
                                          </p:stCondLst>
                                        </p:cTn>
                                        <p:tgtEl>
                                          <p:spTgt spid="119"/>
                                        </p:tgtEl>
                                        <p:attrNameLst>
                                          <p:attrName>style.visibility</p:attrName>
                                        </p:attrNameLst>
                                      </p:cBhvr>
                                      <p:to>
                                        <p:strVal val="visible"/>
                                      </p:to>
                                    </p:set>
                                    <p:anim calcmode="lin" valueType="num">
                                      <p:cBhvr>
                                        <p:cTn id="116" dur="500" fill="hold"/>
                                        <p:tgtEl>
                                          <p:spTgt spid="119"/>
                                        </p:tgtEl>
                                        <p:attrNameLst>
                                          <p:attrName>ppt_w</p:attrName>
                                        </p:attrNameLst>
                                      </p:cBhvr>
                                      <p:tavLst>
                                        <p:tav tm="0">
                                          <p:val>
                                            <p:fltVal val="0"/>
                                          </p:val>
                                        </p:tav>
                                        <p:tav tm="100000">
                                          <p:val>
                                            <p:strVal val="#ppt_w"/>
                                          </p:val>
                                        </p:tav>
                                      </p:tavLst>
                                    </p:anim>
                                    <p:anim calcmode="lin" valueType="num">
                                      <p:cBhvr>
                                        <p:cTn id="117" dur="500" fill="hold"/>
                                        <p:tgtEl>
                                          <p:spTgt spid="119"/>
                                        </p:tgtEl>
                                        <p:attrNameLst>
                                          <p:attrName>ppt_h</p:attrName>
                                        </p:attrNameLst>
                                      </p:cBhvr>
                                      <p:tavLst>
                                        <p:tav tm="0">
                                          <p:val>
                                            <p:fltVal val="0"/>
                                          </p:val>
                                        </p:tav>
                                        <p:tav tm="100000">
                                          <p:val>
                                            <p:strVal val="#ppt_h"/>
                                          </p:val>
                                        </p:tav>
                                      </p:tavLst>
                                    </p:anim>
                                    <p:animEffect transition="in" filter="fade">
                                      <p:cBhvr>
                                        <p:cTn id="118" dur="500"/>
                                        <p:tgtEl>
                                          <p:spTgt spid="119"/>
                                        </p:tgtEl>
                                      </p:cBhvr>
                                    </p:animEffect>
                                  </p:childTnLst>
                                </p:cTn>
                              </p:par>
                            </p:childTnLst>
                          </p:cTn>
                        </p:par>
                        <p:par>
                          <p:cTn id="119" fill="hold">
                            <p:stCondLst>
                              <p:cond delay="13449"/>
                            </p:stCondLst>
                            <p:childTnLst>
                              <p:par>
                                <p:cTn id="120" presetID="22" presetClass="entr" presetSubtype="8" fill="hold" grpId="0" nodeType="afterEffect">
                                  <p:stCondLst>
                                    <p:cond delay="0"/>
                                  </p:stCondLst>
                                  <p:childTnLst>
                                    <p:set>
                                      <p:cBhvr>
                                        <p:cTn id="121" dur="1" fill="hold">
                                          <p:stCondLst>
                                            <p:cond delay="0"/>
                                          </p:stCondLst>
                                        </p:cTn>
                                        <p:tgtEl>
                                          <p:spTgt spid="122"/>
                                        </p:tgtEl>
                                        <p:attrNameLst>
                                          <p:attrName>style.visibility</p:attrName>
                                        </p:attrNameLst>
                                      </p:cBhvr>
                                      <p:to>
                                        <p:strVal val="visible"/>
                                      </p:to>
                                    </p:set>
                                    <p:animEffect transition="in" filter="wipe(left)">
                                      <p:cBhvr>
                                        <p:cTn id="122" dur="500"/>
                                        <p:tgtEl>
                                          <p:spTgt spid="122"/>
                                        </p:tgtEl>
                                      </p:cBhvr>
                                    </p:animEffect>
                                  </p:childTnLst>
                                </p:cTn>
                              </p:par>
                            </p:childTnLst>
                          </p:cTn>
                        </p:par>
                        <p:par>
                          <p:cTn id="123" fill="hold">
                            <p:stCondLst>
                              <p:cond delay="13949"/>
                            </p:stCondLst>
                            <p:childTnLst>
                              <p:par>
                                <p:cTn id="124" presetID="53" presetClass="entr" presetSubtype="16" fill="hold" nodeType="afterEffect">
                                  <p:stCondLst>
                                    <p:cond delay="0"/>
                                  </p:stCondLst>
                                  <p:childTnLst>
                                    <p:set>
                                      <p:cBhvr>
                                        <p:cTn id="125" dur="1" fill="hold">
                                          <p:stCondLst>
                                            <p:cond delay="0"/>
                                          </p:stCondLst>
                                        </p:cTn>
                                        <p:tgtEl>
                                          <p:spTgt spid="123"/>
                                        </p:tgtEl>
                                        <p:attrNameLst>
                                          <p:attrName>style.visibility</p:attrName>
                                        </p:attrNameLst>
                                      </p:cBhvr>
                                      <p:to>
                                        <p:strVal val="visible"/>
                                      </p:to>
                                    </p:set>
                                    <p:anim calcmode="lin" valueType="num">
                                      <p:cBhvr>
                                        <p:cTn id="126" dur="500" fill="hold"/>
                                        <p:tgtEl>
                                          <p:spTgt spid="123"/>
                                        </p:tgtEl>
                                        <p:attrNameLst>
                                          <p:attrName>ppt_w</p:attrName>
                                        </p:attrNameLst>
                                      </p:cBhvr>
                                      <p:tavLst>
                                        <p:tav tm="0">
                                          <p:val>
                                            <p:fltVal val="0"/>
                                          </p:val>
                                        </p:tav>
                                        <p:tav tm="100000">
                                          <p:val>
                                            <p:strVal val="#ppt_w"/>
                                          </p:val>
                                        </p:tav>
                                      </p:tavLst>
                                    </p:anim>
                                    <p:anim calcmode="lin" valueType="num">
                                      <p:cBhvr>
                                        <p:cTn id="127" dur="500" fill="hold"/>
                                        <p:tgtEl>
                                          <p:spTgt spid="123"/>
                                        </p:tgtEl>
                                        <p:attrNameLst>
                                          <p:attrName>ppt_h</p:attrName>
                                        </p:attrNameLst>
                                      </p:cBhvr>
                                      <p:tavLst>
                                        <p:tav tm="0">
                                          <p:val>
                                            <p:fltVal val="0"/>
                                          </p:val>
                                        </p:tav>
                                        <p:tav tm="100000">
                                          <p:val>
                                            <p:strVal val="#ppt_h"/>
                                          </p:val>
                                        </p:tav>
                                      </p:tavLst>
                                    </p:anim>
                                    <p:animEffect transition="in" filter="fade">
                                      <p:cBhvr>
                                        <p:cTn id="128" dur="500"/>
                                        <p:tgtEl>
                                          <p:spTgt spid="123"/>
                                        </p:tgtEl>
                                      </p:cBhvr>
                                    </p:animEffect>
                                  </p:childTnLst>
                                </p:cTn>
                              </p:par>
                            </p:childTnLst>
                          </p:cTn>
                        </p:par>
                        <p:par>
                          <p:cTn id="129" fill="hold">
                            <p:stCondLst>
                              <p:cond delay="14449"/>
                            </p:stCondLst>
                            <p:childTnLst>
                              <p:par>
                                <p:cTn id="130" presetID="22" presetClass="entr" presetSubtype="8" fill="hold" grpId="0" nodeType="afterEffect">
                                  <p:stCondLst>
                                    <p:cond delay="0"/>
                                  </p:stCondLst>
                                  <p:childTnLst>
                                    <p:set>
                                      <p:cBhvr>
                                        <p:cTn id="131" dur="1" fill="hold">
                                          <p:stCondLst>
                                            <p:cond delay="0"/>
                                          </p:stCondLst>
                                        </p:cTn>
                                        <p:tgtEl>
                                          <p:spTgt spid="126"/>
                                        </p:tgtEl>
                                        <p:attrNameLst>
                                          <p:attrName>style.visibility</p:attrName>
                                        </p:attrNameLst>
                                      </p:cBhvr>
                                      <p:to>
                                        <p:strVal val="visible"/>
                                      </p:to>
                                    </p:set>
                                    <p:animEffect transition="in" filter="wipe(left)">
                                      <p:cBhvr>
                                        <p:cTn id="132" dur="500"/>
                                        <p:tgtEl>
                                          <p:spTgt spid="126"/>
                                        </p:tgtEl>
                                      </p:cBhvr>
                                    </p:animEffect>
                                  </p:childTnLst>
                                </p:cTn>
                              </p:par>
                            </p:childTnLst>
                          </p:cTn>
                        </p:par>
                        <p:par>
                          <p:cTn id="133" fill="hold">
                            <p:stCondLst>
                              <p:cond delay="14949"/>
                            </p:stCondLst>
                            <p:childTnLst>
                              <p:par>
                                <p:cTn id="134" presetID="53" presetClass="entr" presetSubtype="16"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 calcmode="lin" valueType="num">
                                      <p:cBhvr>
                                        <p:cTn id="136" dur="500" fill="hold"/>
                                        <p:tgtEl>
                                          <p:spTgt spid="127"/>
                                        </p:tgtEl>
                                        <p:attrNameLst>
                                          <p:attrName>ppt_w</p:attrName>
                                        </p:attrNameLst>
                                      </p:cBhvr>
                                      <p:tavLst>
                                        <p:tav tm="0">
                                          <p:val>
                                            <p:fltVal val="0"/>
                                          </p:val>
                                        </p:tav>
                                        <p:tav tm="100000">
                                          <p:val>
                                            <p:strVal val="#ppt_w"/>
                                          </p:val>
                                        </p:tav>
                                      </p:tavLst>
                                    </p:anim>
                                    <p:anim calcmode="lin" valueType="num">
                                      <p:cBhvr>
                                        <p:cTn id="137" dur="500" fill="hold"/>
                                        <p:tgtEl>
                                          <p:spTgt spid="127"/>
                                        </p:tgtEl>
                                        <p:attrNameLst>
                                          <p:attrName>ppt_h</p:attrName>
                                        </p:attrNameLst>
                                      </p:cBhvr>
                                      <p:tavLst>
                                        <p:tav tm="0">
                                          <p:val>
                                            <p:fltVal val="0"/>
                                          </p:val>
                                        </p:tav>
                                        <p:tav tm="100000">
                                          <p:val>
                                            <p:strVal val="#ppt_h"/>
                                          </p:val>
                                        </p:tav>
                                      </p:tavLst>
                                    </p:anim>
                                    <p:animEffect transition="in" filter="fade">
                                      <p:cBhvr>
                                        <p:cTn id="138" dur="500"/>
                                        <p:tgtEl>
                                          <p:spTgt spid="127"/>
                                        </p:tgtEl>
                                      </p:cBhvr>
                                    </p:animEffect>
                                  </p:childTnLst>
                                </p:cTn>
                              </p:par>
                            </p:childTnLst>
                          </p:cTn>
                        </p:par>
                        <p:par>
                          <p:cTn id="139" fill="hold">
                            <p:stCondLst>
                              <p:cond delay="15449"/>
                            </p:stCondLst>
                            <p:childTnLst>
                              <p:par>
                                <p:cTn id="140" presetID="22" presetClass="entr" presetSubtype="8" fill="hold" grpId="0" nodeType="afterEffect">
                                  <p:stCondLst>
                                    <p:cond delay="0"/>
                                  </p:stCondLst>
                                  <p:childTnLst>
                                    <p:set>
                                      <p:cBhvr>
                                        <p:cTn id="141" dur="1" fill="hold">
                                          <p:stCondLst>
                                            <p:cond delay="0"/>
                                          </p:stCondLst>
                                        </p:cTn>
                                        <p:tgtEl>
                                          <p:spTgt spid="130"/>
                                        </p:tgtEl>
                                        <p:attrNameLst>
                                          <p:attrName>style.visibility</p:attrName>
                                        </p:attrNameLst>
                                      </p:cBhvr>
                                      <p:to>
                                        <p:strVal val="visible"/>
                                      </p:to>
                                    </p:set>
                                    <p:animEffect transition="in" filter="wipe(left)">
                                      <p:cBhvr>
                                        <p:cTn id="14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7" grpId="0"/>
      <p:bldP spid="118" grpId="0"/>
      <p:bldP spid="122" grpId="0"/>
      <p:bldP spid="126"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l="23419"/>
          <a:stretch>
            <a:fillRect/>
          </a:stretch>
        </p:blipFill>
        <p:spPr>
          <a:xfrm>
            <a:off x="0" y="0"/>
            <a:ext cx="9144000" cy="5143500"/>
          </a:xfrm>
          <a:prstGeom prst="rect">
            <a:avLst/>
          </a:prstGeom>
        </p:spPr>
      </p:pic>
      <p:pic>
        <p:nvPicPr>
          <p:cNvPr id="2" name="图片 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2099" y="241332"/>
            <a:ext cx="2658575" cy="711168"/>
          </a:xfrm>
          <a:prstGeom prst="rect">
            <a:avLst/>
          </a:prstGeom>
        </p:spPr>
      </p:pic>
      <p:sp>
        <p:nvSpPr>
          <p:cNvPr id="12" name="MH_Others_1"/>
          <p:cNvSpPr/>
          <p:nvPr>
            <p:custDataLst>
              <p:tags r:id="rId1"/>
            </p:custDataLst>
          </p:nvPr>
        </p:nvSpPr>
        <p:spPr>
          <a:xfrm rot="16200000">
            <a:off x="-480047" y="2452475"/>
            <a:ext cx="2595056" cy="450659"/>
          </a:xfrm>
          <a:prstGeom prst="rect">
            <a:avLst/>
          </a:prstGeom>
        </p:spPr>
        <p:txBody>
          <a:bodyPr wrap="none" anchor="ctr" anchorCtr="0">
            <a:noAutofit/>
          </a:bodyPr>
          <a:lstStyle/>
          <a:p>
            <a:pPr algn="ctr">
              <a:defRPr/>
            </a:pPr>
            <a:r>
              <a:rPr lang="en-US" altLang="zh-CN" sz="2400" b="1" spc="375"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CONTENTS</a:t>
            </a:r>
            <a:endParaRPr lang="zh-CN" altLang="en-US" sz="2400" b="1" spc="375"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MH_Others_2"/>
          <p:cNvSpPr txBox="1">
            <a:spLocks noChangeArrowheads="1"/>
          </p:cNvSpPr>
          <p:nvPr>
            <p:custDataLst>
              <p:tags r:id="rId2"/>
            </p:custDataLst>
          </p:nvPr>
        </p:nvSpPr>
        <p:spPr bwMode="auto">
          <a:xfrm>
            <a:off x="1042811" y="2224179"/>
            <a:ext cx="417909"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过渡页</a:t>
            </a:r>
          </a:p>
        </p:txBody>
      </p:sp>
      <p:sp>
        <p:nvSpPr>
          <p:cNvPr id="14" name="MH_Entry_1">
            <a:hlinkClick r:id="rId10" action="ppaction://hlinksldjump"/>
          </p:cNvPr>
          <p:cNvSpPr/>
          <p:nvPr>
            <p:custDataLst>
              <p:tags r:id="rId3"/>
            </p:custDataLst>
          </p:nvPr>
        </p:nvSpPr>
        <p:spPr>
          <a:xfrm>
            <a:off x="2052868" y="2363893"/>
            <a:ext cx="6431761" cy="950807"/>
          </a:xfrm>
          <a:prstGeom prst="rect">
            <a:avLst/>
          </a:pr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3600" b="1" dirty="0">
                <a:solidFill>
                  <a:srgbClr val="C00000"/>
                </a:solidFill>
                <a:latin typeface="微软雅黑" panose="020B0503020204020204" pitchFamily="34" charset="-122"/>
                <a:ea typeface="微软雅黑" panose="020B0503020204020204" pitchFamily="34" charset="-122"/>
              </a:rPr>
              <a:t>此处输入您的文本</a:t>
            </a:r>
          </a:p>
        </p:txBody>
      </p:sp>
      <p:sp>
        <p:nvSpPr>
          <p:cNvPr id="15" name="MH_Number_1">
            <a:hlinkClick r:id="rId10" action="ppaction://hlinksldjump"/>
          </p:cNvPr>
          <p:cNvSpPr/>
          <p:nvPr>
            <p:custDataLst>
              <p:tags r:id="rId4"/>
            </p:custDataLst>
          </p:nvPr>
        </p:nvSpPr>
        <p:spPr>
          <a:xfrm>
            <a:off x="7535047" y="2032604"/>
            <a:ext cx="949582" cy="1282096"/>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03</a:t>
            </a:r>
            <a:endParaRPr lang="zh-CN" altLang="en-US" sz="40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flipH="1">
            <a:off x="6153383" y="4159889"/>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1" name="Freeform 24"/>
          <p:cNvSpPr/>
          <p:nvPr/>
        </p:nvSpPr>
        <p:spPr>
          <a:xfrm flipH="1">
            <a:off x="5977713" y="3862085"/>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32" name="Freeform 25"/>
          <p:cNvSpPr/>
          <p:nvPr/>
        </p:nvSpPr>
        <p:spPr>
          <a:xfrm flipH="1">
            <a:off x="6260643" y="4364187"/>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33" name="Freeform 5"/>
          <p:cNvSpPr/>
          <p:nvPr/>
        </p:nvSpPr>
        <p:spPr bwMode="auto">
          <a:xfrm>
            <a:off x="6406517" y="3286673"/>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4" name="Freeform 6"/>
          <p:cNvSpPr/>
          <p:nvPr/>
        </p:nvSpPr>
        <p:spPr bwMode="auto">
          <a:xfrm>
            <a:off x="6444606" y="3216444"/>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5" name="Freeform 7"/>
          <p:cNvSpPr/>
          <p:nvPr/>
        </p:nvSpPr>
        <p:spPr bwMode="auto">
          <a:xfrm>
            <a:off x="6432704" y="3260485"/>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6" name="Freeform 8"/>
          <p:cNvSpPr/>
          <p:nvPr/>
        </p:nvSpPr>
        <p:spPr bwMode="auto">
          <a:xfrm>
            <a:off x="6424371" y="3666383"/>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7" name="Freeform 9"/>
          <p:cNvSpPr/>
          <p:nvPr/>
        </p:nvSpPr>
        <p:spPr bwMode="auto">
          <a:xfrm>
            <a:off x="6544594" y="3285482"/>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8" name="Freeform 10"/>
          <p:cNvSpPr/>
          <p:nvPr/>
        </p:nvSpPr>
        <p:spPr bwMode="auto">
          <a:xfrm>
            <a:off x="6581493" y="3212873"/>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9" name="Freeform 11"/>
          <p:cNvSpPr/>
          <p:nvPr/>
        </p:nvSpPr>
        <p:spPr bwMode="auto">
          <a:xfrm>
            <a:off x="6570780" y="3259295"/>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0" name="Freeform 12"/>
          <p:cNvSpPr/>
          <p:nvPr/>
        </p:nvSpPr>
        <p:spPr bwMode="auto">
          <a:xfrm>
            <a:off x="6562448" y="3662812"/>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1" name="Freeform 13"/>
          <p:cNvSpPr/>
          <p:nvPr/>
        </p:nvSpPr>
        <p:spPr bwMode="auto">
          <a:xfrm>
            <a:off x="6664816" y="3287862"/>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nvGrpSpPr>
          <p:cNvPr id="44" name="Group 123"/>
          <p:cNvGrpSpPr/>
          <p:nvPr/>
        </p:nvGrpSpPr>
        <p:grpSpPr>
          <a:xfrm>
            <a:off x="5738750" y="3195912"/>
            <a:ext cx="613013" cy="465414"/>
            <a:chOff x="7170738" y="4168775"/>
            <a:chExt cx="817563" cy="620713"/>
          </a:xfrm>
          <a:solidFill>
            <a:srgbClr val="C00000"/>
          </a:solidFill>
        </p:grpSpPr>
        <p:sp>
          <p:nvSpPr>
            <p:cNvPr id="4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sp>
        <p:nvSpPr>
          <p:cNvPr id="51" name="Freeform 20"/>
          <p:cNvSpPr>
            <a:spLocks noEditPoints="1"/>
          </p:cNvSpPr>
          <p:nvPr/>
        </p:nvSpPr>
        <p:spPr bwMode="auto">
          <a:xfrm>
            <a:off x="5240008" y="1607138"/>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2" name="Oval 21"/>
          <p:cNvSpPr>
            <a:spLocks noChangeArrowheads="1"/>
          </p:cNvSpPr>
          <p:nvPr/>
        </p:nvSpPr>
        <p:spPr bwMode="auto">
          <a:xfrm>
            <a:off x="7526604" y="1519054"/>
            <a:ext cx="105938" cy="10593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3" name="Freeform 22"/>
          <p:cNvSpPr/>
          <p:nvPr/>
        </p:nvSpPr>
        <p:spPr bwMode="auto">
          <a:xfrm>
            <a:off x="7564693" y="1597615"/>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4" name="Freeform 23"/>
          <p:cNvSpPr/>
          <p:nvPr/>
        </p:nvSpPr>
        <p:spPr bwMode="auto">
          <a:xfrm>
            <a:off x="7418285" y="1597615"/>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5" name="Freeform 24"/>
          <p:cNvSpPr/>
          <p:nvPr/>
        </p:nvSpPr>
        <p:spPr bwMode="auto">
          <a:xfrm>
            <a:off x="7574216" y="1480964"/>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6" name="Freeform 25"/>
          <p:cNvSpPr>
            <a:spLocks noEditPoints="1"/>
          </p:cNvSpPr>
          <p:nvPr/>
        </p:nvSpPr>
        <p:spPr bwMode="auto">
          <a:xfrm>
            <a:off x="6721951" y="1225047"/>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7" name="Freeform 26"/>
          <p:cNvSpPr>
            <a:spLocks noEditPoints="1"/>
          </p:cNvSpPr>
          <p:nvPr/>
        </p:nvSpPr>
        <p:spPr bwMode="auto">
          <a:xfrm>
            <a:off x="6576732" y="1369074"/>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8" name="Freeform 27"/>
          <p:cNvSpPr>
            <a:spLocks noEditPoints="1"/>
          </p:cNvSpPr>
          <p:nvPr/>
        </p:nvSpPr>
        <p:spPr bwMode="auto">
          <a:xfrm>
            <a:off x="6611251" y="1265518"/>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9" name="Freeform 28"/>
          <p:cNvSpPr>
            <a:spLocks noEditPoints="1"/>
          </p:cNvSpPr>
          <p:nvPr/>
        </p:nvSpPr>
        <p:spPr bwMode="auto">
          <a:xfrm>
            <a:off x="6611251" y="1265518"/>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0" name="Oval 29"/>
          <p:cNvSpPr>
            <a:spLocks noChangeArrowheads="1"/>
          </p:cNvSpPr>
          <p:nvPr/>
        </p:nvSpPr>
        <p:spPr bwMode="auto">
          <a:xfrm>
            <a:off x="6771944" y="1417878"/>
            <a:ext cx="70229" cy="70229"/>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1" name="Freeform 30"/>
          <p:cNvSpPr>
            <a:spLocks noEditPoints="1"/>
          </p:cNvSpPr>
          <p:nvPr/>
        </p:nvSpPr>
        <p:spPr bwMode="auto">
          <a:xfrm>
            <a:off x="7311156" y="1095302"/>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2" name="Rectangle 31"/>
          <p:cNvSpPr>
            <a:spLocks noChangeArrowheads="1"/>
          </p:cNvSpPr>
          <p:nvPr/>
        </p:nvSpPr>
        <p:spPr bwMode="auto">
          <a:xfrm>
            <a:off x="7214741" y="1094112"/>
            <a:ext cx="48803" cy="35590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3" name="Freeform 32"/>
          <p:cNvSpPr>
            <a:spLocks noEditPoints="1"/>
          </p:cNvSpPr>
          <p:nvPr/>
        </p:nvSpPr>
        <p:spPr bwMode="auto">
          <a:xfrm>
            <a:off x="5634003" y="2886727"/>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nvGrpSpPr>
          <p:cNvPr id="64" name="Group 127"/>
          <p:cNvGrpSpPr/>
          <p:nvPr/>
        </p:nvGrpSpPr>
        <p:grpSpPr>
          <a:xfrm>
            <a:off x="6818366" y="3195018"/>
            <a:ext cx="380902" cy="490410"/>
            <a:chOff x="8610600" y="4127500"/>
            <a:chExt cx="508001" cy="654050"/>
          </a:xfrm>
          <a:solidFill>
            <a:srgbClr val="C00000"/>
          </a:solidFill>
        </p:grpSpPr>
        <p:sp>
          <p:nvSpPr>
            <p:cNvPr id="6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7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7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7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sp>
        <p:nvSpPr>
          <p:cNvPr id="73" name="Freeform 41"/>
          <p:cNvSpPr>
            <a:spLocks noEditPoints="1"/>
          </p:cNvSpPr>
          <p:nvPr/>
        </p:nvSpPr>
        <p:spPr bwMode="auto">
          <a:xfrm>
            <a:off x="7133800" y="2699847"/>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74" name="Freeform 42"/>
          <p:cNvSpPr/>
          <p:nvPr/>
        </p:nvSpPr>
        <p:spPr bwMode="auto">
          <a:xfrm>
            <a:off x="7217122" y="2970048"/>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75" name="Freeform 43"/>
          <p:cNvSpPr/>
          <p:nvPr/>
        </p:nvSpPr>
        <p:spPr bwMode="auto">
          <a:xfrm>
            <a:off x="7188554" y="3015280"/>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76" name="Freeform 44"/>
          <p:cNvSpPr/>
          <p:nvPr/>
        </p:nvSpPr>
        <p:spPr bwMode="auto">
          <a:xfrm>
            <a:off x="6297008" y="762014"/>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77" name="Freeform 45"/>
          <p:cNvSpPr>
            <a:spLocks noEditPoints="1"/>
          </p:cNvSpPr>
          <p:nvPr/>
        </p:nvSpPr>
        <p:spPr bwMode="auto">
          <a:xfrm>
            <a:off x="6180357" y="2756982"/>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78" name="Freeform 46"/>
          <p:cNvSpPr>
            <a:spLocks noEditPoints="1"/>
          </p:cNvSpPr>
          <p:nvPr/>
        </p:nvSpPr>
        <p:spPr bwMode="auto">
          <a:xfrm>
            <a:off x="7026671" y="1967803"/>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79" name="Freeform 47"/>
          <p:cNvSpPr>
            <a:spLocks noEditPoints="1"/>
          </p:cNvSpPr>
          <p:nvPr/>
        </p:nvSpPr>
        <p:spPr bwMode="auto">
          <a:xfrm>
            <a:off x="7492084" y="2177299"/>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84" name="Freeform 48"/>
          <p:cNvSpPr>
            <a:spLocks noEditPoints="1"/>
          </p:cNvSpPr>
          <p:nvPr/>
        </p:nvSpPr>
        <p:spPr bwMode="auto">
          <a:xfrm>
            <a:off x="6566019" y="2243957"/>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85" name="Freeform 49"/>
          <p:cNvSpPr/>
          <p:nvPr/>
        </p:nvSpPr>
        <p:spPr bwMode="auto">
          <a:xfrm>
            <a:off x="6645771" y="2382033"/>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nvGrpSpPr>
          <p:cNvPr id="86" name="Group 126"/>
          <p:cNvGrpSpPr/>
          <p:nvPr/>
        </p:nvGrpSpPr>
        <p:grpSpPr>
          <a:xfrm>
            <a:off x="6739805" y="2803404"/>
            <a:ext cx="340430" cy="323766"/>
            <a:chOff x="8505825" y="3605213"/>
            <a:chExt cx="454025" cy="431800"/>
          </a:xfrm>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sp>
        <p:nvSpPr>
          <p:cNvPr id="89" name="Freeform 52"/>
          <p:cNvSpPr/>
          <p:nvPr/>
        </p:nvSpPr>
        <p:spPr bwMode="auto">
          <a:xfrm>
            <a:off x="5689947" y="876284"/>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91" name="Freeform 54"/>
          <p:cNvSpPr/>
          <p:nvPr/>
        </p:nvSpPr>
        <p:spPr bwMode="auto">
          <a:xfrm>
            <a:off x="5756605" y="985793"/>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92" name="Freeform 55"/>
          <p:cNvSpPr>
            <a:spLocks noEditPoints="1"/>
          </p:cNvSpPr>
          <p:nvPr/>
        </p:nvSpPr>
        <p:spPr bwMode="auto">
          <a:xfrm>
            <a:off x="5442362" y="1207192"/>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93" name="Freeform 56"/>
          <p:cNvSpPr>
            <a:spLocks noEditPoints="1"/>
          </p:cNvSpPr>
          <p:nvPr/>
        </p:nvSpPr>
        <p:spPr bwMode="auto">
          <a:xfrm>
            <a:off x="5240008" y="2024939"/>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94" name="Freeform 57"/>
          <p:cNvSpPr>
            <a:spLocks noEditPoints="1"/>
          </p:cNvSpPr>
          <p:nvPr/>
        </p:nvSpPr>
        <p:spPr bwMode="auto">
          <a:xfrm>
            <a:off x="6776705" y="852478"/>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95" name="Freeform 58"/>
          <p:cNvSpPr>
            <a:spLocks noEditPoints="1"/>
          </p:cNvSpPr>
          <p:nvPr/>
        </p:nvSpPr>
        <p:spPr bwMode="auto">
          <a:xfrm>
            <a:off x="5376514" y="2476273"/>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96" name="Rectangle 59"/>
          <p:cNvSpPr>
            <a:spLocks noChangeArrowheads="1"/>
          </p:cNvSpPr>
          <p:nvPr/>
        </p:nvSpPr>
        <p:spPr bwMode="auto">
          <a:xfrm>
            <a:off x="6873120" y="2105880"/>
            <a:ext cx="47017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97" name="Rectangle 60"/>
          <p:cNvSpPr>
            <a:spLocks noChangeArrowheads="1"/>
          </p:cNvSpPr>
          <p:nvPr/>
        </p:nvSpPr>
        <p:spPr bwMode="auto">
          <a:xfrm>
            <a:off x="6892165" y="2058267"/>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98" name="Rectangle 61"/>
          <p:cNvSpPr>
            <a:spLocks noChangeArrowheads="1"/>
          </p:cNvSpPr>
          <p:nvPr/>
        </p:nvSpPr>
        <p:spPr bwMode="auto">
          <a:xfrm>
            <a:off x="7062380"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99" name="Rectangle 62"/>
          <p:cNvSpPr>
            <a:spLocks noChangeArrowheads="1"/>
          </p:cNvSpPr>
          <p:nvPr/>
        </p:nvSpPr>
        <p:spPr bwMode="auto">
          <a:xfrm>
            <a:off x="7079045" y="1834488"/>
            <a:ext cx="5832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00" name="Rectangle 63"/>
          <p:cNvSpPr>
            <a:spLocks noChangeArrowheads="1"/>
          </p:cNvSpPr>
          <p:nvPr/>
        </p:nvSpPr>
        <p:spPr bwMode="auto">
          <a:xfrm>
            <a:off x="7062380"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01" name="Rectangle 64"/>
          <p:cNvSpPr>
            <a:spLocks noChangeArrowheads="1"/>
          </p:cNvSpPr>
          <p:nvPr/>
        </p:nvSpPr>
        <p:spPr bwMode="auto">
          <a:xfrm>
            <a:off x="7201647" y="2009464"/>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02" name="Rectangle 65"/>
          <p:cNvSpPr>
            <a:spLocks noChangeArrowheads="1"/>
          </p:cNvSpPr>
          <p:nvPr/>
        </p:nvSpPr>
        <p:spPr bwMode="auto">
          <a:xfrm>
            <a:off x="7217121" y="1834488"/>
            <a:ext cx="57135"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03" name="Rectangle 66"/>
          <p:cNvSpPr>
            <a:spLocks noChangeArrowheads="1"/>
          </p:cNvSpPr>
          <p:nvPr/>
        </p:nvSpPr>
        <p:spPr bwMode="auto">
          <a:xfrm>
            <a:off x="7201647" y="1824966"/>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04" name="Rectangle 67"/>
          <p:cNvSpPr>
            <a:spLocks noChangeArrowheads="1"/>
          </p:cNvSpPr>
          <p:nvPr/>
        </p:nvSpPr>
        <p:spPr bwMode="auto">
          <a:xfrm>
            <a:off x="6925494"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05" name="Rectangle 68"/>
          <p:cNvSpPr>
            <a:spLocks noChangeArrowheads="1"/>
          </p:cNvSpPr>
          <p:nvPr/>
        </p:nvSpPr>
        <p:spPr bwMode="auto">
          <a:xfrm>
            <a:off x="6940969" y="1834488"/>
            <a:ext cx="5951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06" name="Rectangle 69"/>
          <p:cNvSpPr>
            <a:spLocks noChangeArrowheads="1"/>
          </p:cNvSpPr>
          <p:nvPr/>
        </p:nvSpPr>
        <p:spPr bwMode="auto">
          <a:xfrm>
            <a:off x="6925494"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07" name="Rectangle 70"/>
          <p:cNvSpPr>
            <a:spLocks noChangeArrowheads="1"/>
          </p:cNvSpPr>
          <p:nvPr/>
        </p:nvSpPr>
        <p:spPr bwMode="auto">
          <a:xfrm>
            <a:off x="6892165" y="1772592"/>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08" name="Freeform 71"/>
          <p:cNvSpPr/>
          <p:nvPr/>
        </p:nvSpPr>
        <p:spPr bwMode="auto">
          <a:xfrm>
            <a:off x="6892165" y="1634515"/>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09" name="Freeform 72"/>
          <p:cNvSpPr>
            <a:spLocks noEditPoints="1"/>
          </p:cNvSpPr>
          <p:nvPr/>
        </p:nvSpPr>
        <p:spPr bwMode="auto">
          <a:xfrm>
            <a:off x="5704231" y="1759498"/>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10" name="Freeform 73"/>
          <p:cNvSpPr>
            <a:spLocks noEditPoints="1"/>
          </p:cNvSpPr>
          <p:nvPr/>
        </p:nvSpPr>
        <p:spPr bwMode="auto">
          <a:xfrm>
            <a:off x="7027861" y="2189202"/>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11" name="Freeform 74"/>
          <p:cNvSpPr>
            <a:spLocks noEditPoints="1"/>
          </p:cNvSpPr>
          <p:nvPr/>
        </p:nvSpPr>
        <p:spPr bwMode="auto">
          <a:xfrm>
            <a:off x="5801836" y="1348840"/>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12" name="Freeform 75"/>
          <p:cNvSpPr>
            <a:spLocks noEditPoints="1"/>
          </p:cNvSpPr>
          <p:nvPr/>
        </p:nvSpPr>
        <p:spPr bwMode="auto">
          <a:xfrm>
            <a:off x="6344621" y="1711885"/>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13" name="Freeform 76"/>
          <p:cNvSpPr>
            <a:spLocks noEditPoints="1"/>
          </p:cNvSpPr>
          <p:nvPr/>
        </p:nvSpPr>
        <p:spPr bwMode="auto">
          <a:xfrm>
            <a:off x="5918487" y="2264192"/>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14" name="Freeform 77"/>
          <p:cNvSpPr/>
          <p:nvPr/>
        </p:nvSpPr>
        <p:spPr bwMode="auto">
          <a:xfrm>
            <a:off x="6129174" y="1728550"/>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15" name="Freeform 78"/>
          <p:cNvSpPr/>
          <p:nvPr/>
        </p:nvSpPr>
        <p:spPr bwMode="auto">
          <a:xfrm>
            <a:off x="6200592" y="1697602"/>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16" name="Freeform 79"/>
          <p:cNvSpPr>
            <a:spLocks noEditPoints="1"/>
          </p:cNvSpPr>
          <p:nvPr/>
        </p:nvSpPr>
        <p:spPr bwMode="auto">
          <a:xfrm>
            <a:off x="5950626" y="2699847"/>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17" name="Freeform 80"/>
          <p:cNvSpPr>
            <a:spLocks noEditPoints="1"/>
          </p:cNvSpPr>
          <p:nvPr/>
        </p:nvSpPr>
        <p:spPr bwMode="auto">
          <a:xfrm>
            <a:off x="7249260" y="1497629"/>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18" name="Freeform 81"/>
          <p:cNvSpPr>
            <a:spLocks noEditPoints="1"/>
          </p:cNvSpPr>
          <p:nvPr/>
        </p:nvSpPr>
        <p:spPr bwMode="auto">
          <a:xfrm>
            <a:off x="6189879" y="1185766"/>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19" name="Freeform 82"/>
          <p:cNvSpPr>
            <a:spLocks noEditPoints="1"/>
          </p:cNvSpPr>
          <p:nvPr/>
        </p:nvSpPr>
        <p:spPr bwMode="auto">
          <a:xfrm>
            <a:off x="6075609" y="1120299"/>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20" name="Freeform 83"/>
          <p:cNvSpPr/>
          <p:nvPr/>
        </p:nvSpPr>
        <p:spPr bwMode="auto">
          <a:xfrm>
            <a:off x="6023235" y="1217905"/>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21" name="Freeform 84"/>
          <p:cNvSpPr/>
          <p:nvPr/>
        </p:nvSpPr>
        <p:spPr bwMode="auto">
          <a:xfrm>
            <a:off x="5972052" y="1225047"/>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22" name="Freeform 85"/>
          <p:cNvSpPr>
            <a:spLocks noEditPoints="1"/>
          </p:cNvSpPr>
          <p:nvPr/>
        </p:nvSpPr>
        <p:spPr bwMode="auto">
          <a:xfrm>
            <a:off x="5908965" y="2093976"/>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23" name="Freeform 86"/>
          <p:cNvSpPr/>
          <p:nvPr/>
        </p:nvSpPr>
        <p:spPr bwMode="auto">
          <a:xfrm>
            <a:off x="7294492" y="2401078"/>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24" name="Freeform 87"/>
          <p:cNvSpPr/>
          <p:nvPr/>
        </p:nvSpPr>
        <p:spPr bwMode="auto">
          <a:xfrm>
            <a:off x="7399240" y="2392746"/>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25" name="Freeform 88"/>
          <p:cNvSpPr/>
          <p:nvPr/>
        </p:nvSpPr>
        <p:spPr bwMode="auto">
          <a:xfrm>
            <a:off x="7330201" y="2441549"/>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26" name="Freeform 89"/>
          <p:cNvSpPr>
            <a:spLocks noEditPoints="1"/>
          </p:cNvSpPr>
          <p:nvPr/>
        </p:nvSpPr>
        <p:spPr bwMode="auto">
          <a:xfrm>
            <a:off x="7044525" y="1472633"/>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27" name="Freeform 90"/>
          <p:cNvSpPr/>
          <p:nvPr/>
        </p:nvSpPr>
        <p:spPr bwMode="auto">
          <a:xfrm>
            <a:off x="5655428" y="2267763"/>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28" name="Freeform 91"/>
          <p:cNvSpPr/>
          <p:nvPr/>
        </p:nvSpPr>
        <p:spPr bwMode="auto">
          <a:xfrm>
            <a:off x="5645906" y="2260621"/>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29" name="Freeform 92"/>
          <p:cNvSpPr/>
          <p:nvPr/>
        </p:nvSpPr>
        <p:spPr bwMode="auto">
          <a:xfrm>
            <a:off x="5676854" y="2303472"/>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30" name="Freeform 93"/>
          <p:cNvSpPr>
            <a:spLocks noEditPoints="1"/>
          </p:cNvSpPr>
          <p:nvPr/>
        </p:nvSpPr>
        <p:spPr bwMode="auto">
          <a:xfrm>
            <a:off x="6675528" y="3505691"/>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31" name="Freeform 94"/>
          <p:cNvSpPr/>
          <p:nvPr/>
        </p:nvSpPr>
        <p:spPr bwMode="auto">
          <a:xfrm>
            <a:off x="6476745" y="2321327"/>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32" name="Freeform 95"/>
          <p:cNvSpPr/>
          <p:nvPr/>
        </p:nvSpPr>
        <p:spPr bwMode="auto">
          <a:xfrm>
            <a:off x="6466032" y="2184441"/>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33" name="Freeform 96"/>
          <p:cNvSpPr/>
          <p:nvPr/>
        </p:nvSpPr>
        <p:spPr bwMode="auto">
          <a:xfrm>
            <a:off x="6496981" y="2208247"/>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34" name="Freeform 97"/>
          <p:cNvSpPr/>
          <p:nvPr/>
        </p:nvSpPr>
        <p:spPr bwMode="auto">
          <a:xfrm>
            <a:off x="6488649" y="2355846"/>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35" name="Freeform 98"/>
          <p:cNvSpPr>
            <a:spLocks noEditPoints="1"/>
          </p:cNvSpPr>
          <p:nvPr/>
        </p:nvSpPr>
        <p:spPr bwMode="auto">
          <a:xfrm>
            <a:off x="6450559" y="1150057"/>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136" name="燕尾形 135"/>
          <p:cNvSpPr/>
          <p:nvPr/>
        </p:nvSpPr>
        <p:spPr>
          <a:xfrm rot="5400000">
            <a:off x="1899399" y="1517901"/>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cxnSp>
        <p:nvCxnSpPr>
          <p:cNvPr id="137" name="直接连接符 136"/>
          <p:cNvCxnSpPr/>
          <p:nvPr/>
        </p:nvCxnSpPr>
        <p:spPr>
          <a:xfrm>
            <a:off x="2034379" y="1949836"/>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2287062" y="1127949"/>
            <a:ext cx="984835"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2277343" y="1438921"/>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40" name="燕尾形 139"/>
          <p:cNvSpPr/>
          <p:nvPr/>
        </p:nvSpPr>
        <p:spPr>
          <a:xfrm rot="5400000">
            <a:off x="1899399" y="2543748"/>
            <a:ext cx="269960" cy="431936"/>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cxnSp>
        <p:nvCxnSpPr>
          <p:cNvPr id="141" name="直接连接符 140"/>
          <p:cNvCxnSpPr/>
          <p:nvPr/>
        </p:nvCxnSpPr>
        <p:spPr>
          <a:xfrm>
            <a:off x="2034379" y="2975683"/>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2287062" y="2153796"/>
            <a:ext cx="984835"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2277343" y="2464768"/>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44" name="燕尾形 143"/>
          <p:cNvSpPr/>
          <p:nvPr/>
        </p:nvSpPr>
        <p:spPr>
          <a:xfrm rot="5400000">
            <a:off x="1899399" y="3623586"/>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cxnSp>
        <p:nvCxnSpPr>
          <p:cNvPr id="145" name="直接连接符 144"/>
          <p:cNvCxnSpPr/>
          <p:nvPr/>
        </p:nvCxnSpPr>
        <p:spPr>
          <a:xfrm>
            <a:off x="2034379" y="4055522"/>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2287062" y="3233635"/>
            <a:ext cx="984835"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47" name="矩形 47"/>
          <p:cNvSpPr>
            <a:spLocks noChangeArrowheads="1"/>
          </p:cNvSpPr>
          <p:nvPr/>
        </p:nvSpPr>
        <p:spPr bwMode="auto">
          <a:xfrm>
            <a:off x="2277343" y="3544607"/>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1+#ppt_w/2"/>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ppt_x"/>
                                          </p:val>
                                        </p:tav>
                                        <p:tav tm="100000">
                                          <p:val>
                                            <p:strVal val="#ppt_x"/>
                                          </p:val>
                                        </p:tav>
                                      </p:tavLst>
                                    </p:anim>
                                    <p:anim calcmode="lin" valueType="num">
                                      <p:cBhvr additive="base">
                                        <p:cTn id="75" dur="500" fill="hold"/>
                                        <p:tgtEl>
                                          <p:spTgt spid="5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additive="base">
                                        <p:cTn id="98" dur="500" fill="hold"/>
                                        <p:tgtEl>
                                          <p:spTgt spid="60"/>
                                        </p:tgtEl>
                                        <p:attrNameLst>
                                          <p:attrName>ppt_x</p:attrName>
                                        </p:attrNameLst>
                                      </p:cBhvr>
                                      <p:tavLst>
                                        <p:tav tm="0">
                                          <p:val>
                                            <p:strVal val="#ppt_x"/>
                                          </p:val>
                                        </p:tav>
                                        <p:tav tm="100000">
                                          <p:val>
                                            <p:strVal val="#ppt_x"/>
                                          </p:val>
                                        </p:tav>
                                      </p:tavLst>
                                    </p:anim>
                                    <p:anim calcmode="lin" valueType="num">
                                      <p:cBhvr additive="base">
                                        <p:cTn id="99" dur="500" fill="hold"/>
                                        <p:tgtEl>
                                          <p:spTgt spid="60"/>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0-#ppt_w/2"/>
                                          </p:val>
                                        </p:tav>
                                        <p:tav tm="100000">
                                          <p:val>
                                            <p:strVal val="#ppt_x"/>
                                          </p:val>
                                        </p:tav>
                                      </p:tavLst>
                                    </p:anim>
                                    <p:anim calcmode="lin" valueType="num">
                                      <p:cBhvr additive="base">
                                        <p:cTn id="103" dur="500" fill="hold"/>
                                        <p:tgtEl>
                                          <p:spTgt spid="6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0-#ppt_w/2"/>
                                          </p:val>
                                        </p:tav>
                                        <p:tav tm="100000">
                                          <p:val>
                                            <p:strVal val="#ppt_x"/>
                                          </p:val>
                                        </p:tav>
                                      </p:tavLst>
                                    </p:anim>
                                    <p:anim calcmode="lin" valueType="num">
                                      <p:cBhvr additive="base">
                                        <p:cTn id="111" dur="500" fill="hold"/>
                                        <p:tgtEl>
                                          <p:spTgt spid="63"/>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0-#ppt_w/2"/>
                                          </p:val>
                                        </p:tav>
                                        <p:tav tm="100000">
                                          <p:val>
                                            <p:strVal val="#ppt_x"/>
                                          </p:val>
                                        </p:tav>
                                      </p:tavLst>
                                    </p:anim>
                                    <p:anim calcmode="lin" valueType="num">
                                      <p:cBhvr additive="base">
                                        <p:cTn id="115" dur="500" fill="hold"/>
                                        <p:tgtEl>
                                          <p:spTgt spid="6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additive="base">
                                        <p:cTn id="118" dur="500" fill="hold"/>
                                        <p:tgtEl>
                                          <p:spTgt spid="73"/>
                                        </p:tgtEl>
                                        <p:attrNameLst>
                                          <p:attrName>ppt_x</p:attrName>
                                        </p:attrNameLst>
                                      </p:cBhvr>
                                      <p:tavLst>
                                        <p:tav tm="0">
                                          <p:val>
                                            <p:strVal val="#ppt_x"/>
                                          </p:val>
                                        </p:tav>
                                        <p:tav tm="100000">
                                          <p:val>
                                            <p:strVal val="#ppt_x"/>
                                          </p:val>
                                        </p:tav>
                                      </p:tavLst>
                                    </p:anim>
                                    <p:anim calcmode="lin" valueType="num">
                                      <p:cBhvr additive="base">
                                        <p:cTn id="119" dur="500" fill="hold"/>
                                        <p:tgtEl>
                                          <p:spTgt spid="7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additive="base">
                                        <p:cTn id="122" dur="500" fill="hold"/>
                                        <p:tgtEl>
                                          <p:spTgt spid="74"/>
                                        </p:tgtEl>
                                        <p:attrNameLst>
                                          <p:attrName>ppt_x</p:attrName>
                                        </p:attrNameLst>
                                      </p:cBhvr>
                                      <p:tavLst>
                                        <p:tav tm="0">
                                          <p:val>
                                            <p:strVal val="#ppt_x"/>
                                          </p:val>
                                        </p:tav>
                                        <p:tav tm="100000">
                                          <p:val>
                                            <p:strVal val="#ppt_x"/>
                                          </p:val>
                                        </p:tav>
                                      </p:tavLst>
                                    </p:anim>
                                    <p:anim calcmode="lin" valueType="num">
                                      <p:cBhvr additive="base">
                                        <p:cTn id="123" dur="500" fill="hold"/>
                                        <p:tgtEl>
                                          <p:spTgt spid="7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additive="base">
                                        <p:cTn id="126" dur="500" fill="hold"/>
                                        <p:tgtEl>
                                          <p:spTgt spid="75"/>
                                        </p:tgtEl>
                                        <p:attrNameLst>
                                          <p:attrName>ppt_x</p:attrName>
                                        </p:attrNameLst>
                                      </p:cBhvr>
                                      <p:tavLst>
                                        <p:tav tm="0">
                                          <p:val>
                                            <p:strVal val="#ppt_x"/>
                                          </p:val>
                                        </p:tav>
                                        <p:tav tm="100000">
                                          <p:val>
                                            <p:strVal val="#ppt_x"/>
                                          </p:val>
                                        </p:tav>
                                      </p:tavLst>
                                    </p:anim>
                                    <p:anim calcmode="lin" valueType="num">
                                      <p:cBhvr additive="base">
                                        <p:cTn id="127" dur="500" fill="hold"/>
                                        <p:tgtEl>
                                          <p:spTgt spid="75"/>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additive="base">
                                        <p:cTn id="130" dur="500" fill="hold"/>
                                        <p:tgtEl>
                                          <p:spTgt spid="76"/>
                                        </p:tgtEl>
                                        <p:attrNameLst>
                                          <p:attrName>ppt_x</p:attrName>
                                        </p:attrNameLst>
                                      </p:cBhvr>
                                      <p:tavLst>
                                        <p:tav tm="0">
                                          <p:val>
                                            <p:strVal val="0-#ppt_w/2"/>
                                          </p:val>
                                        </p:tav>
                                        <p:tav tm="100000">
                                          <p:val>
                                            <p:strVal val="#ppt_x"/>
                                          </p:val>
                                        </p:tav>
                                      </p:tavLst>
                                    </p:anim>
                                    <p:anim calcmode="lin" valueType="num">
                                      <p:cBhvr additive="base">
                                        <p:cTn id="131" dur="500" fill="hold"/>
                                        <p:tgtEl>
                                          <p:spTgt spid="7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additive="base">
                                        <p:cTn id="134" dur="500" fill="hold"/>
                                        <p:tgtEl>
                                          <p:spTgt spid="77"/>
                                        </p:tgtEl>
                                        <p:attrNameLst>
                                          <p:attrName>ppt_x</p:attrName>
                                        </p:attrNameLst>
                                      </p:cBhvr>
                                      <p:tavLst>
                                        <p:tav tm="0">
                                          <p:val>
                                            <p:strVal val="#ppt_x"/>
                                          </p:val>
                                        </p:tav>
                                        <p:tav tm="100000">
                                          <p:val>
                                            <p:strVal val="#ppt_x"/>
                                          </p:val>
                                        </p:tav>
                                      </p:tavLst>
                                    </p:anim>
                                    <p:anim calcmode="lin" valueType="num">
                                      <p:cBhvr additive="base">
                                        <p:cTn id="135" dur="500" fill="hold"/>
                                        <p:tgtEl>
                                          <p:spTgt spid="7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additive="base">
                                        <p:cTn id="138" dur="500" fill="hold"/>
                                        <p:tgtEl>
                                          <p:spTgt spid="78"/>
                                        </p:tgtEl>
                                        <p:attrNameLst>
                                          <p:attrName>ppt_x</p:attrName>
                                        </p:attrNameLst>
                                      </p:cBhvr>
                                      <p:tavLst>
                                        <p:tav tm="0">
                                          <p:val>
                                            <p:strVal val="0-#ppt_w/2"/>
                                          </p:val>
                                        </p:tav>
                                        <p:tav tm="100000">
                                          <p:val>
                                            <p:strVal val="#ppt_x"/>
                                          </p:val>
                                        </p:tav>
                                      </p:tavLst>
                                    </p:anim>
                                    <p:anim calcmode="lin" valueType="num">
                                      <p:cBhvr additive="base">
                                        <p:cTn id="139" dur="500" fill="hold"/>
                                        <p:tgtEl>
                                          <p:spTgt spid="7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 calcmode="lin" valueType="num">
                                      <p:cBhvr additive="base">
                                        <p:cTn id="142" dur="500" fill="hold"/>
                                        <p:tgtEl>
                                          <p:spTgt spid="79"/>
                                        </p:tgtEl>
                                        <p:attrNameLst>
                                          <p:attrName>ppt_x</p:attrName>
                                        </p:attrNameLst>
                                      </p:cBhvr>
                                      <p:tavLst>
                                        <p:tav tm="0">
                                          <p:val>
                                            <p:strVal val="#ppt_x"/>
                                          </p:val>
                                        </p:tav>
                                        <p:tav tm="100000">
                                          <p:val>
                                            <p:strVal val="#ppt_x"/>
                                          </p:val>
                                        </p:tav>
                                      </p:tavLst>
                                    </p:anim>
                                    <p:anim calcmode="lin" valueType="num">
                                      <p:cBhvr additive="base">
                                        <p:cTn id="143" dur="500" fill="hold"/>
                                        <p:tgtEl>
                                          <p:spTgt spid="7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 calcmode="lin" valueType="num">
                                      <p:cBhvr additive="base">
                                        <p:cTn id="146" dur="500" fill="hold"/>
                                        <p:tgtEl>
                                          <p:spTgt spid="84"/>
                                        </p:tgtEl>
                                        <p:attrNameLst>
                                          <p:attrName>ppt_x</p:attrName>
                                        </p:attrNameLst>
                                      </p:cBhvr>
                                      <p:tavLst>
                                        <p:tav tm="0">
                                          <p:val>
                                            <p:strVal val="#ppt_x"/>
                                          </p:val>
                                        </p:tav>
                                        <p:tav tm="100000">
                                          <p:val>
                                            <p:strVal val="#ppt_x"/>
                                          </p:val>
                                        </p:tav>
                                      </p:tavLst>
                                    </p:anim>
                                    <p:anim calcmode="lin" valueType="num">
                                      <p:cBhvr additive="base">
                                        <p:cTn id="147" dur="500" fill="hold"/>
                                        <p:tgtEl>
                                          <p:spTgt spid="8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ppt_x"/>
                                          </p:val>
                                        </p:tav>
                                        <p:tav tm="100000">
                                          <p:val>
                                            <p:strVal val="#ppt_x"/>
                                          </p:val>
                                        </p:tav>
                                      </p:tavLst>
                                    </p:anim>
                                    <p:anim calcmode="lin" valueType="num">
                                      <p:cBhvr additive="base">
                                        <p:cTn id="151" dur="500" fill="hold"/>
                                        <p:tgtEl>
                                          <p:spTgt spid="85"/>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additive="base">
                                        <p:cTn id="154" dur="500" fill="hold"/>
                                        <p:tgtEl>
                                          <p:spTgt spid="86"/>
                                        </p:tgtEl>
                                        <p:attrNameLst>
                                          <p:attrName>ppt_x</p:attrName>
                                        </p:attrNameLst>
                                      </p:cBhvr>
                                      <p:tavLst>
                                        <p:tav tm="0">
                                          <p:val>
                                            <p:strVal val="0-#ppt_w/2"/>
                                          </p:val>
                                        </p:tav>
                                        <p:tav tm="100000">
                                          <p:val>
                                            <p:strVal val="#ppt_x"/>
                                          </p:val>
                                        </p:tav>
                                      </p:tavLst>
                                    </p:anim>
                                    <p:anim calcmode="lin" valueType="num">
                                      <p:cBhvr additive="base">
                                        <p:cTn id="155" dur="500" fill="hold"/>
                                        <p:tgtEl>
                                          <p:spTgt spid="8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 calcmode="lin" valueType="num">
                                      <p:cBhvr additive="base">
                                        <p:cTn id="158" dur="500" fill="hold"/>
                                        <p:tgtEl>
                                          <p:spTgt spid="89"/>
                                        </p:tgtEl>
                                        <p:attrNameLst>
                                          <p:attrName>ppt_x</p:attrName>
                                        </p:attrNameLst>
                                      </p:cBhvr>
                                      <p:tavLst>
                                        <p:tav tm="0">
                                          <p:val>
                                            <p:strVal val="#ppt_x"/>
                                          </p:val>
                                        </p:tav>
                                        <p:tav tm="100000">
                                          <p:val>
                                            <p:strVal val="#ppt_x"/>
                                          </p:val>
                                        </p:tav>
                                      </p:tavLst>
                                    </p:anim>
                                    <p:anim calcmode="lin" valueType="num">
                                      <p:cBhvr additive="base">
                                        <p:cTn id="159" dur="500" fill="hold"/>
                                        <p:tgtEl>
                                          <p:spTgt spid="8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1"/>
                                        </p:tgtEl>
                                        <p:attrNameLst>
                                          <p:attrName>style.visibility</p:attrName>
                                        </p:attrNameLst>
                                      </p:cBhvr>
                                      <p:to>
                                        <p:strVal val="visible"/>
                                      </p:to>
                                    </p:set>
                                    <p:anim calcmode="lin" valueType="num">
                                      <p:cBhvr additive="base">
                                        <p:cTn id="162" dur="500" fill="hold"/>
                                        <p:tgtEl>
                                          <p:spTgt spid="91"/>
                                        </p:tgtEl>
                                        <p:attrNameLst>
                                          <p:attrName>ppt_x</p:attrName>
                                        </p:attrNameLst>
                                      </p:cBhvr>
                                      <p:tavLst>
                                        <p:tav tm="0">
                                          <p:val>
                                            <p:strVal val="#ppt_x"/>
                                          </p:val>
                                        </p:tav>
                                        <p:tav tm="100000">
                                          <p:val>
                                            <p:strVal val="#ppt_x"/>
                                          </p:val>
                                        </p:tav>
                                      </p:tavLst>
                                    </p:anim>
                                    <p:anim calcmode="lin" valueType="num">
                                      <p:cBhvr additive="base">
                                        <p:cTn id="163" dur="500" fill="hold"/>
                                        <p:tgtEl>
                                          <p:spTgt spid="91"/>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2"/>
                                        </p:tgtEl>
                                        <p:attrNameLst>
                                          <p:attrName>style.visibility</p:attrName>
                                        </p:attrNameLst>
                                      </p:cBhvr>
                                      <p:to>
                                        <p:strVal val="visible"/>
                                      </p:to>
                                    </p:set>
                                    <p:anim calcmode="lin" valueType="num">
                                      <p:cBhvr additive="base">
                                        <p:cTn id="166" dur="500" fill="hold"/>
                                        <p:tgtEl>
                                          <p:spTgt spid="92"/>
                                        </p:tgtEl>
                                        <p:attrNameLst>
                                          <p:attrName>ppt_x</p:attrName>
                                        </p:attrNameLst>
                                      </p:cBhvr>
                                      <p:tavLst>
                                        <p:tav tm="0">
                                          <p:val>
                                            <p:strVal val="#ppt_x"/>
                                          </p:val>
                                        </p:tav>
                                        <p:tav tm="100000">
                                          <p:val>
                                            <p:strVal val="#ppt_x"/>
                                          </p:val>
                                        </p:tav>
                                      </p:tavLst>
                                    </p:anim>
                                    <p:anim calcmode="lin" valueType="num">
                                      <p:cBhvr additive="base">
                                        <p:cTn id="167" dur="500" fill="hold"/>
                                        <p:tgtEl>
                                          <p:spTgt spid="92"/>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3"/>
                                        </p:tgtEl>
                                        <p:attrNameLst>
                                          <p:attrName>style.visibility</p:attrName>
                                        </p:attrNameLst>
                                      </p:cBhvr>
                                      <p:to>
                                        <p:strVal val="visible"/>
                                      </p:to>
                                    </p:set>
                                    <p:anim calcmode="lin" valueType="num">
                                      <p:cBhvr additive="base">
                                        <p:cTn id="170" dur="500" fill="hold"/>
                                        <p:tgtEl>
                                          <p:spTgt spid="93"/>
                                        </p:tgtEl>
                                        <p:attrNameLst>
                                          <p:attrName>ppt_x</p:attrName>
                                        </p:attrNameLst>
                                      </p:cBhvr>
                                      <p:tavLst>
                                        <p:tav tm="0">
                                          <p:val>
                                            <p:strVal val="#ppt_x"/>
                                          </p:val>
                                        </p:tav>
                                        <p:tav tm="100000">
                                          <p:val>
                                            <p:strVal val="#ppt_x"/>
                                          </p:val>
                                        </p:tav>
                                      </p:tavLst>
                                    </p:anim>
                                    <p:anim calcmode="lin" valueType="num">
                                      <p:cBhvr additive="base">
                                        <p:cTn id="171" dur="500" fill="hold"/>
                                        <p:tgtEl>
                                          <p:spTgt spid="93"/>
                                        </p:tgtEl>
                                        <p:attrNameLst>
                                          <p:attrName>ppt_y</p:attrName>
                                        </p:attrNameLst>
                                      </p:cBhvr>
                                      <p:tavLst>
                                        <p:tav tm="0">
                                          <p:val>
                                            <p:strVal val="1+#ppt_h/2"/>
                                          </p:val>
                                        </p:tav>
                                        <p:tav tm="100000">
                                          <p:val>
                                            <p:strVal val="#ppt_y"/>
                                          </p:val>
                                        </p:tav>
                                      </p:tavLst>
                                    </p:anim>
                                  </p:childTnLst>
                                </p:cTn>
                              </p:par>
                              <p:par>
                                <p:cTn id="172" presetID="2" presetClass="entr" presetSubtype="8" fill="hold" grpId="0" nodeType="withEffect">
                                  <p:stCondLst>
                                    <p:cond delay="0"/>
                                  </p:stCondLst>
                                  <p:childTnLst>
                                    <p:set>
                                      <p:cBhvr>
                                        <p:cTn id="173" dur="1" fill="hold">
                                          <p:stCondLst>
                                            <p:cond delay="0"/>
                                          </p:stCondLst>
                                        </p:cTn>
                                        <p:tgtEl>
                                          <p:spTgt spid="94"/>
                                        </p:tgtEl>
                                        <p:attrNameLst>
                                          <p:attrName>style.visibility</p:attrName>
                                        </p:attrNameLst>
                                      </p:cBhvr>
                                      <p:to>
                                        <p:strVal val="visible"/>
                                      </p:to>
                                    </p:set>
                                    <p:anim calcmode="lin" valueType="num">
                                      <p:cBhvr additive="base">
                                        <p:cTn id="174" dur="500" fill="hold"/>
                                        <p:tgtEl>
                                          <p:spTgt spid="94"/>
                                        </p:tgtEl>
                                        <p:attrNameLst>
                                          <p:attrName>ppt_x</p:attrName>
                                        </p:attrNameLst>
                                      </p:cBhvr>
                                      <p:tavLst>
                                        <p:tav tm="0">
                                          <p:val>
                                            <p:strVal val="0-#ppt_w/2"/>
                                          </p:val>
                                        </p:tav>
                                        <p:tav tm="100000">
                                          <p:val>
                                            <p:strVal val="#ppt_x"/>
                                          </p:val>
                                        </p:tav>
                                      </p:tavLst>
                                    </p:anim>
                                    <p:anim calcmode="lin" valueType="num">
                                      <p:cBhvr additive="base">
                                        <p:cTn id="175" dur="500" fill="hold"/>
                                        <p:tgtEl>
                                          <p:spTgt spid="94"/>
                                        </p:tgtEl>
                                        <p:attrNameLst>
                                          <p:attrName>ppt_y</p:attrName>
                                        </p:attrNameLst>
                                      </p:cBhvr>
                                      <p:tavLst>
                                        <p:tav tm="0">
                                          <p:val>
                                            <p:strVal val="#ppt_y"/>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95"/>
                                        </p:tgtEl>
                                        <p:attrNameLst>
                                          <p:attrName>style.visibility</p:attrName>
                                        </p:attrNameLst>
                                      </p:cBhvr>
                                      <p:to>
                                        <p:strVal val="visible"/>
                                      </p:to>
                                    </p:set>
                                    <p:anim calcmode="lin" valueType="num">
                                      <p:cBhvr additive="base">
                                        <p:cTn id="178" dur="500" fill="hold"/>
                                        <p:tgtEl>
                                          <p:spTgt spid="95"/>
                                        </p:tgtEl>
                                        <p:attrNameLst>
                                          <p:attrName>ppt_x</p:attrName>
                                        </p:attrNameLst>
                                      </p:cBhvr>
                                      <p:tavLst>
                                        <p:tav tm="0">
                                          <p:val>
                                            <p:strVal val="#ppt_x"/>
                                          </p:val>
                                        </p:tav>
                                        <p:tav tm="100000">
                                          <p:val>
                                            <p:strVal val="#ppt_x"/>
                                          </p:val>
                                        </p:tav>
                                      </p:tavLst>
                                    </p:anim>
                                    <p:anim calcmode="lin" valueType="num">
                                      <p:cBhvr additive="base">
                                        <p:cTn id="179" dur="500" fill="hold"/>
                                        <p:tgtEl>
                                          <p:spTgt spid="95"/>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96"/>
                                        </p:tgtEl>
                                        <p:attrNameLst>
                                          <p:attrName>style.visibility</p:attrName>
                                        </p:attrNameLst>
                                      </p:cBhvr>
                                      <p:to>
                                        <p:strVal val="visible"/>
                                      </p:to>
                                    </p:set>
                                    <p:anim calcmode="lin" valueType="num">
                                      <p:cBhvr additive="base">
                                        <p:cTn id="182" dur="500" fill="hold"/>
                                        <p:tgtEl>
                                          <p:spTgt spid="96"/>
                                        </p:tgtEl>
                                        <p:attrNameLst>
                                          <p:attrName>ppt_x</p:attrName>
                                        </p:attrNameLst>
                                      </p:cBhvr>
                                      <p:tavLst>
                                        <p:tav tm="0">
                                          <p:val>
                                            <p:strVal val="#ppt_x"/>
                                          </p:val>
                                        </p:tav>
                                        <p:tav tm="100000">
                                          <p:val>
                                            <p:strVal val="#ppt_x"/>
                                          </p:val>
                                        </p:tav>
                                      </p:tavLst>
                                    </p:anim>
                                    <p:anim calcmode="lin" valueType="num">
                                      <p:cBhvr additive="base">
                                        <p:cTn id="183" dur="500" fill="hold"/>
                                        <p:tgtEl>
                                          <p:spTgt spid="96"/>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97"/>
                                        </p:tgtEl>
                                        <p:attrNameLst>
                                          <p:attrName>style.visibility</p:attrName>
                                        </p:attrNameLst>
                                      </p:cBhvr>
                                      <p:to>
                                        <p:strVal val="visible"/>
                                      </p:to>
                                    </p:set>
                                    <p:anim calcmode="lin" valueType="num">
                                      <p:cBhvr additive="base">
                                        <p:cTn id="186" dur="500" fill="hold"/>
                                        <p:tgtEl>
                                          <p:spTgt spid="97"/>
                                        </p:tgtEl>
                                        <p:attrNameLst>
                                          <p:attrName>ppt_x</p:attrName>
                                        </p:attrNameLst>
                                      </p:cBhvr>
                                      <p:tavLst>
                                        <p:tav tm="0">
                                          <p:val>
                                            <p:strVal val="#ppt_x"/>
                                          </p:val>
                                        </p:tav>
                                        <p:tav tm="100000">
                                          <p:val>
                                            <p:strVal val="#ppt_x"/>
                                          </p:val>
                                        </p:tav>
                                      </p:tavLst>
                                    </p:anim>
                                    <p:anim calcmode="lin" valueType="num">
                                      <p:cBhvr additive="base">
                                        <p:cTn id="187" dur="500" fill="hold"/>
                                        <p:tgtEl>
                                          <p:spTgt spid="97"/>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98"/>
                                        </p:tgtEl>
                                        <p:attrNameLst>
                                          <p:attrName>style.visibility</p:attrName>
                                        </p:attrNameLst>
                                      </p:cBhvr>
                                      <p:to>
                                        <p:strVal val="visible"/>
                                      </p:to>
                                    </p:set>
                                    <p:anim calcmode="lin" valueType="num">
                                      <p:cBhvr additive="base">
                                        <p:cTn id="190" dur="500" fill="hold"/>
                                        <p:tgtEl>
                                          <p:spTgt spid="98"/>
                                        </p:tgtEl>
                                        <p:attrNameLst>
                                          <p:attrName>ppt_x</p:attrName>
                                        </p:attrNameLst>
                                      </p:cBhvr>
                                      <p:tavLst>
                                        <p:tav tm="0">
                                          <p:val>
                                            <p:strVal val="#ppt_x"/>
                                          </p:val>
                                        </p:tav>
                                        <p:tav tm="100000">
                                          <p:val>
                                            <p:strVal val="#ppt_x"/>
                                          </p:val>
                                        </p:tav>
                                      </p:tavLst>
                                    </p:anim>
                                    <p:anim calcmode="lin" valueType="num">
                                      <p:cBhvr additive="base">
                                        <p:cTn id="191" dur="500" fill="hold"/>
                                        <p:tgtEl>
                                          <p:spTgt spid="98"/>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99"/>
                                        </p:tgtEl>
                                        <p:attrNameLst>
                                          <p:attrName>style.visibility</p:attrName>
                                        </p:attrNameLst>
                                      </p:cBhvr>
                                      <p:to>
                                        <p:strVal val="visible"/>
                                      </p:to>
                                    </p:set>
                                    <p:anim calcmode="lin" valueType="num">
                                      <p:cBhvr additive="base">
                                        <p:cTn id="194" dur="500" fill="hold"/>
                                        <p:tgtEl>
                                          <p:spTgt spid="99"/>
                                        </p:tgtEl>
                                        <p:attrNameLst>
                                          <p:attrName>ppt_x</p:attrName>
                                        </p:attrNameLst>
                                      </p:cBhvr>
                                      <p:tavLst>
                                        <p:tav tm="0">
                                          <p:val>
                                            <p:strVal val="#ppt_x"/>
                                          </p:val>
                                        </p:tav>
                                        <p:tav tm="100000">
                                          <p:val>
                                            <p:strVal val="#ppt_x"/>
                                          </p:val>
                                        </p:tav>
                                      </p:tavLst>
                                    </p:anim>
                                    <p:anim calcmode="lin" valueType="num">
                                      <p:cBhvr additive="base">
                                        <p:cTn id="195" dur="500" fill="hold"/>
                                        <p:tgtEl>
                                          <p:spTgt spid="99"/>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00"/>
                                        </p:tgtEl>
                                        <p:attrNameLst>
                                          <p:attrName>style.visibility</p:attrName>
                                        </p:attrNameLst>
                                      </p:cBhvr>
                                      <p:to>
                                        <p:strVal val="visible"/>
                                      </p:to>
                                    </p:set>
                                    <p:anim calcmode="lin" valueType="num">
                                      <p:cBhvr additive="base">
                                        <p:cTn id="198" dur="500" fill="hold"/>
                                        <p:tgtEl>
                                          <p:spTgt spid="100"/>
                                        </p:tgtEl>
                                        <p:attrNameLst>
                                          <p:attrName>ppt_x</p:attrName>
                                        </p:attrNameLst>
                                      </p:cBhvr>
                                      <p:tavLst>
                                        <p:tav tm="0">
                                          <p:val>
                                            <p:strVal val="#ppt_x"/>
                                          </p:val>
                                        </p:tav>
                                        <p:tav tm="100000">
                                          <p:val>
                                            <p:strVal val="#ppt_x"/>
                                          </p:val>
                                        </p:tav>
                                      </p:tavLst>
                                    </p:anim>
                                    <p:anim calcmode="lin" valueType="num">
                                      <p:cBhvr additive="base">
                                        <p:cTn id="199" dur="500" fill="hold"/>
                                        <p:tgtEl>
                                          <p:spTgt spid="100"/>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1"/>
                                        </p:tgtEl>
                                        <p:attrNameLst>
                                          <p:attrName>style.visibility</p:attrName>
                                        </p:attrNameLst>
                                      </p:cBhvr>
                                      <p:to>
                                        <p:strVal val="visible"/>
                                      </p:to>
                                    </p:set>
                                    <p:anim calcmode="lin" valueType="num">
                                      <p:cBhvr additive="base">
                                        <p:cTn id="202" dur="500" fill="hold"/>
                                        <p:tgtEl>
                                          <p:spTgt spid="101"/>
                                        </p:tgtEl>
                                        <p:attrNameLst>
                                          <p:attrName>ppt_x</p:attrName>
                                        </p:attrNameLst>
                                      </p:cBhvr>
                                      <p:tavLst>
                                        <p:tav tm="0">
                                          <p:val>
                                            <p:strVal val="#ppt_x"/>
                                          </p:val>
                                        </p:tav>
                                        <p:tav tm="100000">
                                          <p:val>
                                            <p:strVal val="#ppt_x"/>
                                          </p:val>
                                        </p:tav>
                                      </p:tavLst>
                                    </p:anim>
                                    <p:anim calcmode="lin" valueType="num">
                                      <p:cBhvr additive="base">
                                        <p:cTn id="203" dur="500" fill="hold"/>
                                        <p:tgtEl>
                                          <p:spTgt spid="101"/>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2"/>
                                        </p:tgtEl>
                                        <p:attrNameLst>
                                          <p:attrName>style.visibility</p:attrName>
                                        </p:attrNameLst>
                                      </p:cBhvr>
                                      <p:to>
                                        <p:strVal val="visible"/>
                                      </p:to>
                                    </p:set>
                                    <p:anim calcmode="lin" valueType="num">
                                      <p:cBhvr additive="base">
                                        <p:cTn id="206" dur="500" fill="hold"/>
                                        <p:tgtEl>
                                          <p:spTgt spid="102"/>
                                        </p:tgtEl>
                                        <p:attrNameLst>
                                          <p:attrName>ppt_x</p:attrName>
                                        </p:attrNameLst>
                                      </p:cBhvr>
                                      <p:tavLst>
                                        <p:tav tm="0">
                                          <p:val>
                                            <p:strVal val="#ppt_x"/>
                                          </p:val>
                                        </p:tav>
                                        <p:tav tm="100000">
                                          <p:val>
                                            <p:strVal val="#ppt_x"/>
                                          </p:val>
                                        </p:tav>
                                      </p:tavLst>
                                    </p:anim>
                                    <p:anim calcmode="lin" valueType="num">
                                      <p:cBhvr additive="base">
                                        <p:cTn id="207" dur="500" fill="hold"/>
                                        <p:tgtEl>
                                          <p:spTgt spid="102"/>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3"/>
                                        </p:tgtEl>
                                        <p:attrNameLst>
                                          <p:attrName>style.visibility</p:attrName>
                                        </p:attrNameLst>
                                      </p:cBhvr>
                                      <p:to>
                                        <p:strVal val="visible"/>
                                      </p:to>
                                    </p:set>
                                    <p:anim calcmode="lin" valueType="num">
                                      <p:cBhvr additive="base">
                                        <p:cTn id="210" dur="500" fill="hold"/>
                                        <p:tgtEl>
                                          <p:spTgt spid="103"/>
                                        </p:tgtEl>
                                        <p:attrNameLst>
                                          <p:attrName>ppt_x</p:attrName>
                                        </p:attrNameLst>
                                      </p:cBhvr>
                                      <p:tavLst>
                                        <p:tav tm="0">
                                          <p:val>
                                            <p:strVal val="#ppt_x"/>
                                          </p:val>
                                        </p:tav>
                                        <p:tav tm="100000">
                                          <p:val>
                                            <p:strVal val="#ppt_x"/>
                                          </p:val>
                                        </p:tav>
                                      </p:tavLst>
                                    </p:anim>
                                    <p:anim calcmode="lin" valueType="num">
                                      <p:cBhvr additive="base">
                                        <p:cTn id="211" dur="500" fill="hold"/>
                                        <p:tgtEl>
                                          <p:spTgt spid="103"/>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4"/>
                                        </p:tgtEl>
                                        <p:attrNameLst>
                                          <p:attrName>style.visibility</p:attrName>
                                        </p:attrNameLst>
                                      </p:cBhvr>
                                      <p:to>
                                        <p:strVal val="visible"/>
                                      </p:to>
                                    </p:set>
                                    <p:anim calcmode="lin" valueType="num">
                                      <p:cBhvr additive="base">
                                        <p:cTn id="214" dur="500" fill="hold"/>
                                        <p:tgtEl>
                                          <p:spTgt spid="104"/>
                                        </p:tgtEl>
                                        <p:attrNameLst>
                                          <p:attrName>ppt_x</p:attrName>
                                        </p:attrNameLst>
                                      </p:cBhvr>
                                      <p:tavLst>
                                        <p:tav tm="0">
                                          <p:val>
                                            <p:strVal val="#ppt_x"/>
                                          </p:val>
                                        </p:tav>
                                        <p:tav tm="100000">
                                          <p:val>
                                            <p:strVal val="#ppt_x"/>
                                          </p:val>
                                        </p:tav>
                                      </p:tavLst>
                                    </p:anim>
                                    <p:anim calcmode="lin" valueType="num">
                                      <p:cBhvr additive="base">
                                        <p:cTn id="215" dur="500" fill="hold"/>
                                        <p:tgtEl>
                                          <p:spTgt spid="104"/>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5"/>
                                        </p:tgtEl>
                                        <p:attrNameLst>
                                          <p:attrName>style.visibility</p:attrName>
                                        </p:attrNameLst>
                                      </p:cBhvr>
                                      <p:to>
                                        <p:strVal val="visible"/>
                                      </p:to>
                                    </p:set>
                                    <p:anim calcmode="lin" valueType="num">
                                      <p:cBhvr additive="base">
                                        <p:cTn id="218" dur="500" fill="hold"/>
                                        <p:tgtEl>
                                          <p:spTgt spid="105"/>
                                        </p:tgtEl>
                                        <p:attrNameLst>
                                          <p:attrName>ppt_x</p:attrName>
                                        </p:attrNameLst>
                                      </p:cBhvr>
                                      <p:tavLst>
                                        <p:tav tm="0">
                                          <p:val>
                                            <p:strVal val="#ppt_x"/>
                                          </p:val>
                                        </p:tav>
                                        <p:tav tm="100000">
                                          <p:val>
                                            <p:strVal val="#ppt_x"/>
                                          </p:val>
                                        </p:tav>
                                      </p:tavLst>
                                    </p:anim>
                                    <p:anim calcmode="lin" valueType="num">
                                      <p:cBhvr additive="base">
                                        <p:cTn id="219" dur="500" fill="hold"/>
                                        <p:tgtEl>
                                          <p:spTgt spid="105"/>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6"/>
                                        </p:tgtEl>
                                        <p:attrNameLst>
                                          <p:attrName>style.visibility</p:attrName>
                                        </p:attrNameLst>
                                      </p:cBhvr>
                                      <p:to>
                                        <p:strVal val="visible"/>
                                      </p:to>
                                    </p:set>
                                    <p:anim calcmode="lin" valueType="num">
                                      <p:cBhvr additive="base">
                                        <p:cTn id="222" dur="500" fill="hold"/>
                                        <p:tgtEl>
                                          <p:spTgt spid="106"/>
                                        </p:tgtEl>
                                        <p:attrNameLst>
                                          <p:attrName>ppt_x</p:attrName>
                                        </p:attrNameLst>
                                      </p:cBhvr>
                                      <p:tavLst>
                                        <p:tav tm="0">
                                          <p:val>
                                            <p:strVal val="#ppt_x"/>
                                          </p:val>
                                        </p:tav>
                                        <p:tav tm="100000">
                                          <p:val>
                                            <p:strVal val="#ppt_x"/>
                                          </p:val>
                                        </p:tav>
                                      </p:tavLst>
                                    </p:anim>
                                    <p:anim calcmode="lin" valueType="num">
                                      <p:cBhvr additive="base">
                                        <p:cTn id="223" dur="500" fill="hold"/>
                                        <p:tgtEl>
                                          <p:spTgt spid="106"/>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7"/>
                                        </p:tgtEl>
                                        <p:attrNameLst>
                                          <p:attrName>style.visibility</p:attrName>
                                        </p:attrNameLst>
                                      </p:cBhvr>
                                      <p:to>
                                        <p:strVal val="visible"/>
                                      </p:to>
                                    </p:set>
                                    <p:anim calcmode="lin" valueType="num">
                                      <p:cBhvr additive="base">
                                        <p:cTn id="226" dur="500" fill="hold"/>
                                        <p:tgtEl>
                                          <p:spTgt spid="107"/>
                                        </p:tgtEl>
                                        <p:attrNameLst>
                                          <p:attrName>ppt_x</p:attrName>
                                        </p:attrNameLst>
                                      </p:cBhvr>
                                      <p:tavLst>
                                        <p:tav tm="0">
                                          <p:val>
                                            <p:strVal val="#ppt_x"/>
                                          </p:val>
                                        </p:tav>
                                        <p:tav tm="100000">
                                          <p:val>
                                            <p:strVal val="#ppt_x"/>
                                          </p:val>
                                        </p:tav>
                                      </p:tavLst>
                                    </p:anim>
                                    <p:anim calcmode="lin" valueType="num">
                                      <p:cBhvr additive="base">
                                        <p:cTn id="227" dur="500" fill="hold"/>
                                        <p:tgtEl>
                                          <p:spTgt spid="107"/>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8"/>
                                        </p:tgtEl>
                                        <p:attrNameLst>
                                          <p:attrName>style.visibility</p:attrName>
                                        </p:attrNameLst>
                                      </p:cBhvr>
                                      <p:to>
                                        <p:strVal val="visible"/>
                                      </p:to>
                                    </p:set>
                                    <p:anim calcmode="lin" valueType="num">
                                      <p:cBhvr additive="base">
                                        <p:cTn id="230" dur="500" fill="hold"/>
                                        <p:tgtEl>
                                          <p:spTgt spid="108"/>
                                        </p:tgtEl>
                                        <p:attrNameLst>
                                          <p:attrName>ppt_x</p:attrName>
                                        </p:attrNameLst>
                                      </p:cBhvr>
                                      <p:tavLst>
                                        <p:tav tm="0">
                                          <p:val>
                                            <p:strVal val="#ppt_x"/>
                                          </p:val>
                                        </p:tav>
                                        <p:tav tm="100000">
                                          <p:val>
                                            <p:strVal val="#ppt_x"/>
                                          </p:val>
                                        </p:tav>
                                      </p:tavLst>
                                    </p:anim>
                                    <p:anim calcmode="lin" valueType="num">
                                      <p:cBhvr additive="base">
                                        <p:cTn id="231" dur="500" fill="hold"/>
                                        <p:tgtEl>
                                          <p:spTgt spid="108"/>
                                        </p:tgtEl>
                                        <p:attrNameLst>
                                          <p:attrName>ppt_y</p:attrName>
                                        </p:attrNameLst>
                                      </p:cBhvr>
                                      <p:tavLst>
                                        <p:tav tm="0">
                                          <p:val>
                                            <p:strVal val="1+#ppt_h/2"/>
                                          </p:val>
                                        </p:tav>
                                        <p:tav tm="100000">
                                          <p:val>
                                            <p:strVal val="#ppt_y"/>
                                          </p:val>
                                        </p:tav>
                                      </p:tavLst>
                                    </p:anim>
                                  </p:childTnLst>
                                </p:cTn>
                              </p:par>
                              <p:par>
                                <p:cTn id="232" presetID="2" presetClass="entr" presetSubtype="1" fill="hold" grpId="0" nodeType="withEffect">
                                  <p:stCondLst>
                                    <p:cond delay="0"/>
                                  </p:stCondLst>
                                  <p:childTnLst>
                                    <p:set>
                                      <p:cBhvr>
                                        <p:cTn id="233" dur="1" fill="hold">
                                          <p:stCondLst>
                                            <p:cond delay="0"/>
                                          </p:stCondLst>
                                        </p:cTn>
                                        <p:tgtEl>
                                          <p:spTgt spid="109"/>
                                        </p:tgtEl>
                                        <p:attrNameLst>
                                          <p:attrName>style.visibility</p:attrName>
                                        </p:attrNameLst>
                                      </p:cBhvr>
                                      <p:to>
                                        <p:strVal val="visible"/>
                                      </p:to>
                                    </p:set>
                                    <p:anim calcmode="lin" valueType="num">
                                      <p:cBhvr additive="base">
                                        <p:cTn id="234" dur="500" fill="hold"/>
                                        <p:tgtEl>
                                          <p:spTgt spid="109"/>
                                        </p:tgtEl>
                                        <p:attrNameLst>
                                          <p:attrName>ppt_x</p:attrName>
                                        </p:attrNameLst>
                                      </p:cBhvr>
                                      <p:tavLst>
                                        <p:tav tm="0">
                                          <p:val>
                                            <p:strVal val="#ppt_x"/>
                                          </p:val>
                                        </p:tav>
                                        <p:tav tm="100000">
                                          <p:val>
                                            <p:strVal val="#ppt_x"/>
                                          </p:val>
                                        </p:tav>
                                      </p:tavLst>
                                    </p:anim>
                                    <p:anim calcmode="lin" valueType="num">
                                      <p:cBhvr additive="base">
                                        <p:cTn id="235" dur="500" fill="hold"/>
                                        <p:tgtEl>
                                          <p:spTgt spid="109"/>
                                        </p:tgtEl>
                                        <p:attrNameLst>
                                          <p:attrName>ppt_y</p:attrName>
                                        </p:attrNameLst>
                                      </p:cBhvr>
                                      <p:tavLst>
                                        <p:tav tm="0">
                                          <p:val>
                                            <p:strVal val="0-#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110"/>
                                        </p:tgtEl>
                                        <p:attrNameLst>
                                          <p:attrName>style.visibility</p:attrName>
                                        </p:attrNameLst>
                                      </p:cBhvr>
                                      <p:to>
                                        <p:strVal val="visible"/>
                                      </p:to>
                                    </p:set>
                                    <p:anim calcmode="lin" valueType="num">
                                      <p:cBhvr additive="base">
                                        <p:cTn id="238" dur="500" fill="hold"/>
                                        <p:tgtEl>
                                          <p:spTgt spid="110"/>
                                        </p:tgtEl>
                                        <p:attrNameLst>
                                          <p:attrName>ppt_x</p:attrName>
                                        </p:attrNameLst>
                                      </p:cBhvr>
                                      <p:tavLst>
                                        <p:tav tm="0">
                                          <p:val>
                                            <p:strVal val="#ppt_x"/>
                                          </p:val>
                                        </p:tav>
                                        <p:tav tm="100000">
                                          <p:val>
                                            <p:strVal val="#ppt_x"/>
                                          </p:val>
                                        </p:tav>
                                      </p:tavLst>
                                    </p:anim>
                                    <p:anim calcmode="lin" valueType="num">
                                      <p:cBhvr additive="base">
                                        <p:cTn id="239" dur="500" fill="hold"/>
                                        <p:tgtEl>
                                          <p:spTgt spid="110"/>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1"/>
                                        </p:tgtEl>
                                        <p:attrNameLst>
                                          <p:attrName>style.visibility</p:attrName>
                                        </p:attrNameLst>
                                      </p:cBhvr>
                                      <p:to>
                                        <p:strVal val="visible"/>
                                      </p:to>
                                    </p:set>
                                    <p:anim calcmode="lin" valueType="num">
                                      <p:cBhvr additive="base">
                                        <p:cTn id="242" dur="500" fill="hold"/>
                                        <p:tgtEl>
                                          <p:spTgt spid="111"/>
                                        </p:tgtEl>
                                        <p:attrNameLst>
                                          <p:attrName>ppt_x</p:attrName>
                                        </p:attrNameLst>
                                      </p:cBhvr>
                                      <p:tavLst>
                                        <p:tav tm="0">
                                          <p:val>
                                            <p:strVal val="#ppt_x"/>
                                          </p:val>
                                        </p:tav>
                                        <p:tav tm="100000">
                                          <p:val>
                                            <p:strVal val="#ppt_x"/>
                                          </p:val>
                                        </p:tav>
                                      </p:tavLst>
                                    </p:anim>
                                    <p:anim calcmode="lin" valueType="num">
                                      <p:cBhvr additive="base">
                                        <p:cTn id="243" dur="500" fill="hold"/>
                                        <p:tgtEl>
                                          <p:spTgt spid="111"/>
                                        </p:tgtEl>
                                        <p:attrNameLst>
                                          <p:attrName>ppt_y</p:attrName>
                                        </p:attrNameLst>
                                      </p:cBhvr>
                                      <p:tavLst>
                                        <p:tav tm="0">
                                          <p:val>
                                            <p:strVal val="1+#ppt_h/2"/>
                                          </p:val>
                                        </p:tav>
                                        <p:tav tm="100000">
                                          <p:val>
                                            <p:strVal val="#ppt_y"/>
                                          </p:val>
                                        </p:tav>
                                      </p:tavLst>
                                    </p:anim>
                                  </p:childTnLst>
                                </p:cTn>
                              </p:par>
                              <p:par>
                                <p:cTn id="244" presetID="2" presetClass="entr" presetSubtype="3" fill="hold" grpId="0" nodeType="withEffect">
                                  <p:stCondLst>
                                    <p:cond delay="0"/>
                                  </p:stCondLst>
                                  <p:childTnLst>
                                    <p:set>
                                      <p:cBhvr>
                                        <p:cTn id="245" dur="1" fill="hold">
                                          <p:stCondLst>
                                            <p:cond delay="0"/>
                                          </p:stCondLst>
                                        </p:cTn>
                                        <p:tgtEl>
                                          <p:spTgt spid="112"/>
                                        </p:tgtEl>
                                        <p:attrNameLst>
                                          <p:attrName>style.visibility</p:attrName>
                                        </p:attrNameLst>
                                      </p:cBhvr>
                                      <p:to>
                                        <p:strVal val="visible"/>
                                      </p:to>
                                    </p:set>
                                    <p:anim calcmode="lin" valueType="num">
                                      <p:cBhvr additive="base">
                                        <p:cTn id="246" dur="500" fill="hold"/>
                                        <p:tgtEl>
                                          <p:spTgt spid="112"/>
                                        </p:tgtEl>
                                        <p:attrNameLst>
                                          <p:attrName>ppt_x</p:attrName>
                                        </p:attrNameLst>
                                      </p:cBhvr>
                                      <p:tavLst>
                                        <p:tav tm="0">
                                          <p:val>
                                            <p:strVal val="1+#ppt_w/2"/>
                                          </p:val>
                                        </p:tav>
                                        <p:tav tm="100000">
                                          <p:val>
                                            <p:strVal val="#ppt_x"/>
                                          </p:val>
                                        </p:tav>
                                      </p:tavLst>
                                    </p:anim>
                                    <p:anim calcmode="lin" valueType="num">
                                      <p:cBhvr additive="base">
                                        <p:cTn id="247" dur="500" fill="hold"/>
                                        <p:tgtEl>
                                          <p:spTgt spid="112"/>
                                        </p:tgtEl>
                                        <p:attrNameLst>
                                          <p:attrName>ppt_y</p:attrName>
                                        </p:attrNameLst>
                                      </p:cBhvr>
                                      <p:tavLst>
                                        <p:tav tm="0">
                                          <p:val>
                                            <p:strVal val="0-#ppt_h/2"/>
                                          </p:val>
                                        </p:tav>
                                        <p:tav tm="100000">
                                          <p:val>
                                            <p:strVal val="#ppt_y"/>
                                          </p:val>
                                        </p:tav>
                                      </p:tavLst>
                                    </p:anim>
                                  </p:childTnLst>
                                </p:cTn>
                              </p:par>
                              <p:par>
                                <p:cTn id="248" presetID="2" presetClass="entr" presetSubtype="2" fill="hold" grpId="0" nodeType="withEffect">
                                  <p:stCondLst>
                                    <p:cond delay="0"/>
                                  </p:stCondLst>
                                  <p:childTnLst>
                                    <p:set>
                                      <p:cBhvr>
                                        <p:cTn id="249" dur="1" fill="hold">
                                          <p:stCondLst>
                                            <p:cond delay="0"/>
                                          </p:stCondLst>
                                        </p:cTn>
                                        <p:tgtEl>
                                          <p:spTgt spid="113"/>
                                        </p:tgtEl>
                                        <p:attrNameLst>
                                          <p:attrName>style.visibility</p:attrName>
                                        </p:attrNameLst>
                                      </p:cBhvr>
                                      <p:to>
                                        <p:strVal val="visible"/>
                                      </p:to>
                                    </p:set>
                                    <p:anim calcmode="lin" valueType="num">
                                      <p:cBhvr additive="base">
                                        <p:cTn id="250" dur="500" fill="hold"/>
                                        <p:tgtEl>
                                          <p:spTgt spid="113"/>
                                        </p:tgtEl>
                                        <p:attrNameLst>
                                          <p:attrName>ppt_x</p:attrName>
                                        </p:attrNameLst>
                                      </p:cBhvr>
                                      <p:tavLst>
                                        <p:tav tm="0">
                                          <p:val>
                                            <p:strVal val="1+#ppt_w/2"/>
                                          </p:val>
                                        </p:tav>
                                        <p:tav tm="100000">
                                          <p:val>
                                            <p:strVal val="#ppt_x"/>
                                          </p:val>
                                        </p:tav>
                                      </p:tavLst>
                                    </p:anim>
                                    <p:anim calcmode="lin" valueType="num">
                                      <p:cBhvr additive="base">
                                        <p:cTn id="251" dur="500" fill="hold"/>
                                        <p:tgtEl>
                                          <p:spTgt spid="113"/>
                                        </p:tgtEl>
                                        <p:attrNameLst>
                                          <p:attrName>ppt_y</p:attrName>
                                        </p:attrNameLst>
                                      </p:cBhvr>
                                      <p:tavLst>
                                        <p:tav tm="0">
                                          <p:val>
                                            <p:strVal val="#ppt_y"/>
                                          </p:val>
                                        </p:tav>
                                        <p:tav tm="100000">
                                          <p:val>
                                            <p:strVal val="#ppt_y"/>
                                          </p:val>
                                        </p:tav>
                                      </p:tavLst>
                                    </p:anim>
                                  </p:childTnLst>
                                </p:cTn>
                              </p:par>
                              <p:par>
                                <p:cTn id="252" presetID="2" presetClass="entr" presetSubtype="12" fill="hold" grpId="0" nodeType="withEffect">
                                  <p:stCondLst>
                                    <p:cond delay="0"/>
                                  </p:stCondLst>
                                  <p:childTnLst>
                                    <p:set>
                                      <p:cBhvr>
                                        <p:cTn id="253" dur="1" fill="hold">
                                          <p:stCondLst>
                                            <p:cond delay="0"/>
                                          </p:stCondLst>
                                        </p:cTn>
                                        <p:tgtEl>
                                          <p:spTgt spid="114"/>
                                        </p:tgtEl>
                                        <p:attrNameLst>
                                          <p:attrName>style.visibility</p:attrName>
                                        </p:attrNameLst>
                                      </p:cBhvr>
                                      <p:to>
                                        <p:strVal val="visible"/>
                                      </p:to>
                                    </p:set>
                                    <p:anim calcmode="lin" valueType="num">
                                      <p:cBhvr additive="base">
                                        <p:cTn id="254" dur="500" fill="hold"/>
                                        <p:tgtEl>
                                          <p:spTgt spid="114"/>
                                        </p:tgtEl>
                                        <p:attrNameLst>
                                          <p:attrName>ppt_x</p:attrName>
                                        </p:attrNameLst>
                                      </p:cBhvr>
                                      <p:tavLst>
                                        <p:tav tm="0">
                                          <p:val>
                                            <p:strVal val="0-#ppt_w/2"/>
                                          </p:val>
                                        </p:tav>
                                        <p:tav tm="100000">
                                          <p:val>
                                            <p:strVal val="#ppt_x"/>
                                          </p:val>
                                        </p:tav>
                                      </p:tavLst>
                                    </p:anim>
                                    <p:anim calcmode="lin" valueType="num">
                                      <p:cBhvr additive="base">
                                        <p:cTn id="255" dur="500" fill="hold"/>
                                        <p:tgtEl>
                                          <p:spTgt spid="114"/>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115"/>
                                        </p:tgtEl>
                                        <p:attrNameLst>
                                          <p:attrName>style.visibility</p:attrName>
                                        </p:attrNameLst>
                                      </p:cBhvr>
                                      <p:to>
                                        <p:strVal val="visible"/>
                                      </p:to>
                                    </p:set>
                                    <p:anim calcmode="lin" valueType="num">
                                      <p:cBhvr additive="base">
                                        <p:cTn id="258" dur="500" fill="hold"/>
                                        <p:tgtEl>
                                          <p:spTgt spid="115"/>
                                        </p:tgtEl>
                                        <p:attrNameLst>
                                          <p:attrName>ppt_x</p:attrName>
                                        </p:attrNameLst>
                                      </p:cBhvr>
                                      <p:tavLst>
                                        <p:tav tm="0">
                                          <p:val>
                                            <p:strVal val="#ppt_x"/>
                                          </p:val>
                                        </p:tav>
                                        <p:tav tm="100000">
                                          <p:val>
                                            <p:strVal val="#ppt_x"/>
                                          </p:val>
                                        </p:tav>
                                      </p:tavLst>
                                    </p:anim>
                                    <p:anim calcmode="lin" valueType="num">
                                      <p:cBhvr additive="base">
                                        <p:cTn id="259" dur="500" fill="hold"/>
                                        <p:tgtEl>
                                          <p:spTgt spid="115"/>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16"/>
                                        </p:tgtEl>
                                        <p:attrNameLst>
                                          <p:attrName>style.visibility</p:attrName>
                                        </p:attrNameLst>
                                      </p:cBhvr>
                                      <p:to>
                                        <p:strVal val="visible"/>
                                      </p:to>
                                    </p:set>
                                    <p:anim calcmode="lin" valueType="num">
                                      <p:cBhvr additive="base">
                                        <p:cTn id="262" dur="500" fill="hold"/>
                                        <p:tgtEl>
                                          <p:spTgt spid="116"/>
                                        </p:tgtEl>
                                        <p:attrNameLst>
                                          <p:attrName>ppt_x</p:attrName>
                                        </p:attrNameLst>
                                      </p:cBhvr>
                                      <p:tavLst>
                                        <p:tav tm="0">
                                          <p:val>
                                            <p:strVal val="#ppt_x"/>
                                          </p:val>
                                        </p:tav>
                                        <p:tav tm="100000">
                                          <p:val>
                                            <p:strVal val="#ppt_x"/>
                                          </p:val>
                                        </p:tav>
                                      </p:tavLst>
                                    </p:anim>
                                    <p:anim calcmode="lin" valueType="num">
                                      <p:cBhvr additive="base">
                                        <p:cTn id="263" dur="500" fill="hold"/>
                                        <p:tgtEl>
                                          <p:spTgt spid="116"/>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7"/>
                                        </p:tgtEl>
                                        <p:attrNameLst>
                                          <p:attrName>style.visibility</p:attrName>
                                        </p:attrNameLst>
                                      </p:cBhvr>
                                      <p:to>
                                        <p:strVal val="visible"/>
                                      </p:to>
                                    </p:set>
                                    <p:anim calcmode="lin" valueType="num">
                                      <p:cBhvr additive="base">
                                        <p:cTn id="266" dur="500" fill="hold"/>
                                        <p:tgtEl>
                                          <p:spTgt spid="117"/>
                                        </p:tgtEl>
                                        <p:attrNameLst>
                                          <p:attrName>ppt_x</p:attrName>
                                        </p:attrNameLst>
                                      </p:cBhvr>
                                      <p:tavLst>
                                        <p:tav tm="0">
                                          <p:val>
                                            <p:strVal val="#ppt_x"/>
                                          </p:val>
                                        </p:tav>
                                        <p:tav tm="100000">
                                          <p:val>
                                            <p:strVal val="#ppt_x"/>
                                          </p:val>
                                        </p:tav>
                                      </p:tavLst>
                                    </p:anim>
                                    <p:anim calcmode="lin" valueType="num">
                                      <p:cBhvr additive="base">
                                        <p:cTn id="267" dur="500" fill="hold"/>
                                        <p:tgtEl>
                                          <p:spTgt spid="117"/>
                                        </p:tgtEl>
                                        <p:attrNameLst>
                                          <p:attrName>ppt_y</p:attrName>
                                        </p:attrNameLst>
                                      </p:cBhvr>
                                      <p:tavLst>
                                        <p:tav tm="0">
                                          <p:val>
                                            <p:strVal val="1+#ppt_h/2"/>
                                          </p:val>
                                        </p:tav>
                                        <p:tav tm="100000">
                                          <p:val>
                                            <p:strVal val="#ppt_y"/>
                                          </p:val>
                                        </p:tav>
                                      </p:tavLst>
                                    </p:anim>
                                  </p:childTnLst>
                                </p:cTn>
                              </p:par>
                              <p:par>
                                <p:cTn id="268" presetID="2" presetClass="entr" presetSubtype="8" fill="hold" grpId="0" nodeType="withEffect">
                                  <p:stCondLst>
                                    <p:cond delay="0"/>
                                  </p:stCondLst>
                                  <p:childTnLst>
                                    <p:set>
                                      <p:cBhvr>
                                        <p:cTn id="269" dur="1" fill="hold">
                                          <p:stCondLst>
                                            <p:cond delay="0"/>
                                          </p:stCondLst>
                                        </p:cTn>
                                        <p:tgtEl>
                                          <p:spTgt spid="118"/>
                                        </p:tgtEl>
                                        <p:attrNameLst>
                                          <p:attrName>style.visibility</p:attrName>
                                        </p:attrNameLst>
                                      </p:cBhvr>
                                      <p:to>
                                        <p:strVal val="visible"/>
                                      </p:to>
                                    </p:set>
                                    <p:anim calcmode="lin" valueType="num">
                                      <p:cBhvr additive="base">
                                        <p:cTn id="270" dur="500" fill="hold"/>
                                        <p:tgtEl>
                                          <p:spTgt spid="118"/>
                                        </p:tgtEl>
                                        <p:attrNameLst>
                                          <p:attrName>ppt_x</p:attrName>
                                        </p:attrNameLst>
                                      </p:cBhvr>
                                      <p:tavLst>
                                        <p:tav tm="0">
                                          <p:val>
                                            <p:strVal val="0-#ppt_w/2"/>
                                          </p:val>
                                        </p:tav>
                                        <p:tav tm="100000">
                                          <p:val>
                                            <p:strVal val="#ppt_x"/>
                                          </p:val>
                                        </p:tav>
                                      </p:tavLst>
                                    </p:anim>
                                    <p:anim calcmode="lin" valueType="num">
                                      <p:cBhvr additive="base">
                                        <p:cTn id="271" dur="500" fill="hold"/>
                                        <p:tgtEl>
                                          <p:spTgt spid="118"/>
                                        </p:tgtEl>
                                        <p:attrNameLst>
                                          <p:attrName>ppt_y</p:attrName>
                                        </p:attrNameLst>
                                      </p:cBhvr>
                                      <p:tavLst>
                                        <p:tav tm="0">
                                          <p:val>
                                            <p:strVal val="#ppt_y"/>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119"/>
                                        </p:tgtEl>
                                        <p:attrNameLst>
                                          <p:attrName>style.visibility</p:attrName>
                                        </p:attrNameLst>
                                      </p:cBhvr>
                                      <p:to>
                                        <p:strVal val="visible"/>
                                      </p:to>
                                    </p:set>
                                    <p:anim calcmode="lin" valueType="num">
                                      <p:cBhvr additive="base">
                                        <p:cTn id="274" dur="500" fill="hold"/>
                                        <p:tgtEl>
                                          <p:spTgt spid="119"/>
                                        </p:tgtEl>
                                        <p:attrNameLst>
                                          <p:attrName>ppt_x</p:attrName>
                                        </p:attrNameLst>
                                      </p:cBhvr>
                                      <p:tavLst>
                                        <p:tav tm="0">
                                          <p:val>
                                            <p:strVal val="#ppt_x"/>
                                          </p:val>
                                        </p:tav>
                                        <p:tav tm="100000">
                                          <p:val>
                                            <p:strVal val="#ppt_x"/>
                                          </p:val>
                                        </p:tav>
                                      </p:tavLst>
                                    </p:anim>
                                    <p:anim calcmode="lin" valueType="num">
                                      <p:cBhvr additive="base">
                                        <p:cTn id="275" dur="500" fill="hold"/>
                                        <p:tgtEl>
                                          <p:spTgt spid="119"/>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20"/>
                                        </p:tgtEl>
                                        <p:attrNameLst>
                                          <p:attrName>style.visibility</p:attrName>
                                        </p:attrNameLst>
                                      </p:cBhvr>
                                      <p:to>
                                        <p:strVal val="visible"/>
                                      </p:to>
                                    </p:set>
                                    <p:anim calcmode="lin" valueType="num">
                                      <p:cBhvr additive="base">
                                        <p:cTn id="278" dur="500" fill="hold"/>
                                        <p:tgtEl>
                                          <p:spTgt spid="120"/>
                                        </p:tgtEl>
                                        <p:attrNameLst>
                                          <p:attrName>ppt_x</p:attrName>
                                        </p:attrNameLst>
                                      </p:cBhvr>
                                      <p:tavLst>
                                        <p:tav tm="0">
                                          <p:val>
                                            <p:strVal val="#ppt_x"/>
                                          </p:val>
                                        </p:tav>
                                        <p:tav tm="100000">
                                          <p:val>
                                            <p:strVal val="#ppt_x"/>
                                          </p:val>
                                        </p:tav>
                                      </p:tavLst>
                                    </p:anim>
                                    <p:anim calcmode="lin" valueType="num">
                                      <p:cBhvr additive="base">
                                        <p:cTn id="279" dur="500" fill="hold"/>
                                        <p:tgtEl>
                                          <p:spTgt spid="120"/>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1"/>
                                        </p:tgtEl>
                                        <p:attrNameLst>
                                          <p:attrName>style.visibility</p:attrName>
                                        </p:attrNameLst>
                                      </p:cBhvr>
                                      <p:to>
                                        <p:strVal val="visible"/>
                                      </p:to>
                                    </p:set>
                                    <p:anim calcmode="lin" valueType="num">
                                      <p:cBhvr additive="base">
                                        <p:cTn id="282" dur="500" fill="hold"/>
                                        <p:tgtEl>
                                          <p:spTgt spid="121"/>
                                        </p:tgtEl>
                                        <p:attrNameLst>
                                          <p:attrName>ppt_x</p:attrName>
                                        </p:attrNameLst>
                                      </p:cBhvr>
                                      <p:tavLst>
                                        <p:tav tm="0">
                                          <p:val>
                                            <p:strVal val="#ppt_x"/>
                                          </p:val>
                                        </p:tav>
                                        <p:tav tm="100000">
                                          <p:val>
                                            <p:strVal val="#ppt_x"/>
                                          </p:val>
                                        </p:tav>
                                      </p:tavLst>
                                    </p:anim>
                                    <p:anim calcmode="lin" valueType="num">
                                      <p:cBhvr additive="base">
                                        <p:cTn id="283" dur="500" fill="hold"/>
                                        <p:tgtEl>
                                          <p:spTgt spid="121"/>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2"/>
                                        </p:tgtEl>
                                        <p:attrNameLst>
                                          <p:attrName>style.visibility</p:attrName>
                                        </p:attrNameLst>
                                      </p:cBhvr>
                                      <p:to>
                                        <p:strVal val="visible"/>
                                      </p:to>
                                    </p:set>
                                    <p:anim calcmode="lin" valueType="num">
                                      <p:cBhvr additive="base">
                                        <p:cTn id="286" dur="500" fill="hold"/>
                                        <p:tgtEl>
                                          <p:spTgt spid="122"/>
                                        </p:tgtEl>
                                        <p:attrNameLst>
                                          <p:attrName>ppt_x</p:attrName>
                                        </p:attrNameLst>
                                      </p:cBhvr>
                                      <p:tavLst>
                                        <p:tav tm="0">
                                          <p:val>
                                            <p:strVal val="#ppt_x"/>
                                          </p:val>
                                        </p:tav>
                                        <p:tav tm="100000">
                                          <p:val>
                                            <p:strVal val="#ppt_x"/>
                                          </p:val>
                                        </p:tav>
                                      </p:tavLst>
                                    </p:anim>
                                    <p:anim calcmode="lin" valueType="num">
                                      <p:cBhvr additive="base">
                                        <p:cTn id="287" dur="500" fill="hold"/>
                                        <p:tgtEl>
                                          <p:spTgt spid="122"/>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3"/>
                                        </p:tgtEl>
                                        <p:attrNameLst>
                                          <p:attrName>style.visibility</p:attrName>
                                        </p:attrNameLst>
                                      </p:cBhvr>
                                      <p:to>
                                        <p:strVal val="visible"/>
                                      </p:to>
                                    </p:set>
                                    <p:anim calcmode="lin" valueType="num">
                                      <p:cBhvr additive="base">
                                        <p:cTn id="290" dur="500" fill="hold"/>
                                        <p:tgtEl>
                                          <p:spTgt spid="123"/>
                                        </p:tgtEl>
                                        <p:attrNameLst>
                                          <p:attrName>ppt_x</p:attrName>
                                        </p:attrNameLst>
                                      </p:cBhvr>
                                      <p:tavLst>
                                        <p:tav tm="0">
                                          <p:val>
                                            <p:strVal val="#ppt_x"/>
                                          </p:val>
                                        </p:tav>
                                        <p:tav tm="100000">
                                          <p:val>
                                            <p:strVal val="#ppt_x"/>
                                          </p:val>
                                        </p:tav>
                                      </p:tavLst>
                                    </p:anim>
                                    <p:anim calcmode="lin" valueType="num">
                                      <p:cBhvr additive="base">
                                        <p:cTn id="291" dur="500" fill="hold"/>
                                        <p:tgtEl>
                                          <p:spTgt spid="123"/>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24"/>
                                        </p:tgtEl>
                                        <p:attrNameLst>
                                          <p:attrName>style.visibility</p:attrName>
                                        </p:attrNameLst>
                                      </p:cBhvr>
                                      <p:to>
                                        <p:strVal val="visible"/>
                                      </p:to>
                                    </p:set>
                                    <p:anim calcmode="lin" valueType="num">
                                      <p:cBhvr additive="base">
                                        <p:cTn id="294" dur="500" fill="hold"/>
                                        <p:tgtEl>
                                          <p:spTgt spid="124"/>
                                        </p:tgtEl>
                                        <p:attrNameLst>
                                          <p:attrName>ppt_x</p:attrName>
                                        </p:attrNameLst>
                                      </p:cBhvr>
                                      <p:tavLst>
                                        <p:tav tm="0">
                                          <p:val>
                                            <p:strVal val="#ppt_x"/>
                                          </p:val>
                                        </p:tav>
                                        <p:tav tm="100000">
                                          <p:val>
                                            <p:strVal val="#ppt_x"/>
                                          </p:val>
                                        </p:tav>
                                      </p:tavLst>
                                    </p:anim>
                                    <p:anim calcmode="lin" valueType="num">
                                      <p:cBhvr additive="base">
                                        <p:cTn id="295" dur="500" fill="hold"/>
                                        <p:tgtEl>
                                          <p:spTgt spid="124"/>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25"/>
                                        </p:tgtEl>
                                        <p:attrNameLst>
                                          <p:attrName>style.visibility</p:attrName>
                                        </p:attrNameLst>
                                      </p:cBhvr>
                                      <p:to>
                                        <p:strVal val="visible"/>
                                      </p:to>
                                    </p:set>
                                    <p:anim calcmode="lin" valueType="num">
                                      <p:cBhvr additive="base">
                                        <p:cTn id="298" dur="500" fill="hold"/>
                                        <p:tgtEl>
                                          <p:spTgt spid="125"/>
                                        </p:tgtEl>
                                        <p:attrNameLst>
                                          <p:attrName>ppt_x</p:attrName>
                                        </p:attrNameLst>
                                      </p:cBhvr>
                                      <p:tavLst>
                                        <p:tav tm="0">
                                          <p:val>
                                            <p:strVal val="#ppt_x"/>
                                          </p:val>
                                        </p:tav>
                                        <p:tav tm="100000">
                                          <p:val>
                                            <p:strVal val="#ppt_x"/>
                                          </p:val>
                                        </p:tav>
                                      </p:tavLst>
                                    </p:anim>
                                    <p:anim calcmode="lin" valueType="num">
                                      <p:cBhvr additive="base">
                                        <p:cTn id="299" dur="500" fill="hold"/>
                                        <p:tgtEl>
                                          <p:spTgt spid="125"/>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26"/>
                                        </p:tgtEl>
                                        <p:attrNameLst>
                                          <p:attrName>style.visibility</p:attrName>
                                        </p:attrNameLst>
                                      </p:cBhvr>
                                      <p:to>
                                        <p:strVal val="visible"/>
                                      </p:to>
                                    </p:set>
                                    <p:anim calcmode="lin" valueType="num">
                                      <p:cBhvr additive="base">
                                        <p:cTn id="302" dur="500" fill="hold"/>
                                        <p:tgtEl>
                                          <p:spTgt spid="126"/>
                                        </p:tgtEl>
                                        <p:attrNameLst>
                                          <p:attrName>ppt_x</p:attrName>
                                        </p:attrNameLst>
                                      </p:cBhvr>
                                      <p:tavLst>
                                        <p:tav tm="0">
                                          <p:val>
                                            <p:strVal val="#ppt_x"/>
                                          </p:val>
                                        </p:tav>
                                        <p:tav tm="100000">
                                          <p:val>
                                            <p:strVal val="#ppt_x"/>
                                          </p:val>
                                        </p:tav>
                                      </p:tavLst>
                                    </p:anim>
                                    <p:anim calcmode="lin" valueType="num">
                                      <p:cBhvr additive="base">
                                        <p:cTn id="303" dur="500" fill="hold"/>
                                        <p:tgtEl>
                                          <p:spTgt spid="126"/>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27"/>
                                        </p:tgtEl>
                                        <p:attrNameLst>
                                          <p:attrName>style.visibility</p:attrName>
                                        </p:attrNameLst>
                                      </p:cBhvr>
                                      <p:to>
                                        <p:strVal val="visible"/>
                                      </p:to>
                                    </p:set>
                                    <p:anim calcmode="lin" valueType="num">
                                      <p:cBhvr additive="base">
                                        <p:cTn id="306" dur="500" fill="hold"/>
                                        <p:tgtEl>
                                          <p:spTgt spid="127"/>
                                        </p:tgtEl>
                                        <p:attrNameLst>
                                          <p:attrName>ppt_x</p:attrName>
                                        </p:attrNameLst>
                                      </p:cBhvr>
                                      <p:tavLst>
                                        <p:tav tm="0">
                                          <p:val>
                                            <p:strVal val="#ppt_x"/>
                                          </p:val>
                                        </p:tav>
                                        <p:tav tm="100000">
                                          <p:val>
                                            <p:strVal val="#ppt_x"/>
                                          </p:val>
                                        </p:tav>
                                      </p:tavLst>
                                    </p:anim>
                                    <p:anim calcmode="lin" valueType="num">
                                      <p:cBhvr additive="base">
                                        <p:cTn id="307" dur="500" fill="hold"/>
                                        <p:tgtEl>
                                          <p:spTgt spid="127"/>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28"/>
                                        </p:tgtEl>
                                        <p:attrNameLst>
                                          <p:attrName>style.visibility</p:attrName>
                                        </p:attrNameLst>
                                      </p:cBhvr>
                                      <p:to>
                                        <p:strVal val="visible"/>
                                      </p:to>
                                    </p:set>
                                    <p:anim calcmode="lin" valueType="num">
                                      <p:cBhvr additive="base">
                                        <p:cTn id="310" dur="500" fill="hold"/>
                                        <p:tgtEl>
                                          <p:spTgt spid="128"/>
                                        </p:tgtEl>
                                        <p:attrNameLst>
                                          <p:attrName>ppt_x</p:attrName>
                                        </p:attrNameLst>
                                      </p:cBhvr>
                                      <p:tavLst>
                                        <p:tav tm="0">
                                          <p:val>
                                            <p:strVal val="#ppt_x"/>
                                          </p:val>
                                        </p:tav>
                                        <p:tav tm="100000">
                                          <p:val>
                                            <p:strVal val="#ppt_x"/>
                                          </p:val>
                                        </p:tav>
                                      </p:tavLst>
                                    </p:anim>
                                    <p:anim calcmode="lin" valueType="num">
                                      <p:cBhvr additive="base">
                                        <p:cTn id="311" dur="500" fill="hold"/>
                                        <p:tgtEl>
                                          <p:spTgt spid="128"/>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29"/>
                                        </p:tgtEl>
                                        <p:attrNameLst>
                                          <p:attrName>style.visibility</p:attrName>
                                        </p:attrNameLst>
                                      </p:cBhvr>
                                      <p:to>
                                        <p:strVal val="visible"/>
                                      </p:to>
                                    </p:set>
                                    <p:anim calcmode="lin" valueType="num">
                                      <p:cBhvr additive="base">
                                        <p:cTn id="314" dur="500" fill="hold"/>
                                        <p:tgtEl>
                                          <p:spTgt spid="129"/>
                                        </p:tgtEl>
                                        <p:attrNameLst>
                                          <p:attrName>ppt_x</p:attrName>
                                        </p:attrNameLst>
                                      </p:cBhvr>
                                      <p:tavLst>
                                        <p:tav tm="0">
                                          <p:val>
                                            <p:strVal val="#ppt_x"/>
                                          </p:val>
                                        </p:tav>
                                        <p:tav tm="100000">
                                          <p:val>
                                            <p:strVal val="#ppt_x"/>
                                          </p:val>
                                        </p:tav>
                                      </p:tavLst>
                                    </p:anim>
                                    <p:anim calcmode="lin" valueType="num">
                                      <p:cBhvr additive="base">
                                        <p:cTn id="315" dur="500" fill="hold"/>
                                        <p:tgtEl>
                                          <p:spTgt spid="129"/>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30"/>
                                        </p:tgtEl>
                                        <p:attrNameLst>
                                          <p:attrName>style.visibility</p:attrName>
                                        </p:attrNameLst>
                                      </p:cBhvr>
                                      <p:to>
                                        <p:strVal val="visible"/>
                                      </p:to>
                                    </p:set>
                                    <p:anim calcmode="lin" valueType="num">
                                      <p:cBhvr additive="base">
                                        <p:cTn id="318" dur="500" fill="hold"/>
                                        <p:tgtEl>
                                          <p:spTgt spid="130"/>
                                        </p:tgtEl>
                                        <p:attrNameLst>
                                          <p:attrName>ppt_x</p:attrName>
                                        </p:attrNameLst>
                                      </p:cBhvr>
                                      <p:tavLst>
                                        <p:tav tm="0">
                                          <p:val>
                                            <p:strVal val="#ppt_x"/>
                                          </p:val>
                                        </p:tav>
                                        <p:tav tm="100000">
                                          <p:val>
                                            <p:strVal val="#ppt_x"/>
                                          </p:val>
                                        </p:tav>
                                      </p:tavLst>
                                    </p:anim>
                                    <p:anim calcmode="lin" valueType="num">
                                      <p:cBhvr additive="base">
                                        <p:cTn id="319" dur="500" fill="hold"/>
                                        <p:tgtEl>
                                          <p:spTgt spid="130"/>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1"/>
                                        </p:tgtEl>
                                        <p:attrNameLst>
                                          <p:attrName>style.visibility</p:attrName>
                                        </p:attrNameLst>
                                      </p:cBhvr>
                                      <p:to>
                                        <p:strVal val="visible"/>
                                      </p:to>
                                    </p:set>
                                    <p:anim calcmode="lin" valueType="num">
                                      <p:cBhvr additive="base">
                                        <p:cTn id="322" dur="500" fill="hold"/>
                                        <p:tgtEl>
                                          <p:spTgt spid="131"/>
                                        </p:tgtEl>
                                        <p:attrNameLst>
                                          <p:attrName>ppt_x</p:attrName>
                                        </p:attrNameLst>
                                      </p:cBhvr>
                                      <p:tavLst>
                                        <p:tav tm="0">
                                          <p:val>
                                            <p:strVal val="#ppt_x"/>
                                          </p:val>
                                        </p:tav>
                                        <p:tav tm="100000">
                                          <p:val>
                                            <p:strVal val="#ppt_x"/>
                                          </p:val>
                                        </p:tav>
                                      </p:tavLst>
                                    </p:anim>
                                    <p:anim calcmode="lin" valueType="num">
                                      <p:cBhvr additive="base">
                                        <p:cTn id="323" dur="500" fill="hold"/>
                                        <p:tgtEl>
                                          <p:spTgt spid="131"/>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2"/>
                                        </p:tgtEl>
                                        <p:attrNameLst>
                                          <p:attrName>style.visibility</p:attrName>
                                        </p:attrNameLst>
                                      </p:cBhvr>
                                      <p:to>
                                        <p:strVal val="visible"/>
                                      </p:to>
                                    </p:set>
                                    <p:anim calcmode="lin" valueType="num">
                                      <p:cBhvr additive="base">
                                        <p:cTn id="326" dur="500" fill="hold"/>
                                        <p:tgtEl>
                                          <p:spTgt spid="132"/>
                                        </p:tgtEl>
                                        <p:attrNameLst>
                                          <p:attrName>ppt_x</p:attrName>
                                        </p:attrNameLst>
                                      </p:cBhvr>
                                      <p:tavLst>
                                        <p:tav tm="0">
                                          <p:val>
                                            <p:strVal val="#ppt_x"/>
                                          </p:val>
                                        </p:tav>
                                        <p:tav tm="100000">
                                          <p:val>
                                            <p:strVal val="#ppt_x"/>
                                          </p:val>
                                        </p:tav>
                                      </p:tavLst>
                                    </p:anim>
                                    <p:anim calcmode="lin" valueType="num">
                                      <p:cBhvr additive="base">
                                        <p:cTn id="327" dur="500" fill="hold"/>
                                        <p:tgtEl>
                                          <p:spTgt spid="132"/>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3"/>
                                        </p:tgtEl>
                                        <p:attrNameLst>
                                          <p:attrName>style.visibility</p:attrName>
                                        </p:attrNameLst>
                                      </p:cBhvr>
                                      <p:to>
                                        <p:strVal val="visible"/>
                                      </p:to>
                                    </p:set>
                                    <p:anim calcmode="lin" valueType="num">
                                      <p:cBhvr additive="base">
                                        <p:cTn id="330" dur="500" fill="hold"/>
                                        <p:tgtEl>
                                          <p:spTgt spid="133"/>
                                        </p:tgtEl>
                                        <p:attrNameLst>
                                          <p:attrName>ppt_x</p:attrName>
                                        </p:attrNameLst>
                                      </p:cBhvr>
                                      <p:tavLst>
                                        <p:tav tm="0">
                                          <p:val>
                                            <p:strVal val="#ppt_x"/>
                                          </p:val>
                                        </p:tav>
                                        <p:tav tm="100000">
                                          <p:val>
                                            <p:strVal val="#ppt_x"/>
                                          </p:val>
                                        </p:tav>
                                      </p:tavLst>
                                    </p:anim>
                                    <p:anim calcmode="lin" valueType="num">
                                      <p:cBhvr additive="base">
                                        <p:cTn id="331" dur="500" fill="hold"/>
                                        <p:tgtEl>
                                          <p:spTgt spid="133"/>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34"/>
                                        </p:tgtEl>
                                        <p:attrNameLst>
                                          <p:attrName>style.visibility</p:attrName>
                                        </p:attrNameLst>
                                      </p:cBhvr>
                                      <p:to>
                                        <p:strVal val="visible"/>
                                      </p:to>
                                    </p:set>
                                    <p:anim calcmode="lin" valueType="num">
                                      <p:cBhvr additive="base">
                                        <p:cTn id="334" dur="500" fill="hold"/>
                                        <p:tgtEl>
                                          <p:spTgt spid="134"/>
                                        </p:tgtEl>
                                        <p:attrNameLst>
                                          <p:attrName>ppt_x</p:attrName>
                                        </p:attrNameLst>
                                      </p:cBhvr>
                                      <p:tavLst>
                                        <p:tav tm="0">
                                          <p:val>
                                            <p:strVal val="#ppt_x"/>
                                          </p:val>
                                        </p:tav>
                                        <p:tav tm="100000">
                                          <p:val>
                                            <p:strVal val="#ppt_x"/>
                                          </p:val>
                                        </p:tav>
                                      </p:tavLst>
                                    </p:anim>
                                    <p:anim calcmode="lin" valueType="num">
                                      <p:cBhvr additive="base">
                                        <p:cTn id="335" dur="500" fill="hold"/>
                                        <p:tgtEl>
                                          <p:spTgt spid="134"/>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35"/>
                                        </p:tgtEl>
                                        <p:attrNameLst>
                                          <p:attrName>style.visibility</p:attrName>
                                        </p:attrNameLst>
                                      </p:cBhvr>
                                      <p:to>
                                        <p:strVal val="visible"/>
                                      </p:to>
                                    </p:set>
                                    <p:anim calcmode="lin" valueType="num">
                                      <p:cBhvr additive="base">
                                        <p:cTn id="338" dur="500" fill="hold"/>
                                        <p:tgtEl>
                                          <p:spTgt spid="135"/>
                                        </p:tgtEl>
                                        <p:attrNameLst>
                                          <p:attrName>ppt_x</p:attrName>
                                        </p:attrNameLst>
                                      </p:cBhvr>
                                      <p:tavLst>
                                        <p:tav tm="0">
                                          <p:val>
                                            <p:strVal val="#ppt_x"/>
                                          </p:val>
                                        </p:tav>
                                        <p:tav tm="100000">
                                          <p:val>
                                            <p:strVal val="#ppt_x"/>
                                          </p:val>
                                        </p:tav>
                                      </p:tavLst>
                                    </p:anim>
                                    <p:anim calcmode="lin" valueType="num">
                                      <p:cBhvr additive="base">
                                        <p:cTn id="339" dur="500" fill="hold"/>
                                        <p:tgtEl>
                                          <p:spTgt spid="135"/>
                                        </p:tgtEl>
                                        <p:attrNameLst>
                                          <p:attrName>ppt_y</p:attrName>
                                        </p:attrNameLst>
                                      </p:cBhvr>
                                      <p:tavLst>
                                        <p:tav tm="0">
                                          <p:val>
                                            <p:strVal val="1+#ppt_h/2"/>
                                          </p:val>
                                        </p:tav>
                                        <p:tav tm="100000">
                                          <p:val>
                                            <p:strVal val="#ppt_y"/>
                                          </p:val>
                                        </p:tav>
                                      </p:tavLst>
                                    </p:anim>
                                  </p:childTnLst>
                                </p:cTn>
                              </p:par>
                            </p:childTnLst>
                          </p:cTn>
                        </p:par>
                        <p:par>
                          <p:cTn id="340" fill="hold">
                            <p:stCondLst>
                              <p:cond delay="2000"/>
                            </p:stCondLst>
                            <p:childTnLst>
                              <p:par>
                                <p:cTn id="341" presetID="47" presetClass="entr" presetSubtype="0" fill="hold" grpId="0" nodeType="afterEffect">
                                  <p:stCondLst>
                                    <p:cond delay="0"/>
                                  </p:stCondLst>
                                  <p:childTnLst>
                                    <p:set>
                                      <p:cBhvr>
                                        <p:cTn id="342" dur="1" fill="hold">
                                          <p:stCondLst>
                                            <p:cond delay="0"/>
                                          </p:stCondLst>
                                        </p:cTn>
                                        <p:tgtEl>
                                          <p:spTgt spid="136"/>
                                        </p:tgtEl>
                                        <p:attrNameLst>
                                          <p:attrName>style.visibility</p:attrName>
                                        </p:attrNameLst>
                                      </p:cBhvr>
                                      <p:to>
                                        <p:strVal val="visible"/>
                                      </p:to>
                                    </p:set>
                                    <p:animEffect transition="in" filter="fade">
                                      <p:cBhvr>
                                        <p:cTn id="343" dur="1000"/>
                                        <p:tgtEl>
                                          <p:spTgt spid="136"/>
                                        </p:tgtEl>
                                      </p:cBhvr>
                                    </p:animEffect>
                                    <p:anim calcmode="lin" valueType="num">
                                      <p:cBhvr>
                                        <p:cTn id="344" dur="1000" fill="hold"/>
                                        <p:tgtEl>
                                          <p:spTgt spid="136"/>
                                        </p:tgtEl>
                                        <p:attrNameLst>
                                          <p:attrName>ppt_x</p:attrName>
                                        </p:attrNameLst>
                                      </p:cBhvr>
                                      <p:tavLst>
                                        <p:tav tm="0">
                                          <p:val>
                                            <p:strVal val="#ppt_x"/>
                                          </p:val>
                                        </p:tav>
                                        <p:tav tm="100000">
                                          <p:val>
                                            <p:strVal val="#ppt_x"/>
                                          </p:val>
                                        </p:tav>
                                      </p:tavLst>
                                    </p:anim>
                                    <p:anim calcmode="lin" valueType="num">
                                      <p:cBhvr>
                                        <p:cTn id="345" dur="1000" fill="hold"/>
                                        <p:tgtEl>
                                          <p:spTgt spid="136"/>
                                        </p:tgtEl>
                                        <p:attrNameLst>
                                          <p:attrName>ppt_y</p:attrName>
                                        </p:attrNameLst>
                                      </p:cBhvr>
                                      <p:tavLst>
                                        <p:tav tm="0">
                                          <p:val>
                                            <p:strVal val="#ppt_y-.1"/>
                                          </p:val>
                                        </p:tav>
                                        <p:tav tm="100000">
                                          <p:val>
                                            <p:strVal val="#ppt_y"/>
                                          </p:val>
                                        </p:tav>
                                      </p:tavLst>
                                    </p:anim>
                                  </p:childTnLst>
                                </p:cTn>
                              </p:par>
                            </p:childTnLst>
                          </p:cTn>
                        </p:par>
                        <p:par>
                          <p:cTn id="346" fill="hold">
                            <p:stCondLst>
                              <p:cond delay="3000"/>
                            </p:stCondLst>
                            <p:childTnLst>
                              <p:par>
                                <p:cTn id="347" presetID="22" presetClass="entr" presetSubtype="8" fill="hold" nodeType="afterEffect">
                                  <p:stCondLst>
                                    <p:cond delay="0"/>
                                  </p:stCondLst>
                                  <p:childTnLst>
                                    <p:set>
                                      <p:cBhvr>
                                        <p:cTn id="348" dur="1" fill="hold">
                                          <p:stCondLst>
                                            <p:cond delay="0"/>
                                          </p:stCondLst>
                                        </p:cTn>
                                        <p:tgtEl>
                                          <p:spTgt spid="137"/>
                                        </p:tgtEl>
                                        <p:attrNameLst>
                                          <p:attrName>style.visibility</p:attrName>
                                        </p:attrNameLst>
                                      </p:cBhvr>
                                      <p:to>
                                        <p:strVal val="visible"/>
                                      </p:to>
                                    </p:set>
                                    <p:animEffect transition="in" filter="wipe(left)">
                                      <p:cBhvr>
                                        <p:cTn id="349" dur="500"/>
                                        <p:tgtEl>
                                          <p:spTgt spid="137"/>
                                        </p:tgtEl>
                                      </p:cBhvr>
                                    </p:animEffect>
                                  </p:childTnLst>
                                </p:cTn>
                              </p:par>
                            </p:childTnLst>
                          </p:cTn>
                        </p:par>
                        <p:par>
                          <p:cTn id="350" fill="hold">
                            <p:stCondLst>
                              <p:cond delay="3500"/>
                            </p:stCondLst>
                            <p:childTnLst>
                              <p:par>
                                <p:cTn id="351" presetID="22" presetClass="entr" presetSubtype="8" fill="hold" grpId="0" nodeType="afterEffect">
                                  <p:stCondLst>
                                    <p:cond delay="0"/>
                                  </p:stCondLst>
                                  <p:childTnLst>
                                    <p:set>
                                      <p:cBhvr>
                                        <p:cTn id="352" dur="1" fill="hold">
                                          <p:stCondLst>
                                            <p:cond delay="0"/>
                                          </p:stCondLst>
                                        </p:cTn>
                                        <p:tgtEl>
                                          <p:spTgt spid="138"/>
                                        </p:tgtEl>
                                        <p:attrNameLst>
                                          <p:attrName>style.visibility</p:attrName>
                                        </p:attrNameLst>
                                      </p:cBhvr>
                                      <p:to>
                                        <p:strVal val="visible"/>
                                      </p:to>
                                    </p:set>
                                    <p:animEffect transition="in" filter="wipe(left)">
                                      <p:cBhvr>
                                        <p:cTn id="353" dur="500"/>
                                        <p:tgtEl>
                                          <p:spTgt spid="138"/>
                                        </p:tgtEl>
                                      </p:cBhvr>
                                    </p:animEffect>
                                  </p:childTnLst>
                                </p:cTn>
                              </p:par>
                              <p:par>
                                <p:cTn id="354" presetID="22" presetClass="entr" presetSubtype="8" fill="hold" grpId="0" nodeType="withEffect">
                                  <p:stCondLst>
                                    <p:cond delay="0"/>
                                  </p:stCondLst>
                                  <p:childTnLst>
                                    <p:set>
                                      <p:cBhvr>
                                        <p:cTn id="355" dur="1" fill="hold">
                                          <p:stCondLst>
                                            <p:cond delay="0"/>
                                          </p:stCondLst>
                                        </p:cTn>
                                        <p:tgtEl>
                                          <p:spTgt spid="139"/>
                                        </p:tgtEl>
                                        <p:attrNameLst>
                                          <p:attrName>style.visibility</p:attrName>
                                        </p:attrNameLst>
                                      </p:cBhvr>
                                      <p:to>
                                        <p:strVal val="visible"/>
                                      </p:to>
                                    </p:set>
                                    <p:animEffect transition="in" filter="wipe(left)">
                                      <p:cBhvr>
                                        <p:cTn id="356" dur="500"/>
                                        <p:tgtEl>
                                          <p:spTgt spid="139"/>
                                        </p:tgtEl>
                                      </p:cBhvr>
                                    </p:animEffect>
                                  </p:childTnLst>
                                </p:cTn>
                              </p:par>
                            </p:childTnLst>
                          </p:cTn>
                        </p:par>
                        <p:par>
                          <p:cTn id="357" fill="hold">
                            <p:stCondLst>
                              <p:cond delay="4000"/>
                            </p:stCondLst>
                            <p:childTnLst>
                              <p:par>
                                <p:cTn id="358" presetID="47" presetClass="entr" presetSubtype="0" fill="hold" grpId="0" nodeType="afterEffect">
                                  <p:stCondLst>
                                    <p:cond delay="0"/>
                                  </p:stCondLst>
                                  <p:childTnLst>
                                    <p:set>
                                      <p:cBhvr>
                                        <p:cTn id="359" dur="1" fill="hold">
                                          <p:stCondLst>
                                            <p:cond delay="0"/>
                                          </p:stCondLst>
                                        </p:cTn>
                                        <p:tgtEl>
                                          <p:spTgt spid="140"/>
                                        </p:tgtEl>
                                        <p:attrNameLst>
                                          <p:attrName>style.visibility</p:attrName>
                                        </p:attrNameLst>
                                      </p:cBhvr>
                                      <p:to>
                                        <p:strVal val="visible"/>
                                      </p:to>
                                    </p:set>
                                    <p:animEffect transition="in" filter="fade">
                                      <p:cBhvr>
                                        <p:cTn id="360" dur="1000"/>
                                        <p:tgtEl>
                                          <p:spTgt spid="140"/>
                                        </p:tgtEl>
                                      </p:cBhvr>
                                    </p:animEffect>
                                    <p:anim calcmode="lin" valueType="num">
                                      <p:cBhvr>
                                        <p:cTn id="361" dur="1000" fill="hold"/>
                                        <p:tgtEl>
                                          <p:spTgt spid="140"/>
                                        </p:tgtEl>
                                        <p:attrNameLst>
                                          <p:attrName>ppt_x</p:attrName>
                                        </p:attrNameLst>
                                      </p:cBhvr>
                                      <p:tavLst>
                                        <p:tav tm="0">
                                          <p:val>
                                            <p:strVal val="#ppt_x"/>
                                          </p:val>
                                        </p:tav>
                                        <p:tav tm="100000">
                                          <p:val>
                                            <p:strVal val="#ppt_x"/>
                                          </p:val>
                                        </p:tav>
                                      </p:tavLst>
                                    </p:anim>
                                    <p:anim calcmode="lin" valueType="num">
                                      <p:cBhvr>
                                        <p:cTn id="362" dur="1000" fill="hold"/>
                                        <p:tgtEl>
                                          <p:spTgt spid="140"/>
                                        </p:tgtEl>
                                        <p:attrNameLst>
                                          <p:attrName>ppt_y</p:attrName>
                                        </p:attrNameLst>
                                      </p:cBhvr>
                                      <p:tavLst>
                                        <p:tav tm="0">
                                          <p:val>
                                            <p:strVal val="#ppt_y-.1"/>
                                          </p:val>
                                        </p:tav>
                                        <p:tav tm="100000">
                                          <p:val>
                                            <p:strVal val="#ppt_y"/>
                                          </p:val>
                                        </p:tav>
                                      </p:tavLst>
                                    </p:anim>
                                  </p:childTnLst>
                                </p:cTn>
                              </p:par>
                            </p:childTnLst>
                          </p:cTn>
                        </p:par>
                        <p:par>
                          <p:cTn id="363" fill="hold">
                            <p:stCondLst>
                              <p:cond delay="5000"/>
                            </p:stCondLst>
                            <p:childTnLst>
                              <p:par>
                                <p:cTn id="364" presetID="22" presetClass="entr" presetSubtype="8" fill="hold" nodeType="afterEffect">
                                  <p:stCondLst>
                                    <p:cond delay="0"/>
                                  </p:stCondLst>
                                  <p:childTnLst>
                                    <p:set>
                                      <p:cBhvr>
                                        <p:cTn id="365" dur="1" fill="hold">
                                          <p:stCondLst>
                                            <p:cond delay="0"/>
                                          </p:stCondLst>
                                        </p:cTn>
                                        <p:tgtEl>
                                          <p:spTgt spid="141"/>
                                        </p:tgtEl>
                                        <p:attrNameLst>
                                          <p:attrName>style.visibility</p:attrName>
                                        </p:attrNameLst>
                                      </p:cBhvr>
                                      <p:to>
                                        <p:strVal val="visible"/>
                                      </p:to>
                                    </p:set>
                                    <p:animEffect transition="in" filter="wipe(left)">
                                      <p:cBhvr>
                                        <p:cTn id="366" dur="500"/>
                                        <p:tgtEl>
                                          <p:spTgt spid="141"/>
                                        </p:tgtEl>
                                      </p:cBhvr>
                                    </p:animEffect>
                                  </p:childTnLst>
                                </p:cTn>
                              </p:par>
                            </p:childTnLst>
                          </p:cTn>
                        </p:par>
                        <p:par>
                          <p:cTn id="367" fill="hold">
                            <p:stCondLst>
                              <p:cond delay="5500"/>
                            </p:stCondLst>
                            <p:childTnLst>
                              <p:par>
                                <p:cTn id="368" presetID="22" presetClass="entr" presetSubtype="8" fill="hold" grpId="0" nodeType="afterEffect">
                                  <p:stCondLst>
                                    <p:cond delay="0"/>
                                  </p:stCondLst>
                                  <p:childTnLst>
                                    <p:set>
                                      <p:cBhvr>
                                        <p:cTn id="369" dur="1" fill="hold">
                                          <p:stCondLst>
                                            <p:cond delay="0"/>
                                          </p:stCondLst>
                                        </p:cTn>
                                        <p:tgtEl>
                                          <p:spTgt spid="142"/>
                                        </p:tgtEl>
                                        <p:attrNameLst>
                                          <p:attrName>style.visibility</p:attrName>
                                        </p:attrNameLst>
                                      </p:cBhvr>
                                      <p:to>
                                        <p:strVal val="visible"/>
                                      </p:to>
                                    </p:set>
                                    <p:animEffect transition="in" filter="wipe(left)">
                                      <p:cBhvr>
                                        <p:cTn id="370" dur="500"/>
                                        <p:tgtEl>
                                          <p:spTgt spid="142"/>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43"/>
                                        </p:tgtEl>
                                        <p:attrNameLst>
                                          <p:attrName>style.visibility</p:attrName>
                                        </p:attrNameLst>
                                      </p:cBhvr>
                                      <p:to>
                                        <p:strVal val="visible"/>
                                      </p:to>
                                    </p:set>
                                    <p:animEffect transition="in" filter="wipe(left)">
                                      <p:cBhvr>
                                        <p:cTn id="373" dur="500"/>
                                        <p:tgtEl>
                                          <p:spTgt spid="143"/>
                                        </p:tgtEl>
                                      </p:cBhvr>
                                    </p:animEffect>
                                  </p:childTnLst>
                                </p:cTn>
                              </p:par>
                            </p:childTnLst>
                          </p:cTn>
                        </p:par>
                        <p:par>
                          <p:cTn id="374" fill="hold">
                            <p:stCondLst>
                              <p:cond delay="6000"/>
                            </p:stCondLst>
                            <p:childTnLst>
                              <p:par>
                                <p:cTn id="375" presetID="47" presetClass="entr" presetSubtype="0" fill="hold" grpId="0" nodeType="afterEffect">
                                  <p:stCondLst>
                                    <p:cond delay="0"/>
                                  </p:stCondLst>
                                  <p:childTnLst>
                                    <p:set>
                                      <p:cBhvr>
                                        <p:cTn id="376" dur="1" fill="hold">
                                          <p:stCondLst>
                                            <p:cond delay="0"/>
                                          </p:stCondLst>
                                        </p:cTn>
                                        <p:tgtEl>
                                          <p:spTgt spid="144"/>
                                        </p:tgtEl>
                                        <p:attrNameLst>
                                          <p:attrName>style.visibility</p:attrName>
                                        </p:attrNameLst>
                                      </p:cBhvr>
                                      <p:to>
                                        <p:strVal val="visible"/>
                                      </p:to>
                                    </p:set>
                                    <p:animEffect transition="in" filter="fade">
                                      <p:cBhvr>
                                        <p:cTn id="377" dur="1000"/>
                                        <p:tgtEl>
                                          <p:spTgt spid="144"/>
                                        </p:tgtEl>
                                      </p:cBhvr>
                                    </p:animEffect>
                                    <p:anim calcmode="lin" valueType="num">
                                      <p:cBhvr>
                                        <p:cTn id="378" dur="1000" fill="hold"/>
                                        <p:tgtEl>
                                          <p:spTgt spid="144"/>
                                        </p:tgtEl>
                                        <p:attrNameLst>
                                          <p:attrName>ppt_x</p:attrName>
                                        </p:attrNameLst>
                                      </p:cBhvr>
                                      <p:tavLst>
                                        <p:tav tm="0">
                                          <p:val>
                                            <p:strVal val="#ppt_x"/>
                                          </p:val>
                                        </p:tav>
                                        <p:tav tm="100000">
                                          <p:val>
                                            <p:strVal val="#ppt_x"/>
                                          </p:val>
                                        </p:tav>
                                      </p:tavLst>
                                    </p:anim>
                                    <p:anim calcmode="lin" valueType="num">
                                      <p:cBhvr>
                                        <p:cTn id="379" dur="1000" fill="hold"/>
                                        <p:tgtEl>
                                          <p:spTgt spid="144"/>
                                        </p:tgtEl>
                                        <p:attrNameLst>
                                          <p:attrName>ppt_y</p:attrName>
                                        </p:attrNameLst>
                                      </p:cBhvr>
                                      <p:tavLst>
                                        <p:tav tm="0">
                                          <p:val>
                                            <p:strVal val="#ppt_y-.1"/>
                                          </p:val>
                                        </p:tav>
                                        <p:tav tm="100000">
                                          <p:val>
                                            <p:strVal val="#ppt_y"/>
                                          </p:val>
                                        </p:tav>
                                      </p:tavLst>
                                    </p:anim>
                                  </p:childTnLst>
                                </p:cTn>
                              </p:par>
                            </p:childTnLst>
                          </p:cTn>
                        </p:par>
                        <p:par>
                          <p:cTn id="380" fill="hold">
                            <p:stCondLst>
                              <p:cond delay="7000"/>
                            </p:stCondLst>
                            <p:childTnLst>
                              <p:par>
                                <p:cTn id="381" presetID="22" presetClass="entr" presetSubtype="8" fill="hold" nodeType="afterEffect">
                                  <p:stCondLst>
                                    <p:cond delay="0"/>
                                  </p:stCondLst>
                                  <p:childTnLst>
                                    <p:set>
                                      <p:cBhvr>
                                        <p:cTn id="382" dur="1" fill="hold">
                                          <p:stCondLst>
                                            <p:cond delay="0"/>
                                          </p:stCondLst>
                                        </p:cTn>
                                        <p:tgtEl>
                                          <p:spTgt spid="145"/>
                                        </p:tgtEl>
                                        <p:attrNameLst>
                                          <p:attrName>style.visibility</p:attrName>
                                        </p:attrNameLst>
                                      </p:cBhvr>
                                      <p:to>
                                        <p:strVal val="visible"/>
                                      </p:to>
                                    </p:set>
                                    <p:animEffect transition="in" filter="wipe(left)">
                                      <p:cBhvr>
                                        <p:cTn id="383" dur="500"/>
                                        <p:tgtEl>
                                          <p:spTgt spid="145"/>
                                        </p:tgtEl>
                                      </p:cBhvr>
                                    </p:animEffect>
                                  </p:childTnLst>
                                </p:cTn>
                              </p:par>
                            </p:childTnLst>
                          </p:cTn>
                        </p:par>
                        <p:par>
                          <p:cTn id="384" fill="hold">
                            <p:stCondLst>
                              <p:cond delay="7500"/>
                            </p:stCondLst>
                            <p:childTnLst>
                              <p:par>
                                <p:cTn id="385" presetID="22" presetClass="entr" presetSubtype="8" fill="hold" grpId="0" nodeType="afterEffect">
                                  <p:stCondLst>
                                    <p:cond delay="0"/>
                                  </p:stCondLst>
                                  <p:childTnLst>
                                    <p:set>
                                      <p:cBhvr>
                                        <p:cTn id="386" dur="1" fill="hold">
                                          <p:stCondLst>
                                            <p:cond delay="0"/>
                                          </p:stCondLst>
                                        </p:cTn>
                                        <p:tgtEl>
                                          <p:spTgt spid="146"/>
                                        </p:tgtEl>
                                        <p:attrNameLst>
                                          <p:attrName>style.visibility</p:attrName>
                                        </p:attrNameLst>
                                      </p:cBhvr>
                                      <p:to>
                                        <p:strVal val="visible"/>
                                      </p:to>
                                    </p:set>
                                    <p:animEffect transition="in" filter="wipe(left)">
                                      <p:cBhvr>
                                        <p:cTn id="387" dur="500"/>
                                        <p:tgtEl>
                                          <p:spTgt spid="146"/>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47"/>
                                        </p:tgtEl>
                                        <p:attrNameLst>
                                          <p:attrName>style.visibility</p:attrName>
                                        </p:attrNameLst>
                                      </p:cBhvr>
                                      <p:to>
                                        <p:strVal val="visible"/>
                                      </p:to>
                                    </p:set>
                                    <p:animEffect transition="in" filter="wipe(left)">
                                      <p:cBhvr>
                                        <p:cTn id="390"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3" grpId="0" animBg="1"/>
      <p:bldP spid="74" grpId="0" animBg="1"/>
      <p:bldP spid="75" grpId="0" animBg="1"/>
      <p:bldP spid="76" grpId="0" animBg="1"/>
      <p:bldP spid="77" grpId="0" animBg="1"/>
      <p:bldP spid="78" grpId="0" animBg="1"/>
      <p:bldP spid="79" grpId="0" animBg="1"/>
      <p:bldP spid="84" grpId="0" animBg="1"/>
      <p:bldP spid="85" grpId="0" animBg="1"/>
      <p:bldP spid="89"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p:bldP spid="139" grpId="0"/>
      <p:bldP spid="140" grpId="0" animBg="1"/>
      <p:bldP spid="142" grpId="0"/>
      <p:bldP spid="143" grpId="0"/>
      <p:bldP spid="144" grpId="0" animBg="1"/>
      <p:bldP spid="146" grpId="0"/>
      <p:bldP spid="1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18"/>
          <p:cNvSpPr txBox="1"/>
          <p:nvPr/>
        </p:nvSpPr>
        <p:spPr>
          <a:xfrm>
            <a:off x="1543024" y="1658332"/>
            <a:ext cx="1470856" cy="819455"/>
          </a:xfrm>
          <a:prstGeom prst="rect">
            <a:avLst/>
          </a:prstGeom>
          <a:noFill/>
          <a:ln>
            <a:noFill/>
          </a:ln>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点击输入简要文字内容，文字内容需概括精炼文字内容</a:t>
            </a:r>
            <a:r>
              <a:rPr kumimoji="0" lang="en-US" altLang="zh-CN"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a:t>
            </a:r>
            <a:endParaRPr kumimoji="0" lang="zh-CN" altLang="en-US" sz="10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32" name="文本框 19"/>
          <p:cNvSpPr txBox="1"/>
          <p:nvPr/>
        </p:nvSpPr>
        <p:spPr>
          <a:xfrm>
            <a:off x="1764419" y="2855425"/>
            <a:ext cx="1519421" cy="819455"/>
          </a:xfrm>
          <a:prstGeom prst="rect">
            <a:avLst/>
          </a:prstGeom>
          <a:noFill/>
          <a:ln>
            <a:noFill/>
          </a:ln>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点击输入简要文字内容，文字内容需概括精炼文字内容</a:t>
            </a:r>
            <a:r>
              <a:rPr kumimoji="0" lang="en-US" altLang="zh-CN"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a:t>
            </a:r>
            <a:endParaRPr kumimoji="0" lang="zh-CN" altLang="en-US" sz="10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33" name="文本框 20"/>
          <p:cNvSpPr txBox="1"/>
          <p:nvPr/>
        </p:nvSpPr>
        <p:spPr>
          <a:xfrm>
            <a:off x="5860160" y="1235667"/>
            <a:ext cx="1681397" cy="819455"/>
          </a:xfrm>
          <a:prstGeom prst="rect">
            <a:avLst/>
          </a:prstGeom>
          <a:noFill/>
          <a:ln>
            <a:noFill/>
          </a:ln>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点击输入简要文字内容，文字内容需概括精炼文字内容</a:t>
            </a:r>
            <a:r>
              <a:rPr kumimoji="0" lang="en-US" altLang="zh-CN"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a:t>
            </a:r>
            <a:endParaRPr kumimoji="0" lang="zh-CN" altLang="en-US" sz="10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34" name="文本框 21"/>
          <p:cNvSpPr txBox="1"/>
          <p:nvPr/>
        </p:nvSpPr>
        <p:spPr>
          <a:xfrm>
            <a:off x="6022136" y="2639457"/>
            <a:ext cx="1519421" cy="819455"/>
          </a:xfrm>
          <a:prstGeom prst="rect">
            <a:avLst/>
          </a:prstGeom>
          <a:noFill/>
          <a:ln>
            <a:noFill/>
          </a:ln>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点击输入简要文字内容，文字内容需概括精炼文字内容</a:t>
            </a:r>
            <a:r>
              <a:rPr kumimoji="0" lang="en-US" altLang="zh-CN"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a:t>
            </a:r>
            <a:endParaRPr kumimoji="0" lang="zh-CN" altLang="en-US" sz="10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494686" y="1315243"/>
            <a:ext cx="2084110" cy="2084110"/>
            <a:chOff x="3325860" y="1074902"/>
            <a:chExt cx="2531533" cy="2531533"/>
          </a:xfrm>
        </p:grpSpPr>
        <p:sp>
          <p:nvSpPr>
            <p:cNvPr id="36" name="椭圆 35"/>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51422" tIns="25711" rIns="51422" bIns="2571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文本框 23"/>
            <p:cNvSpPr txBox="1"/>
            <p:nvPr/>
          </p:nvSpPr>
          <p:spPr>
            <a:xfrm>
              <a:off x="3505189" y="2198316"/>
              <a:ext cx="2172875" cy="12337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行业前景</a:t>
              </a:r>
              <a:endParaRPr kumimoji="0" lang="en-US" altLang="zh-CN"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在此输入详细文字介绍，在此输入详细文字介绍</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在此输入详细文字介绍</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057962" y="1514861"/>
            <a:ext cx="704666" cy="704666"/>
            <a:chOff x="2386060" y="1495059"/>
            <a:chExt cx="939800" cy="939800"/>
          </a:xfrm>
        </p:grpSpPr>
        <p:sp>
          <p:nvSpPr>
            <p:cNvPr id="40" name="椭圆 39"/>
            <p:cNvSpPr/>
            <p:nvPr/>
          </p:nvSpPr>
          <p:spPr>
            <a:xfrm>
              <a:off x="2386060" y="1495059"/>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078829" y="1305998"/>
            <a:ext cx="704666" cy="704666"/>
            <a:chOff x="5454052" y="1074902"/>
            <a:chExt cx="939800" cy="939800"/>
          </a:xfrm>
        </p:grpSpPr>
        <p:sp>
          <p:nvSpPr>
            <p:cNvPr id="45" name="椭圆 44"/>
            <p:cNvSpPr/>
            <p:nvPr/>
          </p:nvSpPr>
          <p:spPr>
            <a:xfrm>
              <a:off x="5454052" y="107490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3276194" y="2812419"/>
            <a:ext cx="704666" cy="704666"/>
            <a:chOff x="3080330" y="2789142"/>
            <a:chExt cx="939800" cy="939800"/>
          </a:xfrm>
        </p:grpSpPr>
        <p:sp>
          <p:nvSpPr>
            <p:cNvPr id="50" name="椭圆 49"/>
            <p:cNvSpPr/>
            <p:nvPr/>
          </p:nvSpPr>
          <p:spPr>
            <a:xfrm>
              <a:off x="3080330" y="278914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5306358" y="2542341"/>
            <a:ext cx="675698" cy="675698"/>
            <a:chOff x="5719249" y="3077288"/>
            <a:chExt cx="767347" cy="767347"/>
          </a:xfrm>
        </p:grpSpPr>
        <p:sp>
          <p:nvSpPr>
            <p:cNvPr id="55" name="椭圆 54"/>
            <p:cNvSpPr/>
            <p:nvPr/>
          </p:nvSpPr>
          <p:spPr>
            <a:xfrm>
              <a:off x="5719249" y="3077288"/>
              <a:ext cx="767347" cy="767347"/>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51422" tIns="25711" rIns="51422" bIns="2571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61" name="矩形 47"/>
          <p:cNvSpPr>
            <a:spLocks noChangeArrowheads="1"/>
          </p:cNvSpPr>
          <p:nvPr/>
        </p:nvSpPr>
        <p:spPr bwMode="auto">
          <a:xfrm>
            <a:off x="1764419" y="4005515"/>
            <a:ext cx="5993105" cy="110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a:p>
            <a:pPr marL="0" marR="0" lvl="0" indent="0" algn="l" defTabSz="685800" rtl="0" eaLnBrk="1" fontAlgn="auto" latinLnBrk="0" hangingPunct="1">
              <a:lnSpc>
                <a:spcPct val="13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685800" rtl="0" eaLnBrk="1" fontAlgn="auto" latinLnBrk="0" hangingPunct="1">
              <a:lnSpc>
                <a:spcPct val="13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4*#ppt_w"/>
                                          </p:val>
                                        </p:tav>
                                        <p:tav tm="100000">
                                          <p:val>
                                            <p:strVal val="#ppt_w"/>
                                          </p:val>
                                        </p:tav>
                                      </p:tavLst>
                                    </p:anim>
                                    <p:anim calcmode="lin" valueType="num">
                                      <p:cBhvr>
                                        <p:cTn id="8" dur="500" fill="hold"/>
                                        <p:tgtEl>
                                          <p:spTgt spid="3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400" fill="hold"/>
                                        <p:tgtEl>
                                          <p:spTgt spid="39"/>
                                        </p:tgtEl>
                                        <p:attrNameLst>
                                          <p:attrName>ppt_w</p:attrName>
                                        </p:attrNameLst>
                                      </p:cBhvr>
                                      <p:tavLst>
                                        <p:tav tm="0">
                                          <p:val>
                                            <p:fltVal val="0"/>
                                          </p:val>
                                        </p:tav>
                                        <p:tav tm="100000">
                                          <p:val>
                                            <p:strVal val="#ppt_w"/>
                                          </p:val>
                                        </p:tav>
                                      </p:tavLst>
                                    </p:anim>
                                    <p:anim calcmode="lin" valueType="num">
                                      <p:cBhvr>
                                        <p:cTn id="13" dur="400" fill="hold"/>
                                        <p:tgtEl>
                                          <p:spTgt spid="39"/>
                                        </p:tgtEl>
                                        <p:attrNameLst>
                                          <p:attrName>ppt_h</p:attrName>
                                        </p:attrNameLst>
                                      </p:cBhvr>
                                      <p:tavLst>
                                        <p:tav tm="0">
                                          <p:val>
                                            <p:fltVal val="0"/>
                                          </p:val>
                                        </p:tav>
                                        <p:tav tm="100000">
                                          <p:val>
                                            <p:strVal val="#ppt_h"/>
                                          </p:val>
                                        </p:tav>
                                      </p:tavLst>
                                    </p:anim>
                                    <p:animEffect transition="in" filter="fade">
                                      <p:cBhvr>
                                        <p:cTn id="14" dur="4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400" fill="hold"/>
                                        <p:tgtEl>
                                          <p:spTgt spid="49"/>
                                        </p:tgtEl>
                                        <p:attrNameLst>
                                          <p:attrName>ppt_w</p:attrName>
                                        </p:attrNameLst>
                                      </p:cBhvr>
                                      <p:tavLst>
                                        <p:tav tm="0">
                                          <p:val>
                                            <p:fltVal val="0"/>
                                          </p:val>
                                        </p:tav>
                                        <p:tav tm="100000">
                                          <p:val>
                                            <p:strVal val="#ppt_w"/>
                                          </p:val>
                                        </p:tav>
                                      </p:tavLst>
                                    </p:anim>
                                    <p:anim calcmode="lin" valueType="num">
                                      <p:cBhvr>
                                        <p:cTn id="22" dur="400" fill="hold"/>
                                        <p:tgtEl>
                                          <p:spTgt spid="49"/>
                                        </p:tgtEl>
                                        <p:attrNameLst>
                                          <p:attrName>ppt_h</p:attrName>
                                        </p:attrNameLst>
                                      </p:cBhvr>
                                      <p:tavLst>
                                        <p:tav tm="0">
                                          <p:val>
                                            <p:fltVal val="0"/>
                                          </p:val>
                                        </p:tav>
                                        <p:tav tm="100000">
                                          <p:val>
                                            <p:strVal val="#ppt_h"/>
                                          </p:val>
                                        </p:tav>
                                      </p:tavLst>
                                    </p:anim>
                                    <p:animEffect transition="in" filter="fade">
                                      <p:cBhvr>
                                        <p:cTn id="23" dur="4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400" fill="hold"/>
                                        <p:tgtEl>
                                          <p:spTgt spid="54"/>
                                        </p:tgtEl>
                                        <p:attrNameLst>
                                          <p:attrName>ppt_w</p:attrName>
                                        </p:attrNameLst>
                                      </p:cBhvr>
                                      <p:tavLst>
                                        <p:tav tm="0">
                                          <p:val>
                                            <p:fltVal val="0"/>
                                          </p:val>
                                        </p:tav>
                                        <p:tav tm="100000">
                                          <p:val>
                                            <p:strVal val="#ppt_w"/>
                                          </p:val>
                                        </p:tav>
                                      </p:tavLst>
                                    </p:anim>
                                    <p:anim calcmode="lin" valueType="num">
                                      <p:cBhvr>
                                        <p:cTn id="31" dur="400" fill="hold"/>
                                        <p:tgtEl>
                                          <p:spTgt spid="54"/>
                                        </p:tgtEl>
                                        <p:attrNameLst>
                                          <p:attrName>ppt_h</p:attrName>
                                        </p:attrNameLst>
                                      </p:cBhvr>
                                      <p:tavLst>
                                        <p:tav tm="0">
                                          <p:val>
                                            <p:fltVal val="0"/>
                                          </p:val>
                                        </p:tav>
                                        <p:tav tm="100000">
                                          <p:val>
                                            <p:strVal val="#ppt_h"/>
                                          </p:val>
                                        </p:tav>
                                      </p:tavLst>
                                    </p:anim>
                                    <p:animEffect transition="in" filter="fade">
                                      <p:cBhvr>
                                        <p:cTn id="32" dur="4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400" fill="hold"/>
                                        <p:tgtEl>
                                          <p:spTgt spid="44"/>
                                        </p:tgtEl>
                                        <p:attrNameLst>
                                          <p:attrName>ppt_w</p:attrName>
                                        </p:attrNameLst>
                                      </p:cBhvr>
                                      <p:tavLst>
                                        <p:tav tm="0">
                                          <p:val>
                                            <p:fltVal val="0"/>
                                          </p:val>
                                        </p:tav>
                                        <p:tav tm="100000">
                                          <p:val>
                                            <p:strVal val="#ppt_w"/>
                                          </p:val>
                                        </p:tav>
                                      </p:tavLst>
                                    </p:anim>
                                    <p:anim calcmode="lin" valueType="num">
                                      <p:cBhvr>
                                        <p:cTn id="40" dur="400" fill="hold"/>
                                        <p:tgtEl>
                                          <p:spTgt spid="44"/>
                                        </p:tgtEl>
                                        <p:attrNameLst>
                                          <p:attrName>ppt_h</p:attrName>
                                        </p:attrNameLst>
                                      </p:cBhvr>
                                      <p:tavLst>
                                        <p:tav tm="0">
                                          <p:val>
                                            <p:fltVal val="0"/>
                                          </p:val>
                                        </p:tav>
                                        <p:tav tm="100000">
                                          <p:val>
                                            <p:strVal val="#ppt_h"/>
                                          </p:val>
                                        </p:tav>
                                      </p:tavLst>
                                    </p:anim>
                                    <p:animEffect transition="in" filter="fade">
                                      <p:cBhvr>
                                        <p:cTn id="41" dur="4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2500"/>
                            </p:stCondLst>
                            <p:childTnLst>
                              <p:par>
                                <p:cTn id="46" presetID="14" presetClass="entr" presetSubtype="1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randombar(horizontal)">
                                      <p:cBhvr>
                                        <p:cTn id="48"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740154" y="1328759"/>
            <a:ext cx="2157841" cy="278281"/>
            <a:chOff x="3249264" y="1751685"/>
            <a:chExt cx="2994025" cy="371138"/>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71138"/>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70%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2736409" y="1636978"/>
            <a:ext cx="2157841" cy="278281"/>
            <a:chOff x="3249264" y="2162753"/>
            <a:chExt cx="2994025" cy="371139"/>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0" y="2162753"/>
              <a:ext cx="673754" cy="371139"/>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30%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2736408" y="2964270"/>
            <a:ext cx="2170479" cy="278281"/>
            <a:chOff x="3244272" y="3932941"/>
            <a:chExt cx="3011560" cy="371137"/>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1"/>
              <a:ext cx="907693" cy="371137"/>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40%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2736412" y="3258225"/>
            <a:ext cx="2168304" cy="278281"/>
            <a:chOff x="3244272" y="4324968"/>
            <a:chExt cx="3008542" cy="371135"/>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71135"/>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60%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266538" y="1100813"/>
            <a:ext cx="1618420" cy="1646571"/>
            <a:chOff x="471707" y="1675770"/>
            <a:chExt cx="2158455" cy="2196000"/>
          </a:xfrm>
          <a:solidFill>
            <a:srgbClr val="E62A2A"/>
          </a:solid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274092" y="2760905"/>
            <a:ext cx="1618420" cy="1646571"/>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2809761" y="1027584"/>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添加标题</a:t>
            </a:r>
            <a:endParaRPr kumimoji="0" lang="en-US" altLang="zh-CN"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2797941" y="1913908"/>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sym typeface="微软雅黑" panose="020B0503020204020204" pitchFamily="34" charset="-122"/>
              </a:rPr>
              <a:t>在此录入上述图表的描述说明，在此录入上述图表的描述说明。</a:t>
            </a:r>
          </a:p>
        </p:txBody>
      </p:sp>
      <p:sp>
        <p:nvSpPr>
          <p:cNvPr id="68" name="矩形 67"/>
          <p:cNvSpPr/>
          <p:nvPr/>
        </p:nvSpPr>
        <p:spPr>
          <a:xfrm>
            <a:off x="2809761" y="2681190"/>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添加标题</a:t>
            </a:r>
            <a:endParaRPr kumimoji="0" lang="en-US" altLang="zh-CN"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2797941" y="3555694"/>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sym typeface="微软雅黑" panose="020B0503020204020204" pitchFamily="34" charset="-122"/>
              </a:rPr>
              <a:t>在此录入上述图表的描述说明，在此录入上述图表的描述说明。</a:t>
            </a:r>
          </a:p>
        </p:txBody>
      </p:sp>
      <p:sp>
        <p:nvSpPr>
          <p:cNvPr id="70" name="矩形 69"/>
          <p:cNvSpPr/>
          <p:nvPr/>
        </p:nvSpPr>
        <p:spPr>
          <a:xfrm>
            <a:off x="5315933" y="1042603"/>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71" name="矩形 70"/>
          <p:cNvSpPr/>
          <p:nvPr/>
        </p:nvSpPr>
        <p:spPr>
          <a:xfrm>
            <a:off x="5597848" y="973592"/>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5597847" y="1247231"/>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5396921" y="1204578"/>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315933" y="1945447"/>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75" name="矩形 74"/>
          <p:cNvSpPr/>
          <p:nvPr/>
        </p:nvSpPr>
        <p:spPr>
          <a:xfrm>
            <a:off x="5597848" y="1862789"/>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5597847" y="2136427"/>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5396921" y="2107423"/>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315933" y="2848291"/>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79" name="矩形 78"/>
          <p:cNvSpPr/>
          <p:nvPr/>
        </p:nvSpPr>
        <p:spPr>
          <a:xfrm>
            <a:off x="5597848" y="2780652"/>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5597847" y="3054290"/>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5396921" y="2986312"/>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315933" y="3681112"/>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87" name="矩形 86"/>
          <p:cNvSpPr/>
          <p:nvPr/>
        </p:nvSpPr>
        <p:spPr>
          <a:xfrm>
            <a:off x="5597848" y="3590531"/>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5597847" y="3864169"/>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组合 238"/>
          <p:cNvGrpSpPr/>
          <p:nvPr/>
        </p:nvGrpSpPr>
        <p:grpSpPr>
          <a:xfrm>
            <a:off x="2358411" y="906682"/>
            <a:ext cx="532511" cy="578507"/>
            <a:chOff x="3185939" y="1739094"/>
            <a:chExt cx="710200" cy="771543"/>
          </a:xfrm>
        </p:grpSpPr>
        <p:sp>
          <p:nvSpPr>
            <p:cNvPr id="240" name="任意多边形 239"/>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1" i="0" u="none" strike="noStrike" kern="1200" cap="none" spc="0" normalizeH="0" baseline="0" noProof="0" dirty="0">
                <a:ln>
                  <a:noFill/>
                </a:ln>
                <a:solidFill>
                  <a:srgbClr val="FF0000"/>
                </a:solidFill>
                <a:effectLst/>
                <a:uLnTx/>
                <a:uFillTx/>
                <a:latin typeface="DIN-BoldItalic" pitchFamily="50" charset="0"/>
                <a:ea typeface="微软雅黑" panose="020B0503020204020204" pitchFamily="34" charset="-122"/>
              </a:endParaRPr>
            </a:p>
          </p:txBody>
        </p:sp>
        <p:sp>
          <p:nvSpPr>
            <p:cNvPr id="241" name="椭圆 240"/>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FF0000"/>
                </a:solidFill>
                <a:effectLst/>
                <a:uLnTx/>
                <a:uFillTx/>
                <a:latin typeface="Calibri" panose="020F0502020204030204"/>
                <a:ea typeface="微软雅黑" panose="020B0503020204020204" pitchFamily="34" charset="-122"/>
              </a:endParaRPr>
            </a:p>
          </p:txBody>
        </p:sp>
        <p:sp>
          <p:nvSpPr>
            <p:cNvPr id="242" name="椭圆 241"/>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FF0000"/>
                </a:solidFill>
                <a:effectLst/>
                <a:uLnTx/>
                <a:uFillTx/>
                <a:latin typeface="Calibri" panose="020F0502020204030204"/>
                <a:ea typeface="微软雅黑" panose="020B0503020204020204" pitchFamily="34" charset="-122"/>
              </a:endParaRPr>
            </a:p>
          </p:txBody>
        </p:sp>
        <p:sp>
          <p:nvSpPr>
            <p:cNvPr id="243"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FF0000"/>
                </a:solidFill>
                <a:effectLst/>
                <a:uLnTx/>
                <a:uFillTx/>
                <a:latin typeface="Calibri" panose="020F0502020204030204"/>
                <a:ea typeface="微软雅黑" panose="020B0503020204020204" pitchFamily="34" charset="-122"/>
              </a:endParaRPr>
            </a:p>
          </p:txBody>
        </p:sp>
      </p:grpSp>
      <p:sp>
        <p:nvSpPr>
          <p:cNvPr id="244" name="Oval 21"/>
          <p:cNvSpPr/>
          <p:nvPr/>
        </p:nvSpPr>
        <p:spPr>
          <a:xfrm>
            <a:off x="1224500" y="1248015"/>
            <a:ext cx="1449083" cy="1449083"/>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srgbClr val="F16D63"/>
              </a:solidFill>
              <a:effectLst/>
              <a:uLnTx/>
              <a:uFillTx/>
              <a:latin typeface="DIN-BoldItalic" pitchFamily="50" charset="0"/>
              <a:ea typeface="微软雅黑" panose="020B0503020204020204" pitchFamily="34" charset="-122"/>
            </a:endParaRPr>
          </a:p>
        </p:txBody>
      </p:sp>
      <p:sp>
        <p:nvSpPr>
          <p:cNvPr id="245" name="椭圆 244"/>
          <p:cNvSpPr/>
          <p:nvPr/>
        </p:nvSpPr>
        <p:spPr>
          <a:xfrm>
            <a:off x="1343147" y="1366251"/>
            <a:ext cx="1211788" cy="1212612"/>
          </a:xfrm>
          <a:prstGeom prst="ellipse">
            <a:avLst/>
          </a:prstGeom>
          <a:blipFill dpi="0" rotWithShape="1">
            <a:blip r:embed="rId3">
              <a:extLst>
                <a:ext uri="{BEBA8EAE-BF5A-486C-A8C5-ECC9F3942E4B}">
                  <a14:imgProps xmlns:a14="http://schemas.microsoft.com/office/drawing/2010/main">
                    <a14:imgLayer r:embed="rId4">
                      <a14:imgEffect>
                        <a14:brightnessContrast bright="9000"/>
                      </a14:imgEffect>
                      <a14:imgEffect>
                        <a14:sharpenSoften amount="-42000"/>
                      </a14:imgEffect>
                    </a14:imgLayer>
                  </a14:imgProps>
                </a:ext>
              </a:extLst>
            </a:blip>
            <a:srcRect/>
            <a:stretch>
              <a:fillRect l="-153819" t="-73544" r="-100359" b="-6909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ea typeface="微软雅黑" panose="020B0503020204020204" pitchFamily="34" charset="-122"/>
            </a:endParaRPr>
          </a:p>
        </p:txBody>
      </p:sp>
      <p:sp>
        <p:nvSpPr>
          <p:cNvPr id="246" name="标题 11"/>
          <p:cNvSpPr txBox="1"/>
          <p:nvPr/>
        </p:nvSpPr>
        <p:spPr>
          <a:xfrm>
            <a:off x="2485180" y="9353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rPr>
              <a:t>01</a:t>
            </a:r>
            <a:endParaRPr kumimoji="0" lang="zh-CN" altLang="en-US" sz="18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endParaRPr>
          </a:p>
        </p:txBody>
      </p:sp>
      <p:cxnSp>
        <p:nvCxnSpPr>
          <p:cNvPr id="247" name="直接连接符 246"/>
          <p:cNvCxnSpPr/>
          <p:nvPr/>
        </p:nvCxnSpPr>
        <p:spPr>
          <a:xfrm>
            <a:off x="1494459"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8" name="标题 11"/>
          <p:cNvSpPr txBox="1"/>
          <p:nvPr/>
        </p:nvSpPr>
        <p:spPr>
          <a:xfrm>
            <a:off x="1563987"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姓名：</a:t>
            </a:r>
          </a:p>
        </p:txBody>
      </p:sp>
      <p:sp>
        <p:nvSpPr>
          <p:cNvPr id="249" name="标题 11"/>
          <p:cNvSpPr txBox="1"/>
          <p:nvPr/>
        </p:nvSpPr>
        <p:spPr>
          <a:xfrm>
            <a:off x="1548451"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DUAN OUY</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250" name="标题 11"/>
          <p:cNvSpPr txBox="1"/>
          <p:nvPr/>
        </p:nvSpPr>
        <p:spPr>
          <a:xfrm>
            <a:off x="1563987"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出生年月：</a:t>
            </a:r>
          </a:p>
        </p:txBody>
      </p:sp>
      <p:sp>
        <p:nvSpPr>
          <p:cNvPr id="251" name="标题 11"/>
          <p:cNvSpPr txBox="1"/>
          <p:nvPr/>
        </p:nvSpPr>
        <p:spPr>
          <a:xfrm>
            <a:off x="1548451"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1989-10-10</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252" name="标题 11"/>
          <p:cNvSpPr txBox="1"/>
          <p:nvPr/>
        </p:nvSpPr>
        <p:spPr>
          <a:xfrm>
            <a:off x="1563987"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最高学历：</a:t>
            </a:r>
          </a:p>
        </p:txBody>
      </p:sp>
      <p:sp>
        <p:nvSpPr>
          <p:cNvPr id="253" name="标题 11"/>
          <p:cNvSpPr txBox="1"/>
          <p:nvPr/>
        </p:nvSpPr>
        <p:spPr>
          <a:xfrm>
            <a:off x="1548451"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金融博士在读</a:t>
            </a:r>
          </a:p>
        </p:txBody>
      </p:sp>
      <p:sp>
        <p:nvSpPr>
          <p:cNvPr id="254" name="标题 11"/>
          <p:cNvSpPr txBox="1"/>
          <p:nvPr/>
        </p:nvSpPr>
        <p:spPr>
          <a:xfrm>
            <a:off x="1563987"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现任职位：</a:t>
            </a:r>
          </a:p>
        </p:txBody>
      </p:sp>
      <p:sp>
        <p:nvSpPr>
          <p:cNvPr id="255" name="标题 11"/>
          <p:cNvSpPr txBox="1"/>
          <p:nvPr/>
        </p:nvSpPr>
        <p:spPr>
          <a:xfrm>
            <a:off x="1548451" y="45022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销售部拓展经理</a:t>
            </a:r>
          </a:p>
        </p:txBody>
      </p:sp>
      <p:grpSp>
        <p:nvGrpSpPr>
          <p:cNvPr id="256" name="组合 255"/>
          <p:cNvGrpSpPr/>
          <p:nvPr/>
        </p:nvGrpSpPr>
        <p:grpSpPr>
          <a:xfrm>
            <a:off x="4125489" y="906682"/>
            <a:ext cx="532511" cy="578507"/>
            <a:chOff x="3185939" y="1739094"/>
            <a:chExt cx="710200" cy="771543"/>
          </a:xfrm>
        </p:grpSpPr>
        <p:sp>
          <p:nvSpPr>
            <p:cNvPr id="257" name="任意多边形 256"/>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1" i="0" u="none" strike="noStrike" kern="1200" cap="none" spc="0" normalizeH="0" baseline="0" noProof="0" dirty="0">
                <a:ln>
                  <a:noFill/>
                </a:ln>
                <a:solidFill>
                  <a:prstClr val="white">
                    <a:lumMod val="50000"/>
                  </a:prstClr>
                </a:solidFill>
                <a:effectLst/>
                <a:uLnTx/>
                <a:uFillTx/>
                <a:latin typeface="DIN-BoldItalic" pitchFamily="50" charset="0"/>
                <a:ea typeface="微软雅黑" panose="020B0503020204020204" pitchFamily="34" charset="-122"/>
              </a:endParaRPr>
            </a:p>
          </p:txBody>
        </p:sp>
        <p:sp>
          <p:nvSpPr>
            <p:cNvPr id="258" name="椭圆 257"/>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sp>
          <p:nvSpPr>
            <p:cNvPr id="259" name="椭圆 258"/>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sp>
          <p:nvSpPr>
            <p:cNvPr id="260"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grpSp>
      <p:sp>
        <p:nvSpPr>
          <p:cNvPr id="261" name="Oval 21"/>
          <p:cNvSpPr/>
          <p:nvPr/>
        </p:nvSpPr>
        <p:spPr>
          <a:xfrm>
            <a:off x="2991578" y="1248015"/>
            <a:ext cx="1449083" cy="1449083"/>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srgbClr val="F16D63"/>
              </a:solidFill>
              <a:effectLst/>
              <a:uLnTx/>
              <a:uFillTx/>
              <a:latin typeface="DIN-BoldItalic" pitchFamily="50" charset="0"/>
              <a:ea typeface="微软雅黑" panose="020B0503020204020204" pitchFamily="34" charset="-122"/>
            </a:endParaRPr>
          </a:p>
        </p:txBody>
      </p:sp>
      <p:sp>
        <p:nvSpPr>
          <p:cNvPr id="262" name="椭圆 261"/>
          <p:cNvSpPr/>
          <p:nvPr/>
        </p:nvSpPr>
        <p:spPr>
          <a:xfrm>
            <a:off x="3110226" y="1366251"/>
            <a:ext cx="1211788" cy="1212612"/>
          </a:xfrm>
          <a:prstGeom prst="ellipse">
            <a:avLst/>
          </a:prstGeom>
          <a:blipFill dpi="0" rotWithShape="1">
            <a:blip r:embed="rId5"/>
            <a:srcRect/>
            <a:stretch>
              <a:fillRect l="-193915" t="-5650" r="-11257" b="-16147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ea typeface="微软雅黑" panose="020B0503020204020204" pitchFamily="34" charset="-122"/>
            </a:endParaRPr>
          </a:p>
        </p:txBody>
      </p:sp>
      <p:sp>
        <p:nvSpPr>
          <p:cNvPr id="263" name="标题 11"/>
          <p:cNvSpPr txBox="1"/>
          <p:nvPr/>
        </p:nvSpPr>
        <p:spPr>
          <a:xfrm>
            <a:off x="4252258" y="9353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rPr>
              <a:t>02</a:t>
            </a:r>
            <a:endParaRPr kumimoji="0" lang="zh-CN" altLang="en-US" sz="18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endParaRPr>
          </a:p>
        </p:txBody>
      </p:sp>
      <p:cxnSp>
        <p:nvCxnSpPr>
          <p:cNvPr id="264" name="直接连接符 263"/>
          <p:cNvCxnSpPr/>
          <p:nvPr/>
        </p:nvCxnSpPr>
        <p:spPr>
          <a:xfrm>
            <a:off x="3268866"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5" name="标题 11"/>
          <p:cNvSpPr txBox="1"/>
          <p:nvPr/>
        </p:nvSpPr>
        <p:spPr>
          <a:xfrm>
            <a:off x="3338394"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姓名：</a:t>
            </a:r>
          </a:p>
        </p:txBody>
      </p:sp>
      <p:sp>
        <p:nvSpPr>
          <p:cNvPr id="266" name="标题 11"/>
          <p:cNvSpPr txBox="1"/>
          <p:nvPr/>
        </p:nvSpPr>
        <p:spPr>
          <a:xfrm>
            <a:off x="3322857"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LUSY DANY</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267" name="标题 11"/>
          <p:cNvSpPr txBox="1"/>
          <p:nvPr/>
        </p:nvSpPr>
        <p:spPr>
          <a:xfrm>
            <a:off x="3338393"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出生年月：</a:t>
            </a:r>
          </a:p>
        </p:txBody>
      </p:sp>
      <p:sp>
        <p:nvSpPr>
          <p:cNvPr id="268" name="标题 11"/>
          <p:cNvSpPr txBox="1"/>
          <p:nvPr/>
        </p:nvSpPr>
        <p:spPr>
          <a:xfrm>
            <a:off x="3322857"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1979-11-15</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269" name="标题 11"/>
          <p:cNvSpPr txBox="1"/>
          <p:nvPr/>
        </p:nvSpPr>
        <p:spPr>
          <a:xfrm>
            <a:off x="3338393"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最高学历：</a:t>
            </a:r>
          </a:p>
        </p:txBody>
      </p:sp>
      <p:sp>
        <p:nvSpPr>
          <p:cNvPr id="270" name="标题 11"/>
          <p:cNvSpPr txBox="1"/>
          <p:nvPr/>
        </p:nvSpPr>
        <p:spPr>
          <a:xfrm>
            <a:off x="3322857"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剑桥管理硕士</a:t>
            </a:r>
          </a:p>
        </p:txBody>
      </p:sp>
      <p:sp>
        <p:nvSpPr>
          <p:cNvPr id="271" name="标题 11"/>
          <p:cNvSpPr txBox="1"/>
          <p:nvPr/>
        </p:nvSpPr>
        <p:spPr>
          <a:xfrm>
            <a:off x="3338393"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现任职位：</a:t>
            </a:r>
          </a:p>
        </p:txBody>
      </p:sp>
      <p:sp>
        <p:nvSpPr>
          <p:cNvPr id="272" name="标题 11"/>
          <p:cNvSpPr txBox="1"/>
          <p:nvPr/>
        </p:nvSpPr>
        <p:spPr>
          <a:xfrm>
            <a:off x="3322857" y="45022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销售部部门经理</a:t>
            </a:r>
          </a:p>
        </p:txBody>
      </p:sp>
      <p:grpSp>
        <p:nvGrpSpPr>
          <p:cNvPr id="273" name="组合 272"/>
          <p:cNvGrpSpPr/>
          <p:nvPr/>
        </p:nvGrpSpPr>
        <p:grpSpPr>
          <a:xfrm>
            <a:off x="5892568" y="906682"/>
            <a:ext cx="532511" cy="578507"/>
            <a:chOff x="3185939" y="1739094"/>
            <a:chExt cx="710200" cy="771543"/>
          </a:xfrm>
        </p:grpSpPr>
        <p:sp>
          <p:nvSpPr>
            <p:cNvPr id="274" name="任意多边形 27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1" i="0" u="none" strike="noStrike" kern="1200" cap="none" spc="0" normalizeH="0" baseline="0" noProof="0" dirty="0">
                <a:ln>
                  <a:noFill/>
                </a:ln>
                <a:solidFill>
                  <a:prstClr val="white">
                    <a:lumMod val="50000"/>
                  </a:prstClr>
                </a:solidFill>
                <a:effectLst/>
                <a:uLnTx/>
                <a:uFillTx/>
                <a:latin typeface="DIN-BoldItalic" pitchFamily="50" charset="0"/>
                <a:ea typeface="微软雅黑" panose="020B0503020204020204" pitchFamily="34" charset="-122"/>
              </a:endParaRPr>
            </a:p>
          </p:txBody>
        </p:sp>
        <p:sp>
          <p:nvSpPr>
            <p:cNvPr id="275" name="椭圆 274"/>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sp>
          <p:nvSpPr>
            <p:cNvPr id="276" name="椭圆 27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sp>
          <p:nvSpPr>
            <p:cNvPr id="27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grpSp>
      <p:sp>
        <p:nvSpPr>
          <p:cNvPr id="278" name="Oval 21"/>
          <p:cNvSpPr/>
          <p:nvPr/>
        </p:nvSpPr>
        <p:spPr>
          <a:xfrm>
            <a:off x="4758656" y="1248015"/>
            <a:ext cx="1449083" cy="1449083"/>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srgbClr val="F16D63"/>
              </a:solidFill>
              <a:effectLst/>
              <a:uLnTx/>
              <a:uFillTx/>
              <a:latin typeface="DIN-BoldItalic" pitchFamily="50" charset="0"/>
              <a:ea typeface="微软雅黑" panose="020B0503020204020204" pitchFamily="34" charset="-122"/>
            </a:endParaRPr>
          </a:p>
        </p:txBody>
      </p:sp>
      <p:sp>
        <p:nvSpPr>
          <p:cNvPr id="279" name="椭圆 278"/>
          <p:cNvSpPr/>
          <p:nvPr/>
        </p:nvSpPr>
        <p:spPr>
          <a:xfrm>
            <a:off x="4877304" y="1366251"/>
            <a:ext cx="1211788" cy="1212612"/>
          </a:xfrm>
          <a:prstGeom prst="ellipse">
            <a:avLst/>
          </a:prstGeom>
          <a:blipFill dpi="0" rotWithShape="1">
            <a:blip r:embed="rId6"/>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ea typeface="微软雅黑" panose="020B0503020204020204" pitchFamily="34" charset="-122"/>
            </a:endParaRPr>
          </a:p>
        </p:txBody>
      </p:sp>
      <p:sp>
        <p:nvSpPr>
          <p:cNvPr id="280" name="标题 11"/>
          <p:cNvSpPr txBox="1"/>
          <p:nvPr/>
        </p:nvSpPr>
        <p:spPr>
          <a:xfrm>
            <a:off x="6019336" y="9353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rPr>
              <a:t>03</a:t>
            </a:r>
            <a:endParaRPr kumimoji="0" lang="zh-CN" altLang="en-US" sz="18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endParaRPr>
          </a:p>
        </p:txBody>
      </p:sp>
      <p:cxnSp>
        <p:nvCxnSpPr>
          <p:cNvPr id="281" name="直接连接符 280"/>
          <p:cNvCxnSpPr/>
          <p:nvPr/>
        </p:nvCxnSpPr>
        <p:spPr>
          <a:xfrm>
            <a:off x="5035944"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2" name="标题 11"/>
          <p:cNvSpPr txBox="1"/>
          <p:nvPr/>
        </p:nvSpPr>
        <p:spPr>
          <a:xfrm>
            <a:off x="5105472"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姓名：</a:t>
            </a:r>
          </a:p>
        </p:txBody>
      </p:sp>
      <p:sp>
        <p:nvSpPr>
          <p:cNvPr id="283" name="标题 11"/>
          <p:cNvSpPr txBox="1"/>
          <p:nvPr/>
        </p:nvSpPr>
        <p:spPr>
          <a:xfrm>
            <a:off x="5089936"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DAB PUY</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284" name="标题 11"/>
          <p:cNvSpPr txBox="1"/>
          <p:nvPr/>
        </p:nvSpPr>
        <p:spPr>
          <a:xfrm>
            <a:off x="5105472"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出生年月：</a:t>
            </a:r>
          </a:p>
        </p:txBody>
      </p:sp>
      <p:sp>
        <p:nvSpPr>
          <p:cNvPr id="285" name="标题 11"/>
          <p:cNvSpPr txBox="1"/>
          <p:nvPr/>
        </p:nvSpPr>
        <p:spPr>
          <a:xfrm>
            <a:off x="5089936"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1982-09-30</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286" name="标题 11"/>
          <p:cNvSpPr txBox="1"/>
          <p:nvPr/>
        </p:nvSpPr>
        <p:spPr>
          <a:xfrm>
            <a:off x="5105472"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最高学历：</a:t>
            </a:r>
          </a:p>
        </p:txBody>
      </p:sp>
      <p:sp>
        <p:nvSpPr>
          <p:cNvPr id="287" name="标题 11"/>
          <p:cNvSpPr txBox="1"/>
          <p:nvPr/>
        </p:nvSpPr>
        <p:spPr>
          <a:xfrm>
            <a:off x="5089936"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哈佛金融博士</a:t>
            </a:r>
          </a:p>
        </p:txBody>
      </p:sp>
      <p:sp>
        <p:nvSpPr>
          <p:cNvPr id="288" name="标题 11"/>
          <p:cNvSpPr txBox="1"/>
          <p:nvPr/>
        </p:nvSpPr>
        <p:spPr>
          <a:xfrm>
            <a:off x="5105472"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现任职位：</a:t>
            </a:r>
          </a:p>
        </p:txBody>
      </p:sp>
      <p:sp>
        <p:nvSpPr>
          <p:cNvPr id="289" name="标题 11"/>
          <p:cNvSpPr txBox="1"/>
          <p:nvPr/>
        </p:nvSpPr>
        <p:spPr>
          <a:xfrm>
            <a:off x="5089936" y="4502279"/>
            <a:ext cx="140379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设计总监及负责人</a:t>
            </a:r>
          </a:p>
        </p:txBody>
      </p:sp>
      <p:grpSp>
        <p:nvGrpSpPr>
          <p:cNvPr id="290" name="组合 289"/>
          <p:cNvGrpSpPr/>
          <p:nvPr/>
        </p:nvGrpSpPr>
        <p:grpSpPr>
          <a:xfrm>
            <a:off x="7620310" y="898000"/>
            <a:ext cx="532511" cy="578507"/>
            <a:chOff x="3185939" y="1739094"/>
            <a:chExt cx="710200" cy="771543"/>
          </a:xfrm>
        </p:grpSpPr>
        <p:sp>
          <p:nvSpPr>
            <p:cNvPr id="291" name="任意多边形 290"/>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1" i="0" u="none" strike="noStrike" kern="1200" cap="none" spc="0" normalizeH="0" baseline="0" noProof="0" dirty="0">
                <a:ln>
                  <a:noFill/>
                </a:ln>
                <a:solidFill>
                  <a:prstClr val="white">
                    <a:lumMod val="50000"/>
                  </a:prstClr>
                </a:solidFill>
                <a:effectLst/>
                <a:uLnTx/>
                <a:uFillTx/>
                <a:latin typeface="DIN-BoldItalic" pitchFamily="50" charset="0"/>
                <a:ea typeface="微软雅黑" panose="020B0503020204020204" pitchFamily="34" charset="-122"/>
              </a:endParaRPr>
            </a:p>
          </p:txBody>
        </p:sp>
        <p:sp>
          <p:nvSpPr>
            <p:cNvPr id="292" name="椭圆 291"/>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sp>
          <p:nvSpPr>
            <p:cNvPr id="293" name="椭圆 292"/>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sp>
          <p:nvSpPr>
            <p:cNvPr id="294"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grpSp>
      <p:sp>
        <p:nvSpPr>
          <p:cNvPr id="295" name="Oval 21"/>
          <p:cNvSpPr/>
          <p:nvPr/>
        </p:nvSpPr>
        <p:spPr>
          <a:xfrm>
            <a:off x="6486399" y="1239333"/>
            <a:ext cx="1449083" cy="1449083"/>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srgbClr val="F16D63"/>
              </a:solidFill>
              <a:effectLst/>
              <a:uLnTx/>
              <a:uFillTx/>
              <a:latin typeface="DIN-BoldItalic" pitchFamily="50" charset="0"/>
              <a:ea typeface="微软雅黑" panose="020B0503020204020204" pitchFamily="34" charset="-122"/>
            </a:endParaRPr>
          </a:p>
        </p:txBody>
      </p:sp>
      <p:sp>
        <p:nvSpPr>
          <p:cNvPr id="296" name="椭圆 295"/>
          <p:cNvSpPr/>
          <p:nvPr/>
        </p:nvSpPr>
        <p:spPr>
          <a:xfrm>
            <a:off x="6605046" y="1357569"/>
            <a:ext cx="1211788" cy="1212612"/>
          </a:xfrm>
          <a:prstGeom prst="ellipse">
            <a:avLst/>
          </a:prstGeom>
          <a:blipFill dpi="0" rotWithShape="1">
            <a:blip r:embed="rId6"/>
            <a:srcRect/>
            <a:stretch>
              <a:fillRect l="-9031" t="-100484" r="-178321" b="-20348"/>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ea typeface="微软雅黑" panose="020B0503020204020204" pitchFamily="34" charset="-122"/>
            </a:endParaRPr>
          </a:p>
        </p:txBody>
      </p:sp>
      <p:sp>
        <p:nvSpPr>
          <p:cNvPr id="297" name="标题 11"/>
          <p:cNvSpPr txBox="1"/>
          <p:nvPr/>
        </p:nvSpPr>
        <p:spPr>
          <a:xfrm>
            <a:off x="7747078" y="926707"/>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rPr>
              <a:t>04</a:t>
            </a:r>
            <a:endParaRPr kumimoji="0" lang="zh-CN" altLang="en-US" sz="18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endParaRPr>
          </a:p>
        </p:txBody>
      </p:sp>
      <p:cxnSp>
        <p:nvCxnSpPr>
          <p:cNvPr id="298" name="直接连接符 297"/>
          <p:cNvCxnSpPr/>
          <p:nvPr/>
        </p:nvCxnSpPr>
        <p:spPr>
          <a:xfrm>
            <a:off x="6763686"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9" name="标题 11"/>
          <p:cNvSpPr txBox="1"/>
          <p:nvPr/>
        </p:nvSpPr>
        <p:spPr>
          <a:xfrm>
            <a:off x="6833214"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姓名：</a:t>
            </a:r>
          </a:p>
        </p:txBody>
      </p:sp>
      <p:sp>
        <p:nvSpPr>
          <p:cNvPr id="300" name="标题 11"/>
          <p:cNvSpPr txBox="1"/>
          <p:nvPr/>
        </p:nvSpPr>
        <p:spPr>
          <a:xfrm>
            <a:off x="6817678"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COCO</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301" name="标题 11"/>
          <p:cNvSpPr txBox="1"/>
          <p:nvPr/>
        </p:nvSpPr>
        <p:spPr>
          <a:xfrm>
            <a:off x="6833214"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出生年月：</a:t>
            </a:r>
          </a:p>
        </p:txBody>
      </p:sp>
      <p:sp>
        <p:nvSpPr>
          <p:cNvPr id="302" name="标题 11"/>
          <p:cNvSpPr txBox="1"/>
          <p:nvPr/>
        </p:nvSpPr>
        <p:spPr>
          <a:xfrm>
            <a:off x="6817678"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1983-12-18</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303" name="标题 11"/>
          <p:cNvSpPr txBox="1"/>
          <p:nvPr/>
        </p:nvSpPr>
        <p:spPr>
          <a:xfrm>
            <a:off x="6833214"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最高学历：</a:t>
            </a:r>
          </a:p>
        </p:txBody>
      </p:sp>
      <p:sp>
        <p:nvSpPr>
          <p:cNvPr id="304" name="标题 11"/>
          <p:cNvSpPr txBox="1"/>
          <p:nvPr/>
        </p:nvSpPr>
        <p:spPr>
          <a:xfrm>
            <a:off x="6817678"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行政管理博士</a:t>
            </a:r>
          </a:p>
        </p:txBody>
      </p:sp>
      <p:sp>
        <p:nvSpPr>
          <p:cNvPr id="305" name="标题 11"/>
          <p:cNvSpPr txBox="1"/>
          <p:nvPr/>
        </p:nvSpPr>
        <p:spPr>
          <a:xfrm>
            <a:off x="6833214"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现任职位：</a:t>
            </a:r>
          </a:p>
        </p:txBody>
      </p:sp>
      <p:sp>
        <p:nvSpPr>
          <p:cNvPr id="306" name="标题 11"/>
          <p:cNvSpPr txBox="1"/>
          <p:nvPr/>
        </p:nvSpPr>
        <p:spPr>
          <a:xfrm>
            <a:off x="6817678" y="45022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行政部经理</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9"/>
                                        </p:tgtEl>
                                        <p:attrNameLst>
                                          <p:attrName>style.visibility</p:attrName>
                                        </p:attrNameLst>
                                      </p:cBhvr>
                                      <p:to>
                                        <p:strVal val="visible"/>
                                      </p:to>
                                    </p:set>
                                    <p:anim calcmode="lin" valueType="num">
                                      <p:cBhvr>
                                        <p:cTn id="7" dur="500" fill="hold"/>
                                        <p:tgtEl>
                                          <p:spTgt spid="239"/>
                                        </p:tgtEl>
                                        <p:attrNameLst>
                                          <p:attrName>ppt_w</p:attrName>
                                        </p:attrNameLst>
                                      </p:cBhvr>
                                      <p:tavLst>
                                        <p:tav tm="0">
                                          <p:val>
                                            <p:fltVal val="0"/>
                                          </p:val>
                                        </p:tav>
                                        <p:tav tm="100000">
                                          <p:val>
                                            <p:strVal val="#ppt_w"/>
                                          </p:val>
                                        </p:tav>
                                      </p:tavLst>
                                    </p:anim>
                                    <p:anim calcmode="lin" valueType="num">
                                      <p:cBhvr>
                                        <p:cTn id="8" dur="500" fill="hold"/>
                                        <p:tgtEl>
                                          <p:spTgt spid="239"/>
                                        </p:tgtEl>
                                        <p:attrNameLst>
                                          <p:attrName>ppt_h</p:attrName>
                                        </p:attrNameLst>
                                      </p:cBhvr>
                                      <p:tavLst>
                                        <p:tav tm="0">
                                          <p:val>
                                            <p:fltVal val="0"/>
                                          </p:val>
                                        </p:tav>
                                        <p:tav tm="100000">
                                          <p:val>
                                            <p:strVal val="#ppt_h"/>
                                          </p:val>
                                        </p:tav>
                                      </p:tavLst>
                                    </p:anim>
                                    <p:animEffect transition="in" filter="fade">
                                      <p:cBhvr>
                                        <p:cTn id="9" dur="500"/>
                                        <p:tgtEl>
                                          <p:spTgt spid="23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44"/>
                                        </p:tgtEl>
                                        <p:attrNameLst>
                                          <p:attrName>style.visibility</p:attrName>
                                        </p:attrNameLst>
                                      </p:cBhvr>
                                      <p:to>
                                        <p:strVal val="visible"/>
                                      </p:to>
                                    </p:set>
                                    <p:anim calcmode="lin" valueType="num">
                                      <p:cBhvr>
                                        <p:cTn id="12" dur="500" fill="hold"/>
                                        <p:tgtEl>
                                          <p:spTgt spid="244"/>
                                        </p:tgtEl>
                                        <p:attrNameLst>
                                          <p:attrName>ppt_w</p:attrName>
                                        </p:attrNameLst>
                                      </p:cBhvr>
                                      <p:tavLst>
                                        <p:tav tm="0">
                                          <p:val>
                                            <p:fltVal val="0"/>
                                          </p:val>
                                        </p:tav>
                                        <p:tav tm="100000">
                                          <p:val>
                                            <p:strVal val="#ppt_w"/>
                                          </p:val>
                                        </p:tav>
                                      </p:tavLst>
                                    </p:anim>
                                    <p:anim calcmode="lin" valueType="num">
                                      <p:cBhvr>
                                        <p:cTn id="13" dur="500" fill="hold"/>
                                        <p:tgtEl>
                                          <p:spTgt spid="244"/>
                                        </p:tgtEl>
                                        <p:attrNameLst>
                                          <p:attrName>ppt_h</p:attrName>
                                        </p:attrNameLst>
                                      </p:cBhvr>
                                      <p:tavLst>
                                        <p:tav tm="0">
                                          <p:val>
                                            <p:fltVal val="0"/>
                                          </p:val>
                                        </p:tav>
                                        <p:tav tm="100000">
                                          <p:val>
                                            <p:strVal val="#ppt_h"/>
                                          </p:val>
                                        </p:tav>
                                      </p:tavLst>
                                    </p:anim>
                                    <p:animEffect transition="in" filter="fade">
                                      <p:cBhvr>
                                        <p:cTn id="14" dur="500"/>
                                        <p:tgtEl>
                                          <p:spTgt spid="244"/>
                                        </p:tgtEl>
                                      </p:cBhvr>
                                    </p:animEffect>
                                  </p:childTnLst>
                                </p:cTn>
                              </p:par>
                              <p:par>
                                <p:cTn id="15" presetID="53" presetClass="entr" presetSubtype="16" fill="hold" nodeType="withEffect">
                                  <p:stCondLst>
                                    <p:cond delay="500"/>
                                  </p:stCondLst>
                                  <p:childTnLst>
                                    <p:set>
                                      <p:cBhvr>
                                        <p:cTn id="16" dur="1" fill="hold">
                                          <p:stCondLst>
                                            <p:cond delay="0"/>
                                          </p:stCondLst>
                                        </p:cTn>
                                        <p:tgtEl>
                                          <p:spTgt spid="245"/>
                                        </p:tgtEl>
                                        <p:attrNameLst>
                                          <p:attrName>style.visibility</p:attrName>
                                        </p:attrNameLst>
                                      </p:cBhvr>
                                      <p:to>
                                        <p:strVal val="visible"/>
                                      </p:to>
                                    </p:set>
                                    <p:anim calcmode="lin" valueType="num">
                                      <p:cBhvr>
                                        <p:cTn id="17" dur="500" fill="hold"/>
                                        <p:tgtEl>
                                          <p:spTgt spid="245"/>
                                        </p:tgtEl>
                                        <p:attrNameLst>
                                          <p:attrName>ppt_w</p:attrName>
                                        </p:attrNameLst>
                                      </p:cBhvr>
                                      <p:tavLst>
                                        <p:tav tm="0">
                                          <p:val>
                                            <p:fltVal val="0"/>
                                          </p:val>
                                        </p:tav>
                                        <p:tav tm="100000">
                                          <p:val>
                                            <p:strVal val="#ppt_w"/>
                                          </p:val>
                                        </p:tav>
                                      </p:tavLst>
                                    </p:anim>
                                    <p:anim calcmode="lin" valueType="num">
                                      <p:cBhvr>
                                        <p:cTn id="18" dur="500" fill="hold"/>
                                        <p:tgtEl>
                                          <p:spTgt spid="245"/>
                                        </p:tgtEl>
                                        <p:attrNameLst>
                                          <p:attrName>ppt_h</p:attrName>
                                        </p:attrNameLst>
                                      </p:cBhvr>
                                      <p:tavLst>
                                        <p:tav tm="0">
                                          <p:val>
                                            <p:fltVal val="0"/>
                                          </p:val>
                                        </p:tav>
                                        <p:tav tm="100000">
                                          <p:val>
                                            <p:strVal val="#ppt_h"/>
                                          </p:val>
                                        </p:tav>
                                      </p:tavLst>
                                    </p:anim>
                                    <p:animEffect transition="in" filter="fade">
                                      <p:cBhvr>
                                        <p:cTn id="19" dur="500"/>
                                        <p:tgtEl>
                                          <p:spTgt spid="245"/>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46"/>
                                        </p:tgtEl>
                                        <p:attrNameLst>
                                          <p:attrName>style.visibility</p:attrName>
                                        </p:attrNameLst>
                                      </p:cBhvr>
                                      <p:to>
                                        <p:strVal val="visible"/>
                                      </p:to>
                                    </p:set>
                                    <p:anim calcmode="lin" valueType="num">
                                      <p:cBhvr>
                                        <p:cTn id="22" dur="500" fill="hold"/>
                                        <p:tgtEl>
                                          <p:spTgt spid="246"/>
                                        </p:tgtEl>
                                        <p:attrNameLst>
                                          <p:attrName>ppt_w</p:attrName>
                                        </p:attrNameLst>
                                      </p:cBhvr>
                                      <p:tavLst>
                                        <p:tav tm="0">
                                          <p:val>
                                            <p:fltVal val="0"/>
                                          </p:val>
                                        </p:tav>
                                        <p:tav tm="100000">
                                          <p:val>
                                            <p:strVal val="#ppt_w"/>
                                          </p:val>
                                        </p:tav>
                                      </p:tavLst>
                                    </p:anim>
                                    <p:anim calcmode="lin" valueType="num">
                                      <p:cBhvr>
                                        <p:cTn id="23" dur="500" fill="hold"/>
                                        <p:tgtEl>
                                          <p:spTgt spid="246"/>
                                        </p:tgtEl>
                                        <p:attrNameLst>
                                          <p:attrName>ppt_h</p:attrName>
                                        </p:attrNameLst>
                                      </p:cBhvr>
                                      <p:tavLst>
                                        <p:tav tm="0">
                                          <p:val>
                                            <p:fltVal val="0"/>
                                          </p:val>
                                        </p:tav>
                                        <p:tav tm="100000">
                                          <p:val>
                                            <p:strVal val="#ppt_h"/>
                                          </p:val>
                                        </p:tav>
                                      </p:tavLst>
                                    </p:anim>
                                    <p:animEffect transition="in" filter="fade">
                                      <p:cBhvr>
                                        <p:cTn id="24" dur="500"/>
                                        <p:tgtEl>
                                          <p:spTgt spid="246"/>
                                        </p:tgtEl>
                                      </p:cBhvr>
                                    </p:animEffect>
                                  </p:childTnLst>
                                </p:cTn>
                              </p:par>
                              <p:par>
                                <p:cTn id="25" presetID="53" presetClass="entr" presetSubtype="16" fill="hold" nodeType="withEffect">
                                  <p:stCondLst>
                                    <p:cond delay="500"/>
                                  </p:stCondLst>
                                  <p:childTnLst>
                                    <p:set>
                                      <p:cBhvr>
                                        <p:cTn id="26" dur="1" fill="hold">
                                          <p:stCondLst>
                                            <p:cond delay="0"/>
                                          </p:stCondLst>
                                        </p:cTn>
                                        <p:tgtEl>
                                          <p:spTgt spid="247"/>
                                        </p:tgtEl>
                                        <p:attrNameLst>
                                          <p:attrName>style.visibility</p:attrName>
                                        </p:attrNameLst>
                                      </p:cBhvr>
                                      <p:to>
                                        <p:strVal val="visible"/>
                                      </p:to>
                                    </p:set>
                                    <p:anim calcmode="lin" valueType="num">
                                      <p:cBhvr>
                                        <p:cTn id="27" dur="500" fill="hold"/>
                                        <p:tgtEl>
                                          <p:spTgt spid="247"/>
                                        </p:tgtEl>
                                        <p:attrNameLst>
                                          <p:attrName>ppt_w</p:attrName>
                                        </p:attrNameLst>
                                      </p:cBhvr>
                                      <p:tavLst>
                                        <p:tav tm="0">
                                          <p:val>
                                            <p:fltVal val="0"/>
                                          </p:val>
                                        </p:tav>
                                        <p:tav tm="100000">
                                          <p:val>
                                            <p:strVal val="#ppt_w"/>
                                          </p:val>
                                        </p:tav>
                                      </p:tavLst>
                                    </p:anim>
                                    <p:anim calcmode="lin" valueType="num">
                                      <p:cBhvr>
                                        <p:cTn id="28" dur="500" fill="hold"/>
                                        <p:tgtEl>
                                          <p:spTgt spid="247"/>
                                        </p:tgtEl>
                                        <p:attrNameLst>
                                          <p:attrName>ppt_h</p:attrName>
                                        </p:attrNameLst>
                                      </p:cBhvr>
                                      <p:tavLst>
                                        <p:tav tm="0">
                                          <p:val>
                                            <p:fltVal val="0"/>
                                          </p:val>
                                        </p:tav>
                                        <p:tav tm="100000">
                                          <p:val>
                                            <p:strVal val="#ppt_h"/>
                                          </p:val>
                                        </p:tav>
                                      </p:tavLst>
                                    </p:anim>
                                    <p:animEffect transition="in" filter="fade">
                                      <p:cBhvr>
                                        <p:cTn id="29" dur="500"/>
                                        <p:tgtEl>
                                          <p:spTgt spid="247"/>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48"/>
                                        </p:tgtEl>
                                        <p:attrNameLst>
                                          <p:attrName>style.visibility</p:attrName>
                                        </p:attrNameLst>
                                      </p:cBhvr>
                                      <p:to>
                                        <p:strVal val="visible"/>
                                      </p:to>
                                    </p:set>
                                    <p:anim calcmode="lin" valueType="num">
                                      <p:cBhvr>
                                        <p:cTn id="32" dur="500" fill="hold"/>
                                        <p:tgtEl>
                                          <p:spTgt spid="248"/>
                                        </p:tgtEl>
                                        <p:attrNameLst>
                                          <p:attrName>ppt_w</p:attrName>
                                        </p:attrNameLst>
                                      </p:cBhvr>
                                      <p:tavLst>
                                        <p:tav tm="0">
                                          <p:val>
                                            <p:fltVal val="0"/>
                                          </p:val>
                                        </p:tav>
                                        <p:tav tm="100000">
                                          <p:val>
                                            <p:strVal val="#ppt_w"/>
                                          </p:val>
                                        </p:tav>
                                      </p:tavLst>
                                    </p:anim>
                                    <p:anim calcmode="lin" valueType="num">
                                      <p:cBhvr>
                                        <p:cTn id="33" dur="500" fill="hold"/>
                                        <p:tgtEl>
                                          <p:spTgt spid="248"/>
                                        </p:tgtEl>
                                        <p:attrNameLst>
                                          <p:attrName>ppt_h</p:attrName>
                                        </p:attrNameLst>
                                      </p:cBhvr>
                                      <p:tavLst>
                                        <p:tav tm="0">
                                          <p:val>
                                            <p:fltVal val="0"/>
                                          </p:val>
                                        </p:tav>
                                        <p:tav tm="100000">
                                          <p:val>
                                            <p:strVal val="#ppt_h"/>
                                          </p:val>
                                        </p:tav>
                                      </p:tavLst>
                                    </p:anim>
                                    <p:animEffect transition="in" filter="fade">
                                      <p:cBhvr>
                                        <p:cTn id="34" dur="500"/>
                                        <p:tgtEl>
                                          <p:spTgt spid="24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49"/>
                                        </p:tgtEl>
                                        <p:attrNameLst>
                                          <p:attrName>style.visibility</p:attrName>
                                        </p:attrNameLst>
                                      </p:cBhvr>
                                      <p:to>
                                        <p:strVal val="visible"/>
                                      </p:to>
                                    </p:set>
                                    <p:anim calcmode="lin" valueType="num">
                                      <p:cBhvr>
                                        <p:cTn id="37" dur="500" fill="hold"/>
                                        <p:tgtEl>
                                          <p:spTgt spid="249"/>
                                        </p:tgtEl>
                                        <p:attrNameLst>
                                          <p:attrName>ppt_w</p:attrName>
                                        </p:attrNameLst>
                                      </p:cBhvr>
                                      <p:tavLst>
                                        <p:tav tm="0">
                                          <p:val>
                                            <p:fltVal val="0"/>
                                          </p:val>
                                        </p:tav>
                                        <p:tav tm="100000">
                                          <p:val>
                                            <p:strVal val="#ppt_w"/>
                                          </p:val>
                                        </p:tav>
                                      </p:tavLst>
                                    </p:anim>
                                    <p:anim calcmode="lin" valueType="num">
                                      <p:cBhvr>
                                        <p:cTn id="38" dur="500" fill="hold"/>
                                        <p:tgtEl>
                                          <p:spTgt spid="249"/>
                                        </p:tgtEl>
                                        <p:attrNameLst>
                                          <p:attrName>ppt_h</p:attrName>
                                        </p:attrNameLst>
                                      </p:cBhvr>
                                      <p:tavLst>
                                        <p:tav tm="0">
                                          <p:val>
                                            <p:fltVal val="0"/>
                                          </p:val>
                                        </p:tav>
                                        <p:tav tm="100000">
                                          <p:val>
                                            <p:strVal val="#ppt_h"/>
                                          </p:val>
                                        </p:tav>
                                      </p:tavLst>
                                    </p:anim>
                                    <p:animEffect transition="in" filter="fade">
                                      <p:cBhvr>
                                        <p:cTn id="39" dur="500"/>
                                        <p:tgtEl>
                                          <p:spTgt spid="249"/>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50"/>
                                        </p:tgtEl>
                                        <p:attrNameLst>
                                          <p:attrName>style.visibility</p:attrName>
                                        </p:attrNameLst>
                                      </p:cBhvr>
                                      <p:to>
                                        <p:strVal val="visible"/>
                                      </p:to>
                                    </p:set>
                                    <p:anim calcmode="lin" valueType="num">
                                      <p:cBhvr>
                                        <p:cTn id="42" dur="500" fill="hold"/>
                                        <p:tgtEl>
                                          <p:spTgt spid="250"/>
                                        </p:tgtEl>
                                        <p:attrNameLst>
                                          <p:attrName>ppt_w</p:attrName>
                                        </p:attrNameLst>
                                      </p:cBhvr>
                                      <p:tavLst>
                                        <p:tav tm="0">
                                          <p:val>
                                            <p:fltVal val="0"/>
                                          </p:val>
                                        </p:tav>
                                        <p:tav tm="100000">
                                          <p:val>
                                            <p:strVal val="#ppt_w"/>
                                          </p:val>
                                        </p:tav>
                                      </p:tavLst>
                                    </p:anim>
                                    <p:anim calcmode="lin" valueType="num">
                                      <p:cBhvr>
                                        <p:cTn id="43" dur="500" fill="hold"/>
                                        <p:tgtEl>
                                          <p:spTgt spid="250"/>
                                        </p:tgtEl>
                                        <p:attrNameLst>
                                          <p:attrName>ppt_h</p:attrName>
                                        </p:attrNameLst>
                                      </p:cBhvr>
                                      <p:tavLst>
                                        <p:tav tm="0">
                                          <p:val>
                                            <p:fltVal val="0"/>
                                          </p:val>
                                        </p:tav>
                                        <p:tav tm="100000">
                                          <p:val>
                                            <p:strVal val="#ppt_h"/>
                                          </p:val>
                                        </p:tav>
                                      </p:tavLst>
                                    </p:anim>
                                    <p:animEffect transition="in" filter="fade">
                                      <p:cBhvr>
                                        <p:cTn id="44" dur="500"/>
                                        <p:tgtEl>
                                          <p:spTgt spid="25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51"/>
                                        </p:tgtEl>
                                        <p:attrNameLst>
                                          <p:attrName>style.visibility</p:attrName>
                                        </p:attrNameLst>
                                      </p:cBhvr>
                                      <p:to>
                                        <p:strVal val="visible"/>
                                      </p:to>
                                    </p:set>
                                    <p:anim calcmode="lin" valueType="num">
                                      <p:cBhvr>
                                        <p:cTn id="47" dur="500" fill="hold"/>
                                        <p:tgtEl>
                                          <p:spTgt spid="251"/>
                                        </p:tgtEl>
                                        <p:attrNameLst>
                                          <p:attrName>ppt_w</p:attrName>
                                        </p:attrNameLst>
                                      </p:cBhvr>
                                      <p:tavLst>
                                        <p:tav tm="0">
                                          <p:val>
                                            <p:fltVal val="0"/>
                                          </p:val>
                                        </p:tav>
                                        <p:tav tm="100000">
                                          <p:val>
                                            <p:strVal val="#ppt_w"/>
                                          </p:val>
                                        </p:tav>
                                      </p:tavLst>
                                    </p:anim>
                                    <p:anim calcmode="lin" valueType="num">
                                      <p:cBhvr>
                                        <p:cTn id="48" dur="500" fill="hold"/>
                                        <p:tgtEl>
                                          <p:spTgt spid="251"/>
                                        </p:tgtEl>
                                        <p:attrNameLst>
                                          <p:attrName>ppt_h</p:attrName>
                                        </p:attrNameLst>
                                      </p:cBhvr>
                                      <p:tavLst>
                                        <p:tav tm="0">
                                          <p:val>
                                            <p:fltVal val="0"/>
                                          </p:val>
                                        </p:tav>
                                        <p:tav tm="100000">
                                          <p:val>
                                            <p:strVal val="#ppt_h"/>
                                          </p:val>
                                        </p:tav>
                                      </p:tavLst>
                                    </p:anim>
                                    <p:animEffect transition="in" filter="fade">
                                      <p:cBhvr>
                                        <p:cTn id="49" dur="500"/>
                                        <p:tgtEl>
                                          <p:spTgt spid="25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52"/>
                                        </p:tgtEl>
                                        <p:attrNameLst>
                                          <p:attrName>style.visibility</p:attrName>
                                        </p:attrNameLst>
                                      </p:cBhvr>
                                      <p:to>
                                        <p:strVal val="visible"/>
                                      </p:to>
                                    </p:set>
                                    <p:anim calcmode="lin" valueType="num">
                                      <p:cBhvr>
                                        <p:cTn id="52" dur="500" fill="hold"/>
                                        <p:tgtEl>
                                          <p:spTgt spid="252"/>
                                        </p:tgtEl>
                                        <p:attrNameLst>
                                          <p:attrName>ppt_w</p:attrName>
                                        </p:attrNameLst>
                                      </p:cBhvr>
                                      <p:tavLst>
                                        <p:tav tm="0">
                                          <p:val>
                                            <p:fltVal val="0"/>
                                          </p:val>
                                        </p:tav>
                                        <p:tav tm="100000">
                                          <p:val>
                                            <p:strVal val="#ppt_w"/>
                                          </p:val>
                                        </p:tav>
                                      </p:tavLst>
                                    </p:anim>
                                    <p:anim calcmode="lin" valueType="num">
                                      <p:cBhvr>
                                        <p:cTn id="53" dur="500" fill="hold"/>
                                        <p:tgtEl>
                                          <p:spTgt spid="252"/>
                                        </p:tgtEl>
                                        <p:attrNameLst>
                                          <p:attrName>ppt_h</p:attrName>
                                        </p:attrNameLst>
                                      </p:cBhvr>
                                      <p:tavLst>
                                        <p:tav tm="0">
                                          <p:val>
                                            <p:fltVal val="0"/>
                                          </p:val>
                                        </p:tav>
                                        <p:tav tm="100000">
                                          <p:val>
                                            <p:strVal val="#ppt_h"/>
                                          </p:val>
                                        </p:tav>
                                      </p:tavLst>
                                    </p:anim>
                                    <p:animEffect transition="in" filter="fade">
                                      <p:cBhvr>
                                        <p:cTn id="54" dur="500"/>
                                        <p:tgtEl>
                                          <p:spTgt spid="252"/>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53"/>
                                        </p:tgtEl>
                                        <p:attrNameLst>
                                          <p:attrName>style.visibility</p:attrName>
                                        </p:attrNameLst>
                                      </p:cBhvr>
                                      <p:to>
                                        <p:strVal val="visible"/>
                                      </p:to>
                                    </p:set>
                                    <p:anim calcmode="lin" valueType="num">
                                      <p:cBhvr>
                                        <p:cTn id="57" dur="500" fill="hold"/>
                                        <p:tgtEl>
                                          <p:spTgt spid="253"/>
                                        </p:tgtEl>
                                        <p:attrNameLst>
                                          <p:attrName>ppt_w</p:attrName>
                                        </p:attrNameLst>
                                      </p:cBhvr>
                                      <p:tavLst>
                                        <p:tav tm="0">
                                          <p:val>
                                            <p:fltVal val="0"/>
                                          </p:val>
                                        </p:tav>
                                        <p:tav tm="100000">
                                          <p:val>
                                            <p:strVal val="#ppt_w"/>
                                          </p:val>
                                        </p:tav>
                                      </p:tavLst>
                                    </p:anim>
                                    <p:anim calcmode="lin" valueType="num">
                                      <p:cBhvr>
                                        <p:cTn id="58" dur="500" fill="hold"/>
                                        <p:tgtEl>
                                          <p:spTgt spid="253"/>
                                        </p:tgtEl>
                                        <p:attrNameLst>
                                          <p:attrName>ppt_h</p:attrName>
                                        </p:attrNameLst>
                                      </p:cBhvr>
                                      <p:tavLst>
                                        <p:tav tm="0">
                                          <p:val>
                                            <p:fltVal val="0"/>
                                          </p:val>
                                        </p:tav>
                                        <p:tav tm="100000">
                                          <p:val>
                                            <p:strVal val="#ppt_h"/>
                                          </p:val>
                                        </p:tav>
                                      </p:tavLst>
                                    </p:anim>
                                    <p:animEffect transition="in" filter="fade">
                                      <p:cBhvr>
                                        <p:cTn id="59" dur="500"/>
                                        <p:tgtEl>
                                          <p:spTgt spid="253"/>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254"/>
                                        </p:tgtEl>
                                        <p:attrNameLst>
                                          <p:attrName>style.visibility</p:attrName>
                                        </p:attrNameLst>
                                      </p:cBhvr>
                                      <p:to>
                                        <p:strVal val="visible"/>
                                      </p:to>
                                    </p:set>
                                    <p:anim calcmode="lin" valueType="num">
                                      <p:cBhvr>
                                        <p:cTn id="62" dur="500" fill="hold"/>
                                        <p:tgtEl>
                                          <p:spTgt spid="254"/>
                                        </p:tgtEl>
                                        <p:attrNameLst>
                                          <p:attrName>ppt_w</p:attrName>
                                        </p:attrNameLst>
                                      </p:cBhvr>
                                      <p:tavLst>
                                        <p:tav tm="0">
                                          <p:val>
                                            <p:fltVal val="0"/>
                                          </p:val>
                                        </p:tav>
                                        <p:tav tm="100000">
                                          <p:val>
                                            <p:strVal val="#ppt_w"/>
                                          </p:val>
                                        </p:tav>
                                      </p:tavLst>
                                    </p:anim>
                                    <p:anim calcmode="lin" valueType="num">
                                      <p:cBhvr>
                                        <p:cTn id="63" dur="500" fill="hold"/>
                                        <p:tgtEl>
                                          <p:spTgt spid="254"/>
                                        </p:tgtEl>
                                        <p:attrNameLst>
                                          <p:attrName>ppt_h</p:attrName>
                                        </p:attrNameLst>
                                      </p:cBhvr>
                                      <p:tavLst>
                                        <p:tav tm="0">
                                          <p:val>
                                            <p:fltVal val="0"/>
                                          </p:val>
                                        </p:tav>
                                        <p:tav tm="100000">
                                          <p:val>
                                            <p:strVal val="#ppt_h"/>
                                          </p:val>
                                        </p:tav>
                                      </p:tavLst>
                                    </p:anim>
                                    <p:animEffect transition="in" filter="fade">
                                      <p:cBhvr>
                                        <p:cTn id="64" dur="500"/>
                                        <p:tgtEl>
                                          <p:spTgt spid="254"/>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255"/>
                                        </p:tgtEl>
                                        <p:attrNameLst>
                                          <p:attrName>style.visibility</p:attrName>
                                        </p:attrNameLst>
                                      </p:cBhvr>
                                      <p:to>
                                        <p:strVal val="visible"/>
                                      </p:to>
                                    </p:set>
                                    <p:anim calcmode="lin" valueType="num">
                                      <p:cBhvr>
                                        <p:cTn id="67" dur="500" fill="hold"/>
                                        <p:tgtEl>
                                          <p:spTgt spid="255"/>
                                        </p:tgtEl>
                                        <p:attrNameLst>
                                          <p:attrName>ppt_w</p:attrName>
                                        </p:attrNameLst>
                                      </p:cBhvr>
                                      <p:tavLst>
                                        <p:tav tm="0">
                                          <p:val>
                                            <p:fltVal val="0"/>
                                          </p:val>
                                        </p:tav>
                                        <p:tav tm="100000">
                                          <p:val>
                                            <p:strVal val="#ppt_w"/>
                                          </p:val>
                                        </p:tav>
                                      </p:tavLst>
                                    </p:anim>
                                    <p:anim calcmode="lin" valueType="num">
                                      <p:cBhvr>
                                        <p:cTn id="68" dur="500" fill="hold"/>
                                        <p:tgtEl>
                                          <p:spTgt spid="255"/>
                                        </p:tgtEl>
                                        <p:attrNameLst>
                                          <p:attrName>ppt_h</p:attrName>
                                        </p:attrNameLst>
                                      </p:cBhvr>
                                      <p:tavLst>
                                        <p:tav tm="0">
                                          <p:val>
                                            <p:fltVal val="0"/>
                                          </p:val>
                                        </p:tav>
                                        <p:tav tm="100000">
                                          <p:val>
                                            <p:strVal val="#ppt_h"/>
                                          </p:val>
                                        </p:tav>
                                      </p:tavLst>
                                    </p:anim>
                                    <p:animEffect transition="in" filter="fade">
                                      <p:cBhvr>
                                        <p:cTn id="69" dur="500"/>
                                        <p:tgtEl>
                                          <p:spTgt spid="255"/>
                                        </p:tgtEl>
                                      </p:cBhvr>
                                    </p:animEffect>
                                  </p:childTnLst>
                                </p:cTn>
                              </p:par>
                              <p:par>
                                <p:cTn id="70" presetID="53" presetClass="entr" presetSubtype="16" fill="hold" nodeType="withEffect">
                                  <p:stCondLst>
                                    <p:cond delay="1000"/>
                                  </p:stCondLst>
                                  <p:childTnLst>
                                    <p:set>
                                      <p:cBhvr>
                                        <p:cTn id="71" dur="1" fill="hold">
                                          <p:stCondLst>
                                            <p:cond delay="0"/>
                                          </p:stCondLst>
                                        </p:cTn>
                                        <p:tgtEl>
                                          <p:spTgt spid="256"/>
                                        </p:tgtEl>
                                        <p:attrNameLst>
                                          <p:attrName>style.visibility</p:attrName>
                                        </p:attrNameLst>
                                      </p:cBhvr>
                                      <p:to>
                                        <p:strVal val="visible"/>
                                      </p:to>
                                    </p:set>
                                    <p:anim calcmode="lin" valueType="num">
                                      <p:cBhvr>
                                        <p:cTn id="72" dur="500" fill="hold"/>
                                        <p:tgtEl>
                                          <p:spTgt spid="256"/>
                                        </p:tgtEl>
                                        <p:attrNameLst>
                                          <p:attrName>ppt_w</p:attrName>
                                        </p:attrNameLst>
                                      </p:cBhvr>
                                      <p:tavLst>
                                        <p:tav tm="0">
                                          <p:val>
                                            <p:fltVal val="0"/>
                                          </p:val>
                                        </p:tav>
                                        <p:tav tm="100000">
                                          <p:val>
                                            <p:strVal val="#ppt_w"/>
                                          </p:val>
                                        </p:tav>
                                      </p:tavLst>
                                    </p:anim>
                                    <p:anim calcmode="lin" valueType="num">
                                      <p:cBhvr>
                                        <p:cTn id="73" dur="500" fill="hold"/>
                                        <p:tgtEl>
                                          <p:spTgt spid="256"/>
                                        </p:tgtEl>
                                        <p:attrNameLst>
                                          <p:attrName>ppt_h</p:attrName>
                                        </p:attrNameLst>
                                      </p:cBhvr>
                                      <p:tavLst>
                                        <p:tav tm="0">
                                          <p:val>
                                            <p:fltVal val="0"/>
                                          </p:val>
                                        </p:tav>
                                        <p:tav tm="100000">
                                          <p:val>
                                            <p:strVal val="#ppt_h"/>
                                          </p:val>
                                        </p:tav>
                                      </p:tavLst>
                                    </p:anim>
                                    <p:animEffect transition="in" filter="fade">
                                      <p:cBhvr>
                                        <p:cTn id="74" dur="500"/>
                                        <p:tgtEl>
                                          <p:spTgt spid="256"/>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61"/>
                                        </p:tgtEl>
                                        <p:attrNameLst>
                                          <p:attrName>style.visibility</p:attrName>
                                        </p:attrNameLst>
                                      </p:cBhvr>
                                      <p:to>
                                        <p:strVal val="visible"/>
                                      </p:to>
                                    </p:set>
                                    <p:anim calcmode="lin" valueType="num">
                                      <p:cBhvr>
                                        <p:cTn id="77" dur="500" fill="hold"/>
                                        <p:tgtEl>
                                          <p:spTgt spid="261"/>
                                        </p:tgtEl>
                                        <p:attrNameLst>
                                          <p:attrName>ppt_w</p:attrName>
                                        </p:attrNameLst>
                                      </p:cBhvr>
                                      <p:tavLst>
                                        <p:tav tm="0">
                                          <p:val>
                                            <p:fltVal val="0"/>
                                          </p:val>
                                        </p:tav>
                                        <p:tav tm="100000">
                                          <p:val>
                                            <p:strVal val="#ppt_w"/>
                                          </p:val>
                                        </p:tav>
                                      </p:tavLst>
                                    </p:anim>
                                    <p:anim calcmode="lin" valueType="num">
                                      <p:cBhvr>
                                        <p:cTn id="78" dur="500" fill="hold"/>
                                        <p:tgtEl>
                                          <p:spTgt spid="261"/>
                                        </p:tgtEl>
                                        <p:attrNameLst>
                                          <p:attrName>ppt_h</p:attrName>
                                        </p:attrNameLst>
                                      </p:cBhvr>
                                      <p:tavLst>
                                        <p:tav tm="0">
                                          <p:val>
                                            <p:fltVal val="0"/>
                                          </p:val>
                                        </p:tav>
                                        <p:tav tm="100000">
                                          <p:val>
                                            <p:strVal val="#ppt_h"/>
                                          </p:val>
                                        </p:tav>
                                      </p:tavLst>
                                    </p:anim>
                                    <p:animEffect transition="in" filter="fade">
                                      <p:cBhvr>
                                        <p:cTn id="79" dur="500"/>
                                        <p:tgtEl>
                                          <p:spTgt spid="261"/>
                                        </p:tgtEl>
                                      </p:cBhvr>
                                    </p:animEffect>
                                  </p:childTnLst>
                                </p:cTn>
                              </p:par>
                              <p:par>
                                <p:cTn id="80" presetID="53" presetClass="entr" presetSubtype="16" fill="hold" nodeType="withEffect">
                                  <p:stCondLst>
                                    <p:cond delay="1000"/>
                                  </p:stCondLst>
                                  <p:childTnLst>
                                    <p:set>
                                      <p:cBhvr>
                                        <p:cTn id="81" dur="1" fill="hold">
                                          <p:stCondLst>
                                            <p:cond delay="0"/>
                                          </p:stCondLst>
                                        </p:cTn>
                                        <p:tgtEl>
                                          <p:spTgt spid="262"/>
                                        </p:tgtEl>
                                        <p:attrNameLst>
                                          <p:attrName>style.visibility</p:attrName>
                                        </p:attrNameLst>
                                      </p:cBhvr>
                                      <p:to>
                                        <p:strVal val="visible"/>
                                      </p:to>
                                    </p:set>
                                    <p:anim calcmode="lin" valueType="num">
                                      <p:cBhvr>
                                        <p:cTn id="82" dur="500" fill="hold"/>
                                        <p:tgtEl>
                                          <p:spTgt spid="262"/>
                                        </p:tgtEl>
                                        <p:attrNameLst>
                                          <p:attrName>ppt_w</p:attrName>
                                        </p:attrNameLst>
                                      </p:cBhvr>
                                      <p:tavLst>
                                        <p:tav tm="0">
                                          <p:val>
                                            <p:fltVal val="0"/>
                                          </p:val>
                                        </p:tav>
                                        <p:tav tm="100000">
                                          <p:val>
                                            <p:strVal val="#ppt_w"/>
                                          </p:val>
                                        </p:tav>
                                      </p:tavLst>
                                    </p:anim>
                                    <p:anim calcmode="lin" valueType="num">
                                      <p:cBhvr>
                                        <p:cTn id="83" dur="500" fill="hold"/>
                                        <p:tgtEl>
                                          <p:spTgt spid="262"/>
                                        </p:tgtEl>
                                        <p:attrNameLst>
                                          <p:attrName>ppt_h</p:attrName>
                                        </p:attrNameLst>
                                      </p:cBhvr>
                                      <p:tavLst>
                                        <p:tav tm="0">
                                          <p:val>
                                            <p:fltVal val="0"/>
                                          </p:val>
                                        </p:tav>
                                        <p:tav tm="100000">
                                          <p:val>
                                            <p:strVal val="#ppt_h"/>
                                          </p:val>
                                        </p:tav>
                                      </p:tavLst>
                                    </p:anim>
                                    <p:animEffect transition="in" filter="fade">
                                      <p:cBhvr>
                                        <p:cTn id="84" dur="500"/>
                                        <p:tgtEl>
                                          <p:spTgt spid="262"/>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263"/>
                                        </p:tgtEl>
                                        <p:attrNameLst>
                                          <p:attrName>style.visibility</p:attrName>
                                        </p:attrNameLst>
                                      </p:cBhvr>
                                      <p:to>
                                        <p:strVal val="visible"/>
                                      </p:to>
                                    </p:set>
                                    <p:anim calcmode="lin" valueType="num">
                                      <p:cBhvr>
                                        <p:cTn id="87" dur="500" fill="hold"/>
                                        <p:tgtEl>
                                          <p:spTgt spid="263"/>
                                        </p:tgtEl>
                                        <p:attrNameLst>
                                          <p:attrName>ppt_w</p:attrName>
                                        </p:attrNameLst>
                                      </p:cBhvr>
                                      <p:tavLst>
                                        <p:tav tm="0">
                                          <p:val>
                                            <p:fltVal val="0"/>
                                          </p:val>
                                        </p:tav>
                                        <p:tav tm="100000">
                                          <p:val>
                                            <p:strVal val="#ppt_w"/>
                                          </p:val>
                                        </p:tav>
                                      </p:tavLst>
                                    </p:anim>
                                    <p:anim calcmode="lin" valueType="num">
                                      <p:cBhvr>
                                        <p:cTn id="88" dur="500" fill="hold"/>
                                        <p:tgtEl>
                                          <p:spTgt spid="263"/>
                                        </p:tgtEl>
                                        <p:attrNameLst>
                                          <p:attrName>ppt_h</p:attrName>
                                        </p:attrNameLst>
                                      </p:cBhvr>
                                      <p:tavLst>
                                        <p:tav tm="0">
                                          <p:val>
                                            <p:fltVal val="0"/>
                                          </p:val>
                                        </p:tav>
                                        <p:tav tm="100000">
                                          <p:val>
                                            <p:strVal val="#ppt_h"/>
                                          </p:val>
                                        </p:tav>
                                      </p:tavLst>
                                    </p:anim>
                                    <p:animEffect transition="in" filter="fade">
                                      <p:cBhvr>
                                        <p:cTn id="89" dur="500"/>
                                        <p:tgtEl>
                                          <p:spTgt spid="263"/>
                                        </p:tgtEl>
                                      </p:cBhvr>
                                    </p:animEffect>
                                  </p:childTnLst>
                                </p:cTn>
                              </p:par>
                              <p:par>
                                <p:cTn id="90" presetID="53" presetClass="entr" presetSubtype="16" fill="hold" nodeType="withEffect">
                                  <p:stCondLst>
                                    <p:cond delay="1000"/>
                                  </p:stCondLst>
                                  <p:childTnLst>
                                    <p:set>
                                      <p:cBhvr>
                                        <p:cTn id="91" dur="1" fill="hold">
                                          <p:stCondLst>
                                            <p:cond delay="0"/>
                                          </p:stCondLst>
                                        </p:cTn>
                                        <p:tgtEl>
                                          <p:spTgt spid="264"/>
                                        </p:tgtEl>
                                        <p:attrNameLst>
                                          <p:attrName>style.visibility</p:attrName>
                                        </p:attrNameLst>
                                      </p:cBhvr>
                                      <p:to>
                                        <p:strVal val="visible"/>
                                      </p:to>
                                    </p:set>
                                    <p:anim calcmode="lin" valueType="num">
                                      <p:cBhvr>
                                        <p:cTn id="92" dur="500" fill="hold"/>
                                        <p:tgtEl>
                                          <p:spTgt spid="264"/>
                                        </p:tgtEl>
                                        <p:attrNameLst>
                                          <p:attrName>ppt_w</p:attrName>
                                        </p:attrNameLst>
                                      </p:cBhvr>
                                      <p:tavLst>
                                        <p:tav tm="0">
                                          <p:val>
                                            <p:fltVal val="0"/>
                                          </p:val>
                                        </p:tav>
                                        <p:tav tm="100000">
                                          <p:val>
                                            <p:strVal val="#ppt_w"/>
                                          </p:val>
                                        </p:tav>
                                      </p:tavLst>
                                    </p:anim>
                                    <p:anim calcmode="lin" valueType="num">
                                      <p:cBhvr>
                                        <p:cTn id="93" dur="500" fill="hold"/>
                                        <p:tgtEl>
                                          <p:spTgt spid="264"/>
                                        </p:tgtEl>
                                        <p:attrNameLst>
                                          <p:attrName>ppt_h</p:attrName>
                                        </p:attrNameLst>
                                      </p:cBhvr>
                                      <p:tavLst>
                                        <p:tav tm="0">
                                          <p:val>
                                            <p:fltVal val="0"/>
                                          </p:val>
                                        </p:tav>
                                        <p:tav tm="100000">
                                          <p:val>
                                            <p:strVal val="#ppt_h"/>
                                          </p:val>
                                        </p:tav>
                                      </p:tavLst>
                                    </p:anim>
                                    <p:animEffect transition="in" filter="fade">
                                      <p:cBhvr>
                                        <p:cTn id="94" dur="500"/>
                                        <p:tgtEl>
                                          <p:spTgt spid="264"/>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265"/>
                                        </p:tgtEl>
                                        <p:attrNameLst>
                                          <p:attrName>style.visibility</p:attrName>
                                        </p:attrNameLst>
                                      </p:cBhvr>
                                      <p:to>
                                        <p:strVal val="visible"/>
                                      </p:to>
                                    </p:set>
                                    <p:anim calcmode="lin" valueType="num">
                                      <p:cBhvr>
                                        <p:cTn id="97" dur="500" fill="hold"/>
                                        <p:tgtEl>
                                          <p:spTgt spid="265"/>
                                        </p:tgtEl>
                                        <p:attrNameLst>
                                          <p:attrName>ppt_w</p:attrName>
                                        </p:attrNameLst>
                                      </p:cBhvr>
                                      <p:tavLst>
                                        <p:tav tm="0">
                                          <p:val>
                                            <p:fltVal val="0"/>
                                          </p:val>
                                        </p:tav>
                                        <p:tav tm="100000">
                                          <p:val>
                                            <p:strVal val="#ppt_w"/>
                                          </p:val>
                                        </p:tav>
                                      </p:tavLst>
                                    </p:anim>
                                    <p:anim calcmode="lin" valueType="num">
                                      <p:cBhvr>
                                        <p:cTn id="98" dur="500" fill="hold"/>
                                        <p:tgtEl>
                                          <p:spTgt spid="265"/>
                                        </p:tgtEl>
                                        <p:attrNameLst>
                                          <p:attrName>ppt_h</p:attrName>
                                        </p:attrNameLst>
                                      </p:cBhvr>
                                      <p:tavLst>
                                        <p:tav tm="0">
                                          <p:val>
                                            <p:fltVal val="0"/>
                                          </p:val>
                                        </p:tav>
                                        <p:tav tm="100000">
                                          <p:val>
                                            <p:strVal val="#ppt_h"/>
                                          </p:val>
                                        </p:tav>
                                      </p:tavLst>
                                    </p:anim>
                                    <p:animEffect transition="in" filter="fade">
                                      <p:cBhvr>
                                        <p:cTn id="99" dur="500"/>
                                        <p:tgtEl>
                                          <p:spTgt spid="265"/>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266"/>
                                        </p:tgtEl>
                                        <p:attrNameLst>
                                          <p:attrName>style.visibility</p:attrName>
                                        </p:attrNameLst>
                                      </p:cBhvr>
                                      <p:to>
                                        <p:strVal val="visible"/>
                                      </p:to>
                                    </p:set>
                                    <p:anim calcmode="lin" valueType="num">
                                      <p:cBhvr>
                                        <p:cTn id="102" dur="500" fill="hold"/>
                                        <p:tgtEl>
                                          <p:spTgt spid="266"/>
                                        </p:tgtEl>
                                        <p:attrNameLst>
                                          <p:attrName>ppt_w</p:attrName>
                                        </p:attrNameLst>
                                      </p:cBhvr>
                                      <p:tavLst>
                                        <p:tav tm="0">
                                          <p:val>
                                            <p:fltVal val="0"/>
                                          </p:val>
                                        </p:tav>
                                        <p:tav tm="100000">
                                          <p:val>
                                            <p:strVal val="#ppt_w"/>
                                          </p:val>
                                        </p:tav>
                                      </p:tavLst>
                                    </p:anim>
                                    <p:anim calcmode="lin" valueType="num">
                                      <p:cBhvr>
                                        <p:cTn id="103" dur="500" fill="hold"/>
                                        <p:tgtEl>
                                          <p:spTgt spid="266"/>
                                        </p:tgtEl>
                                        <p:attrNameLst>
                                          <p:attrName>ppt_h</p:attrName>
                                        </p:attrNameLst>
                                      </p:cBhvr>
                                      <p:tavLst>
                                        <p:tav tm="0">
                                          <p:val>
                                            <p:fltVal val="0"/>
                                          </p:val>
                                        </p:tav>
                                        <p:tav tm="100000">
                                          <p:val>
                                            <p:strVal val="#ppt_h"/>
                                          </p:val>
                                        </p:tav>
                                      </p:tavLst>
                                    </p:anim>
                                    <p:animEffect transition="in" filter="fade">
                                      <p:cBhvr>
                                        <p:cTn id="104" dur="500"/>
                                        <p:tgtEl>
                                          <p:spTgt spid="266"/>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267"/>
                                        </p:tgtEl>
                                        <p:attrNameLst>
                                          <p:attrName>style.visibility</p:attrName>
                                        </p:attrNameLst>
                                      </p:cBhvr>
                                      <p:to>
                                        <p:strVal val="visible"/>
                                      </p:to>
                                    </p:set>
                                    <p:anim calcmode="lin" valueType="num">
                                      <p:cBhvr>
                                        <p:cTn id="107" dur="500" fill="hold"/>
                                        <p:tgtEl>
                                          <p:spTgt spid="267"/>
                                        </p:tgtEl>
                                        <p:attrNameLst>
                                          <p:attrName>ppt_w</p:attrName>
                                        </p:attrNameLst>
                                      </p:cBhvr>
                                      <p:tavLst>
                                        <p:tav tm="0">
                                          <p:val>
                                            <p:fltVal val="0"/>
                                          </p:val>
                                        </p:tav>
                                        <p:tav tm="100000">
                                          <p:val>
                                            <p:strVal val="#ppt_w"/>
                                          </p:val>
                                        </p:tav>
                                      </p:tavLst>
                                    </p:anim>
                                    <p:anim calcmode="lin" valueType="num">
                                      <p:cBhvr>
                                        <p:cTn id="108" dur="500" fill="hold"/>
                                        <p:tgtEl>
                                          <p:spTgt spid="267"/>
                                        </p:tgtEl>
                                        <p:attrNameLst>
                                          <p:attrName>ppt_h</p:attrName>
                                        </p:attrNameLst>
                                      </p:cBhvr>
                                      <p:tavLst>
                                        <p:tav tm="0">
                                          <p:val>
                                            <p:fltVal val="0"/>
                                          </p:val>
                                        </p:tav>
                                        <p:tav tm="100000">
                                          <p:val>
                                            <p:strVal val="#ppt_h"/>
                                          </p:val>
                                        </p:tav>
                                      </p:tavLst>
                                    </p:anim>
                                    <p:animEffect transition="in" filter="fade">
                                      <p:cBhvr>
                                        <p:cTn id="109" dur="500"/>
                                        <p:tgtEl>
                                          <p:spTgt spid="267"/>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268"/>
                                        </p:tgtEl>
                                        <p:attrNameLst>
                                          <p:attrName>style.visibility</p:attrName>
                                        </p:attrNameLst>
                                      </p:cBhvr>
                                      <p:to>
                                        <p:strVal val="visible"/>
                                      </p:to>
                                    </p:set>
                                    <p:anim calcmode="lin" valueType="num">
                                      <p:cBhvr>
                                        <p:cTn id="112" dur="500" fill="hold"/>
                                        <p:tgtEl>
                                          <p:spTgt spid="268"/>
                                        </p:tgtEl>
                                        <p:attrNameLst>
                                          <p:attrName>ppt_w</p:attrName>
                                        </p:attrNameLst>
                                      </p:cBhvr>
                                      <p:tavLst>
                                        <p:tav tm="0">
                                          <p:val>
                                            <p:fltVal val="0"/>
                                          </p:val>
                                        </p:tav>
                                        <p:tav tm="100000">
                                          <p:val>
                                            <p:strVal val="#ppt_w"/>
                                          </p:val>
                                        </p:tav>
                                      </p:tavLst>
                                    </p:anim>
                                    <p:anim calcmode="lin" valueType="num">
                                      <p:cBhvr>
                                        <p:cTn id="113" dur="500" fill="hold"/>
                                        <p:tgtEl>
                                          <p:spTgt spid="268"/>
                                        </p:tgtEl>
                                        <p:attrNameLst>
                                          <p:attrName>ppt_h</p:attrName>
                                        </p:attrNameLst>
                                      </p:cBhvr>
                                      <p:tavLst>
                                        <p:tav tm="0">
                                          <p:val>
                                            <p:fltVal val="0"/>
                                          </p:val>
                                        </p:tav>
                                        <p:tav tm="100000">
                                          <p:val>
                                            <p:strVal val="#ppt_h"/>
                                          </p:val>
                                        </p:tav>
                                      </p:tavLst>
                                    </p:anim>
                                    <p:animEffect transition="in" filter="fade">
                                      <p:cBhvr>
                                        <p:cTn id="114" dur="500"/>
                                        <p:tgtEl>
                                          <p:spTgt spid="268"/>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269"/>
                                        </p:tgtEl>
                                        <p:attrNameLst>
                                          <p:attrName>style.visibility</p:attrName>
                                        </p:attrNameLst>
                                      </p:cBhvr>
                                      <p:to>
                                        <p:strVal val="visible"/>
                                      </p:to>
                                    </p:set>
                                    <p:anim calcmode="lin" valueType="num">
                                      <p:cBhvr>
                                        <p:cTn id="117" dur="500" fill="hold"/>
                                        <p:tgtEl>
                                          <p:spTgt spid="269"/>
                                        </p:tgtEl>
                                        <p:attrNameLst>
                                          <p:attrName>ppt_w</p:attrName>
                                        </p:attrNameLst>
                                      </p:cBhvr>
                                      <p:tavLst>
                                        <p:tav tm="0">
                                          <p:val>
                                            <p:fltVal val="0"/>
                                          </p:val>
                                        </p:tav>
                                        <p:tav tm="100000">
                                          <p:val>
                                            <p:strVal val="#ppt_w"/>
                                          </p:val>
                                        </p:tav>
                                      </p:tavLst>
                                    </p:anim>
                                    <p:anim calcmode="lin" valueType="num">
                                      <p:cBhvr>
                                        <p:cTn id="118" dur="500" fill="hold"/>
                                        <p:tgtEl>
                                          <p:spTgt spid="269"/>
                                        </p:tgtEl>
                                        <p:attrNameLst>
                                          <p:attrName>ppt_h</p:attrName>
                                        </p:attrNameLst>
                                      </p:cBhvr>
                                      <p:tavLst>
                                        <p:tav tm="0">
                                          <p:val>
                                            <p:fltVal val="0"/>
                                          </p:val>
                                        </p:tav>
                                        <p:tav tm="100000">
                                          <p:val>
                                            <p:strVal val="#ppt_h"/>
                                          </p:val>
                                        </p:tav>
                                      </p:tavLst>
                                    </p:anim>
                                    <p:animEffect transition="in" filter="fade">
                                      <p:cBhvr>
                                        <p:cTn id="119" dur="500"/>
                                        <p:tgtEl>
                                          <p:spTgt spid="269"/>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270"/>
                                        </p:tgtEl>
                                        <p:attrNameLst>
                                          <p:attrName>style.visibility</p:attrName>
                                        </p:attrNameLst>
                                      </p:cBhvr>
                                      <p:to>
                                        <p:strVal val="visible"/>
                                      </p:to>
                                    </p:set>
                                    <p:anim calcmode="lin" valueType="num">
                                      <p:cBhvr>
                                        <p:cTn id="122" dur="500" fill="hold"/>
                                        <p:tgtEl>
                                          <p:spTgt spid="270"/>
                                        </p:tgtEl>
                                        <p:attrNameLst>
                                          <p:attrName>ppt_w</p:attrName>
                                        </p:attrNameLst>
                                      </p:cBhvr>
                                      <p:tavLst>
                                        <p:tav tm="0">
                                          <p:val>
                                            <p:fltVal val="0"/>
                                          </p:val>
                                        </p:tav>
                                        <p:tav tm="100000">
                                          <p:val>
                                            <p:strVal val="#ppt_w"/>
                                          </p:val>
                                        </p:tav>
                                      </p:tavLst>
                                    </p:anim>
                                    <p:anim calcmode="lin" valueType="num">
                                      <p:cBhvr>
                                        <p:cTn id="123" dur="500" fill="hold"/>
                                        <p:tgtEl>
                                          <p:spTgt spid="270"/>
                                        </p:tgtEl>
                                        <p:attrNameLst>
                                          <p:attrName>ppt_h</p:attrName>
                                        </p:attrNameLst>
                                      </p:cBhvr>
                                      <p:tavLst>
                                        <p:tav tm="0">
                                          <p:val>
                                            <p:fltVal val="0"/>
                                          </p:val>
                                        </p:tav>
                                        <p:tav tm="100000">
                                          <p:val>
                                            <p:strVal val="#ppt_h"/>
                                          </p:val>
                                        </p:tav>
                                      </p:tavLst>
                                    </p:anim>
                                    <p:animEffect transition="in" filter="fade">
                                      <p:cBhvr>
                                        <p:cTn id="124" dur="500"/>
                                        <p:tgtEl>
                                          <p:spTgt spid="270"/>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271"/>
                                        </p:tgtEl>
                                        <p:attrNameLst>
                                          <p:attrName>style.visibility</p:attrName>
                                        </p:attrNameLst>
                                      </p:cBhvr>
                                      <p:to>
                                        <p:strVal val="visible"/>
                                      </p:to>
                                    </p:set>
                                    <p:anim calcmode="lin" valueType="num">
                                      <p:cBhvr>
                                        <p:cTn id="127" dur="500" fill="hold"/>
                                        <p:tgtEl>
                                          <p:spTgt spid="271"/>
                                        </p:tgtEl>
                                        <p:attrNameLst>
                                          <p:attrName>ppt_w</p:attrName>
                                        </p:attrNameLst>
                                      </p:cBhvr>
                                      <p:tavLst>
                                        <p:tav tm="0">
                                          <p:val>
                                            <p:fltVal val="0"/>
                                          </p:val>
                                        </p:tav>
                                        <p:tav tm="100000">
                                          <p:val>
                                            <p:strVal val="#ppt_w"/>
                                          </p:val>
                                        </p:tav>
                                      </p:tavLst>
                                    </p:anim>
                                    <p:anim calcmode="lin" valueType="num">
                                      <p:cBhvr>
                                        <p:cTn id="128" dur="500" fill="hold"/>
                                        <p:tgtEl>
                                          <p:spTgt spid="271"/>
                                        </p:tgtEl>
                                        <p:attrNameLst>
                                          <p:attrName>ppt_h</p:attrName>
                                        </p:attrNameLst>
                                      </p:cBhvr>
                                      <p:tavLst>
                                        <p:tav tm="0">
                                          <p:val>
                                            <p:fltVal val="0"/>
                                          </p:val>
                                        </p:tav>
                                        <p:tav tm="100000">
                                          <p:val>
                                            <p:strVal val="#ppt_h"/>
                                          </p:val>
                                        </p:tav>
                                      </p:tavLst>
                                    </p:anim>
                                    <p:animEffect transition="in" filter="fade">
                                      <p:cBhvr>
                                        <p:cTn id="129" dur="500"/>
                                        <p:tgtEl>
                                          <p:spTgt spid="271"/>
                                        </p:tgtEl>
                                      </p:cBhvr>
                                    </p:animEffect>
                                  </p:childTnLst>
                                </p:cTn>
                              </p:par>
                              <p:par>
                                <p:cTn id="130" presetID="53" presetClass="entr" presetSubtype="16" fill="hold" grpId="0" nodeType="withEffect">
                                  <p:stCondLst>
                                    <p:cond delay="1000"/>
                                  </p:stCondLst>
                                  <p:childTnLst>
                                    <p:set>
                                      <p:cBhvr>
                                        <p:cTn id="131" dur="1" fill="hold">
                                          <p:stCondLst>
                                            <p:cond delay="0"/>
                                          </p:stCondLst>
                                        </p:cTn>
                                        <p:tgtEl>
                                          <p:spTgt spid="272"/>
                                        </p:tgtEl>
                                        <p:attrNameLst>
                                          <p:attrName>style.visibility</p:attrName>
                                        </p:attrNameLst>
                                      </p:cBhvr>
                                      <p:to>
                                        <p:strVal val="visible"/>
                                      </p:to>
                                    </p:set>
                                    <p:anim calcmode="lin" valueType="num">
                                      <p:cBhvr>
                                        <p:cTn id="132" dur="500" fill="hold"/>
                                        <p:tgtEl>
                                          <p:spTgt spid="272"/>
                                        </p:tgtEl>
                                        <p:attrNameLst>
                                          <p:attrName>ppt_w</p:attrName>
                                        </p:attrNameLst>
                                      </p:cBhvr>
                                      <p:tavLst>
                                        <p:tav tm="0">
                                          <p:val>
                                            <p:fltVal val="0"/>
                                          </p:val>
                                        </p:tav>
                                        <p:tav tm="100000">
                                          <p:val>
                                            <p:strVal val="#ppt_w"/>
                                          </p:val>
                                        </p:tav>
                                      </p:tavLst>
                                    </p:anim>
                                    <p:anim calcmode="lin" valueType="num">
                                      <p:cBhvr>
                                        <p:cTn id="133" dur="500" fill="hold"/>
                                        <p:tgtEl>
                                          <p:spTgt spid="272"/>
                                        </p:tgtEl>
                                        <p:attrNameLst>
                                          <p:attrName>ppt_h</p:attrName>
                                        </p:attrNameLst>
                                      </p:cBhvr>
                                      <p:tavLst>
                                        <p:tav tm="0">
                                          <p:val>
                                            <p:fltVal val="0"/>
                                          </p:val>
                                        </p:tav>
                                        <p:tav tm="100000">
                                          <p:val>
                                            <p:strVal val="#ppt_h"/>
                                          </p:val>
                                        </p:tav>
                                      </p:tavLst>
                                    </p:anim>
                                    <p:animEffect transition="in" filter="fade">
                                      <p:cBhvr>
                                        <p:cTn id="134" dur="500"/>
                                        <p:tgtEl>
                                          <p:spTgt spid="272"/>
                                        </p:tgtEl>
                                      </p:cBhvr>
                                    </p:animEffect>
                                  </p:childTnLst>
                                </p:cTn>
                              </p:par>
                              <p:par>
                                <p:cTn id="135" presetID="53" presetClass="entr" presetSubtype="16" fill="hold" nodeType="withEffect">
                                  <p:stCondLst>
                                    <p:cond delay="1500"/>
                                  </p:stCondLst>
                                  <p:childTnLst>
                                    <p:set>
                                      <p:cBhvr>
                                        <p:cTn id="136" dur="1" fill="hold">
                                          <p:stCondLst>
                                            <p:cond delay="0"/>
                                          </p:stCondLst>
                                        </p:cTn>
                                        <p:tgtEl>
                                          <p:spTgt spid="273"/>
                                        </p:tgtEl>
                                        <p:attrNameLst>
                                          <p:attrName>style.visibility</p:attrName>
                                        </p:attrNameLst>
                                      </p:cBhvr>
                                      <p:to>
                                        <p:strVal val="visible"/>
                                      </p:to>
                                    </p:set>
                                    <p:anim calcmode="lin" valueType="num">
                                      <p:cBhvr>
                                        <p:cTn id="137" dur="500" fill="hold"/>
                                        <p:tgtEl>
                                          <p:spTgt spid="273"/>
                                        </p:tgtEl>
                                        <p:attrNameLst>
                                          <p:attrName>ppt_w</p:attrName>
                                        </p:attrNameLst>
                                      </p:cBhvr>
                                      <p:tavLst>
                                        <p:tav tm="0">
                                          <p:val>
                                            <p:fltVal val="0"/>
                                          </p:val>
                                        </p:tav>
                                        <p:tav tm="100000">
                                          <p:val>
                                            <p:strVal val="#ppt_w"/>
                                          </p:val>
                                        </p:tav>
                                      </p:tavLst>
                                    </p:anim>
                                    <p:anim calcmode="lin" valueType="num">
                                      <p:cBhvr>
                                        <p:cTn id="138" dur="500" fill="hold"/>
                                        <p:tgtEl>
                                          <p:spTgt spid="273"/>
                                        </p:tgtEl>
                                        <p:attrNameLst>
                                          <p:attrName>ppt_h</p:attrName>
                                        </p:attrNameLst>
                                      </p:cBhvr>
                                      <p:tavLst>
                                        <p:tav tm="0">
                                          <p:val>
                                            <p:fltVal val="0"/>
                                          </p:val>
                                        </p:tav>
                                        <p:tav tm="100000">
                                          <p:val>
                                            <p:strVal val="#ppt_h"/>
                                          </p:val>
                                        </p:tav>
                                      </p:tavLst>
                                    </p:anim>
                                    <p:animEffect transition="in" filter="fade">
                                      <p:cBhvr>
                                        <p:cTn id="139" dur="500"/>
                                        <p:tgtEl>
                                          <p:spTgt spid="273"/>
                                        </p:tgtEl>
                                      </p:cBhvr>
                                    </p:animEffect>
                                  </p:childTnLst>
                                </p:cTn>
                              </p:par>
                              <p:par>
                                <p:cTn id="140" presetID="53" presetClass="entr" presetSubtype="16" fill="hold" grpId="0" nodeType="withEffect">
                                  <p:stCondLst>
                                    <p:cond delay="1500"/>
                                  </p:stCondLst>
                                  <p:childTnLst>
                                    <p:set>
                                      <p:cBhvr>
                                        <p:cTn id="141" dur="1" fill="hold">
                                          <p:stCondLst>
                                            <p:cond delay="0"/>
                                          </p:stCondLst>
                                        </p:cTn>
                                        <p:tgtEl>
                                          <p:spTgt spid="278"/>
                                        </p:tgtEl>
                                        <p:attrNameLst>
                                          <p:attrName>style.visibility</p:attrName>
                                        </p:attrNameLst>
                                      </p:cBhvr>
                                      <p:to>
                                        <p:strVal val="visible"/>
                                      </p:to>
                                    </p:set>
                                    <p:anim calcmode="lin" valueType="num">
                                      <p:cBhvr>
                                        <p:cTn id="142" dur="500" fill="hold"/>
                                        <p:tgtEl>
                                          <p:spTgt spid="278"/>
                                        </p:tgtEl>
                                        <p:attrNameLst>
                                          <p:attrName>ppt_w</p:attrName>
                                        </p:attrNameLst>
                                      </p:cBhvr>
                                      <p:tavLst>
                                        <p:tav tm="0">
                                          <p:val>
                                            <p:fltVal val="0"/>
                                          </p:val>
                                        </p:tav>
                                        <p:tav tm="100000">
                                          <p:val>
                                            <p:strVal val="#ppt_w"/>
                                          </p:val>
                                        </p:tav>
                                      </p:tavLst>
                                    </p:anim>
                                    <p:anim calcmode="lin" valueType="num">
                                      <p:cBhvr>
                                        <p:cTn id="143" dur="500" fill="hold"/>
                                        <p:tgtEl>
                                          <p:spTgt spid="278"/>
                                        </p:tgtEl>
                                        <p:attrNameLst>
                                          <p:attrName>ppt_h</p:attrName>
                                        </p:attrNameLst>
                                      </p:cBhvr>
                                      <p:tavLst>
                                        <p:tav tm="0">
                                          <p:val>
                                            <p:fltVal val="0"/>
                                          </p:val>
                                        </p:tav>
                                        <p:tav tm="100000">
                                          <p:val>
                                            <p:strVal val="#ppt_h"/>
                                          </p:val>
                                        </p:tav>
                                      </p:tavLst>
                                    </p:anim>
                                    <p:animEffect transition="in" filter="fade">
                                      <p:cBhvr>
                                        <p:cTn id="144" dur="500"/>
                                        <p:tgtEl>
                                          <p:spTgt spid="278"/>
                                        </p:tgtEl>
                                      </p:cBhvr>
                                    </p:animEffect>
                                  </p:childTnLst>
                                </p:cTn>
                              </p:par>
                              <p:par>
                                <p:cTn id="145" presetID="53" presetClass="entr" presetSubtype="16" fill="hold" nodeType="withEffect">
                                  <p:stCondLst>
                                    <p:cond delay="1500"/>
                                  </p:stCondLst>
                                  <p:childTnLst>
                                    <p:set>
                                      <p:cBhvr>
                                        <p:cTn id="146" dur="1" fill="hold">
                                          <p:stCondLst>
                                            <p:cond delay="0"/>
                                          </p:stCondLst>
                                        </p:cTn>
                                        <p:tgtEl>
                                          <p:spTgt spid="279"/>
                                        </p:tgtEl>
                                        <p:attrNameLst>
                                          <p:attrName>style.visibility</p:attrName>
                                        </p:attrNameLst>
                                      </p:cBhvr>
                                      <p:to>
                                        <p:strVal val="visible"/>
                                      </p:to>
                                    </p:set>
                                    <p:anim calcmode="lin" valueType="num">
                                      <p:cBhvr>
                                        <p:cTn id="147" dur="500" fill="hold"/>
                                        <p:tgtEl>
                                          <p:spTgt spid="279"/>
                                        </p:tgtEl>
                                        <p:attrNameLst>
                                          <p:attrName>ppt_w</p:attrName>
                                        </p:attrNameLst>
                                      </p:cBhvr>
                                      <p:tavLst>
                                        <p:tav tm="0">
                                          <p:val>
                                            <p:fltVal val="0"/>
                                          </p:val>
                                        </p:tav>
                                        <p:tav tm="100000">
                                          <p:val>
                                            <p:strVal val="#ppt_w"/>
                                          </p:val>
                                        </p:tav>
                                      </p:tavLst>
                                    </p:anim>
                                    <p:anim calcmode="lin" valueType="num">
                                      <p:cBhvr>
                                        <p:cTn id="148" dur="500" fill="hold"/>
                                        <p:tgtEl>
                                          <p:spTgt spid="279"/>
                                        </p:tgtEl>
                                        <p:attrNameLst>
                                          <p:attrName>ppt_h</p:attrName>
                                        </p:attrNameLst>
                                      </p:cBhvr>
                                      <p:tavLst>
                                        <p:tav tm="0">
                                          <p:val>
                                            <p:fltVal val="0"/>
                                          </p:val>
                                        </p:tav>
                                        <p:tav tm="100000">
                                          <p:val>
                                            <p:strVal val="#ppt_h"/>
                                          </p:val>
                                        </p:tav>
                                      </p:tavLst>
                                    </p:anim>
                                    <p:animEffect transition="in" filter="fade">
                                      <p:cBhvr>
                                        <p:cTn id="149" dur="500"/>
                                        <p:tgtEl>
                                          <p:spTgt spid="279"/>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280"/>
                                        </p:tgtEl>
                                        <p:attrNameLst>
                                          <p:attrName>style.visibility</p:attrName>
                                        </p:attrNameLst>
                                      </p:cBhvr>
                                      <p:to>
                                        <p:strVal val="visible"/>
                                      </p:to>
                                    </p:set>
                                    <p:anim calcmode="lin" valueType="num">
                                      <p:cBhvr>
                                        <p:cTn id="152" dur="500" fill="hold"/>
                                        <p:tgtEl>
                                          <p:spTgt spid="280"/>
                                        </p:tgtEl>
                                        <p:attrNameLst>
                                          <p:attrName>ppt_w</p:attrName>
                                        </p:attrNameLst>
                                      </p:cBhvr>
                                      <p:tavLst>
                                        <p:tav tm="0">
                                          <p:val>
                                            <p:fltVal val="0"/>
                                          </p:val>
                                        </p:tav>
                                        <p:tav tm="100000">
                                          <p:val>
                                            <p:strVal val="#ppt_w"/>
                                          </p:val>
                                        </p:tav>
                                      </p:tavLst>
                                    </p:anim>
                                    <p:anim calcmode="lin" valueType="num">
                                      <p:cBhvr>
                                        <p:cTn id="153" dur="500" fill="hold"/>
                                        <p:tgtEl>
                                          <p:spTgt spid="280"/>
                                        </p:tgtEl>
                                        <p:attrNameLst>
                                          <p:attrName>ppt_h</p:attrName>
                                        </p:attrNameLst>
                                      </p:cBhvr>
                                      <p:tavLst>
                                        <p:tav tm="0">
                                          <p:val>
                                            <p:fltVal val="0"/>
                                          </p:val>
                                        </p:tav>
                                        <p:tav tm="100000">
                                          <p:val>
                                            <p:strVal val="#ppt_h"/>
                                          </p:val>
                                        </p:tav>
                                      </p:tavLst>
                                    </p:anim>
                                    <p:animEffect transition="in" filter="fade">
                                      <p:cBhvr>
                                        <p:cTn id="154" dur="500"/>
                                        <p:tgtEl>
                                          <p:spTgt spid="280"/>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281"/>
                                        </p:tgtEl>
                                        <p:attrNameLst>
                                          <p:attrName>style.visibility</p:attrName>
                                        </p:attrNameLst>
                                      </p:cBhvr>
                                      <p:to>
                                        <p:strVal val="visible"/>
                                      </p:to>
                                    </p:set>
                                    <p:anim calcmode="lin" valueType="num">
                                      <p:cBhvr>
                                        <p:cTn id="157" dur="500" fill="hold"/>
                                        <p:tgtEl>
                                          <p:spTgt spid="281"/>
                                        </p:tgtEl>
                                        <p:attrNameLst>
                                          <p:attrName>ppt_w</p:attrName>
                                        </p:attrNameLst>
                                      </p:cBhvr>
                                      <p:tavLst>
                                        <p:tav tm="0">
                                          <p:val>
                                            <p:fltVal val="0"/>
                                          </p:val>
                                        </p:tav>
                                        <p:tav tm="100000">
                                          <p:val>
                                            <p:strVal val="#ppt_w"/>
                                          </p:val>
                                        </p:tav>
                                      </p:tavLst>
                                    </p:anim>
                                    <p:anim calcmode="lin" valueType="num">
                                      <p:cBhvr>
                                        <p:cTn id="158" dur="500" fill="hold"/>
                                        <p:tgtEl>
                                          <p:spTgt spid="281"/>
                                        </p:tgtEl>
                                        <p:attrNameLst>
                                          <p:attrName>ppt_h</p:attrName>
                                        </p:attrNameLst>
                                      </p:cBhvr>
                                      <p:tavLst>
                                        <p:tav tm="0">
                                          <p:val>
                                            <p:fltVal val="0"/>
                                          </p:val>
                                        </p:tav>
                                        <p:tav tm="100000">
                                          <p:val>
                                            <p:strVal val="#ppt_h"/>
                                          </p:val>
                                        </p:tav>
                                      </p:tavLst>
                                    </p:anim>
                                    <p:animEffect transition="in" filter="fade">
                                      <p:cBhvr>
                                        <p:cTn id="159" dur="500"/>
                                        <p:tgtEl>
                                          <p:spTgt spid="281"/>
                                        </p:tgtEl>
                                      </p:cBhvr>
                                    </p:animEffect>
                                  </p:childTnLst>
                                </p:cTn>
                              </p:par>
                              <p:par>
                                <p:cTn id="160" presetID="53" presetClass="entr" presetSubtype="16" fill="hold" grpId="0" nodeType="withEffect">
                                  <p:stCondLst>
                                    <p:cond delay="1500"/>
                                  </p:stCondLst>
                                  <p:childTnLst>
                                    <p:set>
                                      <p:cBhvr>
                                        <p:cTn id="161" dur="1" fill="hold">
                                          <p:stCondLst>
                                            <p:cond delay="0"/>
                                          </p:stCondLst>
                                        </p:cTn>
                                        <p:tgtEl>
                                          <p:spTgt spid="282"/>
                                        </p:tgtEl>
                                        <p:attrNameLst>
                                          <p:attrName>style.visibility</p:attrName>
                                        </p:attrNameLst>
                                      </p:cBhvr>
                                      <p:to>
                                        <p:strVal val="visible"/>
                                      </p:to>
                                    </p:set>
                                    <p:anim calcmode="lin" valueType="num">
                                      <p:cBhvr>
                                        <p:cTn id="162" dur="500" fill="hold"/>
                                        <p:tgtEl>
                                          <p:spTgt spid="282"/>
                                        </p:tgtEl>
                                        <p:attrNameLst>
                                          <p:attrName>ppt_w</p:attrName>
                                        </p:attrNameLst>
                                      </p:cBhvr>
                                      <p:tavLst>
                                        <p:tav tm="0">
                                          <p:val>
                                            <p:fltVal val="0"/>
                                          </p:val>
                                        </p:tav>
                                        <p:tav tm="100000">
                                          <p:val>
                                            <p:strVal val="#ppt_w"/>
                                          </p:val>
                                        </p:tav>
                                      </p:tavLst>
                                    </p:anim>
                                    <p:anim calcmode="lin" valueType="num">
                                      <p:cBhvr>
                                        <p:cTn id="163" dur="500" fill="hold"/>
                                        <p:tgtEl>
                                          <p:spTgt spid="282"/>
                                        </p:tgtEl>
                                        <p:attrNameLst>
                                          <p:attrName>ppt_h</p:attrName>
                                        </p:attrNameLst>
                                      </p:cBhvr>
                                      <p:tavLst>
                                        <p:tav tm="0">
                                          <p:val>
                                            <p:fltVal val="0"/>
                                          </p:val>
                                        </p:tav>
                                        <p:tav tm="100000">
                                          <p:val>
                                            <p:strVal val="#ppt_h"/>
                                          </p:val>
                                        </p:tav>
                                      </p:tavLst>
                                    </p:anim>
                                    <p:animEffect transition="in" filter="fade">
                                      <p:cBhvr>
                                        <p:cTn id="164" dur="500"/>
                                        <p:tgtEl>
                                          <p:spTgt spid="282"/>
                                        </p:tgtEl>
                                      </p:cBhvr>
                                    </p:animEffect>
                                  </p:childTnLst>
                                </p:cTn>
                              </p:par>
                              <p:par>
                                <p:cTn id="165" presetID="53" presetClass="entr" presetSubtype="16" fill="hold" grpId="0" nodeType="withEffect">
                                  <p:stCondLst>
                                    <p:cond delay="1500"/>
                                  </p:stCondLst>
                                  <p:childTnLst>
                                    <p:set>
                                      <p:cBhvr>
                                        <p:cTn id="166" dur="1" fill="hold">
                                          <p:stCondLst>
                                            <p:cond delay="0"/>
                                          </p:stCondLst>
                                        </p:cTn>
                                        <p:tgtEl>
                                          <p:spTgt spid="283"/>
                                        </p:tgtEl>
                                        <p:attrNameLst>
                                          <p:attrName>style.visibility</p:attrName>
                                        </p:attrNameLst>
                                      </p:cBhvr>
                                      <p:to>
                                        <p:strVal val="visible"/>
                                      </p:to>
                                    </p:set>
                                    <p:anim calcmode="lin" valueType="num">
                                      <p:cBhvr>
                                        <p:cTn id="167" dur="500" fill="hold"/>
                                        <p:tgtEl>
                                          <p:spTgt spid="283"/>
                                        </p:tgtEl>
                                        <p:attrNameLst>
                                          <p:attrName>ppt_w</p:attrName>
                                        </p:attrNameLst>
                                      </p:cBhvr>
                                      <p:tavLst>
                                        <p:tav tm="0">
                                          <p:val>
                                            <p:fltVal val="0"/>
                                          </p:val>
                                        </p:tav>
                                        <p:tav tm="100000">
                                          <p:val>
                                            <p:strVal val="#ppt_w"/>
                                          </p:val>
                                        </p:tav>
                                      </p:tavLst>
                                    </p:anim>
                                    <p:anim calcmode="lin" valueType="num">
                                      <p:cBhvr>
                                        <p:cTn id="168" dur="500" fill="hold"/>
                                        <p:tgtEl>
                                          <p:spTgt spid="283"/>
                                        </p:tgtEl>
                                        <p:attrNameLst>
                                          <p:attrName>ppt_h</p:attrName>
                                        </p:attrNameLst>
                                      </p:cBhvr>
                                      <p:tavLst>
                                        <p:tav tm="0">
                                          <p:val>
                                            <p:fltVal val="0"/>
                                          </p:val>
                                        </p:tav>
                                        <p:tav tm="100000">
                                          <p:val>
                                            <p:strVal val="#ppt_h"/>
                                          </p:val>
                                        </p:tav>
                                      </p:tavLst>
                                    </p:anim>
                                    <p:animEffect transition="in" filter="fade">
                                      <p:cBhvr>
                                        <p:cTn id="169" dur="500"/>
                                        <p:tgtEl>
                                          <p:spTgt spid="283"/>
                                        </p:tgtEl>
                                      </p:cBhvr>
                                    </p:animEffect>
                                  </p:childTnLst>
                                </p:cTn>
                              </p:par>
                              <p:par>
                                <p:cTn id="170" presetID="53" presetClass="entr" presetSubtype="16" fill="hold" grpId="0" nodeType="withEffect">
                                  <p:stCondLst>
                                    <p:cond delay="1500"/>
                                  </p:stCondLst>
                                  <p:childTnLst>
                                    <p:set>
                                      <p:cBhvr>
                                        <p:cTn id="171" dur="1" fill="hold">
                                          <p:stCondLst>
                                            <p:cond delay="0"/>
                                          </p:stCondLst>
                                        </p:cTn>
                                        <p:tgtEl>
                                          <p:spTgt spid="284"/>
                                        </p:tgtEl>
                                        <p:attrNameLst>
                                          <p:attrName>style.visibility</p:attrName>
                                        </p:attrNameLst>
                                      </p:cBhvr>
                                      <p:to>
                                        <p:strVal val="visible"/>
                                      </p:to>
                                    </p:set>
                                    <p:anim calcmode="lin" valueType="num">
                                      <p:cBhvr>
                                        <p:cTn id="172" dur="500" fill="hold"/>
                                        <p:tgtEl>
                                          <p:spTgt spid="284"/>
                                        </p:tgtEl>
                                        <p:attrNameLst>
                                          <p:attrName>ppt_w</p:attrName>
                                        </p:attrNameLst>
                                      </p:cBhvr>
                                      <p:tavLst>
                                        <p:tav tm="0">
                                          <p:val>
                                            <p:fltVal val="0"/>
                                          </p:val>
                                        </p:tav>
                                        <p:tav tm="100000">
                                          <p:val>
                                            <p:strVal val="#ppt_w"/>
                                          </p:val>
                                        </p:tav>
                                      </p:tavLst>
                                    </p:anim>
                                    <p:anim calcmode="lin" valueType="num">
                                      <p:cBhvr>
                                        <p:cTn id="173" dur="500" fill="hold"/>
                                        <p:tgtEl>
                                          <p:spTgt spid="284"/>
                                        </p:tgtEl>
                                        <p:attrNameLst>
                                          <p:attrName>ppt_h</p:attrName>
                                        </p:attrNameLst>
                                      </p:cBhvr>
                                      <p:tavLst>
                                        <p:tav tm="0">
                                          <p:val>
                                            <p:fltVal val="0"/>
                                          </p:val>
                                        </p:tav>
                                        <p:tav tm="100000">
                                          <p:val>
                                            <p:strVal val="#ppt_h"/>
                                          </p:val>
                                        </p:tav>
                                      </p:tavLst>
                                    </p:anim>
                                    <p:animEffect transition="in" filter="fade">
                                      <p:cBhvr>
                                        <p:cTn id="174" dur="500"/>
                                        <p:tgtEl>
                                          <p:spTgt spid="284"/>
                                        </p:tgtEl>
                                      </p:cBhvr>
                                    </p:animEffect>
                                  </p:childTnLst>
                                </p:cTn>
                              </p:par>
                              <p:par>
                                <p:cTn id="175" presetID="53" presetClass="entr" presetSubtype="16" fill="hold" grpId="0" nodeType="withEffect">
                                  <p:stCondLst>
                                    <p:cond delay="1500"/>
                                  </p:stCondLst>
                                  <p:childTnLst>
                                    <p:set>
                                      <p:cBhvr>
                                        <p:cTn id="176" dur="1" fill="hold">
                                          <p:stCondLst>
                                            <p:cond delay="0"/>
                                          </p:stCondLst>
                                        </p:cTn>
                                        <p:tgtEl>
                                          <p:spTgt spid="285"/>
                                        </p:tgtEl>
                                        <p:attrNameLst>
                                          <p:attrName>style.visibility</p:attrName>
                                        </p:attrNameLst>
                                      </p:cBhvr>
                                      <p:to>
                                        <p:strVal val="visible"/>
                                      </p:to>
                                    </p:set>
                                    <p:anim calcmode="lin" valueType="num">
                                      <p:cBhvr>
                                        <p:cTn id="177" dur="500" fill="hold"/>
                                        <p:tgtEl>
                                          <p:spTgt spid="285"/>
                                        </p:tgtEl>
                                        <p:attrNameLst>
                                          <p:attrName>ppt_w</p:attrName>
                                        </p:attrNameLst>
                                      </p:cBhvr>
                                      <p:tavLst>
                                        <p:tav tm="0">
                                          <p:val>
                                            <p:fltVal val="0"/>
                                          </p:val>
                                        </p:tav>
                                        <p:tav tm="100000">
                                          <p:val>
                                            <p:strVal val="#ppt_w"/>
                                          </p:val>
                                        </p:tav>
                                      </p:tavLst>
                                    </p:anim>
                                    <p:anim calcmode="lin" valueType="num">
                                      <p:cBhvr>
                                        <p:cTn id="178" dur="500" fill="hold"/>
                                        <p:tgtEl>
                                          <p:spTgt spid="285"/>
                                        </p:tgtEl>
                                        <p:attrNameLst>
                                          <p:attrName>ppt_h</p:attrName>
                                        </p:attrNameLst>
                                      </p:cBhvr>
                                      <p:tavLst>
                                        <p:tav tm="0">
                                          <p:val>
                                            <p:fltVal val="0"/>
                                          </p:val>
                                        </p:tav>
                                        <p:tav tm="100000">
                                          <p:val>
                                            <p:strVal val="#ppt_h"/>
                                          </p:val>
                                        </p:tav>
                                      </p:tavLst>
                                    </p:anim>
                                    <p:animEffect transition="in" filter="fade">
                                      <p:cBhvr>
                                        <p:cTn id="179" dur="500"/>
                                        <p:tgtEl>
                                          <p:spTgt spid="285"/>
                                        </p:tgtEl>
                                      </p:cBhvr>
                                    </p:animEffect>
                                  </p:childTnLst>
                                </p:cTn>
                              </p:par>
                              <p:par>
                                <p:cTn id="180" presetID="53" presetClass="entr" presetSubtype="16" fill="hold" grpId="0" nodeType="withEffect">
                                  <p:stCondLst>
                                    <p:cond delay="1500"/>
                                  </p:stCondLst>
                                  <p:childTnLst>
                                    <p:set>
                                      <p:cBhvr>
                                        <p:cTn id="181" dur="1" fill="hold">
                                          <p:stCondLst>
                                            <p:cond delay="0"/>
                                          </p:stCondLst>
                                        </p:cTn>
                                        <p:tgtEl>
                                          <p:spTgt spid="286"/>
                                        </p:tgtEl>
                                        <p:attrNameLst>
                                          <p:attrName>style.visibility</p:attrName>
                                        </p:attrNameLst>
                                      </p:cBhvr>
                                      <p:to>
                                        <p:strVal val="visible"/>
                                      </p:to>
                                    </p:set>
                                    <p:anim calcmode="lin" valueType="num">
                                      <p:cBhvr>
                                        <p:cTn id="182" dur="500" fill="hold"/>
                                        <p:tgtEl>
                                          <p:spTgt spid="286"/>
                                        </p:tgtEl>
                                        <p:attrNameLst>
                                          <p:attrName>ppt_w</p:attrName>
                                        </p:attrNameLst>
                                      </p:cBhvr>
                                      <p:tavLst>
                                        <p:tav tm="0">
                                          <p:val>
                                            <p:fltVal val="0"/>
                                          </p:val>
                                        </p:tav>
                                        <p:tav tm="100000">
                                          <p:val>
                                            <p:strVal val="#ppt_w"/>
                                          </p:val>
                                        </p:tav>
                                      </p:tavLst>
                                    </p:anim>
                                    <p:anim calcmode="lin" valueType="num">
                                      <p:cBhvr>
                                        <p:cTn id="183" dur="500" fill="hold"/>
                                        <p:tgtEl>
                                          <p:spTgt spid="286"/>
                                        </p:tgtEl>
                                        <p:attrNameLst>
                                          <p:attrName>ppt_h</p:attrName>
                                        </p:attrNameLst>
                                      </p:cBhvr>
                                      <p:tavLst>
                                        <p:tav tm="0">
                                          <p:val>
                                            <p:fltVal val="0"/>
                                          </p:val>
                                        </p:tav>
                                        <p:tav tm="100000">
                                          <p:val>
                                            <p:strVal val="#ppt_h"/>
                                          </p:val>
                                        </p:tav>
                                      </p:tavLst>
                                    </p:anim>
                                    <p:animEffect transition="in" filter="fade">
                                      <p:cBhvr>
                                        <p:cTn id="184" dur="500"/>
                                        <p:tgtEl>
                                          <p:spTgt spid="286"/>
                                        </p:tgtEl>
                                      </p:cBhvr>
                                    </p:animEffect>
                                  </p:childTnLst>
                                </p:cTn>
                              </p:par>
                              <p:par>
                                <p:cTn id="185" presetID="53" presetClass="entr" presetSubtype="16" fill="hold" grpId="0" nodeType="withEffect">
                                  <p:stCondLst>
                                    <p:cond delay="1500"/>
                                  </p:stCondLst>
                                  <p:childTnLst>
                                    <p:set>
                                      <p:cBhvr>
                                        <p:cTn id="186" dur="1" fill="hold">
                                          <p:stCondLst>
                                            <p:cond delay="0"/>
                                          </p:stCondLst>
                                        </p:cTn>
                                        <p:tgtEl>
                                          <p:spTgt spid="287"/>
                                        </p:tgtEl>
                                        <p:attrNameLst>
                                          <p:attrName>style.visibility</p:attrName>
                                        </p:attrNameLst>
                                      </p:cBhvr>
                                      <p:to>
                                        <p:strVal val="visible"/>
                                      </p:to>
                                    </p:set>
                                    <p:anim calcmode="lin" valueType="num">
                                      <p:cBhvr>
                                        <p:cTn id="187" dur="500" fill="hold"/>
                                        <p:tgtEl>
                                          <p:spTgt spid="287"/>
                                        </p:tgtEl>
                                        <p:attrNameLst>
                                          <p:attrName>ppt_w</p:attrName>
                                        </p:attrNameLst>
                                      </p:cBhvr>
                                      <p:tavLst>
                                        <p:tav tm="0">
                                          <p:val>
                                            <p:fltVal val="0"/>
                                          </p:val>
                                        </p:tav>
                                        <p:tav tm="100000">
                                          <p:val>
                                            <p:strVal val="#ppt_w"/>
                                          </p:val>
                                        </p:tav>
                                      </p:tavLst>
                                    </p:anim>
                                    <p:anim calcmode="lin" valueType="num">
                                      <p:cBhvr>
                                        <p:cTn id="188" dur="500" fill="hold"/>
                                        <p:tgtEl>
                                          <p:spTgt spid="287"/>
                                        </p:tgtEl>
                                        <p:attrNameLst>
                                          <p:attrName>ppt_h</p:attrName>
                                        </p:attrNameLst>
                                      </p:cBhvr>
                                      <p:tavLst>
                                        <p:tav tm="0">
                                          <p:val>
                                            <p:fltVal val="0"/>
                                          </p:val>
                                        </p:tav>
                                        <p:tav tm="100000">
                                          <p:val>
                                            <p:strVal val="#ppt_h"/>
                                          </p:val>
                                        </p:tav>
                                      </p:tavLst>
                                    </p:anim>
                                    <p:animEffect transition="in" filter="fade">
                                      <p:cBhvr>
                                        <p:cTn id="189" dur="500"/>
                                        <p:tgtEl>
                                          <p:spTgt spid="287"/>
                                        </p:tgtEl>
                                      </p:cBhvr>
                                    </p:animEffect>
                                  </p:childTnLst>
                                </p:cTn>
                              </p:par>
                              <p:par>
                                <p:cTn id="190" presetID="53" presetClass="entr" presetSubtype="16" fill="hold" grpId="0" nodeType="withEffect">
                                  <p:stCondLst>
                                    <p:cond delay="1500"/>
                                  </p:stCondLst>
                                  <p:childTnLst>
                                    <p:set>
                                      <p:cBhvr>
                                        <p:cTn id="191" dur="1" fill="hold">
                                          <p:stCondLst>
                                            <p:cond delay="0"/>
                                          </p:stCondLst>
                                        </p:cTn>
                                        <p:tgtEl>
                                          <p:spTgt spid="288"/>
                                        </p:tgtEl>
                                        <p:attrNameLst>
                                          <p:attrName>style.visibility</p:attrName>
                                        </p:attrNameLst>
                                      </p:cBhvr>
                                      <p:to>
                                        <p:strVal val="visible"/>
                                      </p:to>
                                    </p:set>
                                    <p:anim calcmode="lin" valueType="num">
                                      <p:cBhvr>
                                        <p:cTn id="192" dur="500" fill="hold"/>
                                        <p:tgtEl>
                                          <p:spTgt spid="288"/>
                                        </p:tgtEl>
                                        <p:attrNameLst>
                                          <p:attrName>ppt_w</p:attrName>
                                        </p:attrNameLst>
                                      </p:cBhvr>
                                      <p:tavLst>
                                        <p:tav tm="0">
                                          <p:val>
                                            <p:fltVal val="0"/>
                                          </p:val>
                                        </p:tav>
                                        <p:tav tm="100000">
                                          <p:val>
                                            <p:strVal val="#ppt_w"/>
                                          </p:val>
                                        </p:tav>
                                      </p:tavLst>
                                    </p:anim>
                                    <p:anim calcmode="lin" valueType="num">
                                      <p:cBhvr>
                                        <p:cTn id="193" dur="500" fill="hold"/>
                                        <p:tgtEl>
                                          <p:spTgt spid="288"/>
                                        </p:tgtEl>
                                        <p:attrNameLst>
                                          <p:attrName>ppt_h</p:attrName>
                                        </p:attrNameLst>
                                      </p:cBhvr>
                                      <p:tavLst>
                                        <p:tav tm="0">
                                          <p:val>
                                            <p:fltVal val="0"/>
                                          </p:val>
                                        </p:tav>
                                        <p:tav tm="100000">
                                          <p:val>
                                            <p:strVal val="#ppt_h"/>
                                          </p:val>
                                        </p:tav>
                                      </p:tavLst>
                                    </p:anim>
                                    <p:animEffect transition="in" filter="fade">
                                      <p:cBhvr>
                                        <p:cTn id="194" dur="500"/>
                                        <p:tgtEl>
                                          <p:spTgt spid="288"/>
                                        </p:tgtEl>
                                      </p:cBhvr>
                                    </p:animEffect>
                                  </p:childTnLst>
                                </p:cTn>
                              </p:par>
                              <p:par>
                                <p:cTn id="195" presetID="53" presetClass="entr" presetSubtype="16" fill="hold" grpId="0" nodeType="withEffect">
                                  <p:stCondLst>
                                    <p:cond delay="1500"/>
                                  </p:stCondLst>
                                  <p:childTnLst>
                                    <p:set>
                                      <p:cBhvr>
                                        <p:cTn id="196" dur="1" fill="hold">
                                          <p:stCondLst>
                                            <p:cond delay="0"/>
                                          </p:stCondLst>
                                        </p:cTn>
                                        <p:tgtEl>
                                          <p:spTgt spid="289"/>
                                        </p:tgtEl>
                                        <p:attrNameLst>
                                          <p:attrName>style.visibility</p:attrName>
                                        </p:attrNameLst>
                                      </p:cBhvr>
                                      <p:to>
                                        <p:strVal val="visible"/>
                                      </p:to>
                                    </p:set>
                                    <p:anim calcmode="lin" valueType="num">
                                      <p:cBhvr>
                                        <p:cTn id="197" dur="500" fill="hold"/>
                                        <p:tgtEl>
                                          <p:spTgt spid="289"/>
                                        </p:tgtEl>
                                        <p:attrNameLst>
                                          <p:attrName>ppt_w</p:attrName>
                                        </p:attrNameLst>
                                      </p:cBhvr>
                                      <p:tavLst>
                                        <p:tav tm="0">
                                          <p:val>
                                            <p:fltVal val="0"/>
                                          </p:val>
                                        </p:tav>
                                        <p:tav tm="100000">
                                          <p:val>
                                            <p:strVal val="#ppt_w"/>
                                          </p:val>
                                        </p:tav>
                                      </p:tavLst>
                                    </p:anim>
                                    <p:anim calcmode="lin" valueType="num">
                                      <p:cBhvr>
                                        <p:cTn id="198" dur="500" fill="hold"/>
                                        <p:tgtEl>
                                          <p:spTgt spid="289"/>
                                        </p:tgtEl>
                                        <p:attrNameLst>
                                          <p:attrName>ppt_h</p:attrName>
                                        </p:attrNameLst>
                                      </p:cBhvr>
                                      <p:tavLst>
                                        <p:tav tm="0">
                                          <p:val>
                                            <p:fltVal val="0"/>
                                          </p:val>
                                        </p:tav>
                                        <p:tav tm="100000">
                                          <p:val>
                                            <p:strVal val="#ppt_h"/>
                                          </p:val>
                                        </p:tav>
                                      </p:tavLst>
                                    </p:anim>
                                    <p:animEffect transition="in" filter="fade">
                                      <p:cBhvr>
                                        <p:cTn id="199" dur="500"/>
                                        <p:tgtEl>
                                          <p:spTgt spid="289"/>
                                        </p:tgtEl>
                                      </p:cBhvr>
                                    </p:animEffect>
                                  </p:childTnLst>
                                </p:cTn>
                              </p:par>
                              <p:par>
                                <p:cTn id="200" presetID="53" presetClass="entr" presetSubtype="16" fill="hold" nodeType="withEffect">
                                  <p:stCondLst>
                                    <p:cond delay="2000"/>
                                  </p:stCondLst>
                                  <p:childTnLst>
                                    <p:set>
                                      <p:cBhvr>
                                        <p:cTn id="201" dur="1" fill="hold">
                                          <p:stCondLst>
                                            <p:cond delay="0"/>
                                          </p:stCondLst>
                                        </p:cTn>
                                        <p:tgtEl>
                                          <p:spTgt spid="290"/>
                                        </p:tgtEl>
                                        <p:attrNameLst>
                                          <p:attrName>style.visibility</p:attrName>
                                        </p:attrNameLst>
                                      </p:cBhvr>
                                      <p:to>
                                        <p:strVal val="visible"/>
                                      </p:to>
                                    </p:set>
                                    <p:anim calcmode="lin" valueType="num">
                                      <p:cBhvr>
                                        <p:cTn id="202" dur="500" fill="hold"/>
                                        <p:tgtEl>
                                          <p:spTgt spid="290"/>
                                        </p:tgtEl>
                                        <p:attrNameLst>
                                          <p:attrName>ppt_w</p:attrName>
                                        </p:attrNameLst>
                                      </p:cBhvr>
                                      <p:tavLst>
                                        <p:tav tm="0">
                                          <p:val>
                                            <p:fltVal val="0"/>
                                          </p:val>
                                        </p:tav>
                                        <p:tav tm="100000">
                                          <p:val>
                                            <p:strVal val="#ppt_w"/>
                                          </p:val>
                                        </p:tav>
                                      </p:tavLst>
                                    </p:anim>
                                    <p:anim calcmode="lin" valueType="num">
                                      <p:cBhvr>
                                        <p:cTn id="203" dur="500" fill="hold"/>
                                        <p:tgtEl>
                                          <p:spTgt spid="290"/>
                                        </p:tgtEl>
                                        <p:attrNameLst>
                                          <p:attrName>ppt_h</p:attrName>
                                        </p:attrNameLst>
                                      </p:cBhvr>
                                      <p:tavLst>
                                        <p:tav tm="0">
                                          <p:val>
                                            <p:fltVal val="0"/>
                                          </p:val>
                                        </p:tav>
                                        <p:tav tm="100000">
                                          <p:val>
                                            <p:strVal val="#ppt_h"/>
                                          </p:val>
                                        </p:tav>
                                      </p:tavLst>
                                    </p:anim>
                                    <p:animEffect transition="in" filter="fade">
                                      <p:cBhvr>
                                        <p:cTn id="204" dur="500"/>
                                        <p:tgtEl>
                                          <p:spTgt spid="290"/>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295"/>
                                        </p:tgtEl>
                                        <p:attrNameLst>
                                          <p:attrName>style.visibility</p:attrName>
                                        </p:attrNameLst>
                                      </p:cBhvr>
                                      <p:to>
                                        <p:strVal val="visible"/>
                                      </p:to>
                                    </p:set>
                                    <p:anim calcmode="lin" valueType="num">
                                      <p:cBhvr>
                                        <p:cTn id="207" dur="500" fill="hold"/>
                                        <p:tgtEl>
                                          <p:spTgt spid="295"/>
                                        </p:tgtEl>
                                        <p:attrNameLst>
                                          <p:attrName>ppt_w</p:attrName>
                                        </p:attrNameLst>
                                      </p:cBhvr>
                                      <p:tavLst>
                                        <p:tav tm="0">
                                          <p:val>
                                            <p:fltVal val="0"/>
                                          </p:val>
                                        </p:tav>
                                        <p:tav tm="100000">
                                          <p:val>
                                            <p:strVal val="#ppt_w"/>
                                          </p:val>
                                        </p:tav>
                                      </p:tavLst>
                                    </p:anim>
                                    <p:anim calcmode="lin" valueType="num">
                                      <p:cBhvr>
                                        <p:cTn id="208" dur="500" fill="hold"/>
                                        <p:tgtEl>
                                          <p:spTgt spid="295"/>
                                        </p:tgtEl>
                                        <p:attrNameLst>
                                          <p:attrName>ppt_h</p:attrName>
                                        </p:attrNameLst>
                                      </p:cBhvr>
                                      <p:tavLst>
                                        <p:tav tm="0">
                                          <p:val>
                                            <p:fltVal val="0"/>
                                          </p:val>
                                        </p:tav>
                                        <p:tav tm="100000">
                                          <p:val>
                                            <p:strVal val="#ppt_h"/>
                                          </p:val>
                                        </p:tav>
                                      </p:tavLst>
                                    </p:anim>
                                    <p:animEffect transition="in" filter="fade">
                                      <p:cBhvr>
                                        <p:cTn id="209" dur="500"/>
                                        <p:tgtEl>
                                          <p:spTgt spid="295"/>
                                        </p:tgtEl>
                                      </p:cBhvr>
                                    </p:animEffect>
                                  </p:childTnLst>
                                </p:cTn>
                              </p:par>
                              <p:par>
                                <p:cTn id="210" presetID="53" presetClass="entr" presetSubtype="16" fill="hold" nodeType="withEffect">
                                  <p:stCondLst>
                                    <p:cond delay="2000"/>
                                  </p:stCondLst>
                                  <p:childTnLst>
                                    <p:set>
                                      <p:cBhvr>
                                        <p:cTn id="211" dur="1" fill="hold">
                                          <p:stCondLst>
                                            <p:cond delay="0"/>
                                          </p:stCondLst>
                                        </p:cTn>
                                        <p:tgtEl>
                                          <p:spTgt spid="296"/>
                                        </p:tgtEl>
                                        <p:attrNameLst>
                                          <p:attrName>style.visibility</p:attrName>
                                        </p:attrNameLst>
                                      </p:cBhvr>
                                      <p:to>
                                        <p:strVal val="visible"/>
                                      </p:to>
                                    </p:set>
                                    <p:anim calcmode="lin" valueType="num">
                                      <p:cBhvr>
                                        <p:cTn id="212" dur="500" fill="hold"/>
                                        <p:tgtEl>
                                          <p:spTgt spid="296"/>
                                        </p:tgtEl>
                                        <p:attrNameLst>
                                          <p:attrName>ppt_w</p:attrName>
                                        </p:attrNameLst>
                                      </p:cBhvr>
                                      <p:tavLst>
                                        <p:tav tm="0">
                                          <p:val>
                                            <p:fltVal val="0"/>
                                          </p:val>
                                        </p:tav>
                                        <p:tav tm="100000">
                                          <p:val>
                                            <p:strVal val="#ppt_w"/>
                                          </p:val>
                                        </p:tav>
                                      </p:tavLst>
                                    </p:anim>
                                    <p:anim calcmode="lin" valueType="num">
                                      <p:cBhvr>
                                        <p:cTn id="213" dur="500" fill="hold"/>
                                        <p:tgtEl>
                                          <p:spTgt spid="296"/>
                                        </p:tgtEl>
                                        <p:attrNameLst>
                                          <p:attrName>ppt_h</p:attrName>
                                        </p:attrNameLst>
                                      </p:cBhvr>
                                      <p:tavLst>
                                        <p:tav tm="0">
                                          <p:val>
                                            <p:fltVal val="0"/>
                                          </p:val>
                                        </p:tav>
                                        <p:tav tm="100000">
                                          <p:val>
                                            <p:strVal val="#ppt_h"/>
                                          </p:val>
                                        </p:tav>
                                      </p:tavLst>
                                    </p:anim>
                                    <p:animEffect transition="in" filter="fade">
                                      <p:cBhvr>
                                        <p:cTn id="214" dur="500"/>
                                        <p:tgtEl>
                                          <p:spTgt spid="296"/>
                                        </p:tgtEl>
                                      </p:cBhvr>
                                    </p:animEffect>
                                  </p:childTnLst>
                                </p:cTn>
                              </p:par>
                              <p:par>
                                <p:cTn id="215" presetID="53" presetClass="entr" presetSubtype="16" fill="hold" grpId="0" nodeType="withEffect">
                                  <p:stCondLst>
                                    <p:cond delay="2000"/>
                                  </p:stCondLst>
                                  <p:childTnLst>
                                    <p:set>
                                      <p:cBhvr>
                                        <p:cTn id="216" dur="1" fill="hold">
                                          <p:stCondLst>
                                            <p:cond delay="0"/>
                                          </p:stCondLst>
                                        </p:cTn>
                                        <p:tgtEl>
                                          <p:spTgt spid="297"/>
                                        </p:tgtEl>
                                        <p:attrNameLst>
                                          <p:attrName>style.visibility</p:attrName>
                                        </p:attrNameLst>
                                      </p:cBhvr>
                                      <p:to>
                                        <p:strVal val="visible"/>
                                      </p:to>
                                    </p:set>
                                    <p:anim calcmode="lin" valueType="num">
                                      <p:cBhvr>
                                        <p:cTn id="217" dur="500" fill="hold"/>
                                        <p:tgtEl>
                                          <p:spTgt spid="297"/>
                                        </p:tgtEl>
                                        <p:attrNameLst>
                                          <p:attrName>ppt_w</p:attrName>
                                        </p:attrNameLst>
                                      </p:cBhvr>
                                      <p:tavLst>
                                        <p:tav tm="0">
                                          <p:val>
                                            <p:fltVal val="0"/>
                                          </p:val>
                                        </p:tav>
                                        <p:tav tm="100000">
                                          <p:val>
                                            <p:strVal val="#ppt_w"/>
                                          </p:val>
                                        </p:tav>
                                      </p:tavLst>
                                    </p:anim>
                                    <p:anim calcmode="lin" valueType="num">
                                      <p:cBhvr>
                                        <p:cTn id="218" dur="500" fill="hold"/>
                                        <p:tgtEl>
                                          <p:spTgt spid="297"/>
                                        </p:tgtEl>
                                        <p:attrNameLst>
                                          <p:attrName>ppt_h</p:attrName>
                                        </p:attrNameLst>
                                      </p:cBhvr>
                                      <p:tavLst>
                                        <p:tav tm="0">
                                          <p:val>
                                            <p:fltVal val="0"/>
                                          </p:val>
                                        </p:tav>
                                        <p:tav tm="100000">
                                          <p:val>
                                            <p:strVal val="#ppt_h"/>
                                          </p:val>
                                        </p:tav>
                                      </p:tavLst>
                                    </p:anim>
                                    <p:animEffect transition="in" filter="fade">
                                      <p:cBhvr>
                                        <p:cTn id="219" dur="500"/>
                                        <p:tgtEl>
                                          <p:spTgt spid="297"/>
                                        </p:tgtEl>
                                      </p:cBhvr>
                                    </p:animEffect>
                                  </p:childTnLst>
                                </p:cTn>
                              </p:par>
                              <p:par>
                                <p:cTn id="220" presetID="53" presetClass="entr" presetSubtype="16" fill="hold" nodeType="withEffect">
                                  <p:stCondLst>
                                    <p:cond delay="2000"/>
                                  </p:stCondLst>
                                  <p:childTnLst>
                                    <p:set>
                                      <p:cBhvr>
                                        <p:cTn id="221" dur="1" fill="hold">
                                          <p:stCondLst>
                                            <p:cond delay="0"/>
                                          </p:stCondLst>
                                        </p:cTn>
                                        <p:tgtEl>
                                          <p:spTgt spid="298"/>
                                        </p:tgtEl>
                                        <p:attrNameLst>
                                          <p:attrName>style.visibility</p:attrName>
                                        </p:attrNameLst>
                                      </p:cBhvr>
                                      <p:to>
                                        <p:strVal val="visible"/>
                                      </p:to>
                                    </p:set>
                                    <p:anim calcmode="lin" valueType="num">
                                      <p:cBhvr>
                                        <p:cTn id="222" dur="500" fill="hold"/>
                                        <p:tgtEl>
                                          <p:spTgt spid="298"/>
                                        </p:tgtEl>
                                        <p:attrNameLst>
                                          <p:attrName>ppt_w</p:attrName>
                                        </p:attrNameLst>
                                      </p:cBhvr>
                                      <p:tavLst>
                                        <p:tav tm="0">
                                          <p:val>
                                            <p:fltVal val="0"/>
                                          </p:val>
                                        </p:tav>
                                        <p:tav tm="100000">
                                          <p:val>
                                            <p:strVal val="#ppt_w"/>
                                          </p:val>
                                        </p:tav>
                                      </p:tavLst>
                                    </p:anim>
                                    <p:anim calcmode="lin" valueType="num">
                                      <p:cBhvr>
                                        <p:cTn id="223" dur="500" fill="hold"/>
                                        <p:tgtEl>
                                          <p:spTgt spid="298"/>
                                        </p:tgtEl>
                                        <p:attrNameLst>
                                          <p:attrName>ppt_h</p:attrName>
                                        </p:attrNameLst>
                                      </p:cBhvr>
                                      <p:tavLst>
                                        <p:tav tm="0">
                                          <p:val>
                                            <p:fltVal val="0"/>
                                          </p:val>
                                        </p:tav>
                                        <p:tav tm="100000">
                                          <p:val>
                                            <p:strVal val="#ppt_h"/>
                                          </p:val>
                                        </p:tav>
                                      </p:tavLst>
                                    </p:anim>
                                    <p:animEffect transition="in" filter="fade">
                                      <p:cBhvr>
                                        <p:cTn id="224" dur="500"/>
                                        <p:tgtEl>
                                          <p:spTgt spid="298"/>
                                        </p:tgtEl>
                                      </p:cBhvr>
                                    </p:animEffect>
                                  </p:childTnLst>
                                </p:cTn>
                              </p:par>
                              <p:par>
                                <p:cTn id="225" presetID="53" presetClass="entr" presetSubtype="16" fill="hold" grpId="0" nodeType="withEffect">
                                  <p:stCondLst>
                                    <p:cond delay="2000"/>
                                  </p:stCondLst>
                                  <p:childTnLst>
                                    <p:set>
                                      <p:cBhvr>
                                        <p:cTn id="226" dur="1" fill="hold">
                                          <p:stCondLst>
                                            <p:cond delay="0"/>
                                          </p:stCondLst>
                                        </p:cTn>
                                        <p:tgtEl>
                                          <p:spTgt spid="299"/>
                                        </p:tgtEl>
                                        <p:attrNameLst>
                                          <p:attrName>style.visibility</p:attrName>
                                        </p:attrNameLst>
                                      </p:cBhvr>
                                      <p:to>
                                        <p:strVal val="visible"/>
                                      </p:to>
                                    </p:set>
                                    <p:anim calcmode="lin" valueType="num">
                                      <p:cBhvr>
                                        <p:cTn id="227" dur="500" fill="hold"/>
                                        <p:tgtEl>
                                          <p:spTgt spid="299"/>
                                        </p:tgtEl>
                                        <p:attrNameLst>
                                          <p:attrName>ppt_w</p:attrName>
                                        </p:attrNameLst>
                                      </p:cBhvr>
                                      <p:tavLst>
                                        <p:tav tm="0">
                                          <p:val>
                                            <p:fltVal val="0"/>
                                          </p:val>
                                        </p:tav>
                                        <p:tav tm="100000">
                                          <p:val>
                                            <p:strVal val="#ppt_w"/>
                                          </p:val>
                                        </p:tav>
                                      </p:tavLst>
                                    </p:anim>
                                    <p:anim calcmode="lin" valueType="num">
                                      <p:cBhvr>
                                        <p:cTn id="228" dur="500" fill="hold"/>
                                        <p:tgtEl>
                                          <p:spTgt spid="299"/>
                                        </p:tgtEl>
                                        <p:attrNameLst>
                                          <p:attrName>ppt_h</p:attrName>
                                        </p:attrNameLst>
                                      </p:cBhvr>
                                      <p:tavLst>
                                        <p:tav tm="0">
                                          <p:val>
                                            <p:fltVal val="0"/>
                                          </p:val>
                                        </p:tav>
                                        <p:tav tm="100000">
                                          <p:val>
                                            <p:strVal val="#ppt_h"/>
                                          </p:val>
                                        </p:tav>
                                      </p:tavLst>
                                    </p:anim>
                                    <p:animEffect transition="in" filter="fade">
                                      <p:cBhvr>
                                        <p:cTn id="229" dur="500"/>
                                        <p:tgtEl>
                                          <p:spTgt spid="299"/>
                                        </p:tgtEl>
                                      </p:cBhvr>
                                    </p:animEffect>
                                  </p:childTnLst>
                                </p:cTn>
                              </p:par>
                              <p:par>
                                <p:cTn id="230" presetID="53" presetClass="entr" presetSubtype="16" fill="hold" grpId="0" nodeType="withEffect">
                                  <p:stCondLst>
                                    <p:cond delay="2000"/>
                                  </p:stCondLst>
                                  <p:childTnLst>
                                    <p:set>
                                      <p:cBhvr>
                                        <p:cTn id="231" dur="1" fill="hold">
                                          <p:stCondLst>
                                            <p:cond delay="0"/>
                                          </p:stCondLst>
                                        </p:cTn>
                                        <p:tgtEl>
                                          <p:spTgt spid="300"/>
                                        </p:tgtEl>
                                        <p:attrNameLst>
                                          <p:attrName>style.visibility</p:attrName>
                                        </p:attrNameLst>
                                      </p:cBhvr>
                                      <p:to>
                                        <p:strVal val="visible"/>
                                      </p:to>
                                    </p:set>
                                    <p:anim calcmode="lin" valueType="num">
                                      <p:cBhvr>
                                        <p:cTn id="232" dur="500" fill="hold"/>
                                        <p:tgtEl>
                                          <p:spTgt spid="300"/>
                                        </p:tgtEl>
                                        <p:attrNameLst>
                                          <p:attrName>ppt_w</p:attrName>
                                        </p:attrNameLst>
                                      </p:cBhvr>
                                      <p:tavLst>
                                        <p:tav tm="0">
                                          <p:val>
                                            <p:fltVal val="0"/>
                                          </p:val>
                                        </p:tav>
                                        <p:tav tm="100000">
                                          <p:val>
                                            <p:strVal val="#ppt_w"/>
                                          </p:val>
                                        </p:tav>
                                      </p:tavLst>
                                    </p:anim>
                                    <p:anim calcmode="lin" valueType="num">
                                      <p:cBhvr>
                                        <p:cTn id="233" dur="500" fill="hold"/>
                                        <p:tgtEl>
                                          <p:spTgt spid="300"/>
                                        </p:tgtEl>
                                        <p:attrNameLst>
                                          <p:attrName>ppt_h</p:attrName>
                                        </p:attrNameLst>
                                      </p:cBhvr>
                                      <p:tavLst>
                                        <p:tav tm="0">
                                          <p:val>
                                            <p:fltVal val="0"/>
                                          </p:val>
                                        </p:tav>
                                        <p:tav tm="100000">
                                          <p:val>
                                            <p:strVal val="#ppt_h"/>
                                          </p:val>
                                        </p:tav>
                                      </p:tavLst>
                                    </p:anim>
                                    <p:animEffect transition="in" filter="fade">
                                      <p:cBhvr>
                                        <p:cTn id="234" dur="500"/>
                                        <p:tgtEl>
                                          <p:spTgt spid="300"/>
                                        </p:tgtEl>
                                      </p:cBhvr>
                                    </p:animEffect>
                                  </p:childTnLst>
                                </p:cTn>
                              </p:par>
                              <p:par>
                                <p:cTn id="235" presetID="53" presetClass="entr" presetSubtype="16" fill="hold" grpId="0" nodeType="withEffect">
                                  <p:stCondLst>
                                    <p:cond delay="2000"/>
                                  </p:stCondLst>
                                  <p:childTnLst>
                                    <p:set>
                                      <p:cBhvr>
                                        <p:cTn id="236" dur="1" fill="hold">
                                          <p:stCondLst>
                                            <p:cond delay="0"/>
                                          </p:stCondLst>
                                        </p:cTn>
                                        <p:tgtEl>
                                          <p:spTgt spid="301"/>
                                        </p:tgtEl>
                                        <p:attrNameLst>
                                          <p:attrName>style.visibility</p:attrName>
                                        </p:attrNameLst>
                                      </p:cBhvr>
                                      <p:to>
                                        <p:strVal val="visible"/>
                                      </p:to>
                                    </p:set>
                                    <p:anim calcmode="lin" valueType="num">
                                      <p:cBhvr>
                                        <p:cTn id="237" dur="500" fill="hold"/>
                                        <p:tgtEl>
                                          <p:spTgt spid="301"/>
                                        </p:tgtEl>
                                        <p:attrNameLst>
                                          <p:attrName>ppt_w</p:attrName>
                                        </p:attrNameLst>
                                      </p:cBhvr>
                                      <p:tavLst>
                                        <p:tav tm="0">
                                          <p:val>
                                            <p:fltVal val="0"/>
                                          </p:val>
                                        </p:tav>
                                        <p:tav tm="100000">
                                          <p:val>
                                            <p:strVal val="#ppt_w"/>
                                          </p:val>
                                        </p:tav>
                                      </p:tavLst>
                                    </p:anim>
                                    <p:anim calcmode="lin" valueType="num">
                                      <p:cBhvr>
                                        <p:cTn id="238" dur="500" fill="hold"/>
                                        <p:tgtEl>
                                          <p:spTgt spid="301"/>
                                        </p:tgtEl>
                                        <p:attrNameLst>
                                          <p:attrName>ppt_h</p:attrName>
                                        </p:attrNameLst>
                                      </p:cBhvr>
                                      <p:tavLst>
                                        <p:tav tm="0">
                                          <p:val>
                                            <p:fltVal val="0"/>
                                          </p:val>
                                        </p:tav>
                                        <p:tav tm="100000">
                                          <p:val>
                                            <p:strVal val="#ppt_h"/>
                                          </p:val>
                                        </p:tav>
                                      </p:tavLst>
                                    </p:anim>
                                    <p:animEffect transition="in" filter="fade">
                                      <p:cBhvr>
                                        <p:cTn id="239" dur="500"/>
                                        <p:tgtEl>
                                          <p:spTgt spid="301"/>
                                        </p:tgtEl>
                                      </p:cBhvr>
                                    </p:animEffect>
                                  </p:childTnLst>
                                </p:cTn>
                              </p:par>
                              <p:par>
                                <p:cTn id="240" presetID="53" presetClass="entr" presetSubtype="16" fill="hold" grpId="0" nodeType="withEffect">
                                  <p:stCondLst>
                                    <p:cond delay="2000"/>
                                  </p:stCondLst>
                                  <p:childTnLst>
                                    <p:set>
                                      <p:cBhvr>
                                        <p:cTn id="241" dur="1" fill="hold">
                                          <p:stCondLst>
                                            <p:cond delay="0"/>
                                          </p:stCondLst>
                                        </p:cTn>
                                        <p:tgtEl>
                                          <p:spTgt spid="302"/>
                                        </p:tgtEl>
                                        <p:attrNameLst>
                                          <p:attrName>style.visibility</p:attrName>
                                        </p:attrNameLst>
                                      </p:cBhvr>
                                      <p:to>
                                        <p:strVal val="visible"/>
                                      </p:to>
                                    </p:set>
                                    <p:anim calcmode="lin" valueType="num">
                                      <p:cBhvr>
                                        <p:cTn id="242" dur="500" fill="hold"/>
                                        <p:tgtEl>
                                          <p:spTgt spid="302"/>
                                        </p:tgtEl>
                                        <p:attrNameLst>
                                          <p:attrName>ppt_w</p:attrName>
                                        </p:attrNameLst>
                                      </p:cBhvr>
                                      <p:tavLst>
                                        <p:tav tm="0">
                                          <p:val>
                                            <p:fltVal val="0"/>
                                          </p:val>
                                        </p:tav>
                                        <p:tav tm="100000">
                                          <p:val>
                                            <p:strVal val="#ppt_w"/>
                                          </p:val>
                                        </p:tav>
                                      </p:tavLst>
                                    </p:anim>
                                    <p:anim calcmode="lin" valueType="num">
                                      <p:cBhvr>
                                        <p:cTn id="243" dur="500" fill="hold"/>
                                        <p:tgtEl>
                                          <p:spTgt spid="302"/>
                                        </p:tgtEl>
                                        <p:attrNameLst>
                                          <p:attrName>ppt_h</p:attrName>
                                        </p:attrNameLst>
                                      </p:cBhvr>
                                      <p:tavLst>
                                        <p:tav tm="0">
                                          <p:val>
                                            <p:fltVal val="0"/>
                                          </p:val>
                                        </p:tav>
                                        <p:tav tm="100000">
                                          <p:val>
                                            <p:strVal val="#ppt_h"/>
                                          </p:val>
                                        </p:tav>
                                      </p:tavLst>
                                    </p:anim>
                                    <p:animEffect transition="in" filter="fade">
                                      <p:cBhvr>
                                        <p:cTn id="244" dur="500"/>
                                        <p:tgtEl>
                                          <p:spTgt spid="302"/>
                                        </p:tgtEl>
                                      </p:cBhvr>
                                    </p:animEffect>
                                  </p:childTnLst>
                                </p:cTn>
                              </p:par>
                              <p:par>
                                <p:cTn id="245" presetID="53" presetClass="entr" presetSubtype="16" fill="hold" grpId="0" nodeType="withEffect">
                                  <p:stCondLst>
                                    <p:cond delay="2000"/>
                                  </p:stCondLst>
                                  <p:childTnLst>
                                    <p:set>
                                      <p:cBhvr>
                                        <p:cTn id="246" dur="1" fill="hold">
                                          <p:stCondLst>
                                            <p:cond delay="0"/>
                                          </p:stCondLst>
                                        </p:cTn>
                                        <p:tgtEl>
                                          <p:spTgt spid="303"/>
                                        </p:tgtEl>
                                        <p:attrNameLst>
                                          <p:attrName>style.visibility</p:attrName>
                                        </p:attrNameLst>
                                      </p:cBhvr>
                                      <p:to>
                                        <p:strVal val="visible"/>
                                      </p:to>
                                    </p:set>
                                    <p:anim calcmode="lin" valueType="num">
                                      <p:cBhvr>
                                        <p:cTn id="247" dur="500" fill="hold"/>
                                        <p:tgtEl>
                                          <p:spTgt spid="303"/>
                                        </p:tgtEl>
                                        <p:attrNameLst>
                                          <p:attrName>ppt_w</p:attrName>
                                        </p:attrNameLst>
                                      </p:cBhvr>
                                      <p:tavLst>
                                        <p:tav tm="0">
                                          <p:val>
                                            <p:fltVal val="0"/>
                                          </p:val>
                                        </p:tav>
                                        <p:tav tm="100000">
                                          <p:val>
                                            <p:strVal val="#ppt_w"/>
                                          </p:val>
                                        </p:tav>
                                      </p:tavLst>
                                    </p:anim>
                                    <p:anim calcmode="lin" valueType="num">
                                      <p:cBhvr>
                                        <p:cTn id="248" dur="500" fill="hold"/>
                                        <p:tgtEl>
                                          <p:spTgt spid="303"/>
                                        </p:tgtEl>
                                        <p:attrNameLst>
                                          <p:attrName>ppt_h</p:attrName>
                                        </p:attrNameLst>
                                      </p:cBhvr>
                                      <p:tavLst>
                                        <p:tav tm="0">
                                          <p:val>
                                            <p:fltVal val="0"/>
                                          </p:val>
                                        </p:tav>
                                        <p:tav tm="100000">
                                          <p:val>
                                            <p:strVal val="#ppt_h"/>
                                          </p:val>
                                        </p:tav>
                                      </p:tavLst>
                                    </p:anim>
                                    <p:animEffect transition="in" filter="fade">
                                      <p:cBhvr>
                                        <p:cTn id="249" dur="500"/>
                                        <p:tgtEl>
                                          <p:spTgt spid="303"/>
                                        </p:tgtEl>
                                      </p:cBhvr>
                                    </p:animEffect>
                                  </p:childTnLst>
                                </p:cTn>
                              </p:par>
                              <p:par>
                                <p:cTn id="250" presetID="53" presetClass="entr" presetSubtype="16" fill="hold" grpId="0" nodeType="withEffect">
                                  <p:stCondLst>
                                    <p:cond delay="2000"/>
                                  </p:stCondLst>
                                  <p:childTnLst>
                                    <p:set>
                                      <p:cBhvr>
                                        <p:cTn id="251" dur="1" fill="hold">
                                          <p:stCondLst>
                                            <p:cond delay="0"/>
                                          </p:stCondLst>
                                        </p:cTn>
                                        <p:tgtEl>
                                          <p:spTgt spid="304"/>
                                        </p:tgtEl>
                                        <p:attrNameLst>
                                          <p:attrName>style.visibility</p:attrName>
                                        </p:attrNameLst>
                                      </p:cBhvr>
                                      <p:to>
                                        <p:strVal val="visible"/>
                                      </p:to>
                                    </p:set>
                                    <p:anim calcmode="lin" valueType="num">
                                      <p:cBhvr>
                                        <p:cTn id="252" dur="500" fill="hold"/>
                                        <p:tgtEl>
                                          <p:spTgt spid="304"/>
                                        </p:tgtEl>
                                        <p:attrNameLst>
                                          <p:attrName>ppt_w</p:attrName>
                                        </p:attrNameLst>
                                      </p:cBhvr>
                                      <p:tavLst>
                                        <p:tav tm="0">
                                          <p:val>
                                            <p:fltVal val="0"/>
                                          </p:val>
                                        </p:tav>
                                        <p:tav tm="100000">
                                          <p:val>
                                            <p:strVal val="#ppt_w"/>
                                          </p:val>
                                        </p:tav>
                                      </p:tavLst>
                                    </p:anim>
                                    <p:anim calcmode="lin" valueType="num">
                                      <p:cBhvr>
                                        <p:cTn id="253" dur="500" fill="hold"/>
                                        <p:tgtEl>
                                          <p:spTgt spid="304"/>
                                        </p:tgtEl>
                                        <p:attrNameLst>
                                          <p:attrName>ppt_h</p:attrName>
                                        </p:attrNameLst>
                                      </p:cBhvr>
                                      <p:tavLst>
                                        <p:tav tm="0">
                                          <p:val>
                                            <p:fltVal val="0"/>
                                          </p:val>
                                        </p:tav>
                                        <p:tav tm="100000">
                                          <p:val>
                                            <p:strVal val="#ppt_h"/>
                                          </p:val>
                                        </p:tav>
                                      </p:tavLst>
                                    </p:anim>
                                    <p:animEffect transition="in" filter="fade">
                                      <p:cBhvr>
                                        <p:cTn id="254" dur="500"/>
                                        <p:tgtEl>
                                          <p:spTgt spid="304"/>
                                        </p:tgtEl>
                                      </p:cBhvr>
                                    </p:animEffect>
                                  </p:childTnLst>
                                </p:cTn>
                              </p:par>
                              <p:par>
                                <p:cTn id="255" presetID="53" presetClass="entr" presetSubtype="16" fill="hold" grpId="0" nodeType="withEffect">
                                  <p:stCondLst>
                                    <p:cond delay="2000"/>
                                  </p:stCondLst>
                                  <p:childTnLst>
                                    <p:set>
                                      <p:cBhvr>
                                        <p:cTn id="256" dur="1" fill="hold">
                                          <p:stCondLst>
                                            <p:cond delay="0"/>
                                          </p:stCondLst>
                                        </p:cTn>
                                        <p:tgtEl>
                                          <p:spTgt spid="305"/>
                                        </p:tgtEl>
                                        <p:attrNameLst>
                                          <p:attrName>style.visibility</p:attrName>
                                        </p:attrNameLst>
                                      </p:cBhvr>
                                      <p:to>
                                        <p:strVal val="visible"/>
                                      </p:to>
                                    </p:set>
                                    <p:anim calcmode="lin" valueType="num">
                                      <p:cBhvr>
                                        <p:cTn id="257" dur="500" fill="hold"/>
                                        <p:tgtEl>
                                          <p:spTgt spid="305"/>
                                        </p:tgtEl>
                                        <p:attrNameLst>
                                          <p:attrName>ppt_w</p:attrName>
                                        </p:attrNameLst>
                                      </p:cBhvr>
                                      <p:tavLst>
                                        <p:tav tm="0">
                                          <p:val>
                                            <p:fltVal val="0"/>
                                          </p:val>
                                        </p:tav>
                                        <p:tav tm="100000">
                                          <p:val>
                                            <p:strVal val="#ppt_w"/>
                                          </p:val>
                                        </p:tav>
                                      </p:tavLst>
                                    </p:anim>
                                    <p:anim calcmode="lin" valueType="num">
                                      <p:cBhvr>
                                        <p:cTn id="258" dur="500" fill="hold"/>
                                        <p:tgtEl>
                                          <p:spTgt spid="305"/>
                                        </p:tgtEl>
                                        <p:attrNameLst>
                                          <p:attrName>ppt_h</p:attrName>
                                        </p:attrNameLst>
                                      </p:cBhvr>
                                      <p:tavLst>
                                        <p:tav tm="0">
                                          <p:val>
                                            <p:fltVal val="0"/>
                                          </p:val>
                                        </p:tav>
                                        <p:tav tm="100000">
                                          <p:val>
                                            <p:strVal val="#ppt_h"/>
                                          </p:val>
                                        </p:tav>
                                      </p:tavLst>
                                    </p:anim>
                                    <p:animEffect transition="in" filter="fade">
                                      <p:cBhvr>
                                        <p:cTn id="259" dur="500"/>
                                        <p:tgtEl>
                                          <p:spTgt spid="305"/>
                                        </p:tgtEl>
                                      </p:cBhvr>
                                    </p:animEffect>
                                  </p:childTnLst>
                                </p:cTn>
                              </p:par>
                              <p:par>
                                <p:cTn id="260" presetID="53" presetClass="entr" presetSubtype="16" fill="hold" grpId="0" nodeType="withEffect">
                                  <p:stCondLst>
                                    <p:cond delay="2000"/>
                                  </p:stCondLst>
                                  <p:childTnLst>
                                    <p:set>
                                      <p:cBhvr>
                                        <p:cTn id="261" dur="1" fill="hold">
                                          <p:stCondLst>
                                            <p:cond delay="0"/>
                                          </p:stCondLst>
                                        </p:cTn>
                                        <p:tgtEl>
                                          <p:spTgt spid="306"/>
                                        </p:tgtEl>
                                        <p:attrNameLst>
                                          <p:attrName>style.visibility</p:attrName>
                                        </p:attrNameLst>
                                      </p:cBhvr>
                                      <p:to>
                                        <p:strVal val="visible"/>
                                      </p:to>
                                    </p:set>
                                    <p:anim calcmode="lin" valueType="num">
                                      <p:cBhvr>
                                        <p:cTn id="262" dur="500" fill="hold"/>
                                        <p:tgtEl>
                                          <p:spTgt spid="306"/>
                                        </p:tgtEl>
                                        <p:attrNameLst>
                                          <p:attrName>ppt_w</p:attrName>
                                        </p:attrNameLst>
                                      </p:cBhvr>
                                      <p:tavLst>
                                        <p:tav tm="0">
                                          <p:val>
                                            <p:fltVal val="0"/>
                                          </p:val>
                                        </p:tav>
                                        <p:tav tm="100000">
                                          <p:val>
                                            <p:strVal val="#ppt_w"/>
                                          </p:val>
                                        </p:tav>
                                      </p:tavLst>
                                    </p:anim>
                                    <p:anim calcmode="lin" valueType="num">
                                      <p:cBhvr>
                                        <p:cTn id="263" dur="500" fill="hold"/>
                                        <p:tgtEl>
                                          <p:spTgt spid="306"/>
                                        </p:tgtEl>
                                        <p:attrNameLst>
                                          <p:attrName>ppt_h</p:attrName>
                                        </p:attrNameLst>
                                      </p:cBhvr>
                                      <p:tavLst>
                                        <p:tav tm="0">
                                          <p:val>
                                            <p:fltVal val="0"/>
                                          </p:val>
                                        </p:tav>
                                        <p:tav tm="100000">
                                          <p:val>
                                            <p:strVal val="#ppt_h"/>
                                          </p:val>
                                        </p:tav>
                                      </p:tavLst>
                                    </p:anim>
                                    <p:animEffect transition="in" filter="fade">
                                      <p:cBhvr>
                                        <p:cTn id="264"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6" grpId="0"/>
      <p:bldP spid="248" grpId="0"/>
      <p:bldP spid="249" grpId="0"/>
      <p:bldP spid="250" grpId="0"/>
      <p:bldP spid="251" grpId="0"/>
      <p:bldP spid="252" grpId="0"/>
      <p:bldP spid="253" grpId="0"/>
      <p:bldP spid="254" grpId="0"/>
      <p:bldP spid="255" grpId="0"/>
      <p:bldP spid="261" grpId="0" animBg="1"/>
      <p:bldP spid="263" grpId="0"/>
      <p:bldP spid="265" grpId="0"/>
      <p:bldP spid="266" grpId="0"/>
      <p:bldP spid="267" grpId="0"/>
      <p:bldP spid="268" grpId="0"/>
      <p:bldP spid="269" grpId="0"/>
      <p:bldP spid="270" grpId="0"/>
      <p:bldP spid="271" grpId="0"/>
      <p:bldP spid="272" grpId="0"/>
      <p:bldP spid="278" grpId="0" animBg="1"/>
      <p:bldP spid="280" grpId="0"/>
      <p:bldP spid="282" grpId="0"/>
      <p:bldP spid="283" grpId="0"/>
      <p:bldP spid="284" grpId="0"/>
      <p:bldP spid="285" grpId="0"/>
      <p:bldP spid="286" grpId="0"/>
      <p:bldP spid="287" grpId="0"/>
      <p:bldP spid="288" grpId="0"/>
      <p:bldP spid="289" grpId="0"/>
      <p:bldP spid="295" grpId="0" animBg="1"/>
      <p:bldP spid="297" grpId="0"/>
      <p:bldP spid="299" grpId="0"/>
      <p:bldP spid="300" grpId="0"/>
      <p:bldP spid="301" grpId="0"/>
      <p:bldP spid="302" grpId="0"/>
      <p:bldP spid="303" grpId="0"/>
      <p:bldP spid="304" grpId="0"/>
      <p:bldP spid="305" grpId="0"/>
      <p:bldP spid="3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3" cstate="print">
            <a:extLst>
              <a:ext uri="{28A0092B-C50C-407E-A947-70E740481C1C}">
                <a14:useLocalDpi xmlns:a14="http://schemas.microsoft.com/office/drawing/2010/main" val="0"/>
              </a:ext>
            </a:extLst>
          </a:blip>
          <a:srcRect l="23419"/>
          <a:stretch>
            <a:fillRect/>
          </a:stretch>
        </p:blipFill>
        <p:spPr>
          <a:xfrm>
            <a:off x="0" y="0"/>
            <a:ext cx="9144000" cy="5143500"/>
          </a:xfrm>
          <a:prstGeom prst="rect">
            <a:avLst/>
          </a:prstGeom>
        </p:spPr>
      </p:pic>
      <p:pic>
        <p:nvPicPr>
          <p:cNvPr id="2" name="图片 1"/>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2099" y="241332"/>
            <a:ext cx="2658575" cy="711168"/>
          </a:xfrm>
          <a:prstGeom prst="rect">
            <a:avLst/>
          </a:prstGeom>
        </p:spPr>
      </p:pic>
      <p:sp>
        <p:nvSpPr>
          <p:cNvPr id="12" name="MH_Others_1"/>
          <p:cNvSpPr/>
          <p:nvPr>
            <p:custDataLst>
              <p:tags r:id="rId1"/>
            </p:custDataLst>
          </p:nvPr>
        </p:nvSpPr>
        <p:spPr>
          <a:xfrm rot="16200000">
            <a:off x="-100038" y="2388972"/>
            <a:ext cx="2595056" cy="450659"/>
          </a:xfrm>
          <a:prstGeom prst="rect">
            <a:avLst/>
          </a:prstGeom>
        </p:spPr>
        <p:txBody>
          <a:bodyPr wrap="none" anchor="ctr" anchorCtr="0">
            <a:noAutofit/>
          </a:bodyPr>
          <a:lstStyle/>
          <a:p>
            <a:pPr algn="ctr">
              <a:defRPr/>
            </a:pPr>
            <a:r>
              <a:rPr lang="en-US" altLang="zh-CN" sz="2400" b="1" spc="375"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CONTENTS</a:t>
            </a:r>
            <a:endParaRPr lang="zh-CN" altLang="en-US" sz="2400" b="1" spc="375"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MH_Others_2"/>
          <p:cNvSpPr txBox="1">
            <a:spLocks noChangeArrowheads="1"/>
          </p:cNvSpPr>
          <p:nvPr>
            <p:custDataLst>
              <p:tags r:id="rId2"/>
            </p:custDataLst>
          </p:nvPr>
        </p:nvSpPr>
        <p:spPr bwMode="auto">
          <a:xfrm>
            <a:off x="1316847" y="2160676"/>
            <a:ext cx="417909"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500" b="1">
                <a:solidFill>
                  <a:schemeClr val="bg1"/>
                </a:solidFill>
                <a:latin typeface="微软雅黑" panose="020B0503020204020204" pitchFamily="34" charset="-122"/>
                <a:ea typeface="微软雅黑" panose="020B0503020204020204" pitchFamily="34" charset="-122"/>
              </a:rPr>
              <a:t>目录</a:t>
            </a:r>
          </a:p>
        </p:txBody>
      </p:sp>
      <p:sp>
        <p:nvSpPr>
          <p:cNvPr id="14" name="MH_Entry_1">
            <a:hlinkClick r:id="rId16" action="ppaction://hlinksldjump"/>
          </p:cNvPr>
          <p:cNvSpPr/>
          <p:nvPr>
            <p:custDataLst>
              <p:tags r:id="rId3"/>
            </p:custDataLst>
          </p:nvPr>
        </p:nvSpPr>
        <p:spPr>
          <a:xfrm>
            <a:off x="3052274" y="1251926"/>
            <a:ext cx="3554185" cy="525415"/>
          </a:xfrm>
          <a:prstGeom prst="rect">
            <a:avLst/>
          </a:pr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2000" b="1" dirty="0">
                <a:solidFill>
                  <a:srgbClr val="C00000"/>
                </a:solidFill>
                <a:latin typeface="微软雅黑" panose="020B0503020204020204" pitchFamily="34" charset="-122"/>
                <a:ea typeface="微软雅黑" panose="020B0503020204020204" pitchFamily="34" charset="-122"/>
              </a:rPr>
              <a:t>此处输入您的文本</a:t>
            </a:r>
          </a:p>
        </p:txBody>
      </p:sp>
      <p:sp>
        <p:nvSpPr>
          <p:cNvPr id="15" name="MH_Number_1">
            <a:hlinkClick r:id="rId16" action="ppaction://hlinksldjump"/>
          </p:cNvPr>
          <p:cNvSpPr/>
          <p:nvPr>
            <p:custDataLst>
              <p:tags r:id="rId4"/>
            </p:custDataLst>
          </p:nvPr>
        </p:nvSpPr>
        <p:spPr>
          <a:xfrm>
            <a:off x="6081721" y="1068856"/>
            <a:ext cx="524738" cy="708485"/>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01</a:t>
            </a:r>
            <a:endParaRPr lang="zh-CN" altLang="en-US" sz="18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MH_Entry_2">
            <a:hlinkClick r:id="rId17" action="ppaction://hlinksldjump"/>
          </p:cNvPr>
          <p:cNvSpPr/>
          <p:nvPr>
            <p:custDataLst>
              <p:tags r:id="rId5"/>
            </p:custDataLst>
          </p:nvPr>
        </p:nvSpPr>
        <p:spPr>
          <a:xfrm>
            <a:off x="3052274" y="2117481"/>
            <a:ext cx="3554185" cy="525415"/>
          </a:xfrm>
          <a:prstGeom prst="rect">
            <a:avLst/>
          </a:pr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2000" b="1" dirty="0">
                <a:solidFill>
                  <a:srgbClr val="C00000"/>
                </a:solidFill>
                <a:latin typeface="微软雅黑" panose="020B0503020204020204" pitchFamily="34" charset="-122"/>
                <a:ea typeface="微软雅黑" panose="020B0503020204020204" pitchFamily="34" charset="-122"/>
              </a:rPr>
              <a:t>此处输入您的文本</a:t>
            </a:r>
          </a:p>
        </p:txBody>
      </p:sp>
      <p:sp>
        <p:nvSpPr>
          <p:cNvPr id="17" name="MH_Number_2">
            <a:hlinkClick r:id="rId17" action="ppaction://hlinksldjump"/>
          </p:cNvPr>
          <p:cNvSpPr/>
          <p:nvPr>
            <p:custDataLst>
              <p:tags r:id="rId6"/>
            </p:custDataLst>
          </p:nvPr>
        </p:nvSpPr>
        <p:spPr>
          <a:xfrm>
            <a:off x="6081721" y="1934411"/>
            <a:ext cx="524738" cy="708485"/>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02</a:t>
            </a:r>
            <a:endParaRPr lang="zh-CN" altLang="en-US" sz="18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MH_Entry_1">
            <a:hlinkClick r:id="rId16" action="ppaction://hlinksldjump"/>
          </p:cNvPr>
          <p:cNvSpPr/>
          <p:nvPr>
            <p:custDataLst>
              <p:tags r:id="rId7"/>
            </p:custDataLst>
          </p:nvPr>
        </p:nvSpPr>
        <p:spPr>
          <a:xfrm>
            <a:off x="3052274" y="3003080"/>
            <a:ext cx="3554185" cy="525415"/>
          </a:xfrm>
          <a:prstGeom prst="rect">
            <a:avLst/>
          </a:pr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2000" b="1" dirty="0">
                <a:solidFill>
                  <a:srgbClr val="C00000"/>
                </a:solidFill>
                <a:latin typeface="微软雅黑" panose="020B0503020204020204" pitchFamily="34" charset="-122"/>
                <a:ea typeface="微软雅黑" panose="020B0503020204020204" pitchFamily="34" charset="-122"/>
              </a:rPr>
              <a:t>此处输入您的文本</a:t>
            </a:r>
          </a:p>
        </p:txBody>
      </p:sp>
      <p:sp>
        <p:nvSpPr>
          <p:cNvPr id="21" name="MH_Number_1">
            <a:hlinkClick r:id="rId16" action="ppaction://hlinksldjump"/>
          </p:cNvPr>
          <p:cNvSpPr/>
          <p:nvPr>
            <p:custDataLst>
              <p:tags r:id="rId8"/>
            </p:custDataLst>
          </p:nvPr>
        </p:nvSpPr>
        <p:spPr>
          <a:xfrm>
            <a:off x="6081721" y="2820010"/>
            <a:ext cx="524738" cy="708485"/>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03</a:t>
            </a:r>
            <a:endParaRPr lang="zh-CN" altLang="en-US" sz="18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MH_Entry_2">
            <a:hlinkClick r:id="rId17" action="ppaction://hlinksldjump"/>
          </p:cNvPr>
          <p:cNvSpPr/>
          <p:nvPr>
            <p:custDataLst>
              <p:tags r:id="rId9"/>
            </p:custDataLst>
          </p:nvPr>
        </p:nvSpPr>
        <p:spPr>
          <a:xfrm>
            <a:off x="3052274" y="3868635"/>
            <a:ext cx="3554185" cy="525415"/>
          </a:xfrm>
          <a:prstGeom prst="rect">
            <a:avLst/>
          </a:pr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2000" b="1">
                <a:solidFill>
                  <a:srgbClr val="C00000"/>
                </a:solidFill>
                <a:latin typeface="微软雅黑" panose="020B0503020204020204" pitchFamily="34" charset="-122"/>
                <a:ea typeface="微软雅黑" panose="020B0503020204020204" pitchFamily="34" charset="-122"/>
              </a:rPr>
              <a:t>此处输入您的文本</a:t>
            </a:r>
          </a:p>
        </p:txBody>
      </p:sp>
      <p:sp>
        <p:nvSpPr>
          <p:cNvPr id="23" name="MH_Number_2">
            <a:hlinkClick r:id="rId17" action="ppaction://hlinksldjump"/>
          </p:cNvPr>
          <p:cNvSpPr/>
          <p:nvPr>
            <p:custDataLst>
              <p:tags r:id="rId10"/>
            </p:custDataLst>
          </p:nvPr>
        </p:nvSpPr>
        <p:spPr>
          <a:xfrm>
            <a:off x="6081721" y="3685565"/>
            <a:ext cx="524738" cy="708485"/>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04</a:t>
            </a:r>
            <a:endParaRPr lang="zh-CN" altLang="en-US" sz="18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500"/>
                                        <p:tgtEl>
                                          <p:spTgt spid="21"/>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500"/>
                                        <p:tgtEl>
                                          <p:spTgt spid="23"/>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6" grpId="0" animBg="1"/>
      <p:bldP spid="17" grpId="0" animBg="1"/>
      <p:bldP spid="20" grpId="0" animBg="1"/>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p:nvPr/>
        </p:nvSpPr>
        <p:spPr bwMode="auto">
          <a:xfrm rot="13500000">
            <a:off x="1320734" y="1826751"/>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1" name="Freeform 9"/>
          <p:cNvSpPr/>
          <p:nvPr/>
        </p:nvSpPr>
        <p:spPr bwMode="auto">
          <a:xfrm rot="13500000">
            <a:off x="3072679" y="1822724"/>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2" name="Freeform 9"/>
          <p:cNvSpPr/>
          <p:nvPr/>
        </p:nvSpPr>
        <p:spPr bwMode="auto">
          <a:xfrm rot="2700000">
            <a:off x="2194253" y="960352"/>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nvGrpSpPr>
          <p:cNvPr id="33" name="Group 10"/>
          <p:cNvGrpSpPr/>
          <p:nvPr/>
        </p:nvGrpSpPr>
        <p:grpSpPr>
          <a:xfrm>
            <a:off x="1486853" y="1963003"/>
            <a:ext cx="449289" cy="369195"/>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5" name="TextBox 34"/>
            <p:cNvSpPr txBox="1"/>
            <p:nvPr/>
          </p:nvSpPr>
          <p:spPr>
            <a:xfrm>
              <a:off x="7836195" y="3536805"/>
              <a:ext cx="599208" cy="33086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id-ID" sz="101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01</a:t>
              </a:r>
            </a:p>
          </p:txBody>
        </p:sp>
      </p:grpSp>
      <p:grpSp>
        <p:nvGrpSpPr>
          <p:cNvPr id="36" name="Group 13"/>
          <p:cNvGrpSpPr/>
          <p:nvPr/>
        </p:nvGrpSpPr>
        <p:grpSpPr>
          <a:xfrm>
            <a:off x="2768580" y="831466"/>
            <a:ext cx="449289" cy="369195"/>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4472C4">
                    <a:lumMod val="75000"/>
                  </a:srgbClr>
                </a:solidFill>
                <a:effectLst/>
                <a:uLnTx/>
                <a:uFillTx/>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3086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id-ID" sz="101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02</a:t>
              </a:r>
            </a:p>
          </p:txBody>
        </p:sp>
      </p:grpSp>
      <p:grpSp>
        <p:nvGrpSpPr>
          <p:cNvPr id="39" name="Group 16"/>
          <p:cNvGrpSpPr/>
          <p:nvPr/>
        </p:nvGrpSpPr>
        <p:grpSpPr>
          <a:xfrm>
            <a:off x="4082838" y="1970928"/>
            <a:ext cx="449289" cy="369195"/>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1" name="TextBox 40"/>
            <p:cNvSpPr txBox="1"/>
            <p:nvPr/>
          </p:nvSpPr>
          <p:spPr>
            <a:xfrm>
              <a:off x="10716797" y="5178591"/>
              <a:ext cx="599208" cy="33086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id-ID" sz="101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03</a:t>
              </a:r>
            </a:p>
          </p:txBody>
        </p:sp>
      </p:grpSp>
      <p:sp>
        <p:nvSpPr>
          <p:cNvPr id="44" name="Freeform 19"/>
          <p:cNvSpPr>
            <a:spLocks noEditPoints="1"/>
          </p:cNvSpPr>
          <p:nvPr/>
        </p:nvSpPr>
        <p:spPr bwMode="auto">
          <a:xfrm>
            <a:off x="2821280" y="1571688"/>
            <a:ext cx="343890" cy="332069"/>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55735B"/>
              </a:solidFill>
              <a:effectLst/>
              <a:uLnTx/>
              <a:uFillTx/>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1952578" y="2553319"/>
            <a:ext cx="332070" cy="251470"/>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nvGrpSpPr>
          <p:cNvPr id="46" name="Group 24"/>
          <p:cNvGrpSpPr/>
          <p:nvPr/>
        </p:nvGrpSpPr>
        <p:grpSpPr>
          <a:xfrm>
            <a:off x="3702128" y="2511882"/>
            <a:ext cx="338517" cy="332070"/>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sp>
        <p:nvSpPr>
          <p:cNvPr id="51" name="椭圆 50"/>
          <p:cNvSpPr/>
          <p:nvPr/>
        </p:nvSpPr>
        <p:spPr>
          <a:xfrm>
            <a:off x="5074379" y="1433049"/>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rPr>
              <a:t>1</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endParaRPr>
          </a:p>
        </p:txBody>
      </p:sp>
      <p:sp>
        <p:nvSpPr>
          <p:cNvPr id="52" name="椭圆 51"/>
          <p:cNvSpPr/>
          <p:nvPr/>
        </p:nvSpPr>
        <p:spPr>
          <a:xfrm>
            <a:off x="5074380" y="1972968"/>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rPr>
              <a:t>2</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endParaRPr>
          </a:p>
        </p:txBody>
      </p:sp>
      <p:sp>
        <p:nvSpPr>
          <p:cNvPr id="53" name="椭圆 52"/>
          <p:cNvSpPr/>
          <p:nvPr/>
        </p:nvSpPr>
        <p:spPr>
          <a:xfrm>
            <a:off x="5074380" y="2525484"/>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rPr>
              <a:t>3</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endParaRPr>
          </a:p>
        </p:txBody>
      </p:sp>
      <p:sp>
        <p:nvSpPr>
          <p:cNvPr id="54" name="标题 11"/>
          <p:cNvSpPr txBox="1"/>
          <p:nvPr/>
        </p:nvSpPr>
        <p:spPr>
          <a:xfrm>
            <a:off x="5506734" y="148415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55" name="标题 11"/>
          <p:cNvSpPr txBox="1"/>
          <p:nvPr/>
        </p:nvSpPr>
        <p:spPr>
          <a:xfrm>
            <a:off x="5506735" y="202407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56" name="标题 11"/>
          <p:cNvSpPr txBox="1"/>
          <p:nvPr/>
        </p:nvSpPr>
        <p:spPr>
          <a:xfrm>
            <a:off x="5506735" y="2576595"/>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74" name="TextBox 73"/>
          <p:cNvSpPr txBox="1"/>
          <p:nvPr/>
        </p:nvSpPr>
        <p:spPr>
          <a:xfrm>
            <a:off x="1575447" y="4030838"/>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5" name="TextBox 74"/>
          <p:cNvSpPr txBox="1"/>
          <p:nvPr/>
        </p:nvSpPr>
        <p:spPr>
          <a:xfrm>
            <a:off x="3891766" y="3704710"/>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l="23419"/>
          <a:stretch>
            <a:fillRect/>
          </a:stretch>
        </p:blipFill>
        <p:spPr>
          <a:xfrm>
            <a:off x="0" y="0"/>
            <a:ext cx="9144000" cy="5143500"/>
          </a:xfrm>
          <a:prstGeom prst="rect">
            <a:avLst/>
          </a:prstGeom>
        </p:spPr>
      </p:pic>
      <p:pic>
        <p:nvPicPr>
          <p:cNvPr id="2" name="图片 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2099" y="241332"/>
            <a:ext cx="2658575" cy="711168"/>
          </a:xfrm>
          <a:prstGeom prst="rect">
            <a:avLst/>
          </a:prstGeom>
        </p:spPr>
      </p:pic>
      <p:sp>
        <p:nvSpPr>
          <p:cNvPr id="12" name="MH_Others_1"/>
          <p:cNvSpPr/>
          <p:nvPr>
            <p:custDataLst>
              <p:tags r:id="rId1"/>
            </p:custDataLst>
          </p:nvPr>
        </p:nvSpPr>
        <p:spPr>
          <a:xfrm rot="16200000">
            <a:off x="-480047" y="2452475"/>
            <a:ext cx="2595056" cy="450659"/>
          </a:xfrm>
          <a:prstGeom prst="rect">
            <a:avLst/>
          </a:prstGeom>
        </p:spPr>
        <p:txBody>
          <a:bodyPr wrap="none" anchor="ctr" anchorCtr="0">
            <a:noAutofit/>
          </a:bodyPr>
          <a:lstStyle/>
          <a:p>
            <a:pPr algn="ctr">
              <a:defRPr/>
            </a:pPr>
            <a:r>
              <a:rPr lang="en-US" altLang="zh-CN" sz="2400" b="1" spc="375"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CONTENTS</a:t>
            </a:r>
            <a:endParaRPr lang="zh-CN" altLang="en-US" sz="2400" b="1" spc="375"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MH_Others_2"/>
          <p:cNvSpPr txBox="1">
            <a:spLocks noChangeArrowheads="1"/>
          </p:cNvSpPr>
          <p:nvPr>
            <p:custDataLst>
              <p:tags r:id="rId2"/>
            </p:custDataLst>
          </p:nvPr>
        </p:nvSpPr>
        <p:spPr bwMode="auto">
          <a:xfrm>
            <a:off x="1042811" y="2224179"/>
            <a:ext cx="417909"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过渡页</a:t>
            </a:r>
          </a:p>
        </p:txBody>
      </p:sp>
      <p:sp>
        <p:nvSpPr>
          <p:cNvPr id="14" name="MH_Entry_1">
            <a:hlinkClick r:id="rId10" action="ppaction://hlinksldjump"/>
          </p:cNvPr>
          <p:cNvSpPr/>
          <p:nvPr>
            <p:custDataLst>
              <p:tags r:id="rId3"/>
            </p:custDataLst>
          </p:nvPr>
        </p:nvSpPr>
        <p:spPr>
          <a:xfrm>
            <a:off x="2052868" y="2363893"/>
            <a:ext cx="6431761" cy="950807"/>
          </a:xfrm>
          <a:prstGeom prst="rect">
            <a:avLst/>
          </a:pr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3600" b="1" dirty="0">
                <a:solidFill>
                  <a:srgbClr val="C00000"/>
                </a:solidFill>
                <a:latin typeface="微软雅黑" panose="020B0503020204020204" pitchFamily="34" charset="-122"/>
                <a:ea typeface="微软雅黑" panose="020B0503020204020204" pitchFamily="34" charset="-122"/>
              </a:rPr>
              <a:t>此处输入您的文本</a:t>
            </a:r>
          </a:p>
        </p:txBody>
      </p:sp>
      <p:sp>
        <p:nvSpPr>
          <p:cNvPr id="15" name="MH_Number_1">
            <a:hlinkClick r:id="rId10" action="ppaction://hlinksldjump"/>
          </p:cNvPr>
          <p:cNvSpPr/>
          <p:nvPr>
            <p:custDataLst>
              <p:tags r:id="rId4"/>
            </p:custDataLst>
          </p:nvPr>
        </p:nvSpPr>
        <p:spPr>
          <a:xfrm>
            <a:off x="7535047" y="2032604"/>
            <a:ext cx="949582" cy="1282096"/>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04</a:t>
            </a:r>
            <a:endParaRPr lang="zh-CN" altLang="en-US" sz="40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1548452" y="2463767"/>
            <a:ext cx="1863481" cy="18634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21" name="椭圆 20"/>
          <p:cNvSpPr/>
          <p:nvPr/>
        </p:nvSpPr>
        <p:spPr>
          <a:xfrm>
            <a:off x="3762121" y="1059976"/>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rPr>
              <a:t>1</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endParaRPr>
          </a:p>
        </p:txBody>
      </p:sp>
      <p:cxnSp>
        <p:nvCxnSpPr>
          <p:cNvPr id="22" name="直接连接符 21"/>
          <p:cNvCxnSpPr/>
          <p:nvPr/>
        </p:nvCxnSpPr>
        <p:spPr>
          <a:xfrm>
            <a:off x="4194862" y="128854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27741" y="324044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rPr>
              <a:t>市场推广方案</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ndParaRPr>
          </a:p>
        </p:txBody>
      </p:sp>
      <p:sp>
        <p:nvSpPr>
          <p:cNvPr id="24" name="椭圆 23"/>
          <p:cNvSpPr/>
          <p:nvPr/>
        </p:nvSpPr>
        <p:spPr>
          <a:xfrm>
            <a:off x="1548452" y="951992"/>
            <a:ext cx="1863481" cy="186348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25" name="KSO_Shape"/>
          <p:cNvSpPr/>
          <p:nvPr/>
        </p:nvSpPr>
        <p:spPr bwMode="auto">
          <a:xfrm>
            <a:off x="1851912" y="1483073"/>
            <a:ext cx="1235770" cy="86298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FFFFFF"/>
              </a:solidFill>
              <a:effectLst/>
              <a:uLnTx/>
              <a:uFillTx/>
              <a:latin typeface="Calibri" panose="020F0502020204030204"/>
              <a:ea typeface="微软雅黑" panose="020B0503020204020204" pitchFamily="34" charset="-122"/>
            </a:endParaRPr>
          </a:p>
        </p:txBody>
      </p:sp>
      <p:sp>
        <p:nvSpPr>
          <p:cNvPr id="26" name="标题 11"/>
          <p:cNvSpPr txBox="1"/>
          <p:nvPr/>
        </p:nvSpPr>
        <p:spPr>
          <a:xfrm>
            <a:off x="4966816" y="112314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27" name="椭圆 26"/>
          <p:cNvSpPr/>
          <p:nvPr/>
        </p:nvSpPr>
        <p:spPr>
          <a:xfrm>
            <a:off x="3762122" y="1599896"/>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rPr>
              <a:t>2</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endParaRPr>
          </a:p>
        </p:txBody>
      </p:sp>
      <p:cxnSp>
        <p:nvCxnSpPr>
          <p:cNvPr id="28" name="直接连接符 27"/>
          <p:cNvCxnSpPr/>
          <p:nvPr/>
        </p:nvCxnSpPr>
        <p:spPr>
          <a:xfrm>
            <a:off x="4194863" y="182846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4966817" y="166306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40" name="椭圆 39"/>
          <p:cNvSpPr/>
          <p:nvPr/>
        </p:nvSpPr>
        <p:spPr>
          <a:xfrm>
            <a:off x="3762122" y="2152412"/>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rPr>
              <a:t>3</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endParaRPr>
          </a:p>
        </p:txBody>
      </p:sp>
      <p:cxnSp>
        <p:nvCxnSpPr>
          <p:cNvPr id="41" name="直接连接符 40"/>
          <p:cNvCxnSpPr/>
          <p:nvPr/>
        </p:nvCxnSpPr>
        <p:spPr>
          <a:xfrm>
            <a:off x="4194863" y="2380976"/>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4966817" y="2215578"/>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45" name="椭圆 44"/>
          <p:cNvSpPr/>
          <p:nvPr/>
        </p:nvSpPr>
        <p:spPr>
          <a:xfrm>
            <a:off x="3762122" y="2692331"/>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rPr>
              <a:t>4</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endParaRPr>
          </a:p>
        </p:txBody>
      </p:sp>
      <p:cxnSp>
        <p:nvCxnSpPr>
          <p:cNvPr id="46" name="直接连接符 45"/>
          <p:cNvCxnSpPr/>
          <p:nvPr/>
        </p:nvCxnSpPr>
        <p:spPr>
          <a:xfrm>
            <a:off x="4194863" y="2920895"/>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4966818" y="275549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48" name="椭圆 47"/>
          <p:cNvSpPr/>
          <p:nvPr/>
        </p:nvSpPr>
        <p:spPr>
          <a:xfrm>
            <a:off x="3762122" y="3232250"/>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rPr>
              <a:t>5</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endParaRPr>
          </a:p>
        </p:txBody>
      </p:sp>
      <p:cxnSp>
        <p:nvCxnSpPr>
          <p:cNvPr id="49" name="直接连接符 48"/>
          <p:cNvCxnSpPr/>
          <p:nvPr/>
        </p:nvCxnSpPr>
        <p:spPr>
          <a:xfrm>
            <a:off x="4194863" y="346081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4966817" y="329541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51" name="椭圆 50"/>
          <p:cNvSpPr/>
          <p:nvPr/>
        </p:nvSpPr>
        <p:spPr>
          <a:xfrm>
            <a:off x="3762122" y="3772170"/>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rPr>
              <a:t>6</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endParaRPr>
          </a:p>
        </p:txBody>
      </p:sp>
      <p:cxnSp>
        <p:nvCxnSpPr>
          <p:cNvPr id="52" name="直接连接符 51"/>
          <p:cNvCxnSpPr/>
          <p:nvPr/>
        </p:nvCxnSpPr>
        <p:spPr>
          <a:xfrm>
            <a:off x="4194863" y="400073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4966818" y="3835336"/>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fltVal val="0"/>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animEffect transition="in" filter="fade">
                                      <p:cBhvr>
                                        <p:cTn id="88" dur="500"/>
                                        <p:tgtEl>
                                          <p:spTgt spid="47"/>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Effect transition="in" filter="fade">
                                      <p:cBhvr>
                                        <p:cTn id="102" dur="500"/>
                                        <p:tgtEl>
                                          <p:spTgt spid="50"/>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left)">
                                      <p:cBhvr>
                                        <p:cTn id="110" dur="500"/>
                                        <p:tgtEl>
                                          <p:spTgt spid="52"/>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ppt_w</p:attrName>
                                        </p:attrNameLst>
                                      </p:cBhvr>
                                      <p:tavLst>
                                        <p:tav tm="0">
                                          <p:val>
                                            <p:fltVal val="0"/>
                                          </p:val>
                                        </p:tav>
                                        <p:tav tm="100000">
                                          <p:val>
                                            <p:strVal val="#ppt_w"/>
                                          </p:val>
                                        </p:tav>
                                      </p:tavLst>
                                    </p:anim>
                                    <p:anim calcmode="lin" valueType="num">
                                      <p:cBhvr>
                                        <p:cTn id="115" dur="500" fill="hold"/>
                                        <p:tgtEl>
                                          <p:spTgt spid="53"/>
                                        </p:tgtEl>
                                        <p:attrNameLst>
                                          <p:attrName>ppt_h</p:attrName>
                                        </p:attrNameLst>
                                      </p:cBhvr>
                                      <p:tavLst>
                                        <p:tav tm="0">
                                          <p:val>
                                            <p:fltVal val="0"/>
                                          </p:val>
                                        </p:tav>
                                        <p:tav tm="100000">
                                          <p:val>
                                            <p:strVal val="#ppt_h"/>
                                          </p:val>
                                        </p:tav>
                                      </p:tavLst>
                                    </p:anim>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9" grpId="0"/>
      <p:bldP spid="40" grpId="0" animBg="1"/>
      <p:bldP spid="44" grpId="0"/>
      <p:bldP spid="45" grpId="0" animBg="1"/>
      <p:bldP spid="47" grpId="0"/>
      <p:bldP spid="48" grpId="0" animBg="1"/>
      <p:bldP spid="50" grpId="0"/>
      <p:bldP spid="51" grpId="0" animBg="1"/>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p:nvPr/>
        </p:nvSpPr>
        <p:spPr>
          <a:xfrm>
            <a:off x="2908771" y="112799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微软雅黑" panose="020B0503020204020204" pitchFamily="34" charset="-122"/>
            </a:endParaRPr>
          </a:p>
        </p:txBody>
      </p:sp>
      <p:sp>
        <p:nvSpPr>
          <p:cNvPr id="21" name="Straight Connector 10"/>
          <p:cNvSpPr/>
          <p:nvPr/>
        </p:nvSpPr>
        <p:spPr>
          <a:xfrm>
            <a:off x="1332195" y="1406502"/>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ea typeface="微软雅黑" panose="020B0503020204020204" pitchFamily="34" charset="-122"/>
            </a:endParaRPr>
          </a:p>
        </p:txBody>
      </p:sp>
      <p:grpSp>
        <p:nvGrpSpPr>
          <p:cNvPr id="22" name="Group 3"/>
          <p:cNvGrpSpPr/>
          <p:nvPr/>
        </p:nvGrpSpPr>
        <p:grpSpPr>
          <a:xfrm>
            <a:off x="1474188" y="1059976"/>
            <a:ext cx="685621" cy="685621"/>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grpSp>
      <p:sp>
        <p:nvSpPr>
          <p:cNvPr id="28" name="Content Placeholder 2"/>
          <p:cNvSpPr txBox="1"/>
          <p:nvPr/>
        </p:nvSpPr>
        <p:spPr>
          <a:xfrm>
            <a:off x="3003536" y="1218825"/>
            <a:ext cx="5671851"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点击输入简要文字解说，解说文字尽量概括精炼，不用多余的文字修饰解说所提炼的核心概念。</a:t>
            </a:r>
            <a:endParaRPr kumimoji="0" lang="en-US" sz="900" b="1"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Content Placeholder 2"/>
          <p:cNvSpPr txBox="1"/>
          <p:nvPr/>
        </p:nvSpPr>
        <p:spPr>
          <a:xfrm>
            <a:off x="2423266" y="117824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47"/>
          <p:cNvSpPr/>
          <p:nvPr/>
        </p:nvSpPr>
        <p:spPr>
          <a:xfrm>
            <a:off x="3393575" y="169315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微软雅黑" panose="020B0503020204020204" pitchFamily="34" charset="-122"/>
            </a:endParaRPr>
          </a:p>
        </p:txBody>
      </p:sp>
      <p:sp>
        <p:nvSpPr>
          <p:cNvPr id="41" name="Straight Connector 48"/>
          <p:cNvSpPr/>
          <p:nvPr/>
        </p:nvSpPr>
        <p:spPr>
          <a:xfrm flipV="1">
            <a:off x="1830235" y="1969324"/>
            <a:ext cx="619724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ea typeface="微软雅黑" panose="020B0503020204020204" pitchFamily="34" charset="-122"/>
            </a:endParaRPr>
          </a:p>
        </p:txBody>
      </p:sp>
      <p:sp>
        <p:nvSpPr>
          <p:cNvPr id="45" name="Content Placeholder 2"/>
          <p:cNvSpPr txBox="1"/>
          <p:nvPr/>
        </p:nvSpPr>
        <p:spPr>
          <a:xfrm>
            <a:off x="3488340" y="1761992"/>
            <a:ext cx="5349023"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a:t>
            </a:r>
            <a:endParaRPr kumimoji="0" lang="en-US" altLang="zh-CN" sz="900" b="1"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Content Placeholder 2"/>
          <p:cNvSpPr txBox="1"/>
          <p:nvPr/>
        </p:nvSpPr>
        <p:spPr>
          <a:xfrm>
            <a:off x="2908070" y="171816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57"/>
          <p:cNvSpPr/>
          <p:nvPr/>
        </p:nvSpPr>
        <p:spPr>
          <a:xfrm>
            <a:off x="2908771" y="225598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微软雅黑" panose="020B0503020204020204" pitchFamily="34" charset="-122"/>
            </a:endParaRPr>
          </a:p>
        </p:txBody>
      </p:sp>
      <p:sp>
        <p:nvSpPr>
          <p:cNvPr id="48" name="Straight Connector 58"/>
          <p:cNvSpPr/>
          <p:nvPr/>
        </p:nvSpPr>
        <p:spPr>
          <a:xfrm>
            <a:off x="1332195" y="2534494"/>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ea typeface="微软雅黑" panose="020B0503020204020204" pitchFamily="34" charset="-122"/>
            </a:endParaRPr>
          </a:p>
        </p:txBody>
      </p:sp>
      <p:sp>
        <p:nvSpPr>
          <p:cNvPr id="49" name="Content Placeholder 2"/>
          <p:cNvSpPr txBox="1"/>
          <p:nvPr/>
        </p:nvSpPr>
        <p:spPr>
          <a:xfrm>
            <a:off x="3003537" y="2324825"/>
            <a:ext cx="5671850"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点击输入简要文字解说，解说文字尽量概括精炼，不用多余的文字修饰解说所提炼的核心概念。</a:t>
            </a:r>
            <a:endParaRPr kumimoji="0" lang="en-US" altLang="zh-CN" sz="900" b="1"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Content Placeholder 2"/>
          <p:cNvSpPr txBox="1"/>
          <p:nvPr/>
        </p:nvSpPr>
        <p:spPr>
          <a:xfrm>
            <a:off x="2423266" y="2258080"/>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67"/>
          <p:cNvSpPr/>
          <p:nvPr/>
        </p:nvSpPr>
        <p:spPr>
          <a:xfrm>
            <a:off x="3393575" y="282114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微软雅黑" panose="020B0503020204020204" pitchFamily="34" charset="-122"/>
            </a:endParaRPr>
          </a:p>
        </p:txBody>
      </p:sp>
      <p:sp>
        <p:nvSpPr>
          <p:cNvPr id="52" name="Straight Connector 68"/>
          <p:cNvSpPr/>
          <p:nvPr/>
        </p:nvSpPr>
        <p:spPr>
          <a:xfrm flipV="1">
            <a:off x="1853412" y="3097316"/>
            <a:ext cx="6174072"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ea typeface="微软雅黑" panose="020B0503020204020204" pitchFamily="34" charset="-122"/>
            </a:endParaRPr>
          </a:p>
        </p:txBody>
      </p:sp>
      <p:sp>
        <p:nvSpPr>
          <p:cNvPr id="53" name="Freeform 69"/>
          <p:cNvSpPr/>
          <p:nvPr/>
        </p:nvSpPr>
        <p:spPr>
          <a:xfrm>
            <a:off x="3447988" y="3086271"/>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微软雅黑" panose="020B0503020204020204" pitchFamily="34" charset="-122"/>
            </a:endParaRPr>
          </a:p>
        </p:txBody>
      </p:sp>
      <p:sp>
        <p:nvSpPr>
          <p:cNvPr id="54" name="Content Placeholder 2"/>
          <p:cNvSpPr txBox="1"/>
          <p:nvPr/>
        </p:nvSpPr>
        <p:spPr>
          <a:xfrm>
            <a:off x="3488341" y="2889984"/>
            <a:ext cx="5187046"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a:t>
            </a:r>
            <a:endParaRPr kumimoji="0" lang="en-US" altLang="zh-CN" sz="900" b="1"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Content Placeholder 2"/>
          <p:cNvSpPr txBox="1"/>
          <p:nvPr/>
        </p:nvSpPr>
        <p:spPr>
          <a:xfrm>
            <a:off x="2908070" y="285199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Group 85"/>
          <p:cNvGrpSpPr/>
          <p:nvPr/>
        </p:nvGrpSpPr>
        <p:grpSpPr>
          <a:xfrm>
            <a:off x="1474188" y="2187968"/>
            <a:ext cx="685621" cy="685621"/>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grpSp>
      <p:grpSp>
        <p:nvGrpSpPr>
          <p:cNvPr id="64" name="Group 86"/>
          <p:cNvGrpSpPr/>
          <p:nvPr/>
        </p:nvGrpSpPr>
        <p:grpSpPr>
          <a:xfrm>
            <a:off x="1958991" y="2753127"/>
            <a:ext cx="685621" cy="685621"/>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grpSp>
      <p:grpSp>
        <p:nvGrpSpPr>
          <p:cNvPr id="67" name="Group 84"/>
          <p:cNvGrpSpPr/>
          <p:nvPr/>
        </p:nvGrpSpPr>
        <p:grpSpPr>
          <a:xfrm>
            <a:off x="1958991" y="1625135"/>
            <a:ext cx="685621" cy="685621"/>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grpSp>
      <p:sp>
        <p:nvSpPr>
          <p:cNvPr id="91" name="TextBox 90"/>
          <p:cNvSpPr txBox="1"/>
          <p:nvPr/>
        </p:nvSpPr>
        <p:spPr>
          <a:xfrm>
            <a:off x="1575447" y="4085700"/>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759573"/>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2"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300" fill="hold"/>
                                        <p:tgtEl>
                                          <p:spTgt spid="92"/>
                                        </p:tgtEl>
                                        <p:attrNameLst>
                                          <p:attrName>ppt_x</p:attrName>
                                        </p:attrNameLst>
                                      </p:cBhvr>
                                      <p:tavLst>
                                        <p:tav tm="0">
                                          <p:val>
                                            <p:strVal val="1+#ppt_w/2"/>
                                          </p:val>
                                        </p:tav>
                                        <p:tav tm="100000">
                                          <p:val>
                                            <p:strVal val="#ppt_x"/>
                                          </p:val>
                                        </p:tav>
                                      </p:tavLst>
                                    </p:anim>
                                    <p:anim calcmode="lin" valueType="num">
                                      <p:cBhvr additive="base">
                                        <p:cTn id="89" dur="300" fill="hold"/>
                                        <p:tgtEl>
                                          <p:spTgt spid="92"/>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 presetClass="entr" presetSubtype="2"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1+#ppt_w/2"/>
                                          </p:val>
                                        </p:tav>
                                        <p:tav tm="100000">
                                          <p:val>
                                            <p:strVal val="#ppt_x"/>
                                          </p:val>
                                        </p:tav>
                                      </p:tavLst>
                                    </p:anim>
                                    <p:anim calcmode="lin" valueType="num">
                                      <p:cBhvr additive="base">
                                        <p:cTn id="94"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40" grpId="0"/>
      <p:bldP spid="45" grpId="0"/>
      <p:bldP spid="46" grpId="0"/>
      <p:bldP spid="49" grpId="0"/>
      <p:bldP spid="50" grpId="0"/>
      <p:bldP spid="51" grpId="0"/>
      <p:bldP spid="53" grpId="0"/>
      <p:bldP spid="54" grpId="0"/>
      <p:bldP spid="55"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5"/>
          <p:cNvGrpSpPr/>
          <p:nvPr/>
        </p:nvGrpSpPr>
        <p:grpSpPr>
          <a:xfrm>
            <a:off x="1579742" y="1437068"/>
            <a:ext cx="3316210" cy="1861590"/>
            <a:chOff x="714174" y="1657350"/>
            <a:chExt cx="2638626" cy="1683224"/>
          </a:xfrm>
        </p:grpSpPr>
        <p:cxnSp>
          <p:nvCxnSpPr>
            <p:cNvPr id="31"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17"/>
            <p:cNvGrpSpPr/>
            <p:nvPr/>
          </p:nvGrpSpPr>
          <p:grpSpPr>
            <a:xfrm>
              <a:off x="951571" y="1657350"/>
              <a:ext cx="202844" cy="1676400"/>
              <a:chOff x="951571" y="1657350"/>
              <a:chExt cx="202844" cy="1676400"/>
            </a:xfrm>
          </p:grpSpPr>
          <p:cxnSp>
            <p:nvCxnSpPr>
              <p:cNvPr id="50"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grpSp>
        <p:grpSp>
          <p:nvGrpSpPr>
            <p:cNvPr id="33" name="Group 18"/>
            <p:cNvGrpSpPr/>
            <p:nvPr/>
          </p:nvGrpSpPr>
          <p:grpSpPr>
            <a:xfrm>
              <a:off x="1336791" y="1657350"/>
              <a:ext cx="202844" cy="1676400"/>
              <a:chOff x="1346378" y="1657350"/>
              <a:chExt cx="202844" cy="1676400"/>
            </a:xfrm>
          </p:grpSpPr>
          <p:cxnSp>
            <p:nvCxnSpPr>
              <p:cNvPr id="48"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33"/>
              <p:cNvSpPr/>
              <p:nvPr/>
            </p:nvSpPr>
            <p:spPr>
              <a:xfrm>
                <a:off x="1346378" y="1733550"/>
                <a:ext cx="202844" cy="15240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grpSp>
        <p:grpSp>
          <p:nvGrpSpPr>
            <p:cNvPr id="34" name="Group 19"/>
            <p:cNvGrpSpPr/>
            <p:nvPr/>
          </p:nvGrpSpPr>
          <p:grpSpPr>
            <a:xfrm>
              <a:off x="1722011" y="1657350"/>
              <a:ext cx="202844" cy="1676400"/>
              <a:chOff x="1695492" y="1657350"/>
              <a:chExt cx="202844" cy="1676400"/>
            </a:xfrm>
          </p:grpSpPr>
          <p:cxnSp>
            <p:nvCxnSpPr>
              <p:cNvPr id="46"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grpSp>
        <p:grpSp>
          <p:nvGrpSpPr>
            <p:cNvPr id="35" name="Group 20"/>
            <p:cNvGrpSpPr/>
            <p:nvPr/>
          </p:nvGrpSpPr>
          <p:grpSpPr>
            <a:xfrm>
              <a:off x="2107231" y="1657350"/>
              <a:ext cx="202844" cy="1676400"/>
              <a:chOff x="2090299" y="1657350"/>
              <a:chExt cx="202844" cy="1676400"/>
            </a:xfrm>
          </p:grpSpPr>
          <p:cxnSp>
            <p:nvCxnSpPr>
              <p:cNvPr id="44"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29"/>
              <p:cNvSpPr/>
              <p:nvPr/>
            </p:nvSpPr>
            <p:spPr>
              <a:xfrm>
                <a:off x="2090299" y="2266950"/>
                <a:ext cx="202844" cy="990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grpSp>
        <p:grpSp>
          <p:nvGrpSpPr>
            <p:cNvPr id="36" name="Group 21"/>
            <p:cNvGrpSpPr/>
            <p:nvPr/>
          </p:nvGrpSpPr>
          <p:grpSpPr>
            <a:xfrm>
              <a:off x="2492451" y="1657350"/>
              <a:ext cx="202844" cy="1676400"/>
              <a:chOff x="2482864" y="1657350"/>
              <a:chExt cx="202844" cy="1676400"/>
            </a:xfrm>
          </p:grpSpPr>
          <p:cxnSp>
            <p:nvCxnSpPr>
              <p:cNvPr id="40"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grpSp>
        <p:grpSp>
          <p:nvGrpSpPr>
            <p:cNvPr id="37" name="Group 22"/>
            <p:cNvGrpSpPr/>
            <p:nvPr/>
          </p:nvGrpSpPr>
          <p:grpSpPr>
            <a:xfrm>
              <a:off x="2877671" y="1657350"/>
              <a:ext cx="202844" cy="1676400"/>
              <a:chOff x="2877671" y="1657350"/>
              <a:chExt cx="202844" cy="1676400"/>
            </a:xfrm>
          </p:grpSpPr>
          <p:cxnSp>
            <p:nvCxnSpPr>
              <p:cNvPr id="38"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24"/>
              <p:cNvSpPr/>
              <p:nvPr/>
            </p:nvSpPr>
            <p:spPr>
              <a:xfrm>
                <a:off x="2877671" y="1885950"/>
                <a:ext cx="202844" cy="1371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grpSp>
      </p:grpSp>
      <p:grpSp>
        <p:nvGrpSpPr>
          <p:cNvPr id="52" name="Group 36"/>
          <p:cNvGrpSpPr/>
          <p:nvPr/>
        </p:nvGrpSpPr>
        <p:grpSpPr>
          <a:xfrm>
            <a:off x="1940065" y="2575891"/>
            <a:ext cx="2541099" cy="138499"/>
            <a:chOff x="1136453" y="3332262"/>
            <a:chExt cx="1973481" cy="150175"/>
          </a:xfrm>
        </p:grpSpPr>
        <p:sp>
          <p:nvSpPr>
            <p:cNvPr id="53" name="Rectangle 1436"/>
            <p:cNvSpPr>
              <a:spLocks noChangeArrowheads="1"/>
            </p:cNvSpPr>
            <p:nvPr/>
          </p:nvSpPr>
          <p:spPr bwMode="auto">
            <a:xfrm>
              <a:off x="113645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rPr>
                <a:t>39</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54" name="Rectangle 1436"/>
            <p:cNvSpPr>
              <a:spLocks noChangeArrowheads="1"/>
            </p:cNvSpPr>
            <p:nvPr/>
          </p:nvSpPr>
          <p:spPr bwMode="auto">
            <a:xfrm>
              <a:off x="152167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rPr>
                <a:t>97</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55" name="Rectangle 1436"/>
            <p:cNvSpPr>
              <a:spLocks noChangeArrowheads="1"/>
            </p:cNvSpPr>
            <p:nvPr/>
          </p:nvSpPr>
          <p:spPr bwMode="auto">
            <a:xfrm>
              <a:off x="188999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rPr>
                <a:t>80</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56" name="Rectangle 1436"/>
            <p:cNvSpPr>
              <a:spLocks noChangeArrowheads="1"/>
            </p:cNvSpPr>
            <p:nvPr/>
          </p:nvSpPr>
          <p:spPr bwMode="auto">
            <a:xfrm>
              <a:off x="227521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rPr>
                <a:t>63</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57" name="Rectangle 1436"/>
            <p:cNvSpPr>
              <a:spLocks noChangeArrowheads="1"/>
            </p:cNvSpPr>
            <p:nvPr/>
          </p:nvSpPr>
          <p:spPr bwMode="auto">
            <a:xfrm>
              <a:off x="2643525"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rPr>
                <a:t>82</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58" name="Rectangle 1436"/>
            <p:cNvSpPr>
              <a:spLocks noChangeArrowheads="1"/>
            </p:cNvSpPr>
            <p:nvPr/>
          </p:nvSpPr>
          <p:spPr bwMode="auto">
            <a:xfrm>
              <a:off x="3020298"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rPr>
                <a:t>90</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sp>
        <p:nvSpPr>
          <p:cNvPr id="59" name="TextBox 58"/>
          <p:cNvSpPr txBox="1"/>
          <p:nvPr/>
        </p:nvSpPr>
        <p:spPr>
          <a:xfrm>
            <a:off x="5219904" y="1538646"/>
            <a:ext cx="3131532" cy="646331"/>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a:t>
            </a:r>
          </a:p>
        </p:txBody>
      </p:sp>
      <p:sp>
        <p:nvSpPr>
          <p:cNvPr id="60" name="TextBox 59"/>
          <p:cNvSpPr txBox="1"/>
          <p:nvPr/>
        </p:nvSpPr>
        <p:spPr>
          <a:xfrm>
            <a:off x="5219904" y="1175550"/>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点击输入标题文本</a:t>
            </a:r>
          </a:p>
        </p:txBody>
      </p:sp>
      <p:sp>
        <p:nvSpPr>
          <p:cNvPr id="61" name="TextBox 60"/>
          <p:cNvSpPr txBox="1"/>
          <p:nvPr/>
        </p:nvSpPr>
        <p:spPr>
          <a:xfrm>
            <a:off x="5219903" y="2524611"/>
            <a:ext cx="2429637" cy="50770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rPr>
              <a:t>53,648,258</a:t>
            </a:r>
            <a:endParaRPr kumimoji="0" lang="zh-CN" altLang="en-US" sz="33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endParaRPr>
          </a:p>
        </p:txBody>
      </p:sp>
      <p:sp>
        <p:nvSpPr>
          <p:cNvPr id="62" name="TextBox 61"/>
          <p:cNvSpPr txBox="1"/>
          <p:nvPr/>
        </p:nvSpPr>
        <p:spPr>
          <a:xfrm>
            <a:off x="5237044" y="2346784"/>
            <a:ext cx="1079839" cy="16158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全年总额：</a:t>
            </a:r>
          </a:p>
        </p:txBody>
      </p:sp>
      <p:sp>
        <p:nvSpPr>
          <p:cNvPr id="63" name="椭圆 62"/>
          <p:cNvSpPr>
            <a:spLocks noChangeAspect="1"/>
          </p:cNvSpPr>
          <p:nvPr/>
        </p:nvSpPr>
        <p:spPr>
          <a:xfrm>
            <a:off x="5767444" y="3259154"/>
            <a:ext cx="80979" cy="809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微软雅黑" panose="020B0503020204020204" pitchFamily="34" charset="-122"/>
            </a:endParaRPr>
          </a:p>
        </p:txBody>
      </p:sp>
      <p:sp>
        <p:nvSpPr>
          <p:cNvPr id="64" name="椭圆 63"/>
          <p:cNvSpPr>
            <a:spLocks noChangeAspect="1"/>
          </p:cNvSpPr>
          <p:nvPr/>
        </p:nvSpPr>
        <p:spPr>
          <a:xfrm>
            <a:off x="6614175"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微软雅黑" panose="020B0503020204020204" pitchFamily="34" charset="-122"/>
            </a:endParaRPr>
          </a:p>
        </p:txBody>
      </p:sp>
      <p:sp>
        <p:nvSpPr>
          <p:cNvPr id="65" name="TextBox 64"/>
          <p:cNvSpPr txBox="1"/>
          <p:nvPr/>
        </p:nvSpPr>
        <p:spPr>
          <a:xfrm>
            <a:off x="5245217" y="3220088"/>
            <a:ext cx="476072" cy="16158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毛利润</a:t>
            </a:r>
          </a:p>
        </p:txBody>
      </p:sp>
      <p:sp>
        <p:nvSpPr>
          <p:cNvPr id="66" name="TextBox 65"/>
          <p:cNvSpPr txBox="1"/>
          <p:nvPr/>
        </p:nvSpPr>
        <p:spPr>
          <a:xfrm>
            <a:off x="6091948" y="3207850"/>
            <a:ext cx="476072" cy="16158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纯利润</a:t>
            </a:r>
          </a:p>
        </p:txBody>
      </p:sp>
      <p:sp>
        <p:nvSpPr>
          <p:cNvPr id="67" name="椭圆 66"/>
          <p:cNvSpPr>
            <a:spLocks noChangeAspect="1"/>
          </p:cNvSpPr>
          <p:nvPr/>
        </p:nvSpPr>
        <p:spPr>
          <a:xfrm>
            <a:off x="6774848"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微软雅黑" panose="020B0503020204020204" pitchFamily="34" charset="-122"/>
            </a:endParaRPr>
          </a:p>
        </p:txBody>
      </p:sp>
      <p:sp>
        <p:nvSpPr>
          <p:cNvPr id="68" name="椭圆 67"/>
          <p:cNvSpPr>
            <a:spLocks noChangeAspect="1"/>
          </p:cNvSpPr>
          <p:nvPr/>
        </p:nvSpPr>
        <p:spPr>
          <a:xfrm>
            <a:off x="6929160"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微软雅黑" panose="020B0503020204020204" pitchFamily="34" charset="-122"/>
            </a:endParaRPr>
          </a:p>
        </p:txBody>
      </p:sp>
      <p:sp>
        <p:nvSpPr>
          <p:cNvPr id="69" name="椭圆 68"/>
          <p:cNvSpPr>
            <a:spLocks noChangeAspect="1"/>
          </p:cNvSpPr>
          <p:nvPr/>
        </p:nvSpPr>
        <p:spPr>
          <a:xfrm>
            <a:off x="7082634"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微软雅黑" panose="020B0503020204020204" pitchFamily="34" charset="-122"/>
            </a:endParaRPr>
          </a:p>
        </p:txBody>
      </p:sp>
      <p:sp>
        <p:nvSpPr>
          <p:cNvPr id="91" name="TextBox 90"/>
          <p:cNvSpPr txBox="1"/>
          <p:nvPr/>
        </p:nvSpPr>
        <p:spPr>
          <a:xfrm>
            <a:off x="1575447" y="4138822"/>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812694"/>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300" fill="hold"/>
                                        <p:tgtEl>
                                          <p:spTgt spid="60"/>
                                        </p:tgtEl>
                                        <p:attrNameLst>
                                          <p:attrName>ppt_x</p:attrName>
                                        </p:attrNameLst>
                                      </p:cBhvr>
                                      <p:tavLst>
                                        <p:tav tm="0">
                                          <p:val>
                                            <p:strVal val="1+#ppt_w/2"/>
                                          </p:val>
                                        </p:tav>
                                        <p:tav tm="100000">
                                          <p:val>
                                            <p:strVal val="#ppt_x"/>
                                          </p:val>
                                        </p:tav>
                                      </p:tavLst>
                                    </p:anim>
                                    <p:anim calcmode="lin" valueType="num">
                                      <p:cBhvr additive="base">
                                        <p:cTn id="16" dur="3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300" fill="hold"/>
                                        <p:tgtEl>
                                          <p:spTgt spid="59"/>
                                        </p:tgtEl>
                                        <p:attrNameLst>
                                          <p:attrName>ppt_x</p:attrName>
                                        </p:attrNameLst>
                                      </p:cBhvr>
                                      <p:tavLst>
                                        <p:tav tm="0">
                                          <p:val>
                                            <p:strVal val="1+#ppt_w/2"/>
                                          </p:val>
                                        </p:tav>
                                        <p:tav tm="100000">
                                          <p:val>
                                            <p:strVal val="#ppt_x"/>
                                          </p:val>
                                        </p:tav>
                                      </p:tavLst>
                                    </p:anim>
                                    <p:anim calcmode="lin" valueType="num">
                                      <p:cBhvr additive="base">
                                        <p:cTn id="21" dur="300" fill="hold"/>
                                        <p:tgtEl>
                                          <p:spTgt spid="5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300" fill="hold"/>
                                        <p:tgtEl>
                                          <p:spTgt spid="63"/>
                                        </p:tgtEl>
                                        <p:attrNameLst>
                                          <p:attrName>ppt_w</p:attrName>
                                        </p:attrNameLst>
                                      </p:cBhvr>
                                      <p:tavLst>
                                        <p:tav tm="0">
                                          <p:val>
                                            <p:fltVal val="0"/>
                                          </p:val>
                                        </p:tav>
                                        <p:tav tm="100000">
                                          <p:val>
                                            <p:strVal val="#ppt_w"/>
                                          </p:val>
                                        </p:tav>
                                      </p:tavLst>
                                    </p:anim>
                                    <p:anim calcmode="lin" valueType="num">
                                      <p:cBhvr>
                                        <p:cTn id="38" dur="300" fill="hold"/>
                                        <p:tgtEl>
                                          <p:spTgt spid="63"/>
                                        </p:tgtEl>
                                        <p:attrNameLst>
                                          <p:attrName>ppt_h</p:attrName>
                                        </p:attrNameLst>
                                      </p:cBhvr>
                                      <p:tavLst>
                                        <p:tav tm="0">
                                          <p:val>
                                            <p:fltVal val="0"/>
                                          </p:val>
                                        </p:tav>
                                        <p:tav tm="100000">
                                          <p:val>
                                            <p:strVal val="#ppt_h"/>
                                          </p:val>
                                        </p:tav>
                                      </p:tavLst>
                                    </p:anim>
                                    <p:animEffect transition="in" filter="fade">
                                      <p:cBhvr>
                                        <p:cTn id="39" dur="300"/>
                                        <p:tgtEl>
                                          <p:spTgt spid="6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300" fill="hold"/>
                                        <p:tgtEl>
                                          <p:spTgt spid="64"/>
                                        </p:tgtEl>
                                        <p:attrNameLst>
                                          <p:attrName>ppt_w</p:attrName>
                                        </p:attrNameLst>
                                      </p:cBhvr>
                                      <p:tavLst>
                                        <p:tav tm="0">
                                          <p:val>
                                            <p:fltVal val="0"/>
                                          </p:val>
                                        </p:tav>
                                        <p:tav tm="100000">
                                          <p:val>
                                            <p:strVal val="#ppt_w"/>
                                          </p:val>
                                        </p:tav>
                                      </p:tavLst>
                                    </p:anim>
                                    <p:anim calcmode="lin" valueType="num">
                                      <p:cBhvr>
                                        <p:cTn id="48" dur="300" fill="hold"/>
                                        <p:tgtEl>
                                          <p:spTgt spid="64"/>
                                        </p:tgtEl>
                                        <p:attrNameLst>
                                          <p:attrName>ppt_h</p:attrName>
                                        </p:attrNameLst>
                                      </p:cBhvr>
                                      <p:tavLst>
                                        <p:tav tm="0">
                                          <p:val>
                                            <p:fltVal val="0"/>
                                          </p:val>
                                        </p:tav>
                                        <p:tav tm="100000">
                                          <p:val>
                                            <p:strVal val="#ppt_h"/>
                                          </p:val>
                                        </p:tav>
                                      </p:tavLst>
                                    </p:anim>
                                    <p:animEffect transition="in" filter="fade">
                                      <p:cBhvr>
                                        <p:cTn id="49" dur="300"/>
                                        <p:tgtEl>
                                          <p:spTgt spid="6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300" fill="hold"/>
                                        <p:tgtEl>
                                          <p:spTgt spid="67"/>
                                        </p:tgtEl>
                                        <p:attrNameLst>
                                          <p:attrName>ppt_w</p:attrName>
                                        </p:attrNameLst>
                                      </p:cBhvr>
                                      <p:tavLst>
                                        <p:tav tm="0">
                                          <p:val>
                                            <p:fltVal val="0"/>
                                          </p:val>
                                        </p:tav>
                                        <p:tav tm="100000">
                                          <p:val>
                                            <p:strVal val="#ppt_w"/>
                                          </p:val>
                                        </p:tav>
                                      </p:tavLst>
                                    </p:anim>
                                    <p:anim calcmode="lin" valueType="num">
                                      <p:cBhvr>
                                        <p:cTn id="54" dur="300" fill="hold"/>
                                        <p:tgtEl>
                                          <p:spTgt spid="67"/>
                                        </p:tgtEl>
                                        <p:attrNameLst>
                                          <p:attrName>ppt_h</p:attrName>
                                        </p:attrNameLst>
                                      </p:cBhvr>
                                      <p:tavLst>
                                        <p:tav tm="0">
                                          <p:val>
                                            <p:fltVal val="0"/>
                                          </p:val>
                                        </p:tav>
                                        <p:tav tm="100000">
                                          <p:val>
                                            <p:strVal val="#ppt_h"/>
                                          </p:val>
                                        </p:tav>
                                      </p:tavLst>
                                    </p:anim>
                                    <p:animEffect transition="in" filter="fade">
                                      <p:cBhvr>
                                        <p:cTn id="55" dur="300"/>
                                        <p:tgtEl>
                                          <p:spTgt spid="6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300" fill="hold"/>
                                        <p:tgtEl>
                                          <p:spTgt spid="68"/>
                                        </p:tgtEl>
                                        <p:attrNameLst>
                                          <p:attrName>ppt_w</p:attrName>
                                        </p:attrNameLst>
                                      </p:cBhvr>
                                      <p:tavLst>
                                        <p:tav tm="0">
                                          <p:val>
                                            <p:fltVal val="0"/>
                                          </p:val>
                                        </p:tav>
                                        <p:tav tm="100000">
                                          <p:val>
                                            <p:strVal val="#ppt_w"/>
                                          </p:val>
                                        </p:tav>
                                      </p:tavLst>
                                    </p:anim>
                                    <p:anim calcmode="lin" valueType="num">
                                      <p:cBhvr>
                                        <p:cTn id="60" dur="300" fill="hold"/>
                                        <p:tgtEl>
                                          <p:spTgt spid="68"/>
                                        </p:tgtEl>
                                        <p:attrNameLst>
                                          <p:attrName>ppt_h</p:attrName>
                                        </p:attrNameLst>
                                      </p:cBhvr>
                                      <p:tavLst>
                                        <p:tav tm="0">
                                          <p:val>
                                            <p:fltVal val="0"/>
                                          </p:val>
                                        </p:tav>
                                        <p:tav tm="100000">
                                          <p:val>
                                            <p:strVal val="#ppt_h"/>
                                          </p:val>
                                        </p:tav>
                                      </p:tavLst>
                                    </p:anim>
                                    <p:animEffect transition="in" filter="fade">
                                      <p:cBhvr>
                                        <p:cTn id="61" dur="300"/>
                                        <p:tgtEl>
                                          <p:spTgt spid="68"/>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300" fill="hold"/>
                                        <p:tgtEl>
                                          <p:spTgt spid="92"/>
                                        </p:tgtEl>
                                        <p:attrNameLst>
                                          <p:attrName>ppt_x</p:attrName>
                                        </p:attrNameLst>
                                      </p:cBhvr>
                                      <p:tavLst>
                                        <p:tav tm="0">
                                          <p:val>
                                            <p:strVal val="1+#ppt_w/2"/>
                                          </p:val>
                                        </p:tav>
                                        <p:tav tm="100000">
                                          <p:val>
                                            <p:strVal val="#ppt_x"/>
                                          </p:val>
                                        </p:tav>
                                      </p:tavLst>
                                    </p:anim>
                                    <p:anim calcmode="lin" valueType="num">
                                      <p:cBhvr additive="base">
                                        <p:cTn id="72" dur="300" fill="hold"/>
                                        <p:tgtEl>
                                          <p:spTgt spid="92"/>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 calcmode="lin" valueType="num">
                                      <p:cBhvr additive="base">
                                        <p:cTn id="76" dur="300" fill="hold"/>
                                        <p:tgtEl>
                                          <p:spTgt spid="91"/>
                                        </p:tgtEl>
                                        <p:attrNameLst>
                                          <p:attrName>ppt_x</p:attrName>
                                        </p:attrNameLst>
                                      </p:cBhvr>
                                      <p:tavLst>
                                        <p:tav tm="0">
                                          <p:val>
                                            <p:strVal val="1+#ppt_w/2"/>
                                          </p:val>
                                        </p:tav>
                                        <p:tav tm="100000">
                                          <p:val>
                                            <p:strVal val="#ppt_x"/>
                                          </p:val>
                                        </p:tav>
                                      </p:tavLst>
                                    </p:anim>
                                    <p:anim calcmode="lin" valueType="num">
                                      <p:cBhvr additive="base">
                                        <p:cTn id="77"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animBg="1"/>
      <p:bldP spid="65" grpId="0"/>
      <p:bldP spid="66" grpId="0"/>
      <p:bldP spid="67" grpId="0" animBg="1"/>
      <p:bldP spid="68" grpId="0" animBg="1"/>
      <p:bldP spid="69" grpId="0" animBg="1"/>
      <p:bldP spid="91" grpId="0"/>
      <p:bldP spid="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标题 4"/>
          <p:cNvSpPr txBox="1"/>
          <p:nvPr/>
        </p:nvSpPr>
        <p:spPr>
          <a:xfrm>
            <a:off x="36677" y="1440037"/>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我们怎么做</a:t>
            </a:r>
            <a:endParaRPr kumimoji="0" lang="zh-CN" altLang="en-US"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120414" y="3956699"/>
            <a:ext cx="690079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74" name="组合 73"/>
          <p:cNvGrpSpPr/>
          <p:nvPr/>
        </p:nvGrpSpPr>
        <p:grpSpPr>
          <a:xfrm>
            <a:off x="1356369" y="1094251"/>
            <a:ext cx="3061043" cy="102035"/>
            <a:chOff x="1507396" y="1628800"/>
            <a:chExt cx="4320480" cy="144016"/>
          </a:xfrm>
        </p:grpSpPr>
        <p:cxnSp>
          <p:nvCxnSpPr>
            <p:cNvPr id="75" name="直接连接符 7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4810883" y="1094251"/>
            <a:ext cx="3061043" cy="102035"/>
            <a:chOff x="1507396" y="1628800"/>
            <a:chExt cx="4320480" cy="144016"/>
          </a:xfrm>
        </p:grpSpPr>
        <p:cxnSp>
          <p:nvCxnSpPr>
            <p:cNvPr id="91" name="直接连接符 90"/>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32"/>
          <p:cNvSpPr txBox="1"/>
          <p:nvPr/>
        </p:nvSpPr>
        <p:spPr>
          <a:xfrm>
            <a:off x="4282995"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10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03" name="TextBox 133"/>
          <p:cNvSpPr txBox="1"/>
          <p:nvPr/>
        </p:nvSpPr>
        <p:spPr>
          <a:xfrm>
            <a:off x="3948276"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20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04" name="TextBox 134"/>
          <p:cNvSpPr txBox="1"/>
          <p:nvPr/>
        </p:nvSpPr>
        <p:spPr>
          <a:xfrm>
            <a:off x="3608160"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30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05" name="TextBox 135"/>
          <p:cNvSpPr txBox="1"/>
          <p:nvPr/>
        </p:nvSpPr>
        <p:spPr>
          <a:xfrm>
            <a:off x="3268045"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40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06" name="TextBox 136"/>
          <p:cNvSpPr txBox="1"/>
          <p:nvPr/>
        </p:nvSpPr>
        <p:spPr>
          <a:xfrm>
            <a:off x="2927929"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50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07" name="TextBox 137"/>
          <p:cNvSpPr txBox="1"/>
          <p:nvPr/>
        </p:nvSpPr>
        <p:spPr>
          <a:xfrm>
            <a:off x="2587813"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60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08" name="TextBox 138"/>
          <p:cNvSpPr txBox="1"/>
          <p:nvPr/>
        </p:nvSpPr>
        <p:spPr>
          <a:xfrm>
            <a:off x="2247698"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70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09" name="TextBox 139"/>
          <p:cNvSpPr txBox="1"/>
          <p:nvPr/>
        </p:nvSpPr>
        <p:spPr>
          <a:xfrm>
            <a:off x="1907582"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80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10" name="TextBox 140"/>
          <p:cNvSpPr txBox="1"/>
          <p:nvPr/>
        </p:nvSpPr>
        <p:spPr>
          <a:xfrm>
            <a:off x="1567466"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90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11" name="TextBox 141"/>
          <p:cNvSpPr txBox="1"/>
          <p:nvPr/>
        </p:nvSpPr>
        <p:spPr>
          <a:xfrm>
            <a:off x="1195551" y="898000"/>
            <a:ext cx="367408"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100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12" name="TextBox 142"/>
          <p:cNvSpPr txBox="1"/>
          <p:nvPr/>
        </p:nvSpPr>
        <p:spPr>
          <a:xfrm>
            <a:off x="4683374"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10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13" name="TextBox 143"/>
          <p:cNvSpPr txBox="1"/>
          <p:nvPr/>
        </p:nvSpPr>
        <p:spPr>
          <a:xfrm>
            <a:off x="5021982"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20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14" name="TextBox 144"/>
          <p:cNvSpPr txBox="1"/>
          <p:nvPr/>
        </p:nvSpPr>
        <p:spPr>
          <a:xfrm>
            <a:off x="5362097"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30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15" name="TextBox 145"/>
          <p:cNvSpPr txBox="1"/>
          <p:nvPr/>
        </p:nvSpPr>
        <p:spPr>
          <a:xfrm>
            <a:off x="5702213"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40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16" name="TextBox 146"/>
          <p:cNvSpPr txBox="1"/>
          <p:nvPr/>
        </p:nvSpPr>
        <p:spPr>
          <a:xfrm>
            <a:off x="6042329"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50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17" name="TextBox 147"/>
          <p:cNvSpPr txBox="1"/>
          <p:nvPr/>
        </p:nvSpPr>
        <p:spPr>
          <a:xfrm>
            <a:off x="6382444"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60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18" name="TextBox 148"/>
          <p:cNvSpPr txBox="1"/>
          <p:nvPr/>
        </p:nvSpPr>
        <p:spPr>
          <a:xfrm>
            <a:off x="6722560"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70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19" name="TextBox 149"/>
          <p:cNvSpPr txBox="1"/>
          <p:nvPr/>
        </p:nvSpPr>
        <p:spPr>
          <a:xfrm>
            <a:off x="7062675"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80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20" name="TextBox 150"/>
          <p:cNvSpPr txBox="1"/>
          <p:nvPr/>
        </p:nvSpPr>
        <p:spPr>
          <a:xfrm>
            <a:off x="7402791"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90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21" name="TextBox 151"/>
          <p:cNvSpPr txBox="1"/>
          <p:nvPr/>
        </p:nvSpPr>
        <p:spPr>
          <a:xfrm>
            <a:off x="7711109" y="898000"/>
            <a:ext cx="367408"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100</a:t>
            </a:r>
            <a:endParaRPr kumimoji="0" lang="zh-CN" altLang="en-US" sz="850" b="0"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22" name="五边形 121"/>
          <p:cNvSpPr/>
          <p:nvPr/>
        </p:nvSpPr>
        <p:spPr>
          <a:xfrm flipH="1">
            <a:off x="2247698" y="1377696"/>
            <a:ext cx="2169714"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Impact MT Std" pitchFamily="34" charset="0"/>
              <a:ea typeface="微软雅黑" panose="020B0503020204020204" pitchFamily="34" charset="-122"/>
            </a:endParaRPr>
          </a:p>
        </p:txBody>
      </p:sp>
      <p:sp>
        <p:nvSpPr>
          <p:cNvPr id="123" name="五边形 122"/>
          <p:cNvSpPr/>
          <p:nvPr/>
        </p:nvSpPr>
        <p:spPr>
          <a:xfrm flipH="1">
            <a:off x="3032563" y="1741834"/>
            <a:ext cx="138485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24" name="五边形 123"/>
          <p:cNvSpPr/>
          <p:nvPr/>
        </p:nvSpPr>
        <p:spPr>
          <a:xfrm flipH="1">
            <a:off x="2505734" y="2105974"/>
            <a:ext cx="1911678"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25" name="五边形 124"/>
          <p:cNvSpPr/>
          <p:nvPr/>
        </p:nvSpPr>
        <p:spPr>
          <a:xfrm flipH="1">
            <a:off x="1378372" y="2470113"/>
            <a:ext cx="3039042"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26" name="五边形 125"/>
          <p:cNvSpPr/>
          <p:nvPr/>
        </p:nvSpPr>
        <p:spPr>
          <a:xfrm flipH="1">
            <a:off x="1907584" y="2834253"/>
            <a:ext cx="250983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27" name="五边形 126"/>
          <p:cNvSpPr/>
          <p:nvPr/>
        </p:nvSpPr>
        <p:spPr>
          <a:xfrm flipH="1">
            <a:off x="2716832" y="3198392"/>
            <a:ext cx="170058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28" name="五边形 127"/>
          <p:cNvSpPr/>
          <p:nvPr/>
        </p:nvSpPr>
        <p:spPr>
          <a:xfrm flipH="1">
            <a:off x="3397063" y="3562867"/>
            <a:ext cx="1020349"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29" name="TextBox 159"/>
          <p:cNvSpPr txBox="1"/>
          <p:nvPr/>
        </p:nvSpPr>
        <p:spPr>
          <a:xfrm>
            <a:off x="1764140" y="1383444"/>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文字</a:t>
            </a:r>
          </a:p>
        </p:txBody>
      </p:sp>
      <p:sp>
        <p:nvSpPr>
          <p:cNvPr id="130" name="TextBox 160"/>
          <p:cNvSpPr txBox="1"/>
          <p:nvPr/>
        </p:nvSpPr>
        <p:spPr>
          <a:xfrm>
            <a:off x="2564977" y="1748026"/>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31" name="TextBox 161"/>
          <p:cNvSpPr txBox="1"/>
          <p:nvPr/>
        </p:nvSpPr>
        <p:spPr>
          <a:xfrm>
            <a:off x="2057941" y="2111890"/>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32" name="TextBox 162"/>
          <p:cNvSpPr txBox="1"/>
          <p:nvPr/>
        </p:nvSpPr>
        <p:spPr>
          <a:xfrm>
            <a:off x="971134" y="2470116"/>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33" name="TextBox 163"/>
          <p:cNvSpPr txBox="1"/>
          <p:nvPr/>
        </p:nvSpPr>
        <p:spPr>
          <a:xfrm>
            <a:off x="1503706" y="2840002"/>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34" name="TextBox 164"/>
          <p:cNvSpPr txBox="1"/>
          <p:nvPr/>
        </p:nvSpPr>
        <p:spPr>
          <a:xfrm>
            <a:off x="2247700" y="3204584"/>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35" name="TextBox 165"/>
          <p:cNvSpPr txBox="1"/>
          <p:nvPr/>
        </p:nvSpPr>
        <p:spPr>
          <a:xfrm>
            <a:off x="2922218" y="3568448"/>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36" name="五边形 135"/>
          <p:cNvSpPr/>
          <p:nvPr/>
        </p:nvSpPr>
        <p:spPr>
          <a:xfrm>
            <a:off x="4810885" y="1377696"/>
            <a:ext cx="1149364"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Impact MT Std" pitchFamily="34" charset="0"/>
              <a:ea typeface="微软雅黑" panose="020B0503020204020204" pitchFamily="34" charset="-122"/>
            </a:endParaRPr>
          </a:p>
        </p:txBody>
      </p:sp>
      <p:sp>
        <p:nvSpPr>
          <p:cNvPr id="137" name="五边形 136"/>
          <p:cNvSpPr/>
          <p:nvPr/>
        </p:nvSpPr>
        <p:spPr>
          <a:xfrm>
            <a:off x="4810886" y="1741834"/>
            <a:ext cx="2169711"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38" name="五边形 137"/>
          <p:cNvSpPr/>
          <p:nvPr/>
        </p:nvSpPr>
        <p:spPr>
          <a:xfrm>
            <a:off x="4810884" y="2105974"/>
            <a:ext cx="1360463"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39" name="五边形 138"/>
          <p:cNvSpPr/>
          <p:nvPr/>
        </p:nvSpPr>
        <p:spPr>
          <a:xfrm>
            <a:off x="4810885" y="2470113"/>
            <a:ext cx="2900225"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40" name="五边形 139"/>
          <p:cNvSpPr/>
          <p:nvPr/>
        </p:nvSpPr>
        <p:spPr>
          <a:xfrm>
            <a:off x="4810886" y="2834253"/>
            <a:ext cx="2099046"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41" name="五边形 140"/>
          <p:cNvSpPr/>
          <p:nvPr/>
        </p:nvSpPr>
        <p:spPr>
          <a:xfrm>
            <a:off x="4810886" y="3198392"/>
            <a:ext cx="2432885"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42" name="五边形 141"/>
          <p:cNvSpPr/>
          <p:nvPr/>
        </p:nvSpPr>
        <p:spPr>
          <a:xfrm>
            <a:off x="4810886" y="3562868"/>
            <a:ext cx="1792942" cy="22363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43" name="TextBox 173"/>
          <p:cNvSpPr txBox="1"/>
          <p:nvPr/>
        </p:nvSpPr>
        <p:spPr>
          <a:xfrm>
            <a:off x="6020046" y="1383444"/>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文字</a:t>
            </a:r>
          </a:p>
        </p:txBody>
      </p:sp>
      <p:sp>
        <p:nvSpPr>
          <p:cNvPr id="144" name="TextBox 174"/>
          <p:cNvSpPr txBox="1"/>
          <p:nvPr/>
        </p:nvSpPr>
        <p:spPr>
          <a:xfrm>
            <a:off x="7034869" y="1748026"/>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45" name="TextBox 175"/>
          <p:cNvSpPr txBox="1"/>
          <p:nvPr/>
        </p:nvSpPr>
        <p:spPr>
          <a:xfrm>
            <a:off x="6218591" y="2111890"/>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46" name="TextBox 176"/>
          <p:cNvSpPr txBox="1"/>
          <p:nvPr/>
        </p:nvSpPr>
        <p:spPr>
          <a:xfrm>
            <a:off x="7711111" y="2470116"/>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47" name="TextBox 177"/>
          <p:cNvSpPr txBox="1"/>
          <p:nvPr/>
        </p:nvSpPr>
        <p:spPr>
          <a:xfrm>
            <a:off x="6999076" y="2840002"/>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48" name="TextBox 178"/>
          <p:cNvSpPr txBox="1"/>
          <p:nvPr/>
        </p:nvSpPr>
        <p:spPr>
          <a:xfrm>
            <a:off x="7287959" y="3204584"/>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49" name="TextBox 179"/>
          <p:cNvSpPr txBox="1"/>
          <p:nvPr/>
        </p:nvSpPr>
        <p:spPr>
          <a:xfrm>
            <a:off x="6663028" y="3568448"/>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文字</a:t>
            </a:r>
          </a:p>
        </p:txBody>
      </p:sp>
      <p:sp>
        <p:nvSpPr>
          <p:cNvPr id="150" name="TextBox 180"/>
          <p:cNvSpPr txBox="1"/>
          <p:nvPr/>
        </p:nvSpPr>
        <p:spPr>
          <a:xfrm>
            <a:off x="4484561" y="1350733"/>
            <a:ext cx="306494"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rPr>
              <a:t>A</a:t>
            </a:r>
            <a:endParaRPr kumimoji="0" lang="zh-CN" altLang="en-US" sz="1415"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endParaRPr>
          </a:p>
        </p:txBody>
      </p:sp>
      <p:sp>
        <p:nvSpPr>
          <p:cNvPr id="151" name="TextBox 181"/>
          <p:cNvSpPr txBox="1"/>
          <p:nvPr/>
        </p:nvSpPr>
        <p:spPr>
          <a:xfrm>
            <a:off x="4484561" y="1714873"/>
            <a:ext cx="298480"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B</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52" name="TextBox 182"/>
          <p:cNvSpPr txBox="1"/>
          <p:nvPr/>
        </p:nvSpPr>
        <p:spPr>
          <a:xfrm>
            <a:off x="4484561" y="2079012"/>
            <a:ext cx="306494"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C</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53" name="TextBox 183"/>
          <p:cNvSpPr txBox="1"/>
          <p:nvPr/>
        </p:nvSpPr>
        <p:spPr>
          <a:xfrm>
            <a:off x="4484562" y="2443152"/>
            <a:ext cx="322524"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D</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54" name="TextBox 184"/>
          <p:cNvSpPr txBox="1"/>
          <p:nvPr/>
        </p:nvSpPr>
        <p:spPr>
          <a:xfrm>
            <a:off x="4484561" y="2807291"/>
            <a:ext cx="284052"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E</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55" name="TextBox 185"/>
          <p:cNvSpPr txBox="1"/>
          <p:nvPr/>
        </p:nvSpPr>
        <p:spPr>
          <a:xfrm>
            <a:off x="4484561" y="3171430"/>
            <a:ext cx="280846"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F</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56" name="TextBox 186"/>
          <p:cNvSpPr txBox="1"/>
          <p:nvPr/>
        </p:nvSpPr>
        <p:spPr>
          <a:xfrm>
            <a:off x="4484562" y="3535571"/>
            <a:ext cx="319318"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G</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Vertical)">
                                      <p:cBhvr>
                                        <p:cTn id="7" dur="500"/>
                                        <p:tgtEl>
                                          <p:spTgt spid="7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500" fill="hold"/>
                                        <p:tgtEl>
                                          <p:spTgt spid="150"/>
                                        </p:tgtEl>
                                        <p:attrNameLst>
                                          <p:attrName>ppt_x</p:attrName>
                                        </p:attrNameLst>
                                      </p:cBhvr>
                                      <p:tavLst>
                                        <p:tav tm="0">
                                          <p:val>
                                            <p:strVal val="#ppt_x"/>
                                          </p:val>
                                        </p:tav>
                                        <p:tav tm="100000">
                                          <p:val>
                                            <p:strVal val="#ppt_x"/>
                                          </p:val>
                                        </p:tav>
                                      </p:tavLst>
                                    </p:anim>
                                    <p:anim calcmode="lin" valueType="num">
                                      <p:cBhvr additive="base">
                                        <p:cTn id="12" dur="500" fill="hold"/>
                                        <p:tgtEl>
                                          <p:spTgt spid="15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500" fill="hold"/>
                                        <p:tgtEl>
                                          <p:spTgt spid="151"/>
                                        </p:tgtEl>
                                        <p:attrNameLst>
                                          <p:attrName>ppt_x</p:attrName>
                                        </p:attrNameLst>
                                      </p:cBhvr>
                                      <p:tavLst>
                                        <p:tav tm="0">
                                          <p:val>
                                            <p:strVal val="#ppt_x"/>
                                          </p:val>
                                        </p:tav>
                                        <p:tav tm="100000">
                                          <p:val>
                                            <p:strVal val="#ppt_x"/>
                                          </p:val>
                                        </p:tav>
                                      </p:tavLst>
                                    </p:anim>
                                    <p:anim calcmode="lin" valueType="num">
                                      <p:cBhvr additive="base">
                                        <p:cTn id="16" dur="500" fill="hold"/>
                                        <p:tgtEl>
                                          <p:spTgt spid="15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fill="hold"/>
                                        <p:tgtEl>
                                          <p:spTgt spid="152"/>
                                        </p:tgtEl>
                                        <p:attrNameLst>
                                          <p:attrName>ppt_x</p:attrName>
                                        </p:attrNameLst>
                                      </p:cBhvr>
                                      <p:tavLst>
                                        <p:tav tm="0">
                                          <p:val>
                                            <p:strVal val="#ppt_x"/>
                                          </p:val>
                                        </p:tav>
                                        <p:tav tm="100000">
                                          <p:val>
                                            <p:strVal val="#ppt_x"/>
                                          </p:val>
                                        </p:tav>
                                      </p:tavLst>
                                    </p:anim>
                                    <p:anim calcmode="lin" valueType="num">
                                      <p:cBhvr additive="base">
                                        <p:cTn id="20" dur="500" fill="hold"/>
                                        <p:tgtEl>
                                          <p:spTgt spid="15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53"/>
                                        </p:tgtEl>
                                        <p:attrNameLst>
                                          <p:attrName>style.visibility</p:attrName>
                                        </p:attrNameLst>
                                      </p:cBhvr>
                                      <p:to>
                                        <p:strVal val="visible"/>
                                      </p:to>
                                    </p:set>
                                    <p:anim calcmode="lin" valueType="num">
                                      <p:cBhvr additive="base">
                                        <p:cTn id="23" dur="500" fill="hold"/>
                                        <p:tgtEl>
                                          <p:spTgt spid="153"/>
                                        </p:tgtEl>
                                        <p:attrNameLst>
                                          <p:attrName>ppt_x</p:attrName>
                                        </p:attrNameLst>
                                      </p:cBhvr>
                                      <p:tavLst>
                                        <p:tav tm="0">
                                          <p:val>
                                            <p:strVal val="#ppt_x"/>
                                          </p:val>
                                        </p:tav>
                                        <p:tav tm="100000">
                                          <p:val>
                                            <p:strVal val="#ppt_x"/>
                                          </p:val>
                                        </p:tav>
                                      </p:tavLst>
                                    </p:anim>
                                    <p:anim calcmode="lin" valueType="num">
                                      <p:cBhvr additive="base">
                                        <p:cTn id="24" dur="500" fill="hold"/>
                                        <p:tgtEl>
                                          <p:spTgt spid="15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54"/>
                                        </p:tgtEl>
                                        <p:attrNameLst>
                                          <p:attrName>style.visibility</p:attrName>
                                        </p:attrNameLst>
                                      </p:cBhvr>
                                      <p:to>
                                        <p:strVal val="visible"/>
                                      </p:to>
                                    </p:set>
                                    <p:anim calcmode="lin" valueType="num">
                                      <p:cBhvr additive="base">
                                        <p:cTn id="27" dur="500" fill="hold"/>
                                        <p:tgtEl>
                                          <p:spTgt spid="154"/>
                                        </p:tgtEl>
                                        <p:attrNameLst>
                                          <p:attrName>ppt_x</p:attrName>
                                        </p:attrNameLst>
                                      </p:cBhvr>
                                      <p:tavLst>
                                        <p:tav tm="0">
                                          <p:val>
                                            <p:strVal val="#ppt_x"/>
                                          </p:val>
                                        </p:tav>
                                        <p:tav tm="100000">
                                          <p:val>
                                            <p:strVal val="#ppt_x"/>
                                          </p:val>
                                        </p:tav>
                                      </p:tavLst>
                                    </p:anim>
                                    <p:anim calcmode="lin" valueType="num">
                                      <p:cBhvr additive="base">
                                        <p:cTn id="28" dur="500" fill="hold"/>
                                        <p:tgtEl>
                                          <p:spTgt spid="15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500" fill="hold"/>
                                        <p:tgtEl>
                                          <p:spTgt spid="155"/>
                                        </p:tgtEl>
                                        <p:attrNameLst>
                                          <p:attrName>ppt_x</p:attrName>
                                        </p:attrNameLst>
                                      </p:cBhvr>
                                      <p:tavLst>
                                        <p:tav tm="0">
                                          <p:val>
                                            <p:strVal val="#ppt_x"/>
                                          </p:val>
                                        </p:tav>
                                        <p:tav tm="100000">
                                          <p:val>
                                            <p:strVal val="#ppt_x"/>
                                          </p:val>
                                        </p:tav>
                                      </p:tavLst>
                                    </p:anim>
                                    <p:anim calcmode="lin" valueType="num">
                                      <p:cBhvr additive="base">
                                        <p:cTn id="32" dur="500" fill="hold"/>
                                        <p:tgtEl>
                                          <p:spTgt spid="15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anim calcmode="lin" valueType="num">
                                      <p:cBhvr additive="base">
                                        <p:cTn id="35" dur="500" fill="hold"/>
                                        <p:tgtEl>
                                          <p:spTgt spid="156"/>
                                        </p:tgtEl>
                                        <p:attrNameLst>
                                          <p:attrName>ppt_x</p:attrName>
                                        </p:attrNameLst>
                                      </p:cBhvr>
                                      <p:tavLst>
                                        <p:tav tm="0">
                                          <p:val>
                                            <p:strVal val="#ppt_x"/>
                                          </p:val>
                                        </p:tav>
                                        <p:tav tm="100000">
                                          <p:val>
                                            <p:strVal val="#ppt_x"/>
                                          </p:val>
                                        </p:tav>
                                      </p:tavLst>
                                    </p:anim>
                                    <p:anim calcmode="lin" valueType="num">
                                      <p:cBhvr additive="base">
                                        <p:cTn id="36" dur="500" fill="hold"/>
                                        <p:tgtEl>
                                          <p:spTgt spid="156"/>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wipe(left)">
                                      <p:cBhvr>
                                        <p:cTn id="40" dur="500"/>
                                        <p:tgtEl>
                                          <p:spTgt spid="136"/>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37"/>
                                        </p:tgtEl>
                                        <p:attrNameLst>
                                          <p:attrName>style.visibility</p:attrName>
                                        </p:attrNameLst>
                                      </p:cBhvr>
                                      <p:to>
                                        <p:strVal val="visible"/>
                                      </p:to>
                                    </p:set>
                                    <p:animEffect transition="in" filter="wipe(left)">
                                      <p:cBhvr>
                                        <p:cTn id="43" dur="500"/>
                                        <p:tgtEl>
                                          <p:spTgt spid="137"/>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500"/>
                                        <p:tgtEl>
                                          <p:spTgt spid="138"/>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39"/>
                                        </p:tgtEl>
                                        <p:attrNameLst>
                                          <p:attrName>style.visibility</p:attrName>
                                        </p:attrNameLst>
                                      </p:cBhvr>
                                      <p:to>
                                        <p:strVal val="visible"/>
                                      </p:to>
                                    </p:set>
                                    <p:animEffect transition="in" filter="wipe(left)">
                                      <p:cBhvr>
                                        <p:cTn id="49" dur="500"/>
                                        <p:tgtEl>
                                          <p:spTgt spid="139"/>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40"/>
                                        </p:tgtEl>
                                        <p:attrNameLst>
                                          <p:attrName>style.visibility</p:attrName>
                                        </p:attrNameLst>
                                      </p:cBhvr>
                                      <p:to>
                                        <p:strVal val="visible"/>
                                      </p:to>
                                    </p:set>
                                    <p:animEffect transition="in" filter="wipe(left)">
                                      <p:cBhvr>
                                        <p:cTn id="52" dur="500"/>
                                        <p:tgtEl>
                                          <p:spTgt spid="140"/>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41"/>
                                        </p:tgtEl>
                                        <p:attrNameLst>
                                          <p:attrName>style.visibility</p:attrName>
                                        </p:attrNameLst>
                                      </p:cBhvr>
                                      <p:to>
                                        <p:strVal val="visible"/>
                                      </p:to>
                                    </p:set>
                                    <p:animEffect transition="in" filter="wipe(left)">
                                      <p:cBhvr>
                                        <p:cTn id="55" dur="500"/>
                                        <p:tgtEl>
                                          <p:spTgt spid="141"/>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42"/>
                                        </p:tgtEl>
                                        <p:attrNameLst>
                                          <p:attrName>style.visibility</p:attrName>
                                        </p:attrNameLst>
                                      </p:cBhvr>
                                      <p:to>
                                        <p:strVal val="visible"/>
                                      </p:to>
                                    </p:set>
                                    <p:animEffect transition="in" filter="wipe(left)">
                                      <p:cBhvr>
                                        <p:cTn id="58" dur="500"/>
                                        <p:tgtEl>
                                          <p:spTgt spid="14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animEffect transition="in" filter="wipe(right)">
                                      <p:cBhvr>
                                        <p:cTn id="61" dur="500"/>
                                        <p:tgtEl>
                                          <p:spTgt spid="122"/>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123"/>
                                        </p:tgtEl>
                                        <p:attrNameLst>
                                          <p:attrName>style.visibility</p:attrName>
                                        </p:attrNameLst>
                                      </p:cBhvr>
                                      <p:to>
                                        <p:strVal val="visible"/>
                                      </p:to>
                                    </p:set>
                                    <p:animEffect transition="in" filter="wipe(right)">
                                      <p:cBhvr>
                                        <p:cTn id="64" dur="500"/>
                                        <p:tgtEl>
                                          <p:spTgt spid="123"/>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124"/>
                                        </p:tgtEl>
                                        <p:attrNameLst>
                                          <p:attrName>style.visibility</p:attrName>
                                        </p:attrNameLst>
                                      </p:cBhvr>
                                      <p:to>
                                        <p:strVal val="visible"/>
                                      </p:to>
                                    </p:set>
                                    <p:animEffect transition="in" filter="wipe(right)">
                                      <p:cBhvr>
                                        <p:cTn id="67" dur="500"/>
                                        <p:tgtEl>
                                          <p:spTgt spid="124"/>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125"/>
                                        </p:tgtEl>
                                        <p:attrNameLst>
                                          <p:attrName>style.visibility</p:attrName>
                                        </p:attrNameLst>
                                      </p:cBhvr>
                                      <p:to>
                                        <p:strVal val="visible"/>
                                      </p:to>
                                    </p:set>
                                    <p:animEffect transition="in" filter="wipe(right)">
                                      <p:cBhvr>
                                        <p:cTn id="70" dur="500"/>
                                        <p:tgtEl>
                                          <p:spTgt spid="125"/>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126"/>
                                        </p:tgtEl>
                                        <p:attrNameLst>
                                          <p:attrName>style.visibility</p:attrName>
                                        </p:attrNameLst>
                                      </p:cBhvr>
                                      <p:to>
                                        <p:strVal val="visible"/>
                                      </p:to>
                                    </p:set>
                                    <p:animEffect transition="in" filter="wipe(right)">
                                      <p:cBhvr>
                                        <p:cTn id="73" dur="500"/>
                                        <p:tgtEl>
                                          <p:spTgt spid="126"/>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127"/>
                                        </p:tgtEl>
                                        <p:attrNameLst>
                                          <p:attrName>style.visibility</p:attrName>
                                        </p:attrNameLst>
                                      </p:cBhvr>
                                      <p:to>
                                        <p:strVal val="visible"/>
                                      </p:to>
                                    </p:set>
                                    <p:animEffect transition="in" filter="wipe(right)">
                                      <p:cBhvr>
                                        <p:cTn id="76" dur="500"/>
                                        <p:tgtEl>
                                          <p:spTgt spid="127"/>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128"/>
                                        </p:tgtEl>
                                        <p:attrNameLst>
                                          <p:attrName>style.visibility</p:attrName>
                                        </p:attrNameLst>
                                      </p:cBhvr>
                                      <p:to>
                                        <p:strVal val="visible"/>
                                      </p:to>
                                    </p:set>
                                    <p:animEffect transition="in" filter="wipe(right)">
                                      <p:cBhvr>
                                        <p:cTn id="79" dur="500"/>
                                        <p:tgtEl>
                                          <p:spTgt spid="128"/>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wipe(left)">
                                      <p:cBhvr>
                                        <p:cTn id="83" dur="500"/>
                                        <p:tgtEl>
                                          <p:spTgt spid="14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wipe(left)">
                                      <p:cBhvr>
                                        <p:cTn id="86" dur="500"/>
                                        <p:tgtEl>
                                          <p:spTgt spid="14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45"/>
                                        </p:tgtEl>
                                        <p:attrNameLst>
                                          <p:attrName>style.visibility</p:attrName>
                                        </p:attrNameLst>
                                      </p:cBhvr>
                                      <p:to>
                                        <p:strVal val="visible"/>
                                      </p:to>
                                    </p:set>
                                    <p:animEffect transition="in" filter="wipe(left)">
                                      <p:cBhvr>
                                        <p:cTn id="89" dur="500"/>
                                        <p:tgtEl>
                                          <p:spTgt spid="1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left)">
                                      <p:cBhvr>
                                        <p:cTn id="92" dur="500"/>
                                        <p:tgtEl>
                                          <p:spTgt spid="14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7"/>
                                        </p:tgtEl>
                                        <p:attrNameLst>
                                          <p:attrName>style.visibility</p:attrName>
                                        </p:attrNameLst>
                                      </p:cBhvr>
                                      <p:to>
                                        <p:strVal val="visible"/>
                                      </p:to>
                                    </p:set>
                                    <p:animEffect transition="in" filter="wipe(left)">
                                      <p:cBhvr>
                                        <p:cTn id="95" dur="500"/>
                                        <p:tgtEl>
                                          <p:spTgt spid="14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wipe(left)">
                                      <p:cBhvr>
                                        <p:cTn id="98" dur="500"/>
                                        <p:tgtEl>
                                          <p:spTgt spid="148"/>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9"/>
                                        </p:tgtEl>
                                        <p:attrNameLst>
                                          <p:attrName>style.visibility</p:attrName>
                                        </p:attrNameLst>
                                      </p:cBhvr>
                                      <p:to>
                                        <p:strVal val="visible"/>
                                      </p:to>
                                    </p:set>
                                    <p:animEffect transition="in" filter="wipe(left)">
                                      <p:cBhvr>
                                        <p:cTn id="101" dur="500"/>
                                        <p:tgtEl>
                                          <p:spTgt spid="149"/>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wipe(right)">
                                      <p:cBhvr>
                                        <p:cTn id="104" dur="500"/>
                                        <p:tgtEl>
                                          <p:spTgt spid="12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wipe(right)">
                                      <p:cBhvr>
                                        <p:cTn id="107" dur="500"/>
                                        <p:tgtEl>
                                          <p:spTgt spid="130"/>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31"/>
                                        </p:tgtEl>
                                        <p:attrNameLst>
                                          <p:attrName>style.visibility</p:attrName>
                                        </p:attrNameLst>
                                      </p:cBhvr>
                                      <p:to>
                                        <p:strVal val="visible"/>
                                      </p:to>
                                    </p:set>
                                    <p:animEffect transition="in" filter="wipe(right)">
                                      <p:cBhvr>
                                        <p:cTn id="110" dur="500"/>
                                        <p:tgtEl>
                                          <p:spTgt spid="13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wipe(right)">
                                      <p:cBhvr>
                                        <p:cTn id="113" dur="500"/>
                                        <p:tgtEl>
                                          <p:spTgt spid="13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3"/>
                                        </p:tgtEl>
                                        <p:attrNameLst>
                                          <p:attrName>style.visibility</p:attrName>
                                        </p:attrNameLst>
                                      </p:cBhvr>
                                      <p:to>
                                        <p:strVal val="visible"/>
                                      </p:to>
                                    </p:set>
                                    <p:animEffect transition="in" filter="wipe(right)">
                                      <p:cBhvr>
                                        <p:cTn id="116" dur="500"/>
                                        <p:tgtEl>
                                          <p:spTgt spid="133"/>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wipe(right)">
                                      <p:cBhvr>
                                        <p:cTn id="119" dur="500"/>
                                        <p:tgtEl>
                                          <p:spTgt spid="1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35"/>
                                        </p:tgtEl>
                                        <p:attrNameLst>
                                          <p:attrName>style.visibility</p:attrName>
                                        </p:attrNameLst>
                                      </p:cBhvr>
                                      <p:to>
                                        <p:strVal val="visible"/>
                                      </p:to>
                                    </p:set>
                                    <p:animEffect transition="in" filter="wipe(right)">
                                      <p:cBhvr>
                                        <p:cTn id="122" dur="500"/>
                                        <p:tgtEl>
                                          <p:spTgt spid="135"/>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500"/>
                                        <p:tgtEl>
                                          <p:spTgt spid="74"/>
                                        </p:tgtEl>
                                      </p:cBhvr>
                                    </p:animEffect>
                                  </p:childTnLst>
                                </p:cTn>
                              </p:par>
                              <p:par>
                                <p:cTn id="127" presetID="10" presetClass="entr" presetSubtype="0" fill="hold" nodeType="with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500"/>
                                        <p:tgtEl>
                                          <p:spTgt spid="90"/>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102"/>
                                        </p:tgtEl>
                                        <p:attrNameLst>
                                          <p:attrName>style.visibility</p:attrName>
                                        </p:attrNameLst>
                                      </p:cBhvr>
                                      <p:to>
                                        <p:strVal val="visible"/>
                                      </p:to>
                                    </p:set>
                                    <p:anim calcmode="lin" valueType="num">
                                      <p:cBhvr additive="base">
                                        <p:cTn id="133" dur="500"/>
                                        <p:tgtEl>
                                          <p:spTgt spid="102"/>
                                        </p:tgtEl>
                                        <p:attrNameLst>
                                          <p:attrName>ppt_y</p:attrName>
                                        </p:attrNameLst>
                                      </p:cBhvr>
                                      <p:tavLst>
                                        <p:tav tm="0">
                                          <p:val>
                                            <p:strVal val="#ppt_y+#ppt_h*1.125000"/>
                                          </p:val>
                                        </p:tav>
                                        <p:tav tm="100000">
                                          <p:val>
                                            <p:strVal val="#ppt_y"/>
                                          </p:val>
                                        </p:tav>
                                      </p:tavLst>
                                    </p:anim>
                                    <p:animEffect transition="in" filter="wipe(up)">
                                      <p:cBhvr>
                                        <p:cTn id="134" dur="500"/>
                                        <p:tgtEl>
                                          <p:spTgt spid="102"/>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103"/>
                                        </p:tgtEl>
                                        <p:attrNameLst>
                                          <p:attrName>style.visibility</p:attrName>
                                        </p:attrNameLst>
                                      </p:cBhvr>
                                      <p:to>
                                        <p:strVal val="visible"/>
                                      </p:to>
                                    </p:set>
                                    <p:anim calcmode="lin" valueType="num">
                                      <p:cBhvr additive="base">
                                        <p:cTn id="137" dur="500"/>
                                        <p:tgtEl>
                                          <p:spTgt spid="103"/>
                                        </p:tgtEl>
                                        <p:attrNameLst>
                                          <p:attrName>ppt_y</p:attrName>
                                        </p:attrNameLst>
                                      </p:cBhvr>
                                      <p:tavLst>
                                        <p:tav tm="0">
                                          <p:val>
                                            <p:strVal val="#ppt_y+#ppt_h*1.125000"/>
                                          </p:val>
                                        </p:tav>
                                        <p:tav tm="100000">
                                          <p:val>
                                            <p:strVal val="#ppt_y"/>
                                          </p:val>
                                        </p:tav>
                                      </p:tavLst>
                                    </p:anim>
                                    <p:animEffect transition="in" filter="wipe(up)">
                                      <p:cBhvr>
                                        <p:cTn id="138" dur="500"/>
                                        <p:tgtEl>
                                          <p:spTgt spid="103"/>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104"/>
                                        </p:tgtEl>
                                        <p:attrNameLst>
                                          <p:attrName>style.visibility</p:attrName>
                                        </p:attrNameLst>
                                      </p:cBhvr>
                                      <p:to>
                                        <p:strVal val="visible"/>
                                      </p:to>
                                    </p:set>
                                    <p:anim calcmode="lin" valueType="num">
                                      <p:cBhvr additive="base">
                                        <p:cTn id="141" dur="500"/>
                                        <p:tgtEl>
                                          <p:spTgt spid="104"/>
                                        </p:tgtEl>
                                        <p:attrNameLst>
                                          <p:attrName>ppt_y</p:attrName>
                                        </p:attrNameLst>
                                      </p:cBhvr>
                                      <p:tavLst>
                                        <p:tav tm="0">
                                          <p:val>
                                            <p:strVal val="#ppt_y+#ppt_h*1.125000"/>
                                          </p:val>
                                        </p:tav>
                                        <p:tav tm="100000">
                                          <p:val>
                                            <p:strVal val="#ppt_y"/>
                                          </p:val>
                                        </p:tav>
                                      </p:tavLst>
                                    </p:anim>
                                    <p:animEffect transition="in" filter="wipe(up)">
                                      <p:cBhvr>
                                        <p:cTn id="142" dur="500"/>
                                        <p:tgtEl>
                                          <p:spTgt spid="104"/>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105"/>
                                        </p:tgtEl>
                                        <p:attrNameLst>
                                          <p:attrName>style.visibility</p:attrName>
                                        </p:attrNameLst>
                                      </p:cBhvr>
                                      <p:to>
                                        <p:strVal val="visible"/>
                                      </p:to>
                                    </p:set>
                                    <p:anim calcmode="lin" valueType="num">
                                      <p:cBhvr additive="base">
                                        <p:cTn id="145" dur="500"/>
                                        <p:tgtEl>
                                          <p:spTgt spid="105"/>
                                        </p:tgtEl>
                                        <p:attrNameLst>
                                          <p:attrName>ppt_y</p:attrName>
                                        </p:attrNameLst>
                                      </p:cBhvr>
                                      <p:tavLst>
                                        <p:tav tm="0">
                                          <p:val>
                                            <p:strVal val="#ppt_y+#ppt_h*1.125000"/>
                                          </p:val>
                                        </p:tav>
                                        <p:tav tm="100000">
                                          <p:val>
                                            <p:strVal val="#ppt_y"/>
                                          </p:val>
                                        </p:tav>
                                      </p:tavLst>
                                    </p:anim>
                                    <p:animEffect transition="in" filter="wipe(up)">
                                      <p:cBhvr>
                                        <p:cTn id="146" dur="500"/>
                                        <p:tgtEl>
                                          <p:spTgt spid="105"/>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106"/>
                                        </p:tgtEl>
                                        <p:attrNameLst>
                                          <p:attrName>style.visibility</p:attrName>
                                        </p:attrNameLst>
                                      </p:cBhvr>
                                      <p:to>
                                        <p:strVal val="visible"/>
                                      </p:to>
                                    </p:set>
                                    <p:anim calcmode="lin" valueType="num">
                                      <p:cBhvr additive="base">
                                        <p:cTn id="149" dur="500"/>
                                        <p:tgtEl>
                                          <p:spTgt spid="106"/>
                                        </p:tgtEl>
                                        <p:attrNameLst>
                                          <p:attrName>ppt_y</p:attrName>
                                        </p:attrNameLst>
                                      </p:cBhvr>
                                      <p:tavLst>
                                        <p:tav tm="0">
                                          <p:val>
                                            <p:strVal val="#ppt_y+#ppt_h*1.125000"/>
                                          </p:val>
                                        </p:tav>
                                        <p:tav tm="100000">
                                          <p:val>
                                            <p:strVal val="#ppt_y"/>
                                          </p:val>
                                        </p:tav>
                                      </p:tavLst>
                                    </p:anim>
                                    <p:animEffect transition="in" filter="wipe(up)">
                                      <p:cBhvr>
                                        <p:cTn id="150" dur="500"/>
                                        <p:tgtEl>
                                          <p:spTgt spid="106"/>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107"/>
                                        </p:tgtEl>
                                        <p:attrNameLst>
                                          <p:attrName>style.visibility</p:attrName>
                                        </p:attrNameLst>
                                      </p:cBhvr>
                                      <p:to>
                                        <p:strVal val="visible"/>
                                      </p:to>
                                    </p:set>
                                    <p:anim calcmode="lin" valueType="num">
                                      <p:cBhvr additive="base">
                                        <p:cTn id="153" dur="500"/>
                                        <p:tgtEl>
                                          <p:spTgt spid="107"/>
                                        </p:tgtEl>
                                        <p:attrNameLst>
                                          <p:attrName>ppt_y</p:attrName>
                                        </p:attrNameLst>
                                      </p:cBhvr>
                                      <p:tavLst>
                                        <p:tav tm="0">
                                          <p:val>
                                            <p:strVal val="#ppt_y+#ppt_h*1.125000"/>
                                          </p:val>
                                        </p:tav>
                                        <p:tav tm="100000">
                                          <p:val>
                                            <p:strVal val="#ppt_y"/>
                                          </p:val>
                                        </p:tav>
                                      </p:tavLst>
                                    </p:anim>
                                    <p:animEffect transition="in" filter="wipe(up)">
                                      <p:cBhvr>
                                        <p:cTn id="154" dur="500"/>
                                        <p:tgtEl>
                                          <p:spTgt spid="107"/>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108"/>
                                        </p:tgtEl>
                                        <p:attrNameLst>
                                          <p:attrName>style.visibility</p:attrName>
                                        </p:attrNameLst>
                                      </p:cBhvr>
                                      <p:to>
                                        <p:strVal val="visible"/>
                                      </p:to>
                                    </p:set>
                                    <p:anim calcmode="lin" valueType="num">
                                      <p:cBhvr additive="base">
                                        <p:cTn id="157" dur="500"/>
                                        <p:tgtEl>
                                          <p:spTgt spid="108"/>
                                        </p:tgtEl>
                                        <p:attrNameLst>
                                          <p:attrName>ppt_y</p:attrName>
                                        </p:attrNameLst>
                                      </p:cBhvr>
                                      <p:tavLst>
                                        <p:tav tm="0">
                                          <p:val>
                                            <p:strVal val="#ppt_y+#ppt_h*1.125000"/>
                                          </p:val>
                                        </p:tav>
                                        <p:tav tm="100000">
                                          <p:val>
                                            <p:strVal val="#ppt_y"/>
                                          </p:val>
                                        </p:tav>
                                      </p:tavLst>
                                    </p:anim>
                                    <p:animEffect transition="in" filter="wipe(up)">
                                      <p:cBhvr>
                                        <p:cTn id="158" dur="500"/>
                                        <p:tgtEl>
                                          <p:spTgt spid="108"/>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109"/>
                                        </p:tgtEl>
                                        <p:attrNameLst>
                                          <p:attrName>style.visibility</p:attrName>
                                        </p:attrNameLst>
                                      </p:cBhvr>
                                      <p:to>
                                        <p:strVal val="visible"/>
                                      </p:to>
                                    </p:set>
                                    <p:anim calcmode="lin" valueType="num">
                                      <p:cBhvr additive="base">
                                        <p:cTn id="161" dur="500"/>
                                        <p:tgtEl>
                                          <p:spTgt spid="109"/>
                                        </p:tgtEl>
                                        <p:attrNameLst>
                                          <p:attrName>ppt_y</p:attrName>
                                        </p:attrNameLst>
                                      </p:cBhvr>
                                      <p:tavLst>
                                        <p:tav tm="0">
                                          <p:val>
                                            <p:strVal val="#ppt_y+#ppt_h*1.125000"/>
                                          </p:val>
                                        </p:tav>
                                        <p:tav tm="100000">
                                          <p:val>
                                            <p:strVal val="#ppt_y"/>
                                          </p:val>
                                        </p:tav>
                                      </p:tavLst>
                                    </p:anim>
                                    <p:animEffect transition="in" filter="wipe(up)">
                                      <p:cBhvr>
                                        <p:cTn id="162" dur="500"/>
                                        <p:tgtEl>
                                          <p:spTgt spid="109"/>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110"/>
                                        </p:tgtEl>
                                        <p:attrNameLst>
                                          <p:attrName>style.visibility</p:attrName>
                                        </p:attrNameLst>
                                      </p:cBhvr>
                                      <p:to>
                                        <p:strVal val="visible"/>
                                      </p:to>
                                    </p:set>
                                    <p:anim calcmode="lin" valueType="num">
                                      <p:cBhvr additive="base">
                                        <p:cTn id="165" dur="500"/>
                                        <p:tgtEl>
                                          <p:spTgt spid="110"/>
                                        </p:tgtEl>
                                        <p:attrNameLst>
                                          <p:attrName>ppt_y</p:attrName>
                                        </p:attrNameLst>
                                      </p:cBhvr>
                                      <p:tavLst>
                                        <p:tav tm="0">
                                          <p:val>
                                            <p:strVal val="#ppt_y+#ppt_h*1.125000"/>
                                          </p:val>
                                        </p:tav>
                                        <p:tav tm="100000">
                                          <p:val>
                                            <p:strVal val="#ppt_y"/>
                                          </p:val>
                                        </p:tav>
                                      </p:tavLst>
                                    </p:anim>
                                    <p:animEffect transition="in" filter="wipe(up)">
                                      <p:cBhvr>
                                        <p:cTn id="166" dur="500"/>
                                        <p:tgtEl>
                                          <p:spTgt spid="110"/>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111"/>
                                        </p:tgtEl>
                                        <p:attrNameLst>
                                          <p:attrName>style.visibility</p:attrName>
                                        </p:attrNameLst>
                                      </p:cBhvr>
                                      <p:to>
                                        <p:strVal val="visible"/>
                                      </p:to>
                                    </p:set>
                                    <p:anim calcmode="lin" valueType="num">
                                      <p:cBhvr additive="base">
                                        <p:cTn id="169" dur="500"/>
                                        <p:tgtEl>
                                          <p:spTgt spid="111"/>
                                        </p:tgtEl>
                                        <p:attrNameLst>
                                          <p:attrName>ppt_y</p:attrName>
                                        </p:attrNameLst>
                                      </p:cBhvr>
                                      <p:tavLst>
                                        <p:tav tm="0">
                                          <p:val>
                                            <p:strVal val="#ppt_y+#ppt_h*1.125000"/>
                                          </p:val>
                                        </p:tav>
                                        <p:tav tm="100000">
                                          <p:val>
                                            <p:strVal val="#ppt_y"/>
                                          </p:val>
                                        </p:tav>
                                      </p:tavLst>
                                    </p:anim>
                                    <p:animEffect transition="in" filter="wipe(up)">
                                      <p:cBhvr>
                                        <p:cTn id="170" dur="500"/>
                                        <p:tgtEl>
                                          <p:spTgt spid="111"/>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additive="base">
                                        <p:cTn id="173" dur="500"/>
                                        <p:tgtEl>
                                          <p:spTgt spid="112"/>
                                        </p:tgtEl>
                                        <p:attrNameLst>
                                          <p:attrName>ppt_y</p:attrName>
                                        </p:attrNameLst>
                                      </p:cBhvr>
                                      <p:tavLst>
                                        <p:tav tm="0">
                                          <p:val>
                                            <p:strVal val="#ppt_y+#ppt_h*1.125000"/>
                                          </p:val>
                                        </p:tav>
                                        <p:tav tm="100000">
                                          <p:val>
                                            <p:strVal val="#ppt_y"/>
                                          </p:val>
                                        </p:tav>
                                      </p:tavLst>
                                    </p:anim>
                                    <p:animEffect transition="in" filter="wipe(up)">
                                      <p:cBhvr>
                                        <p:cTn id="174" dur="500"/>
                                        <p:tgtEl>
                                          <p:spTgt spid="112"/>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113"/>
                                        </p:tgtEl>
                                        <p:attrNameLst>
                                          <p:attrName>style.visibility</p:attrName>
                                        </p:attrNameLst>
                                      </p:cBhvr>
                                      <p:to>
                                        <p:strVal val="visible"/>
                                      </p:to>
                                    </p:set>
                                    <p:anim calcmode="lin" valueType="num">
                                      <p:cBhvr additive="base">
                                        <p:cTn id="177" dur="500"/>
                                        <p:tgtEl>
                                          <p:spTgt spid="113"/>
                                        </p:tgtEl>
                                        <p:attrNameLst>
                                          <p:attrName>ppt_y</p:attrName>
                                        </p:attrNameLst>
                                      </p:cBhvr>
                                      <p:tavLst>
                                        <p:tav tm="0">
                                          <p:val>
                                            <p:strVal val="#ppt_y+#ppt_h*1.125000"/>
                                          </p:val>
                                        </p:tav>
                                        <p:tav tm="100000">
                                          <p:val>
                                            <p:strVal val="#ppt_y"/>
                                          </p:val>
                                        </p:tav>
                                      </p:tavLst>
                                    </p:anim>
                                    <p:animEffect transition="in" filter="wipe(up)">
                                      <p:cBhvr>
                                        <p:cTn id="178" dur="500"/>
                                        <p:tgtEl>
                                          <p:spTgt spid="113"/>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114"/>
                                        </p:tgtEl>
                                        <p:attrNameLst>
                                          <p:attrName>style.visibility</p:attrName>
                                        </p:attrNameLst>
                                      </p:cBhvr>
                                      <p:to>
                                        <p:strVal val="visible"/>
                                      </p:to>
                                    </p:set>
                                    <p:anim calcmode="lin" valueType="num">
                                      <p:cBhvr additive="base">
                                        <p:cTn id="181" dur="500"/>
                                        <p:tgtEl>
                                          <p:spTgt spid="114"/>
                                        </p:tgtEl>
                                        <p:attrNameLst>
                                          <p:attrName>ppt_y</p:attrName>
                                        </p:attrNameLst>
                                      </p:cBhvr>
                                      <p:tavLst>
                                        <p:tav tm="0">
                                          <p:val>
                                            <p:strVal val="#ppt_y+#ppt_h*1.125000"/>
                                          </p:val>
                                        </p:tav>
                                        <p:tav tm="100000">
                                          <p:val>
                                            <p:strVal val="#ppt_y"/>
                                          </p:val>
                                        </p:tav>
                                      </p:tavLst>
                                    </p:anim>
                                    <p:animEffect transition="in" filter="wipe(up)">
                                      <p:cBhvr>
                                        <p:cTn id="182" dur="500"/>
                                        <p:tgtEl>
                                          <p:spTgt spid="114"/>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115"/>
                                        </p:tgtEl>
                                        <p:attrNameLst>
                                          <p:attrName>style.visibility</p:attrName>
                                        </p:attrNameLst>
                                      </p:cBhvr>
                                      <p:to>
                                        <p:strVal val="visible"/>
                                      </p:to>
                                    </p:set>
                                    <p:anim calcmode="lin" valueType="num">
                                      <p:cBhvr additive="base">
                                        <p:cTn id="185" dur="500"/>
                                        <p:tgtEl>
                                          <p:spTgt spid="115"/>
                                        </p:tgtEl>
                                        <p:attrNameLst>
                                          <p:attrName>ppt_y</p:attrName>
                                        </p:attrNameLst>
                                      </p:cBhvr>
                                      <p:tavLst>
                                        <p:tav tm="0">
                                          <p:val>
                                            <p:strVal val="#ppt_y+#ppt_h*1.125000"/>
                                          </p:val>
                                        </p:tav>
                                        <p:tav tm="100000">
                                          <p:val>
                                            <p:strVal val="#ppt_y"/>
                                          </p:val>
                                        </p:tav>
                                      </p:tavLst>
                                    </p:anim>
                                    <p:animEffect transition="in" filter="wipe(up)">
                                      <p:cBhvr>
                                        <p:cTn id="186" dur="500"/>
                                        <p:tgtEl>
                                          <p:spTgt spid="115"/>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116"/>
                                        </p:tgtEl>
                                        <p:attrNameLst>
                                          <p:attrName>style.visibility</p:attrName>
                                        </p:attrNameLst>
                                      </p:cBhvr>
                                      <p:to>
                                        <p:strVal val="visible"/>
                                      </p:to>
                                    </p:set>
                                    <p:anim calcmode="lin" valueType="num">
                                      <p:cBhvr additive="base">
                                        <p:cTn id="189" dur="500"/>
                                        <p:tgtEl>
                                          <p:spTgt spid="116"/>
                                        </p:tgtEl>
                                        <p:attrNameLst>
                                          <p:attrName>ppt_y</p:attrName>
                                        </p:attrNameLst>
                                      </p:cBhvr>
                                      <p:tavLst>
                                        <p:tav tm="0">
                                          <p:val>
                                            <p:strVal val="#ppt_y+#ppt_h*1.125000"/>
                                          </p:val>
                                        </p:tav>
                                        <p:tav tm="100000">
                                          <p:val>
                                            <p:strVal val="#ppt_y"/>
                                          </p:val>
                                        </p:tav>
                                      </p:tavLst>
                                    </p:anim>
                                    <p:animEffect transition="in" filter="wipe(up)">
                                      <p:cBhvr>
                                        <p:cTn id="190" dur="500"/>
                                        <p:tgtEl>
                                          <p:spTgt spid="116"/>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117"/>
                                        </p:tgtEl>
                                        <p:attrNameLst>
                                          <p:attrName>style.visibility</p:attrName>
                                        </p:attrNameLst>
                                      </p:cBhvr>
                                      <p:to>
                                        <p:strVal val="visible"/>
                                      </p:to>
                                    </p:set>
                                    <p:anim calcmode="lin" valueType="num">
                                      <p:cBhvr additive="base">
                                        <p:cTn id="193" dur="500"/>
                                        <p:tgtEl>
                                          <p:spTgt spid="117"/>
                                        </p:tgtEl>
                                        <p:attrNameLst>
                                          <p:attrName>ppt_y</p:attrName>
                                        </p:attrNameLst>
                                      </p:cBhvr>
                                      <p:tavLst>
                                        <p:tav tm="0">
                                          <p:val>
                                            <p:strVal val="#ppt_y+#ppt_h*1.125000"/>
                                          </p:val>
                                        </p:tav>
                                        <p:tav tm="100000">
                                          <p:val>
                                            <p:strVal val="#ppt_y"/>
                                          </p:val>
                                        </p:tav>
                                      </p:tavLst>
                                    </p:anim>
                                    <p:animEffect transition="in" filter="wipe(up)">
                                      <p:cBhvr>
                                        <p:cTn id="194" dur="500"/>
                                        <p:tgtEl>
                                          <p:spTgt spid="117"/>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118"/>
                                        </p:tgtEl>
                                        <p:attrNameLst>
                                          <p:attrName>style.visibility</p:attrName>
                                        </p:attrNameLst>
                                      </p:cBhvr>
                                      <p:to>
                                        <p:strVal val="visible"/>
                                      </p:to>
                                    </p:set>
                                    <p:anim calcmode="lin" valueType="num">
                                      <p:cBhvr additive="base">
                                        <p:cTn id="197" dur="500"/>
                                        <p:tgtEl>
                                          <p:spTgt spid="118"/>
                                        </p:tgtEl>
                                        <p:attrNameLst>
                                          <p:attrName>ppt_y</p:attrName>
                                        </p:attrNameLst>
                                      </p:cBhvr>
                                      <p:tavLst>
                                        <p:tav tm="0">
                                          <p:val>
                                            <p:strVal val="#ppt_y+#ppt_h*1.125000"/>
                                          </p:val>
                                        </p:tav>
                                        <p:tav tm="100000">
                                          <p:val>
                                            <p:strVal val="#ppt_y"/>
                                          </p:val>
                                        </p:tav>
                                      </p:tavLst>
                                    </p:anim>
                                    <p:animEffect transition="in" filter="wipe(up)">
                                      <p:cBhvr>
                                        <p:cTn id="198" dur="500"/>
                                        <p:tgtEl>
                                          <p:spTgt spid="118"/>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119"/>
                                        </p:tgtEl>
                                        <p:attrNameLst>
                                          <p:attrName>style.visibility</p:attrName>
                                        </p:attrNameLst>
                                      </p:cBhvr>
                                      <p:to>
                                        <p:strVal val="visible"/>
                                      </p:to>
                                    </p:set>
                                    <p:anim calcmode="lin" valueType="num">
                                      <p:cBhvr additive="base">
                                        <p:cTn id="201" dur="500"/>
                                        <p:tgtEl>
                                          <p:spTgt spid="119"/>
                                        </p:tgtEl>
                                        <p:attrNameLst>
                                          <p:attrName>ppt_y</p:attrName>
                                        </p:attrNameLst>
                                      </p:cBhvr>
                                      <p:tavLst>
                                        <p:tav tm="0">
                                          <p:val>
                                            <p:strVal val="#ppt_y+#ppt_h*1.125000"/>
                                          </p:val>
                                        </p:tav>
                                        <p:tav tm="100000">
                                          <p:val>
                                            <p:strVal val="#ppt_y"/>
                                          </p:val>
                                        </p:tav>
                                      </p:tavLst>
                                    </p:anim>
                                    <p:animEffect transition="in" filter="wipe(up)">
                                      <p:cBhvr>
                                        <p:cTn id="202" dur="500"/>
                                        <p:tgtEl>
                                          <p:spTgt spid="119"/>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120"/>
                                        </p:tgtEl>
                                        <p:attrNameLst>
                                          <p:attrName>style.visibility</p:attrName>
                                        </p:attrNameLst>
                                      </p:cBhvr>
                                      <p:to>
                                        <p:strVal val="visible"/>
                                      </p:to>
                                    </p:set>
                                    <p:anim calcmode="lin" valueType="num">
                                      <p:cBhvr additive="base">
                                        <p:cTn id="205" dur="500"/>
                                        <p:tgtEl>
                                          <p:spTgt spid="120"/>
                                        </p:tgtEl>
                                        <p:attrNameLst>
                                          <p:attrName>ppt_y</p:attrName>
                                        </p:attrNameLst>
                                      </p:cBhvr>
                                      <p:tavLst>
                                        <p:tav tm="0">
                                          <p:val>
                                            <p:strVal val="#ppt_y+#ppt_h*1.125000"/>
                                          </p:val>
                                        </p:tav>
                                        <p:tav tm="100000">
                                          <p:val>
                                            <p:strVal val="#ppt_y"/>
                                          </p:val>
                                        </p:tav>
                                      </p:tavLst>
                                    </p:anim>
                                    <p:animEffect transition="in" filter="wipe(up)">
                                      <p:cBhvr>
                                        <p:cTn id="206" dur="500"/>
                                        <p:tgtEl>
                                          <p:spTgt spid="120"/>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121"/>
                                        </p:tgtEl>
                                        <p:attrNameLst>
                                          <p:attrName>style.visibility</p:attrName>
                                        </p:attrNameLst>
                                      </p:cBhvr>
                                      <p:to>
                                        <p:strVal val="visible"/>
                                      </p:to>
                                    </p:set>
                                    <p:anim calcmode="lin" valueType="num">
                                      <p:cBhvr additive="base">
                                        <p:cTn id="209" dur="500"/>
                                        <p:tgtEl>
                                          <p:spTgt spid="121"/>
                                        </p:tgtEl>
                                        <p:attrNameLst>
                                          <p:attrName>ppt_y</p:attrName>
                                        </p:attrNameLst>
                                      </p:cBhvr>
                                      <p:tavLst>
                                        <p:tav tm="0">
                                          <p:val>
                                            <p:strVal val="#ppt_y+#ppt_h*1.125000"/>
                                          </p:val>
                                        </p:tav>
                                        <p:tav tm="100000">
                                          <p:val>
                                            <p:strVal val="#ppt_y"/>
                                          </p:val>
                                        </p:tav>
                                      </p:tavLst>
                                    </p:anim>
                                    <p:animEffect transition="in" filter="wipe(up)">
                                      <p:cBhvr>
                                        <p:cTn id="21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animBg="1"/>
      <p:bldP spid="123" grpId="0" animBg="1"/>
      <p:bldP spid="124" grpId="0" animBg="1"/>
      <p:bldP spid="125" grpId="0" animBg="1"/>
      <p:bldP spid="126" grpId="0" animBg="1"/>
      <p:bldP spid="127" grpId="0" animBg="1"/>
      <p:bldP spid="128" grpId="0" animBg="1"/>
      <p:bldP spid="129" grpId="0"/>
      <p:bldP spid="130" grpId="0"/>
      <p:bldP spid="131" grpId="0"/>
      <p:bldP spid="132" grpId="0"/>
      <p:bldP spid="133" grpId="0"/>
      <p:bldP spid="134" grpId="0"/>
      <p:bldP spid="135" grpId="0"/>
      <p:bldP spid="136" grpId="0" animBg="1"/>
      <p:bldP spid="137" grpId="0" animBg="1"/>
      <p:bldP spid="138" grpId="0" animBg="1"/>
      <p:bldP spid="139" grpId="0" animBg="1"/>
      <p:bldP spid="140" grpId="0" animBg="1"/>
      <p:bldP spid="141" grpId="0" animBg="1"/>
      <p:bldP spid="142" grpId="0" animBg="1"/>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肘形连接符 19"/>
          <p:cNvCxnSpPr>
            <a:stCxn id="22" idx="6"/>
            <a:endCxn id="59" idx="2"/>
          </p:cNvCxnSpPr>
          <p:nvPr/>
        </p:nvCxnSpPr>
        <p:spPr>
          <a:xfrm>
            <a:off x="3816113" y="1566607"/>
            <a:ext cx="3876571" cy="82251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249261" y="1283181"/>
            <a:ext cx="566852" cy="566852"/>
            <a:chOff x="4534974" y="2492893"/>
            <a:chExt cx="756000" cy="756000"/>
          </a:xfrm>
        </p:grpSpPr>
        <p:sp>
          <p:nvSpPr>
            <p:cNvPr id="22" name="椭圆 21"/>
            <p:cNvSpPr/>
            <p:nvPr/>
          </p:nvSpPr>
          <p:spPr>
            <a:xfrm>
              <a:off x="4534974" y="2492893"/>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nvGrpSpPr>
            <p:cNvPr id="2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grpSp>
      <p:cxnSp>
        <p:nvCxnSpPr>
          <p:cNvPr id="26" name="肘形连接符 25"/>
          <p:cNvCxnSpPr>
            <a:stCxn id="28" idx="6"/>
            <a:endCxn id="61" idx="2"/>
          </p:cNvCxnSpPr>
          <p:nvPr/>
        </p:nvCxnSpPr>
        <p:spPr>
          <a:xfrm>
            <a:off x="3816113" y="3206154"/>
            <a:ext cx="2026027" cy="39869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249261" y="2922728"/>
            <a:ext cx="566852" cy="566852"/>
            <a:chOff x="4534974" y="4368345"/>
            <a:chExt cx="756000" cy="756000"/>
          </a:xfrm>
        </p:grpSpPr>
        <p:sp>
          <p:nvSpPr>
            <p:cNvPr id="28" name="椭圆 27"/>
            <p:cNvSpPr/>
            <p:nvPr/>
          </p:nvSpPr>
          <p:spPr>
            <a:xfrm>
              <a:off x="4534974" y="4368345"/>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cxnSp>
        <p:nvCxnSpPr>
          <p:cNvPr id="40" name="肘形连接符 39"/>
          <p:cNvCxnSpPr>
            <a:stCxn id="44" idx="6"/>
            <a:endCxn id="60" idx="2"/>
          </p:cNvCxnSpPr>
          <p:nvPr/>
        </p:nvCxnSpPr>
        <p:spPr>
          <a:xfrm>
            <a:off x="3816113" y="2386381"/>
            <a:ext cx="2951300" cy="73861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249261" y="2102954"/>
            <a:ext cx="566852" cy="566852"/>
            <a:chOff x="4534974" y="3430619"/>
            <a:chExt cx="756000" cy="756000"/>
          </a:xfrm>
        </p:grpSpPr>
        <p:sp>
          <p:nvSpPr>
            <p:cNvPr id="44" name="椭圆 43"/>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grpSp>
          <p:nvGrpSpPr>
            <p:cNvPr id="45"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9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9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9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grpSp>
      <p:cxnSp>
        <p:nvCxnSpPr>
          <p:cNvPr id="49" name="直接连接符 48"/>
          <p:cNvCxnSpPr>
            <a:endCxn id="51" idx="6"/>
          </p:cNvCxnSpPr>
          <p:nvPr/>
        </p:nvCxnSpPr>
        <p:spPr>
          <a:xfrm flipH="1" flipV="1">
            <a:off x="3816113" y="4025927"/>
            <a:ext cx="95981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249261" y="3742501"/>
            <a:ext cx="566852" cy="566852"/>
            <a:chOff x="4534974" y="5306072"/>
            <a:chExt cx="756000" cy="756000"/>
          </a:xfrm>
        </p:grpSpPr>
        <p:sp>
          <p:nvSpPr>
            <p:cNvPr id="51" name="椭圆 50"/>
            <p:cNvSpPr/>
            <p:nvPr/>
          </p:nvSpPr>
          <p:spPr>
            <a:xfrm>
              <a:off x="4534974" y="5306072"/>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nvGrpSpPr>
            <p:cNvPr id="52"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grpSp>
      <p:sp>
        <p:nvSpPr>
          <p:cNvPr id="55" name="任意多边形 54"/>
          <p:cNvSpPr/>
          <p:nvPr/>
        </p:nvSpPr>
        <p:spPr>
          <a:xfrm>
            <a:off x="7357858" y="1503720"/>
            <a:ext cx="885594" cy="2773434"/>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56" name="任意多边形 55"/>
          <p:cNvSpPr/>
          <p:nvPr/>
        </p:nvSpPr>
        <p:spPr>
          <a:xfrm>
            <a:off x="6432587" y="2836137"/>
            <a:ext cx="885594" cy="1441015"/>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57" name="任意多边形 56"/>
          <p:cNvSpPr/>
          <p:nvPr/>
        </p:nvSpPr>
        <p:spPr>
          <a:xfrm>
            <a:off x="5507314" y="3406064"/>
            <a:ext cx="885594" cy="871089"/>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58" name="任意多边形 57"/>
          <p:cNvSpPr/>
          <p:nvPr/>
        </p:nvSpPr>
        <p:spPr>
          <a:xfrm>
            <a:off x="4015453" y="3809963"/>
            <a:ext cx="1452183" cy="4671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59" name="椭圆 58"/>
          <p:cNvSpPr/>
          <p:nvPr/>
        </p:nvSpPr>
        <p:spPr>
          <a:xfrm>
            <a:off x="7692683" y="2281148"/>
            <a:ext cx="215944" cy="21594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60" name="椭圆 59"/>
          <p:cNvSpPr/>
          <p:nvPr/>
        </p:nvSpPr>
        <p:spPr>
          <a:xfrm>
            <a:off x="6767412" y="3017021"/>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61" name="椭圆 60"/>
          <p:cNvSpPr/>
          <p:nvPr/>
        </p:nvSpPr>
        <p:spPr>
          <a:xfrm>
            <a:off x="5842140" y="3496876"/>
            <a:ext cx="215944" cy="21594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62" name="椭圆 61"/>
          <p:cNvSpPr/>
          <p:nvPr/>
        </p:nvSpPr>
        <p:spPr>
          <a:xfrm>
            <a:off x="4633573" y="3922029"/>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63" name="矩形 62"/>
          <p:cNvSpPr/>
          <p:nvPr/>
        </p:nvSpPr>
        <p:spPr>
          <a:xfrm>
            <a:off x="2231505" y="1224189"/>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64" name="矩形 63"/>
          <p:cNvSpPr/>
          <p:nvPr/>
        </p:nvSpPr>
        <p:spPr>
          <a:xfrm>
            <a:off x="1294571" y="1509097"/>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65" name="矩形 64"/>
          <p:cNvSpPr/>
          <p:nvPr/>
        </p:nvSpPr>
        <p:spPr>
          <a:xfrm>
            <a:off x="2231505" y="2050339"/>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66" name="矩形 65"/>
          <p:cNvSpPr/>
          <p:nvPr/>
        </p:nvSpPr>
        <p:spPr>
          <a:xfrm>
            <a:off x="1294571" y="2335248"/>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67" name="矩形 66"/>
          <p:cNvSpPr/>
          <p:nvPr/>
        </p:nvSpPr>
        <p:spPr>
          <a:xfrm>
            <a:off x="2231505" y="2876490"/>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68" name="矩形 67"/>
          <p:cNvSpPr/>
          <p:nvPr/>
        </p:nvSpPr>
        <p:spPr>
          <a:xfrm>
            <a:off x="1294571" y="3161398"/>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69" name="矩形 68"/>
          <p:cNvSpPr/>
          <p:nvPr/>
        </p:nvSpPr>
        <p:spPr>
          <a:xfrm>
            <a:off x="2231505" y="3702640"/>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70" name="矩形 69"/>
          <p:cNvSpPr/>
          <p:nvPr/>
        </p:nvSpPr>
        <p:spPr>
          <a:xfrm>
            <a:off x="1294571" y="3987549"/>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87"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财务与融资</a:t>
            </a:r>
            <a:endParaRPr kumimoji="0" lang="zh-CN" altLang="en-US"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3419"/>
          <a:stretch>
            <a:fillRect/>
          </a:stretch>
        </p:blipFill>
        <p:spPr>
          <a:xfrm>
            <a:off x="0" y="0"/>
            <a:ext cx="9144000" cy="5143500"/>
          </a:xfrm>
          <a:prstGeom prst="rect">
            <a:avLst/>
          </a:prstGeom>
        </p:spPr>
      </p:pic>
      <p:pic>
        <p:nvPicPr>
          <p:cNvPr id="2" name="图片 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2099" y="241332"/>
            <a:ext cx="2658575" cy="711168"/>
          </a:xfrm>
          <a:prstGeom prst="rect">
            <a:avLst/>
          </a:prstGeom>
        </p:spPr>
      </p:pic>
      <p:sp>
        <p:nvSpPr>
          <p:cNvPr id="4" name="Oval 53"/>
          <p:cNvSpPr>
            <a:spLocks noChangeArrowheads="1"/>
          </p:cNvSpPr>
          <p:nvPr/>
        </p:nvSpPr>
        <p:spPr bwMode="auto">
          <a:xfrm>
            <a:off x="1527616"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4400" b="1" dirty="0">
                <a:solidFill>
                  <a:srgbClr val="FF0000"/>
                </a:solidFill>
                <a:latin typeface="微软雅黑" panose="020B0503020204020204" pitchFamily="34" charset="-122"/>
                <a:ea typeface="微软雅黑" panose="020B0503020204020204" pitchFamily="34" charset="-122"/>
              </a:rPr>
              <a:t>感</a:t>
            </a:r>
          </a:p>
        </p:txBody>
      </p:sp>
      <p:sp>
        <p:nvSpPr>
          <p:cNvPr id="5" name="Oval 53"/>
          <p:cNvSpPr>
            <a:spLocks noChangeArrowheads="1"/>
          </p:cNvSpPr>
          <p:nvPr/>
        </p:nvSpPr>
        <p:spPr bwMode="auto">
          <a:xfrm>
            <a:off x="2604469"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lvl="0" algn="ctr">
              <a:defRPr/>
            </a:pPr>
            <a:r>
              <a:rPr lang="zh-CN" altLang="en-US" sz="4400" b="1" dirty="0">
                <a:solidFill>
                  <a:srgbClr val="FF0000"/>
                </a:solidFill>
                <a:latin typeface="微软雅黑" panose="020B0503020204020204" pitchFamily="34" charset="-122"/>
                <a:ea typeface="微软雅黑" panose="020B0503020204020204" pitchFamily="34" charset="-122"/>
              </a:rPr>
              <a:t>谢</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3681323"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lvl="0" algn="ctr">
              <a:defRPr/>
            </a:pPr>
            <a:r>
              <a:rPr lang="zh-CN" altLang="en-US" sz="4400" b="1" dirty="0">
                <a:solidFill>
                  <a:srgbClr val="FF0000"/>
                </a:solidFill>
                <a:latin typeface="微软雅黑" panose="020B0503020204020204" pitchFamily="34" charset="-122"/>
                <a:ea typeface="微软雅黑" panose="020B0503020204020204" pitchFamily="34" charset="-122"/>
              </a:rPr>
              <a:t>您</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7" name="Oval 53"/>
          <p:cNvSpPr>
            <a:spLocks noChangeArrowheads="1"/>
          </p:cNvSpPr>
          <p:nvPr/>
        </p:nvSpPr>
        <p:spPr bwMode="auto">
          <a:xfrm>
            <a:off x="4758176"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lvl="0" algn="ctr">
              <a:defRPr/>
            </a:pPr>
            <a:r>
              <a:rPr lang="zh-CN" altLang="en-US" sz="4400" b="1" dirty="0">
                <a:solidFill>
                  <a:srgbClr val="FF0000"/>
                </a:solidFill>
                <a:latin typeface="微软雅黑" panose="020B0503020204020204" pitchFamily="34" charset="-122"/>
                <a:ea typeface="微软雅黑" panose="020B0503020204020204" pitchFamily="34" charset="-122"/>
              </a:rPr>
              <a:t>的</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8" name="Oval 53"/>
          <p:cNvSpPr>
            <a:spLocks noChangeArrowheads="1"/>
          </p:cNvSpPr>
          <p:nvPr/>
        </p:nvSpPr>
        <p:spPr bwMode="auto">
          <a:xfrm>
            <a:off x="5835027"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lstStyle/>
          <a:p>
            <a:pPr algn="ctr">
              <a:defRPr/>
            </a:pPr>
            <a:r>
              <a:rPr lang="zh-CN" altLang="en-US" sz="4400" b="1" dirty="0">
                <a:solidFill>
                  <a:srgbClr val="FF0000"/>
                </a:solidFill>
                <a:latin typeface="微软雅黑" panose="020B0503020204020204" pitchFamily="34" charset="-122"/>
                <a:ea typeface="微软雅黑" panose="020B0503020204020204" pitchFamily="34" charset="-122"/>
              </a:rPr>
              <a:t>观</a:t>
            </a:r>
          </a:p>
        </p:txBody>
      </p:sp>
      <p:sp>
        <p:nvSpPr>
          <p:cNvPr id="9" name="圆角矩形 8"/>
          <p:cNvSpPr/>
          <p:nvPr/>
        </p:nvSpPr>
        <p:spPr>
          <a:xfrm>
            <a:off x="2607774" y="3161487"/>
            <a:ext cx="4268302" cy="419913"/>
          </a:xfrm>
          <a:prstGeom prst="roundRect">
            <a:avLst>
              <a:gd name="adj" fmla="val 22381"/>
            </a:avLst>
          </a:prstGeom>
          <a:solidFill>
            <a:srgbClr val="DC2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ea typeface="微软雅黑" panose="020B0503020204020204" pitchFamily="34" charset="-122"/>
              </a:rPr>
              <a:t>单击此处添加您的企业名称</a:t>
            </a:r>
          </a:p>
        </p:txBody>
      </p:sp>
      <p:sp>
        <p:nvSpPr>
          <p:cNvPr id="10" name="文本框 9"/>
          <p:cNvSpPr txBox="1"/>
          <p:nvPr/>
        </p:nvSpPr>
        <p:spPr>
          <a:xfrm>
            <a:off x="2962431" y="1313560"/>
            <a:ext cx="3558988" cy="369332"/>
          </a:xfrm>
          <a:prstGeom prst="rect">
            <a:avLst/>
          </a:prstGeom>
          <a:noFill/>
        </p:spPr>
        <p:txBody>
          <a:bodyPr wrap="none" rtlCol="0">
            <a:spAutoFit/>
          </a:bodyPr>
          <a:lstStyle/>
          <a:p>
            <a:r>
              <a:rPr lang="zh-CN" altLang="en-US" sz="1800" dirty="0">
                <a:solidFill>
                  <a:schemeClr val="bg1"/>
                </a:solidFill>
                <a:ea typeface="微软雅黑" panose="020B0503020204020204" pitchFamily="34" charset="-122"/>
              </a:rPr>
              <a:t>适用于企业推广商务演示</a:t>
            </a:r>
            <a:r>
              <a:rPr lang="en-US" altLang="zh-CN" sz="1800" dirty="0">
                <a:solidFill>
                  <a:schemeClr val="bg1"/>
                </a:solidFill>
                <a:ea typeface="微软雅黑" panose="020B0503020204020204" pitchFamily="34" charset="-122"/>
              </a:rPr>
              <a:t>PPT</a:t>
            </a:r>
            <a:r>
              <a:rPr lang="zh-CN" altLang="en-US" sz="1800" dirty="0">
                <a:solidFill>
                  <a:schemeClr val="bg1"/>
                </a:solidFill>
                <a:ea typeface="微软雅黑" panose="020B0503020204020204" pitchFamily="34" charset="-122"/>
              </a:rPr>
              <a:t>模板</a:t>
            </a:r>
          </a:p>
        </p:txBody>
      </p:sp>
      <p:sp>
        <p:nvSpPr>
          <p:cNvPr id="11" name="Oval 53"/>
          <p:cNvSpPr>
            <a:spLocks noChangeArrowheads="1"/>
          </p:cNvSpPr>
          <p:nvPr/>
        </p:nvSpPr>
        <p:spPr bwMode="auto">
          <a:xfrm>
            <a:off x="6911878" y="1926728"/>
            <a:ext cx="927758" cy="92798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lstStyle/>
          <a:p>
            <a:pPr algn="ctr">
              <a:defRPr/>
            </a:pPr>
            <a:r>
              <a:rPr lang="zh-CN" altLang="en-US" sz="4400" b="1" dirty="0">
                <a:solidFill>
                  <a:srgbClr val="FF0000"/>
                </a:solidFill>
                <a:latin typeface="微软雅黑" panose="020B0503020204020204" pitchFamily="34" charset="-122"/>
                <a:ea typeface="微软雅黑" panose="020B0503020204020204" pitchFamily="34" charset="-122"/>
              </a:rPr>
              <a:t>看</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11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160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200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8"/>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25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0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10"/>
                                        </p:tgtEl>
                                        <p:attrNameLst>
                                          <p:attrName>style.visibility</p:attrName>
                                        </p:attrNameLst>
                                      </p:cBhvr>
                                      <p:to>
                                        <p:strVal val="visible"/>
                                      </p:to>
                                    </p:set>
                                    <p:anim by="(-#ppt_w*2)" calcmode="lin" valueType="num">
                                      <p:cBhvr rctx="PPT">
                                        <p:cTn id="50" dur="500" autoRev="1" fill="hold">
                                          <p:stCondLst>
                                            <p:cond delay="0"/>
                                          </p:stCondLst>
                                        </p:cTn>
                                        <p:tgtEl>
                                          <p:spTgt spid="10"/>
                                        </p:tgtEl>
                                        <p:attrNameLst>
                                          <p:attrName>ppt_w</p:attrName>
                                        </p:attrNameLst>
                                      </p:cBhvr>
                                    </p:anim>
                                    <p:anim by="(#ppt_w*0.50)" calcmode="lin" valueType="num">
                                      <p:cBhvr>
                                        <p:cTn id="51" dur="500" decel="50000" autoRev="1" fill="hold">
                                          <p:stCondLst>
                                            <p:cond delay="0"/>
                                          </p:stCondLst>
                                        </p:cTn>
                                        <p:tgtEl>
                                          <p:spTgt spid="10"/>
                                        </p:tgtEl>
                                        <p:attrNameLst>
                                          <p:attrName>ppt_x</p:attrName>
                                        </p:attrNameLst>
                                      </p:cBhvr>
                                    </p:anim>
                                    <p:anim from="(-#ppt_h/2)" to="(#ppt_y)" calcmode="lin" valueType="num">
                                      <p:cBhvr>
                                        <p:cTn id="52" dur="1000" fill="hold">
                                          <p:stCondLst>
                                            <p:cond delay="0"/>
                                          </p:stCondLst>
                                        </p:cTn>
                                        <p:tgtEl>
                                          <p:spTgt spid="10"/>
                                        </p:tgtEl>
                                        <p:attrNameLst>
                                          <p:attrName>ppt_y</p:attrName>
                                        </p:attrNameLst>
                                      </p:cBhvr>
                                    </p:anim>
                                    <p:animRot by="21600000">
                                      <p:cBhvr>
                                        <p:cTn id="53" dur="1000" fill="hold">
                                          <p:stCondLst>
                                            <p:cond delay="0"/>
                                          </p:stCondLst>
                                        </p:cTn>
                                        <p:tgtEl>
                                          <p:spTgt spid="10"/>
                                        </p:tgtEl>
                                        <p:attrNameLst>
                                          <p:attrName>r</p:attrName>
                                        </p:attrNameLst>
                                      </p:cBhvr>
                                    </p:animRot>
                                  </p:childTnLst>
                                </p:cTn>
                              </p:par>
                            </p:childTnLst>
                          </p:cTn>
                        </p:par>
                        <p:par>
                          <p:cTn id="54" fill="hold">
                            <p:stCondLst>
                              <p:cond delay="6000"/>
                            </p:stCondLst>
                            <p:childTnLst>
                              <p:par>
                                <p:cTn id="55" presetID="50" presetClass="entr" presetSubtype="0" decel="10000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strVal val="#ppt_w+.3"/>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Effect transition="in" filter="fade">
                                      <p:cBhvr>
                                        <p:cTn id="5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l="23419"/>
          <a:stretch>
            <a:fillRect/>
          </a:stretch>
        </p:blipFill>
        <p:spPr>
          <a:xfrm>
            <a:off x="0" y="0"/>
            <a:ext cx="9144000" cy="5143500"/>
          </a:xfrm>
          <a:prstGeom prst="rect">
            <a:avLst/>
          </a:prstGeom>
        </p:spPr>
      </p:pic>
      <p:pic>
        <p:nvPicPr>
          <p:cNvPr id="2" name="图片 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2099" y="241332"/>
            <a:ext cx="2658575" cy="711168"/>
          </a:xfrm>
          <a:prstGeom prst="rect">
            <a:avLst/>
          </a:prstGeom>
        </p:spPr>
      </p:pic>
      <p:sp>
        <p:nvSpPr>
          <p:cNvPr id="12" name="MH_Others_1"/>
          <p:cNvSpPr/>
          <p:nvPr>
            <p:custDataLst>
              <p:tags r:id="rId1"/>
            </p:custDataLst>
          </p:nvPr>
        </p:nvSpPr>
        <p:spPr>
          <a:xfrm rot="16200000">
            <a:off x="-480047" y="2452475"/>
            <a:ext cx="2595056" cy="450659"/>
          </a:xfrm>
          <a:prstGeom prst="rect">
            <a:avLst/>
          </a:prstGeom>
        </p:spPr>
        <p:txBody>
          <a:bodyPr wrap="none" anchor="ctr" anchorCtr="0">
            <a:noAutofit/>
          </a:bodyPr>
          <a:lstStyle/>
          <a:p>
            <a:pPr algn="ctr">
              <a:defRPr/>
            </a:pPr>
            <a:r>
              <a:rPr lang="en-US" altLang="zh-CN" sz="2400" b="1" spc="375"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CONTENTS</a:t>
            </a:r>
            <a:endParaRPr lang="zh-CN" altLang="en-US" sz="2400" b="1" spc="375"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MH_Others_2"/>
          <p:cNvSpPr txBox="1">
            <a:spLocks noChangeArrowheads="1"/>
          </p:cNvSpPr>
          <p:nvPr>
            <p:custDataLst>
              <p:tags r:id="rId2"/>
            </p:custDataLst>
          </p:nvPr>
        </p:nvSpPr>
        <p:spPr bwMode="auto">
          <a:xfrm>
            <a:off x="1042811" y="2224179"/>
            <a:ext cx="417909"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过渡页</a:t>
            </a:r>
          </a:p>
        </p:txBody>
      </p:sp>
      <p:sp>
        <p:nvSpPr>
          <p:cNvPr id="14" name="MH_Entry_1">
            <a:hlinkClick r:id="rId10" action="ppaction://hlinksldjump"/>
          </p:cNvPr>
          <p:cNvSpPr/>
          <p:nvPr>
            <p:custDataLst>
              <p:tags r:id="rId3"/>
            </p:custDataLst>
          </p:nvPr>
        </p:nvSpPr>
        <p:spPr>
          <a:xfrm>
            <a:off x="2052868" y="2363893"/>
            <a:ext cx="6431761" cy="950807"/>
          </a:xfrm>
          <a:prstGeom prst="rect">
            <a:avLst/>
          </a:pr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3600" b="1" dirty="0">
                <a:solidFill>
                  <a:srgbClr val="C00000"/>
                </a:solidFill>
                <a:latin typeface="微软雅黑" panose="020B0503020204020204" pitchFamily="34" charset="-122"/>
                <a:ea typeface="微软雅黑" panose="020B0503020204020204" pitchFamily="34" charset="-122"/>
              </a:rPr>
              <a:t>此处输入您的文本</a:t>
            </a:r>
          </a:p>
        </p:txBody>
      </p:sp>
      <p:sp>
        <p:nvSpPr>
          <p:cNvPr id="15" name="MH_Number_1">
            <a:hlinkClick r:id="rId10" action="ppaction://hlinksldjump"/>
          </p:cNvPr>
          <p:cNvSpPr/>
          <p:nvPr>
            <p:custDataLst>
              <p:tags r:id="rId4"/>
            </p:custDataLst>
          </p:nvPr>
        </p:nvSpPr>
        <p:spPr>
          <a:xfrm>
            <a:off x="7535047" y="2032604"/>
            <a:ext cx="949582" cy="1282096"/>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01</a:t>
            </a:r>
            <a:endParaRPr lang="zh-CN" altLang="en-US" sz="40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816113" y="934691"/>
            <a:ext cx="1511103" cy="1511103"/>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2"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grpSp>
        <p:nvGrpSpPr>
          <p:cNvPr id="23" name="组合 22"/>
          <p:cNvGrpSpPr/>
          <p:nvPr/>
        </p:nvGrpSpPr>
        <p:grpSpPr>
          <a:xfrm>
            <a:off x="6299742" y="934691"/>
            <a:ext cx="1512168" cy="1511103"/>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E62A2A"/>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grpSp>
        <p:nvGrpSpPr>
          <p:cNvPr id="26" name="组合 25"/>
          <p:cNvGrpSpPr/>
          <p:nvPr/>
        </p:nvGrpSpPr>
        <p:grpSpPr>
          <a:xfrm>
            <a:off x="1375219" y="934691"/>
            <a:ext cx="1512168" cy="1511103"/>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sp>
        <p:nvSpPr>
          <p:cNvPr id="29" name="Freeform 12"/>
          <p:cNvSpPr/>
          <p:nvPr/>
        </p:nvSpPr>
        <p:spPr bwMode="auto">
          <a:xfrm>
            <a:off x="3162469" y="1449041"/>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0" name="Freeform 13"/>
          <p:cNvSpPr/>
          <p:nvPr/>
        </p:nvSpPr>
        <p:spPr bwMode="auto">
          <a:xfrm>
            <a:off x="5651839" y="1449041"/>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1" name="矩形 83"/>
          <p:cNvSpPr>
            <a:spLocks noChangeArrowheads="1"/>
          </p:cNvSpPr>
          <p:nvPr/>
        </p:nvSpPr>
        <p:spPr bwMode="auto">
          <a:xfrm>
            <a:off x="1163974" y="3262699"/>
            <a:ext cx="6791481" cy="1440597"/>
          </a:xfrm>
          <a:prstGeom prst="rect">
            <a:avLst/>
          </a:prstGeom>
          <a:solidFill>
            <a:srgbClr val="F2F2F2"/>
          </a:solidFill>
          <a:ln w="9525" cmpd="sng">
            <a:solidFill>
              <a:srgbClr val="55735B"/>
            </a:solid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4" name="TextBox 84"/>
          <p:cNvSpPr txBox="1">
            <a:spLocks noChangeArrowheads="1"/>
          </p:cNvSpPr>
          <p:nvPr/>
        </p:nvSpPr>
        <p:spPr bwMode="auto">
          <a:xfrm>
            <a:off x="1343651" y="3387939"/>
            <a:ext cx="6376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685800" rtl="0" eaLnBrk="0" fontAlgn="auto" latinLnBrk="0" hangingPunct="0">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marL="0" marR="0" lvl="0" indent="0" algn="just" defTabSz="685800" rtl="0" eaLnBrk="0" fontAlgn="auto" latinLnBrk="0" hangingPunct="0">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45" name="Freeform 12"/>
          <p:cNvSpPr/>
          <p:nvPr/>
        </p:nvSpPr>
        <p:spPr bwMode="auto">
          <a:xfrm>
            <a:off x="1108028" y="3153190"/>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Calibri" panose="020F0502020204030204"/>
              <a:ea typeface="微软雅黑" panose="020B0503020204020204" pitchFamily="34" charset="-122"/>
            </a:endParaRPr>
          </a:p>
        </p:txBody>
      </p:sp>
      <p:sp>
        <p:nvSpPr>
          <p:cNvPr id="46" name="Freeform 12"/>
          <p:cNvSpPr/>
          <p:nvPr/>
        </p:nvSpPr>
        <p:spPr bwMode="auto">
          <a:xfrm flipH="1" flipV="1">
            <a:off x="7631109" y="4407476"/>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Calibri" panose="020F0502020204030204"/>
              <a:ea typeface="微软雅黑" panose="020B0503020204020204" pitchFamily="34" charset="-122"/>
            </a:endParaRPr>
          </a:p>
        </p:txBody>
      </p:sp>
      <p:sp>
        <p:nvSpPr>
          <p:cNvPr id="47" name="TextBox 46"/>
          <p:cNvSpPr txBox="1"/>
          <p:nvPr/>
        </p:nvSpPr>
        <p:spPr>
          <a:xfrm>
            <a:off x="1484446" y="2541706"/>
            <a:ext cx="1247464" cy="323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线下门店</a:t>
            </a:r>
          </a:p>
        </p:txBody>
      </p:sp>
      <p:sp>
        <p:nvSpPr>
          <p:cNvPr id="48" name="TextBox 47"/>
          <p:cNvSpPr txBox="1"/>
          <p:nvPr/>
        </p:nvSpPr>
        <p:spPr>
          <a:xfrm>
            <a:off x="3920384" y="2541706"/>
            <a:ext cx="1247464" cy="323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手机</a:t>
            </a:r>
            <a:r>
              <a:rPr kumimoji="0" lang="en-US" altLang="zh-CN"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APP</a:t>
            </a:r>
            <a:endPar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9" name="TextBox 48"/>
          <p:cNvSpPr txBox="1"/>
          <p:nvPr/>
        </p:nvSpPr>
        <p:spPr>
          <a:xfrm>
            <a:off x="6475296" y="2541706"/>
            <a:ext cx="1247464" cy="323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电脑客户端</a:t>
            </a:r>
          </a:p>
        </p:txBody>
      </p:sp>
      <p:sp>
        <p:nvSpPr>
          <p:cNvPr id="50" name="标题 4"/>
          <p:cNvSpPr txBox="1"/>
          <p:nvPr/>
        </p:nvSpPr>
        <p:spPr>
          <a:xfrm>
            <a:off x="36677" y="1440037"/>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我们怎么做</a:t>
            </a:r>
            <a:endParaRPr kumimoji="0" lang="zh-CN" altLang="en-US"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00" fill="hold"/>
                                        <p:tgtEl>
                                          <p:spTgt spid="40"/>
                                        </p:tgtEl>
                                        <p:attrNameLst>
                                          <p:attrName>ppt_w</p:attrName>
                                        </p:attrNameLst>
                                      </p:cBhvr>
                                      <p:tavLst>
                                        <p:tav tm="0">
                                          <p:val>
                                            <p:fltVal val="0"/>
                                          </p:val>
                                        </p:tav>
                                        <p:tav tm="100000">
                                          <p:val>
                                            <p:strVal val="#ppt_w"/>
                                          </p:val>
                                        </p:tav>
                                      </p:tavLst>
                                    </p:anim>
                                    <p:anim calcmode="lin" valueType="num">
                                      <p:cBhvr>
                                        <p:cTn id="38" dur="300" fill="hold"/>
                                        <p:tgtEl>
                                          <p:spTgt spid="40"/>
                                        </p:tgtEl>
                                        <p:attrNameLst>
                                          <p:attrName>ppt_h</p:attrName>
                                        </p:attrNameLst>
                                      </p:cBhvr>
                                      <p:tavLst>
                                        <p:tav tm="0">
                                          <p:val>
                                            <p:fltVal val="0"/>
                                          </p:val>
                                        </p:tav>
                                        <p:tav tm="100000">
                                          <p:val>
                                            <p:strVal val="#ppt_h"/>
                                          </p:val>
                                        </p:tav>
                                      </p:tavLst>
                                    </p:anim>
                                    <p:anim calcmode="lin" valueType="num">
                                      <p:cBhvr>
                                        <p:cTn id="39" dur="300" fill="hold"/>
                                        <p:tgtEl>
                                          <p:spTgt spid="40"/>
                                        </p:tgtEl>
                                        <p:attrNameLst>
                                          <p:attrName>style.rotation</p:attrName>
                                        </p:attrNameLst>
                                      </p:cBhvr>
                                      <p:tavLst>
                                        <p:tav tm="0">
                                          <p:val>
                                            <p:fltVal val="90"/>
                                          </p:val>
                                        </p:tav>
                                        <p:tav tm="100000">
                                          <p:val>
                                            <p:fltVal val="0"/>
                                          </p:val>
                                        </p:tav>
                                      </p:tavLst>
                                    </p:anim>
                                    <p:animEffect transition="in" filter="fade">
                                      <p:cBhvr>
                                        <p:cTn id="40" dur="300"/>
                                        <p:tgtEl>
                                          <p:spTgt spid="4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45"/>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46"/>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44">
                                            <p:txEl>
                                              <p:pRg st="0" end="0"/>
                                            </p:txEl>
                                          </p:spTgt>
                                        </p:tgtEl>
                                        <p:attrNameLst>
                                          <p:attrName>style.visibility</p:attrName>
                                        </p:attrNameLst>
                                      </p:cBhvr>
                                      <p:to>
                                        <p:strVal val="visible"/>
                                      </p:to>
                                    </p:set>
                                    <p:animEffect transition="in" filter="wipe(up)">
                                      <p:cBhvr>
                                        <p:cTn id="69" dur="500"/>
                                        <p:tgtEl>
                                          <p:spTgt spid="44">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44">
                                            <p:txEl>
                                              <p:pRg st="1" end="1"/>
                                            </p:txEl>
                                          </p:spTgt>
                                        </p:tgtEl>
                                        <p:attrNameLst>
                                          <p:attrName>style.visibility</p:attrName>
                                        </p:attrNameLst>
                                      </p:cBhvr>
                                      <p:to>
                                        <p:strVal val="visible"/>
                                      </p:to>
                                    </p:set>
                                    <p:animEffect transition="in" filter="wipe(up)">
                                      <p:cBhvr>
                                        <p:cTn id="73"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autoUpdateAnimBg="0"/>
      <p:bldP spid="45" grpId="0" animBg="1"/>
      <p:bldP spid="45" grpId="1" animBg="1"/>
      <p:bldP spid="46" grpId="0" animBg="1"/>
      <p:bldP spid="46" grpId="1" animBg="1"/>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120"/>
          <p:cNvSpPr>
            <a:spLocks noChangeAspect="1"/>
          </p:cNvSpPr>
          <p:nvPr/>
        </p:nvSpPr>
        <p:spPr>
          <a:xfrm>
            <a:off x="2618944" y="1768422"/>
            <a:ext cx="729493" cy="729493"/>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44" name="Oval 105"/>
          <p:cNvSpPr>
            <a:spLocks noChangeAspect="1"/>
          </p:cNvSpPr>
          <p:nvPr/>
        </p:nvSpPr>
        <p:spPr>
          <a:xfrm>
            <a:off x="5261022" y="1849528"/>
            <a:ext cx="567384" cy="5673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45" name="Oval 106"/>
          <p:cNvSpPr>
            <a:spLocks noChangeAspect="1"/>
          </p:cNvSpPr>
          <p:nvPr/>
        </p:nvSpPr>
        <p:spPr>
          <a:xfrm>
            <a:off x="1910509" y="1727894"/>
            <a:ext cx="810548" cy="8105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46" name="Oval 109"/>
          <p:cNvSpPr>
            <a:spLocks noChangeAspect="1"/>
          </p:cNvSpPr>
          <p:nvPr/>
        </p:nvSpPr>
        <p:spPr>
          <a:xfrm>
            <a:off x="3659574" y="1639476"/>
            <a:ext cx="972657" cy="9726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47" name="Oval 111"/>
          <p:cNvSpPr>
            <a:spLocks noChangeAspect="1"/>
          </p:cNvSpPr>
          <p:nvPr/>
        </p:nvSpPr>
        <p:spPr>
          <a:xfrm>
            <a:off x="3236021" y="1837349"/>
            <a:ext cx="567384" cy="567384"/>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48" name="Oval 112"/>
          <p:cNvSpPr>
            <a:spLocks noChangeAspect="1"/>
          </p:cNvSpPr>
          <p:nvPr/>
        </p:nvSpPr>
        <p:spPr>
          <a:xfrm>
            <a:off x="4517376" y="1727894"/>
            <a:ext cx="810548" cy="810548"/>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49" name="Oval 113"/>
          <p:cNvSpPr>
            <a:spLocks noChangeAspect="1"/>
          </p:cNvSpPr>
          <p:nvPr/>
        </p:nvSpPr>
        <p:spPr>
          <a:xfrm>
            <a:off x="5732549" y="1877876"/>
            <a:ext cx="486329" cy="48632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50" name="Oval 114"/>
          <p:cNvSpPr>
            <a:spLocks noChangeAspect="1"/>
          </p:cNvSpPr>
          <p:nvPr/>
        </p:nvSpPr>
        <p:spPr>
          <a:xfrm>
            <a:off x="6131313" y="1558421"/>
            <a:ext cx="1134766" cy="11347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51" name="Oval 115"/>
          <p:cNvSpPr>
            <a:spLocks noChangeAspect="1"/>
          </p:cNvSpPr>
          <p:nvPr/>
        </p:nvSpPr>
        <p:spPr>
          <a:xfrm>
            <a:off x="7136016" y="1756293"/>
            <a:ext cx="729493" cy="729493"/>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55" name="Oval 119"/>
          <p:cNvSpPr>
            <a:spLocks noChangeAspect="1"/>
          </p:cNvSpPr>
          <p:nvPr/>
        </p:nvSpPr>
        <p:spPr>
          <a:xfrm>
            <a:off x="1534762" y="1882641"/>
            <a:ext cx="486329" cy="48632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grpSp>
        <p:nvGrpSpPr>
          <p:cNvPr id="56" name="Group 121"/>
          <p:cNvGrpSpPr/>
          <p:nvPr/>
        </p:nvGrpSpPr>
        <p:grpSpPr>
          <a:xfrm>
            <a:off x="1515882" y="2483922"/>
            <a:ext cx="538610" cy="619285"/>
            <a:chOff x="1088633" y="2876550"/>
            <a:chExt cx="718333" cy="825928"/>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8633"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grpSp>
        <p:nvGrpSpPr>
          <p:cNvPr id="59" name="Group 124"/>
          <p:cNvGrpSpPr/>
          <p:nvPr/>
        </p:nvGrpSpPr>
        <p:grpSpPr>
          <a:xfrm>
            <a:off x="2054693" y="1059976"/>
            <a:ext cx="538610" cy="575082"/>
            <a:chOff x="1560490" y="1499974"/>
            <a:chExt cx="718333"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0490"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grpSp>
        <p:nvGrpSpPr>
          <p:cNvPr id="62" name="Group 127"/>
          <p:cNvGrpSpPr/>
          <p:nvPr/>
        </p:nvGrpSpPr>
        <p:grpSpPr>
          <a:xfrm>
            <a:off x="3250657" y="1059976"/>
            <a:ext cx="538610" cy="660785"/>
            <a:chOff x="2618496" y="1499974"/>
            <a:chExt cx="718333"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849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grpSp>
        <p:nvGrpSpPr>
          <p:cNvPr id="65" name="Group 130"/>
          <p:cNvGrpSpPr/>
          <p:nvPr/>
        </p:nvGrpSpPr>
        <p:grpSpPr>
          <a:xfrm>
            <a:off x="4650678" y="1059976"/>
            <a:ext cx="538610" cy="575082"/>
            <a:chOff x="3905106" y="1499974"/>
            <a:chExt cx="718333"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510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grpSp>
        <p:nvGrpSpPr>
          <p:cNvPr id="68" name="Group 133"/>
          <p:cNvGrpSpPr/>
          <p:nvPr/>
        </p:nvGrpSpPr>
        <p:grpSpPr>
          <a:xfrm>
            <a:off x="5695746" y="1059976"/>
            <a:ext cx="538610" cy="689352"/>
            <a:chOff x="4863467" y="1499974"/>
            <a:chExt cx="718333"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3467"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grpSp>
        <p:nvGrpSpPr>
          <p:cNvPr id="71" name="Group 136"/>
          <p:cNvGrpSpPr/>
          <p:nvPr/>
        </p:nvGrpSpPr>
        <p:grpSpPr>
          <a:xfrm>
            <a:off x="7218195" y="1059976"/>
            <a:ext cx="538610" cy="603650"/>
            <a:chOff x="6226273" y="1499974"/>
            <a:chExt cx="718333"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6273"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grpSp>
        <p:nvGrpSpPr>
          <p:cNvPr id="77" name="Group 142"/>
          <p:cNvGrpSpPr/>
          <p:nvPr/>
        </p:nvGrpSpPr>
        <p:grpSpPr>
          <a:xfrm>
            <a:off x="2700964" y="2569625"/>
            <a:ext cx="538610" cy="533582"/>
            <a:chOff x="2146641" y="2990850"/>
            <a:chExt cx="718333" cy="711628"/>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664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grpSp>
        <p:nvGrpSpPr>
          <p:cNvPr id="84" name="Group 145"/>
          <p:cNvGrpSpPr/>
          <p:nvPr/>
        </p:nvGrpSpPr>
        <p:grpSpPr>
          <a:xfrm>
            <a:off x="3864282" y="2655328"/>
            <a:ext cx="538610" cy="447879"/>
            <a:chOff x="3204651" y="3105150"/>
            <a:chExt cx="718333" cy="597328"/>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465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grpSp>
        <p:nvGrpSpPr>
          <p:cNvPr id="87" name="Group 148"/>
          <p:cNvGrpSpPr/>
          <p:nvPr/>
        </p:nvGrpSpPr>
        <p:grpSpPr>
          <a:xfrm>
            <a:off x="5264405" y="2512490"/>
            <a:ext cx="538610" cy="590717"/>
            <a:chOff x="4505912" y="2914650"/>
            <a:chExt cx="718333" cy="787828"/>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5912"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grpSp>
        <p:nvGrpSpPr>
          <p:cNvPr id="90" name="Group 151"/>
          <p:cNvGrpSpPr/>
          <p:nvPr/>
        </p:nvGrpSpPr>
        <p:grpSpPr>
          <a:xfrm>
            <a:off x="6446768" y="2712463"/>
            <a:ext cx="538610" cy="390744"/>
            <a:chOff x="5487721" y="3181350"/>
            <a:chExt cx="718333" cy="521128"/>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772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Arial" panose="020B0604020202020204" pitchFamily="34" charset="0"/>
              </a:endParaRPr>
            </a:p>
          </p:txBody>
        </p:sp>
      </p:grpSp>
      <p:sp>
        <p:nvSpPr>
          <p:cNvPr id="121" name="Freeform 36"/>
          <p:cNvSpPr>
            <a:spLocks noChangeAspect="1" noEditPoints="1"/>
          </p:cNvSpPr>
          <p:nvPr/>
        </p:nvSpPr>
        <p:spPr bwMode="auto">
          <a:xfrm>
            <a:off x="5375806" y="2027618"/>
            <a:ext cx="308860" cy="17308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sp>
        <p:nvSpPr>
          <p:cNvPr id="122" name="Freeform 6"/>
          <p:cNvSpPr>
            <a:spLocks noChangeAspect="1" noEditPoints="1"/>
          </p:cNvSpPr>
          <p:nvPr/>
        </p:nvSpPr>
        <p:spPr bwMode="auto">
          <a:xfrm>
            <a:off x="2183319" y="1995434"/>
            <a:ext cx="256801" cy="22558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sp>
        <p:nvSpPr>
          <p:cNvPr id="123" name="Freeform 26"/>
          <p:cNvSpPr>
            <a:spLocks noEditPoints="1"/>
          </p:cNvSpPr>
          <p:nvPr/>
        </p:nvSpPr>
        <p:spPr bwMode="auto">
          <a:xfrm>
            <a:off x="4020981" y="1999719"/>
            <a:ext cx="257472" cy="229196"/>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sp>
        <p:nvSpPr>
          <p:cNvPr id="124" name="Freeform 16"/>
          <p:cNvSpPr>
            <a:spLocks noEditPoints="1"/>
          </p:cNvSpPr>
          <p:nvPr/>
        </p:nvSpPr>
        <p:spPr bwMode="auto">
          <a:xfrm>
            <a:off x="6592996" y="2011967"/>
            <a:ext cx="244218" cy="244793"/>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sp>
        <p:nvSpPr>
          <p:cNvPr id="127" name="TextBox 126"/>
          <p:cNvSpPr txBox="1"/>
          <p:nvPr/>
        </p:nvSpPr>
        <p:spPr>
          <a:xfrm>
            <a:off x="1679328" y="3868862"/>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28" name="TextBox 127"/>
          <p:cNvSpPr txBox="1"/>
          <p:nvPr/>
        </p:nvSpPr>
        <p:spPr>
          <a:xfrm>
            <a:off x="3995647" y="3542734"/>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点击输入标题文本</a:t>
            </a:r>
          </a:p>
        </p:txBody>
      </p:sp>
      <p:sp>
        <p:nvSpPr>
          <p:cNvPr id="76"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财务与融资</a:t>
            </a:r>
            <a:endParaRPr kumimoji="0" lang="zh-CN" altLang="en-US"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par>
                          <p:cTn id="124" fill="hold">
                            <p:stCondLst>
                              <p:cond delay="10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p:stCondLst>
                              <p:cond delay="105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p:nvPr/>
        </p:nvSpPr>
        <p:spPr>
          <a:xfrm>
            <a:off x="2908771" y="112799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微软雅黑" panose="020B0503020204020204" pitchFamily="34" charset="-122"/>
            </a:endParaRPr>
          </a:p>
        </p:txBody>
      </p:sp>
      <p:sp>
        <p:nvSpPr>
          <p:cNvPr id="21" name="Straight Connector 10"/>
          <p:cNvSpPr/>
          <p:nvPr/>
        </p:nvSpPr>
        <p:spPr>
          <a:xfrm>
            <a:off x="1332195" y="1406502"/>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ea typeface="微软雅黑" panose="020B0503020204020204" pitchFamily="34" charset="-122"/>
            </a:endParaRPr>
          </a:p>
        </p:txBody>
      </p:sp>
      <p:grpSp>
        <p:nvGrpSpPr>
          <p:cNvPr id="22" name="Group 3"/>
          <p:cNvGrpSpPr/>
          <p:nvPr/>
        </p:nvGrpSpPr>
        <p:grpSpPr>
          <a:xfrm>
            <a:off x="1474188" y="1059976"/>
            <a:ext cx="685621" cy="685621"/>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grpSp>
      <p:sp>
        <p:nvSpPr>
          <p:cNvPr id="28" name="Content Placeholder 2"/>
          <p:cNvSpPr txBox="1"/>
          <p:nvPr/>
        </p:nvSpPr>
        <p:spPr>
          <a:xfrm>
            <a:off x="3003536" y="1218825"/>
            <a:ext cx="5671851"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点击输入简要文字解说，解说文字尽量概括精炼，不用多余的文字修饰解说所提炼的核心概念。</a:t>
            </a:r>
            <a:endParaRPr kumimoji="0" lang="en-US" sz="900" b="1"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Content Placeholder 2"/>
          <p:cNvSpPr txBox="1"/>
          <p:nvPr/>
        </p:nvSpPr>
        <p:spPr>
          <a:xfrm>
            <a:off x="2423266" y="117824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47"/>
          <p:cNvSpPr/>
          <p:nvPr/>
        </p:nvSpPr>
        <p:spPr>
          <a:xfrm>
            <a:off x="3393575" y="169315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微软雅黑" panose="020B0503020204020204" pitchFamily="34" charset="-122"/>
            </a:endParaRPr>
          </a:p>
        </p:txBody>
      </p:sp>
      <p:sp>
        <p:nvSpPr>
          <p:cNvPr id="41" name="Straight Connector 48"/>
          <p:cNvSpPr/>
          <p:nvPr/>
        </p:nvSpPr>
        <p:spPr>
          <a:xfrm flipV="1">
            <a:off x="1830235" y="1969324"/>
            <a:ext cx="619724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ea typeface="微软雅黑" panose="020B0503020204020204" pitchFamily="34" charset="-122"/>
            </a:endParaRPr>
          </a:p>
        </p:txBody>
      </p:sp>
      <p:sp>
        <p:nvSpPr>
          <p:cNvPr id="45" name="Content Placeholder 2"/>
          <p:cNvSpPr txBox="1"/>
          <p:nvPr/>
        </p:nvSpPr>
        <p:spPr>
          <a:xfrm>
            <a:off x="3488340" y="1761992"/>
            <a:ext cx="5349023"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a:t>
            </a:r>
            <a:endParaRPr kumimoji="0" lang="en-US" altLang="zh-CN" sz="900" b="1"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Content Placeholder 2"/>
          <p:cNvSpPr txBox="1"/>
          <p:nvPr/>
        </p:nvSpPr>
        <p:spPr>
          <a:xfrm>
            <a:off x="2908070" y="171816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57"/>
          <p:cNvSpPr/>
          <p:nvPr/>
        </p:nvSpPr>
        <p:spPr>
          <a:xfrm>
            <a:off x="2908771" y="225598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微软雅黑" panose="020B0503020204020204" pitchFamily="34" charset="-122"/>
            </a:endParaRPr>
          </a:p>
        </p:txBody>
      </p:sp>
      <p:sp>
        <p:nvSpPr>
          <p:cNvPr id="48" name="Straight Connector 58"/>
          <p:cNvSpPr/>
          <p:nvPr/>
        </p:nvSpPr>
        <p:spPr>
          <a:xfrm>
            <a:off x="1332195" y="2534494"/>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ea typeface="微软雅黑" panose="020B0503020204020204" pitchFamily="34" charset="-122"/>
            </a:endParaRPr>
          </a:p>
        </p:txBody>
      </p:sp>
      <p:sp>
        <p:nvSpPr>
          <p:cNvPr id="49" name="Content Placeholder 2"/>
          <p:cNvSpPr txBox="1"/>
          <p:nvPr/>
        </p:nvSpPr>
        <p:spPr>
          <a:xfrm>
            <a:off x="3003537" y="2324825"/>
            <a:ext cx="5671850"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点击输入简要文字解说，解说文字尽量概括精炼，不用多余的文字修饰解说所提炼的核心概念。</a:t>
            </a:r>
            <a:endParaRPr kumimoji="0" lang="en-US" altLang="zh-CN" sz="900" b="1"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Content Placeholder 2"/>
          <p:cNvSpPr txBox="1"/>
          <p:nvPr/>
        </p:nvSpPr>
        <p:spPr>
          <a:xfrm>
            <a:off x="2423266" y="2258080"/>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67"/>
          <p:cNvSpPr/>
          <p:nvPr/>
        </p:nvSpPr>
        <p:spPr>
          <a:xfrm>
            <a:off x="3393575" y="282114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微软雅黑" panose="020B0503020204020204" pitchFamily="34" charset="-122"/>
            </a:endParaRPr>
          </a:p>
        </p:txBody>
      </p:sp>
      <p:sp>
        <p:nvSpPr>
          <p:cNvPr id="52" name="Straight Connector 68"/>
          <p:cNvSpPr/>
          <p:nvPr/>
        </p:nvSpPr>
        <p:spPr>
          <a:xfrm flipV="1">
            <a:off x="1853412" y="3097316"/>
            <a:ext cx="6174072"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ea typeface="微软雅黑" panose="020B0503020204020204" pitchFamily="34" charset="-122"/>
            </a:endParaRPr>
          </a:p>
        </p:txBody>
      </p:sp>
      <p:sp>
        <p:nvSpPr>
          <p:cNvPr id="53" name="Freeform 69"/>
          <p:cNvSpPr/>
          <p:nvPr/>
        </p:nvSpPr>
        <p:spPr>
          <a:xfrm>
            <a:off x="3447988" y="3086271"/>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微软雅黑" panose="020B0503020204020204" pitchFamily="34" charset="-122"/>
            </a:endParaRPr>
          </a:p>
        </p:txBody>
      </p:sp>
      <p:sp>
        <p:nvSpPr>
          <p:cNvPr id="54" name="Content Placeholder 2"/>
          <p:cNvSpPr txBox="1"/>
          <p:nvPr/>
        </p:nvSpPr>
        <p:spPr>
          <a:xfrm>
            <a:off x="3488341" y="2889984"/>
            <a:ext cx="5187046"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a:t>
            </a:r>
            <a:endParaRPr kumimoji="0" lang="en-US" altLang="zh-CN" sz="900" b="1"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Content Placeholder 2"/>
          <p:cNvSpPr txBox="1"/>
          <p:nvPr/>
        </p:nvSpPr>
        <p:spPr>
          <a:xfrm>
            <a:off x="2908070" y="285199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Group 85"/>
          <p:cNvGrpSpPr/>
          <p:nvPr/>
        </p:nvGrpSpPr>
        <p:grpSpPr>
          <a:xfrm>
            <a:off x="1474188" y="2187968"/>
            <a:ext cx="685621" cy="685621"/>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grpSp>
      <p:grpSp>
        <p:nvGrpSpPr>
          <p:cNvPr id="64" name="Group 86"/>
          <p:cNvGrpSpPr/>
          <p:nvPr/>
        </p:nvGrpSpPr>
        <p:grpSpPr>
          <a:xfrm>
            <a:off x="1958991" y="2753127"/>
            <a:ext cx="685621" cy="685621"/>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grpSp>
      <p:grpSp>
        <p:nvGrpSpPr>
          <p:cNvPr id="67" name="Group 84"/>
          <p:cNvGrpSpPr/>
          <p:nvPr/>
        </p:nvGrpSpPr>
        <p:grpSpPr>
          <a:xfrm>
            <a:off x="1958991" y="1625135"/>
            <a:ext cx="685621" cy="685621"/>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grpSp>
      <p:sp>
        <p:nvSpPr>
          <p:cNvPr id="91" name="TextBox 90"/>
          <p:cNvSpPr txBox="1"/>
          <p:nvPr/>
        </p:nvSpPr>
        <p:spPr>
          <a:xfrm>
            <a:off x="1575447" y="4085700"/>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759573"/>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2"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300" fill="hold"/>
                                        <p:tgtEl>
                                          <p:spTgt spid="92"/>
                                        </p:tgtEl>
                                        <p:attrNameLst>
                                          <p:attrName>ppt_x</p:attrName>
                                        </p:attrNameLst>
                                      </p:cBhvr>
                                      <p:tavLst>
                                        <p:tav tm="0">
                                          <p:val>
                                            <p:strVal val="1+#ppt_w/2"/>
                                          </p:val>
                                        </p:tav>
                                        <p:tav tm="100000">
                                          <p:val>
                                            <p:strVal val="#ppt_x"/>
                                          </p:val>
                                        </p:tav>
                                      </p:tavLst>
                                    </p:anim>
                                    <p:anim calcmode="lin" valueType="num">
                                      <p:cBhvr additive="base">
                                        <p:cTn id="89" dur="300" fill="hold"/>
                                        <p:tgtEl>
                                          <p:spTgt spid="92"/>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 presetClass="entr" presetSubtype="2"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1+#ppt_w/2"/>
                                          </p:val>
                                        </p:tav>
                                        <p:tav tm="100000">
                                          <p:val>
                                            <p:strVal val="#ppt_x"/>
                                          </p:val>
                                        </p:tav>
                                      </p:tavLst>
                                    </p:anim>
                                    <p:anim calcmode="lin" valueType="num">
                                      <p:cBhvr additive="base">
                                        <p:cTn id="94"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40" grpId="0"/>
      <p:bldP spid="45" grpId="0"/>
      <p:bldP spid="46" grpId="0"/>
      <p:bldP spid="49" grpId="0"/>
      <p:bldP spid="50" grpId="0"/>
      <p:bldP spid="51" grpId="0"/>
      <p:bldP spid="53" grpId="0"/>
      <p:bldP spid="54" grpId="0"/>
      <p:bldP spid="55"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3950067" y="956349"/>
            <a:ext cx="842064" cy="976795"/>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4400262" y="1760764"/>
            <a:ext cx="842064" cy="976795"/>
            <a:chOff x="5902096" y="2650185"/>
            <a:chExt cx="1123045" cy="1302732"/>
          </a:xfrm>
        </p:grpSpPr>
        <p:sp>
          <p:nvSpPr>
            <p:cNvPr id="134" name="六边形 133"/>
            <p:cNvSpPr/>
            <p:nvPr/>
          </p:nvSpPr>
          <p:spPr>
            <a:xfrm rot="5400000">
              <a:off x="5812253" y="2740028"/>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3950067" y="2565928"/>
            <a:ext cx="842064" cy="976795"/>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grpSp>
      <p:cxnSp>
        <p:nvCxnSpPr>
          <p:cNvPr id="139" name="直接连接符 138"/>
          <p:cNvCxnSpPr/>
          <p:nvPr/>
        </p:nvCxnSpPr>
        <p:spPr>
          <a:xfrm>
            <a:off x="1284718" y="144437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4898895" y="1118325"/>
            <a:ext cx="3074598" cy="901577"/>
            <a:chOff x="6567113" y="1793376"/>
            <a:chExt cx="4100531" cy="1202415"/>
          </a:xfrm>
        </p:grpSpPr>
        <p:sp>
          <p:nvSpPr>
            <p:cNvPr id="141" name="文本框 69"/>
            <p:cNvSpPr txBox="1"/>
            <p:nvPr/>
          </p:nvSpPr>
          <p:spPr>
            <a:xfrm>
              <a:off x="6567113" y="1810921"/>
              <a:ext cx="1058445" cy="8618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rPr>
                <a:t>01</a:t>
              </a:r>
              <a:endParaRPr kumimoji="0" lang="zh-CN" altLang="en-US"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endParaRPr>
            </a:p>
          </p:txBody>
        </p:sp>
        <p:grpSp>
          <p:nvGrpSpPr>
            <p:cNvPr id="142" name="组合 141"/>
            <p:cNvGrpSpPr/>
            <p:nvPr/>
          </p:nvGrpSpPr>
          <p:grpSpPr>
            <a:xfrm>
              <a:off x="7395055" y="1793376"/>
              <a:ext cx="3272589" cy="1202415"/>
              <a:chOff x="6968290" y="1689104"/>
              <a:chExt cx="3272589" cy="1202415"/>
            </a:xfrm>
          </p:grpSpPr>
          <p:sp>
            <p:nvSpPr>
              <p:cNvPr id="143" name="文本框 9"/>
              <p:cNvSpPr txBox="1"/>
              <p:nvPr/>
            </p:nvSpPr>
            <p:spPr>
              <a:xfrm>
                <a:off x="6968290" y="1689104"/>
                <a:ext cx="2329313" cy="33086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输入标题</a:t>
                </a:r>
              </a:p>
            </p:txBody>
          </p:sp>
          <p:sp>
            <p:nvSpPr>
              <p:cNvPr id="144" name="文本框 11"/>
              <p:cNvSpPr txBox="1"/>
              <p:nvPr/>
            </p:nvSpPr>
            <p:spPr>
              <a:xfrm>
                <a:off x="6968290" y="2029520"/>
                <a:ext cx="3272589" cy="861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grpSp>
      </p:grpSp>
      <p:cxnSp>
        <p:nvCxnSpPr>
          <p:cNvPr id="145" name="直接连接符 144"/>
          <p:cNvCxnSpPr/>
          <p:nvPr/>
        </p:nvCxnSpPr>
        <p:spPr>
          <a:xfrm>
            <a:off x="5425869" y="2235733"/>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117813" y="1890324"/>
            <a:ext cx="3175686" cy="783789"/>
            <a:chOff x="1524357" y="2822974"/>
            <a:chExt cx="4235351" cy="1045324"/>
          </a:xfrm>
        </p:grpSpPr>
        <p:sp>
          <p:nvSpPr>
            <p:cNvPr id="147" name="文本框 75"/>
            <p:cNvSpPr txBox="1"/>
            <p:nvPr/>
          </p:nvSpPr>
          <p:spPr>
            <a:xfrm>
              <a:off x="4796945" y="2868142"/>
              <a:ext cx="962763" cy="86182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rPr>
                <a:t>02</a:t>
              </a:r>
              <a:endParaRPr kumimoji="0" lang="zh-CN" altLang="en-US"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endParaRPr>
            </a:p>
          </p:txBody>
        </p:sp>
        <p:grpSp>
          <p:nvGrpSpPr>
            <p:cNvPr id="148" name="组合 147"/>
            <p:cNvGrpSpPr/>
            <p:nvPr/>
          </p:nvGrpSpPr>
          <p:grpSpPr>
            <a:xfrm>
              <a:off x="1524357" y="2822974"/>
              <a:ext cx="3272589" cy="1045324"/>
              <a:chOff x="6968290" y="1661481"/>
              <a:chExt cx="3272589" cy="1045324"/>
            </a:xfrm>
          </p:grpSpPr>
          <p:sp>
            <p:nvSpPr>
              <p:cNvPr id="149" name="文本框 77"/>
              <p:cNvSpPr txBox="1"/>
              <p:nvPr/>
            </p:nvSpPr>
            <p:spPr>
              <a:xfrm>
                <a:off x="7911567" y="1661481"/>
                <a:ext cx="2329312" cy="43099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输入标题</a:t>
                </a:r>
              </a:p>
            </p:txBody>
          </p:sp>
          <p:sp>
            <p:nvSpPr>
              <p:cNvPr id="150" name="文本框 80"/>
              <p:cNvSpPr txBox="1"/>
              <p:nvPr/>
            </p:nvSpPr>
            <p:spPr>
              <a:xfrm>
                <a:off x="6968290" y="2029520"/>
                <a:ext cx="3272589" cy="67728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cxnSp>
        <p:nvCxnSpPr>
          <p:cNvPr id="151" name="直接连接符 150"/>
          <p:cNvCxnSpPr/>
          <p:nvPr/>
        </p:nvCxnSpPr>
        <p:spPr>
          <a:xfrm>
            <a:off x="1284718" y="305045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4898895" y="2708038"/>
            <a:ext cx="3074598" cy="932204"/>
            <a:chOff x="6567113" y="3913546"/>
            <a:chExt cx="4100531" cy="1243262"/>
          </a:xfrm>
        </p:grpSpPr>
        <p:sp>
          <p:nvSpPr>
            <p:cNvPr id="153" name="文本框 101"/>
            <p:cNvSpPr txBox="1"/>
            <p:nvPr/>
          </p:nvSpPr>
          <p:spPr>
            <a:xfrm>
              <a:off x="6567113" y="3971939"/>
              <a:ext cx="978148" cy="8618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rPr>
                <a:t>03</a:t>
              </a:r>
              <a:endParaRPr kumimoji="0" lang="zh-CN" altLang="en-US"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endParaRPr>
            </a:p>
          </p:txBody>
        </p:sp>
        <p:grpSp>
          <p:nvGrpSpPr>
            <p:cNvPr id="154" name="组合 153"/>
            <p:cNvGrpSpPr/>
            <p:nvPr/>
          </p:nvGrpSpPr>
          <p:grpSpPr>
            <a:xfrm>
              <a:off x="7395055" y="3913546"/>
              <a:ext cx="3272589" cy="1243262"/>
              <a:chOff x="6968290" y="1648257"/>
              <a:chExt cx="3272589" cy="1243262"/>
            </a:xfrm>
          </p:grpSpPr>
          <p:sp>
            <p:nvSpPr>
              <p:cNvPr id="155" name="文本框 103"/>
              <p:cNvSpPr txBox="1"/>
              <p:nvPr/>
            </p:nvSpPr>
            <p:spPr>
              <a:xfrm>
                <a:off x="6968290" y="1648257"/>
                <a:ext cx="2329313"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输入标题</a:t>
                </a:r>
              </a:p>
            </p:txBody>
          </p:sp>
          <p:sp>
            <p:nvSpPr>
              <p:cNvPr id="156" name="文本框 104"/>
              <p:cNvSpPr txBox="1"/>
              <p:nvPr/>
            </p:nvSpPr>
            <p:spPr>
              <a:xfrm>
                <a:off x="6968290" y="2029520"/>
                <a:ext cx="3272589" cy="861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grpSp>
      </p:grpSp>
      <p:cxnSp>
        <p:nvCxnSpPr>
          <p:cNvPr id="157" name="直接连接符 156"/>
          <p:cNvCxnSpPr/>
          <p:nvPr/>
        </p:nvCxnSpPr>
        <p:spPr>
          <a:xfrm>
            <a:off x="5425869" y="3855240"/>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127317" y="3601954"/>
            <a:ext cx="3161074" cy="774739"/>
            <a:chOff x="1524357" y="2835043"/>
            <a:chExt cx="4215864" cy="1033254"/>
          </a:xfrm>
        </p:grpSpPr>
        <p:sp>
          <p:nvSpPr>
            <p:cNvPr id="159" name="文本框 75"/>
            <p:cNvSpPr txBox="1"/>
            <p:nvPr/>
          </p:nvSpPr>
          <p:spPr>
            <a:xfrm>
              <a:off x="4796945" y="2868142"/>
              <a:ext cx="943276" cy="8618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rPr>
                <a:t>04</a:t>
              </a:r>
              <a:endParaRPr kumimoji="0" lang="zh-CN" altLang="en-US"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endParaRPr>
            </a:p>
          </p:txBody>
        </p:sp>
        <p:grpSp>
          <p:nvGrpSpPr>
            <p:cNvPr id="160" name="组合 159"/>
            <p:cNvGrpSpPr/>
            <p:nvPr/>
          </p:nvGrpSpPr>
          <p:grpSpPr>
            <a:xfrm>
              <a:off x="1524357" y="2835043"/>
              <a:ext cx="3272589" cy="1033254"/>
              <a:chOff x="6968290" y="1673550"/>
              <a:chExt cx="3272589" cy="1033254"/>
            </a:xfrm>
          </p:grpSpPr>
          <p:sp>
            <p:nvSpPr>
              <p:cNvPr id="161" name="文本框 77"/>
              <p:cNvSpPr txBox="1"/>
              <p:nvPr/>
            </p:nvSpPr>
            <p:spPr>
              <a:xfrm>
                <a:off x="7911567" y="1673550"/>
                <a:ext cx="2329312" cy="43099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输入标题</a:t>
                </a:r>
              </a:p>
            </p:txBody>
          </p:sp>
          <p:sp>
            <p:nvSpPr>
              <p:cNvPr id="162" name="文本框 80"/>
              <p:cNvSpPr txBox="1"/>
              <p:nvPr/>
            </p:nvSpPr>
            <p:spPr>
              <a:xfrm>
                <a:off x="6968290" y="2029520"/>
                <a:ext cx="3272589" cy="67728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163" name="组合 162"/>
          <p:cNvGrpSpPr/>
          <p:nvPr/>
        </p:nvGrpSpPr>
        <p:grpSpPr>
          <a:xfrm>
            <a:off x="4388640" y="3370808"/>
            <a:ext cx="842064" cy="976795"/>
            <a:chOff x="5550606" y="4704901"/>
            <a:chExt cx="1123045" cy="1302732"/>
          </a:xfrm>
        </p:grpSpPr>
        <p:sp>
          <p:nvSpPr>
            <p:cNvPr id="164" name="六边形 163"/>
            <p:cNvSpPr/>
            <p:nvPr/>
          </p:nvSpPr>
          <p:spPr>
            <a:xfrm rot="5400000">
              <a:off x="5460763" y="4794744"/>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 calcmode="lin" valueType="num">
                                      <p:cBhvr>
                                        <p:cTn id="9" dur="500" fill="hold"/>
                                        <p:tgtEl>
                                          <p:spTgt spid="130"/>
                                        </p:tgtEl>
                                        <p:attrNameLst>
                                          <p:attrName>style.rotation</p:attrName>
                                        </p:attrNameLst>
                                      </p:cBhvr>
                                      <p:tavLst>
                                        <p:tav tm="0">
                                          <p:val>
                                            <p:fltVal val="360"/>
                                          </p:val>
                                        </p:tav>
                                        <p:tav tm="100000">
                                          <p:val>
                                            <p:fltVal val="0"/>
                                          </p:val>
                                        </p:tav>
                                      </p:tavLst>
                                    </p:anim>
                                    <p:animEffect transition="in" filter="fade">
                                      <p:cBhvr>
                                        <p:cTn id="10" dur="500"/>
                                        <p:tgtEl>
                                          <p:spTgt spid="1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ppt_x</p:attrName>
                                        </p:attrNameLst>
                                      </p:cBhvr>
                                      <p:tavLst>
                                        <p:tav tm="0">
                                          <p:val>
                                            <p:strVal val="#ppt_x-#ppt_w*1.125000"/>
                                          </p:val>
                                        </p:tav>
                                        <p:tav tm="100000">
                                          <p:val>
                                            <p:strVal val="#ppt_x"/>
                                          </p:val>
                                        </p:tav>
                                      </p:tavLst>
                                    </p:anim>
                                    <p:animEffect transition="in" filter="wipe(right)">
                                      <p:cBhvr>
                                        <p:cTn id="19" dur="500"/>
                                        <p:tgtEl>
                                          <p:spTgt spid="14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 calcmode="lin" valueType="num">
                                      <p:cBhvr>
                                        <p:cTn id="25" dur="500" fill="hold"/>
                                        <p:tgtEl>
                                          <p:spTgt spid="133"/>
                                        </p:tgtEl>
                                        <p:attrNameLst>
                                          <p:attrName>style.rotation</p:attrName>
                                        </p:attrNameLst>
                                      </p:cBhvr>
                                      <p:tavLst>
                                        <p:tav tm="0">
                                          <p:val>
                                            <p:fltVal val="360"/>
                                          </p:val>
                                        </p:tav>
                                        <p:tav tm="100000">
                                          <p:val>
                                            <p:fltVal val="0"/>
                                          </p:val>
                                        </p:tav>
                                      </p:tavLst>
                                    </p:anim>
                                    <p:animEffect transition="in" filter="fade">
                                      <p:cBhvr>
                                        <p:cTn id="26" dur="500"/>
                                        <p:tgtEl>
                                          <p:spTgt spid="1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p:tgtEl>
                                          <p:spTgt spid="146"/>
                                        </p:tgtEl>
                                        <p:attrNameLst>
                                          <p:attrName>ppt_x</p:attrName>
                                        </p:attrNameLst>
                                      </p:cBhvr>
                                      <p:tavLst>
                                        <p:tav tm="0">
                                          <p:val>
                                            <p:strVal val="#ppt_x+#ppt_w*1.125000"/>
                                          </p:val>
                                        </p:tav>
                                        <p:tav tm="100000">
                                          <p:val>
                                            <p:strVal val="#ppt_x"/>
                                          </p:val>
                                        </p:tav>
                                      </p:tavLst>
                                    </p:anim>
                                    <p:animEffect transition="in" filter="wipe(left)">
                                      <p:cBhvr>
                                        <p:cTn id="35" dur="500"/>
                                        <p:tgtEl>
                                          <p:spTgt spid="146"/>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 calcmode="lin" valueType="num">
                                      <p:cBhvr>
                                        <p:cTn id="41" dur="500" fill="hold"/>
                                        <p:tgtEl>
                                          <p:spTgt spid="136"/>
                                        </p:tgtEl>
                                        <p:attrNameLst>
                                          <p:attrName>style.rotation</p:attrName>
                                        </p:attrNameLst>
                                      </p:cBhvr>
                                      <p:tavLst>
                                        <p:tav tm="0">
                                          <p:val>
                                            <p:fltVal val="360"/>
                                          </p:val>
                                        </p:tav>
                                        <p:tav tm="100000">
                                          <p:val>
                                            <p:fltVal val="0"/>
                                          </p:val>
                                        </p:tav>
                                      </p:tavLst>
                                    </p:anim>
                                    <p:animEffect transition="in" filter="fade">
                                      <p:cBhvr>
                                        <p:cTn id="42" dur="500"/>
                                        <p:tgtEl>
                                          <p:spTgt spid="13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52"/>
                                        </p:tgtEl>
                                        <p:attrNameLst>
                                          <p:attrName>style.visibility</p:attrName>
                                        </p:attrNameLst>
                                      </p:cBhvr>
                                      <p:to>
                                        <p:strVal val="visible"/>
                                      </p:to>
                                    </p:set>
                                    <p:anim calcmode="lin" valueType="num">
                                      <p:cBhvr additive="base">
                                        <p:cTn id="50" dur="500"/>
                                        <p:tgtEl>
                                          <p:spTgt spid="152"/>
                                        </p:tgtEl>
                                        <p:attrNameLst>
                                          <p:attrName>ppt_x</p:attrName>
                                        </p:attrNameLst>
                                      </p:cBhvr>
                                      <p:tavLst>
                                        <p:tav tm="0">
                                          <p:val>
                                            <p:strVal val="#ppt_x-#ppt_w*1.125000"/>
                                          </p:val>
                                        </p:tav>
                                        <p:tav tm="100000">
                                          <p:val>
                                            <p:strVal val="#ppt_x"/>
                                          </p:val>
                                        </p:tav>
                                      </p:tavLst>
                                    </p:anim>
                                    <p:animEffect transition="in" filter="wipe(right)">
                                      <p:cBhvr>
                                        <p:cTn id="51" dur="500"/>
                                        <p:tgtEl>
                                          <p:spTgt spid="152"/>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500" fill="hold"/>
                                        <p:tgtEl>
                                          <p:spTgt spid="163"/>
                                        </p:tgtEl>
                                        <p:attrNameLst>
                                          <p:attrName>ppt_w</p:attrName>
                                        </p:attrNameLst>
                                      </p:cBhvr>
                                      <p:tavLst>
                                        <p:tav tm="0">
                                          <p:val>
                                            <p:fltVal val="0"/>
                                          </p:val>
                                        </p:tav>
                                        <p:tav tm="100000">
                                          <p:val>
                                            <p:strVal val="#ppt_w"/>
                                          </p:val>
                                        </p:tav>
                                      </p:tavLst>
                                    </p:anim>
                                    <p:anim calcmode="lin" valueType="num">
                                      <p:cBhvr>
                                        <p:cTn id="56" dur="500" fill="hold"/>
                                        <p:tgtEl>
                                          <p:spTgt spid="163"/>
                                        </p:tgtEl>
                                        <p:attrNameLst>
                                          <p:attrName>ppt_h</p:attrName>
                                        </p:attrNameLst>
                                      </p:cBhvr>
                                      <p:tavLst>
                                        <p:tav tm="0">
                                          <p:val>
                                            <p:fltVal val="0"/>
                                          </p:val>
                                        </p:tav>
                                        <p:tav tm="100000">
                                          <p:val>
                                            <p:strVal val="#ppt_h"/>
                                          </p:val>
                                        </p:tav>
                                      </p:tavLst>
                                    </p:anim>
                                    <p:anim calcmode="lin" valueType="num">
                                      <p:cBhvr>
                                        <p:cTn id="57" dur="500" fill="hold"/>
                                        <p:tgtEl>
                                          <p:spTgt spid="163"/>
                                        </p:tgtEl>
                                        <p:attrNameLst>
                                          <p:attrName>style.rotation</p:attrName>
                                        </p:attrNameLst>
                                      </p:cBhvr>
                                      <p:tavLst>
                                        <p:tav tm="0">
                                          <p:val>
                                            <p:fltVal val="360"/>
                                          </p:val>
                                        </p:tav>
                                        <p:tav tm="100000">
                                          <p:val>
                                            <p:fltVal val="0"/>
                                          </p:val>
                                        </p:tav>
                                      </p:tavLst>
                                    </p:anim>
                                    <p:animEffect transition="in" filter="fade">
                                      <p:cBhvr>
                                        <p:cTn id="58" dur="500"/>
                                        <p:tgtEl>
                                          <p:spTgt spid="16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anim calcmode="lin" valueType="num">
                                      <p:cBhvr additive="base">
                                        <p:cTn id="66" dur="500"/>
                                        <p:tgtEl>
                                          <p:spTgt spid="158"/>
                                        </p:tgtEl>
                                        <p:attrNameLst>
                                          <p:attrName>ppt_x</p:attrName>
                                        </p:attrNameLst>
                                      </p:cBhvr>
                                      <p:tavLst>
                                        <p:tav tm="0">
                                          <p:val>
                                            <p:strVal val="#ppt_x+#ppt_w*1.125000"/>
                                          </p:val>
                                        </p:tav>
                                        <p:tav tm="100000">
                                          <p:val>
                                            <p:strVal val="#ppt_x"/>
                                          </p:val>
                                        </p:tav>
                                      </p:tavLst>
                                    </p:anim>
                                    <p:animEffect transition="in" filter="wipe(left)">
                                      <p:cBhvr>
                                        <p:cTn id="6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3940175" y="1371807"/>
            <a:ext cx="1295807" cy="1295807"/>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1" name="标题 11"/>
          <p:cNvSpPr txBox="1"/>
          <p:nvPr/>
        </p:nvSpPr>
        <p:spPr>
          <a:xfrm>
            <a:off x="3940175" y="1913438"/>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3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融资用途</a:t>
            </a:r>
          </a:p>
        </p:txBody>
      </p:sp>
      <p:sp>
        <p:nvSpPr>
          <p:cNvPr id="22" name="椭圆 21"/>
          <p:cNvSpPr/>
          <p:nvPr/>
        </p:nvSpPr>
        <p:spPr>
          <a:xfrm>
            <a:off x="3738267" y="1169899"/>
            <a:ext cx="1699625" cy="1699625"/>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3" name="弧形 22"/>
          <p:cNvSpPr/>
          <p:nvPr/>
        </p:nvSpPr>
        <p:spPr>
          <a:xfrm rot="1419601">
            <a:off x="3740345" y="1170811"/>
            <a:ext cx="1697799" cy="1697799"/>
          </a:xfrm>
          <a:prstGeom prst="arc">
            <a:avLst>
              <a:gd name="adj1" fmla="val 16200000"/>
              <a:gd name="adj2" fmla="val 74557"/>
            </a:avLst>
          </a:prstGeom>
          <a:ln w="317500">
            <a:solidFill>
              <a:srgbClr val="E62A2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4" name="弧形 23"/>
          <p:cNvSpPr/>
          <p:nvPr/>
        </p:nvSpPr>
        <p:spPr>
          <a:xfrm rot="6836891">
            <a:off x="3740345" y="1168628"/>
            <a:ext cx="1697799" cy="1697799"/>
          </a:xfrm>
          <a:prstGeom prst="arc">
            <a:avLst>
              <a:gd name="adj1" fmla="val 16200000"/>
              <a:gd name="adj2" fmla="val 19713747"/>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5" name="弧形 24"/>
          <p:cNvSpPr/>
          <p:nvPr/>
        </p:nvSpPr>
        <p:spPr>
          <a:xfrm rot="10285779">
            <a:off x="3732955" y="1170812"/>
            <a:ext cx="1697799" cy="1697799"/>
          </a:xfrm>
          <a:prstGeom prst="arc">
            <a:avLst>
              <a:gd name="adj1" fmla="val 16200000"/>
              <a:gd name="adj2" fmla="val 18837964"/>
            </a:avLst>
          </a:pr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标题 11"/>
          <p:cNvSpPr txBox="1"/>
          <p:nvPr/>
        </p:nvSpPr>
        <p:spPr>
          <a:xfrm>
            <a:off x="3600145" y="1605256"/>
            <a:ext cx="417378" cy="20408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50</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标题 11"/>
          <p:cNvSpPr txBox="1"/>
          <p:nvPr/>
        </p:nvSpPr>
        <p:spPr>
          <a:xfrm>
            <a:off x="5219902" y="1709818"/>
            <a:ext cx="419897" cy="2036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25</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8" name="标题 11"/>
          <p:cNvSpPr txBox="1"/>
          <p:nvPr/>
        </p:nvSpPr>
        <p:spPr>
          <a:xfrm>
            <a:off x="5003934" y="2469127"/>
            <a:ext cx="433955" cy="2159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15</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9" name="标题 11"/>
          <p:cNvSpPr txBox="1"/>
          <p:nvPr/>
        </p:nvSpPr>
        <p:spPr>
          <a:xfrm>
            <a:off x="4194055" y="2685094"/>
            <a:ext cx="416855" cy="2470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10</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0" name="标题 11"/>
          <p:cNvSpPr txBox="1"/>
          <p:nvPr/>
        </p:nvSpPr>
        <p:spPr>
          <a:xfrm>
            <a:off x="1353616" y="1382444"/>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微软雅黑" panose="020B0503020204020204" pitchFamily="34" charset="-122"/>
              </a:rPr>
              <a:t>50%</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微软雅黑" panose="020B0503020204020204" pitchFamily="34" charset="-122"/>
            </a:endParaRPr>
          </a:p>
        </p:txBody>
      </p:sp>
      <p:sp>
        <p:nvSpPr>
          <p:cNvPr id="41" name="标题 11"/>
          <p:cNvSpPr txBox="1"/>
          <p:nvPr/>
        </p:nvSpPr>
        <p:spPr>
          <a:xfrm>
            <a:off x="1822672" y="1436436"/>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44" name="标题 11"/>
          <p:cNvSpPr txBox="1"/>
          <p:nvPr/>
        </p:nvSpPr>
        <p:spPr>
          <a:xfrm>
            <a:off x="1822671" y="1113097"/>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人员编制</a:t>
            </a:r>
          </a:p>
        </p:txBody>
      </p:sp>
      <p:sp>
        <p:nvSpPr>
          <p:cNvPr id="45" name="标题 11"/>
          <p:cNvSpPr txBox="1"/>
          <p:nvPr/>
        </p:nvSpPr>
        <p:spPr>
          <a:xfrm>
            <a:off x="1353616" y="2357392"/>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微软雅黑" panose="020B0503020204020204" pitchFamily="34" charset="-122"/>
              </a:rPr>
              <a:t>10%</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微软雅黑" panose="020B0503020204020204" pitchFamily="34" charset="-122"/>
            </a:endParaRPr>
          </a:p>
        </p:txBody>
      </p:sp>
      <p:sp>
        <p:nvSpPr>
          <p:cNvPr id="46" name="标题 11"/>
          <p:cNvSpPr txBox="1"/>
          <p:nvPr/>
        </p:nvSpPr>
        <p:spPr>
          <a:xfrm>
            <a:off x="1822672" y="2411383"/>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47" name="标题 11"/>
          <p:cNvSpPr txBox="1"/>
          <p:nvPr/>
        </p:nvSpPr>
        <p:spPr>
          <a:xfrm>
            <a:off x="1822671" y="2088044"/>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硬件设施</a:t>
            </a:r>
          </a:p>
        </p:txBody>
      </p:sp>
      <p:sp>
        <p:nvSpPr>
          <p:cNvPr id="48" name="标题 11"/>
          <p:cNvSpPr txBox="1"/>
          <p:nvPr/>
        </p:nvSpPr>
        <p:spPr>
          <a:xfrm>
            <a:off x="5597847" y="1382444"/>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微软雅黑" panose="020B0503020204020204" pitchFamily="34" charset="-122"/>
              </a:rPr>
              <a:t>25%</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微软雅黑" panose="020B0503020204020204" pitchFamily="34" charset="-122"/>
            </a:endParaRPr>
          </a:p>
        </p:txBody>
      </p:sp>
      <p:sp>
        <p:nvSpPr>
          <p:cNvPr id="49" name="标题 11"/>
          <p:cNvSpPr txBox="1"/>
          <p:nvPr/>
        </p:nvSpPr>
        <p:spPr>
          <a:xfrm>
            <a:off x="6066902" y="1436436"/>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50" name="标题 11"/>
          <p:cNvSpPr txBox="1"/>
          <p:nvPr/>
        </p:nvSpPr>
        <p:spPr>
          <a:xfrm>
            <a:off x="6066902" y="1113097"/>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精神文明建设</a:t>
            </a:r>
          </a:p>
        </p:txBody>
      </p:sp>
      <p:sp>
        <p:nvSpPr>
          <p:cNvPr id="51" name="标题 11"/>
          <p:cNvSpPr txBox="1"/>
          <p:nvPr/>
        </p:nvSpPr>
        <p:spPr>
          <a:xfrm>
            <a:off x="5597847" y="2357392"/>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微软雅黑" panose="020B0503020204020204" pitchFamily="34" charset="-122"/>
              </a:rPr>
              <a:t>15%</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微软雅黑" panose="020B0503020204020204" pitchFamily="34" charset="-122"/>
            </a:endParaRPr>
          </a:p>
        </p:txBody>
      </p:sp>
      <p:sp>
        <p:nvSpPr>
          <p:cNvPr id="52" name="标题 11"/>
          <p:cNvSpPr txBox="1"/>
          <p:nvPr/>
        </p:nvSpPr>
        <p:spPr>
          <a:xfrm>
            <a:off x="6066902" y="2411383"/>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53" name="标题 11"/>
          <p:cNvSpPr txBox="1"/>
          <p:nvPr/>
        </p:nvSpPr>
        <p:spPr>
          <a:xfrm>
            <a:off x="6066902" y="208804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rPr>
              <a:t>科研研发</a:t>
            </a:r>
          </a:p>
        </p:txBody>
      </p:sp>
      <p:sp>
        <p:nvSpPr>
          <p:cNvPr id="70" name="TextBox 69"/>
          <p:cNvSpPr txBox="1"/>
          <p:nvPr/>
        </p:nvSpPr>
        <p:spPr>
          <a:xfrm>
            <a:off x="1467464" y="3814870"/>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1" name="TextBox 70"/>
          <p:cNvSpPr txBox="1"/>
          <p:nvPr/>
        </p:nvSpPr>
        <p:spPr>
          <a:xfrm>
            <a:off x="3783782" y="3488742"/>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rPr>
              <a:t>点击输入标题文本</a:t>
            </a:r>
          </a:p>
        </p:txBody>
      </p:sp>
      <p:sp>
        <p:nvSpPr>
          <p:cNvPr id="56"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财务与融资</a:t>
            </a:r>
            <a:endParaRPr kumimoji="0" lang="zh-CN" altLang="en-US"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4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1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125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12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125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125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125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125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childTnLst>
                          </p:cTn>
                        </p:par>
                        <p:par>
                          <p:cTn id="115" fill="hold">
                            <p:stCondLst>
                              <p:cond delay="5500"/>
                            </p:stCondLst>
                            <p:childTnLst>
                              <p:par>
                                <p:cTn id="116" presetID="2" presetClass="entr" presetSubtype="2"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300" fill="hold"/>
                                        <p:tgtEl>
                                          <p:spTgt spid="71"/>
                                        </p:tgtEl>
                                        <p:attrNameLst>
                                          <p:attrName>ppt_x</p:attrName>
                                        </p:attrNameLst>
                                      </p:cBhvr>
                                      <p:tavLst>
                                        <p:tav tm="0">
                                          <p:val>
                                            <p:strVal val="1+#ppt_w/2"/>
                                          </p:val>
                                        </p:tav>
                                        <p:tav tm="100000">
                                          <p:val>
                                            <p:strVal val="#ppt_x"/>
                                          </p:val>
                                        </p:tav>
                                      </p:tavLst>
                                    </p:anim>
                                    <p:anim calcmode="lin" valueType="num">
                                      <p:cBhvr additive="base">
                                        <p:cTn id="119" dur="300" fill="hold"/>
                                        <p:tgtEl>
                                          <p:spTgt spid="71"/>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2" presetClass="entr" presetSubtype="2"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300" fill="hold"/>
                                        <p:tgtEl>
                                          <p:spTgt spid="70"/>
                                        </p:tgtEl>
                                        <p:attrNameLst>
                                          <p:attrName>ppt_x</p:attrName>
                                        </p:attrNameLst>
                                      </p:cBhvr>
                                      <p:tavLst>
                                        <p:tav tm="0">
                                          <p:val>
                                            <p:strVal val="1+#ppt_w/2"/>
                                          </p:val>
                                        </p:tav>
                                        <p:tav tm="100000">
                                          <p:val>
                                            <p:strVal val="#ppt_x"/>
                                          </p:val>
                                        </p:tav>
                                      </p:tavLst>
                                    </p:anim>
                                    <p:anim calcmode="lin" valueType="num">
                                      <p:cBhvr additive="base">
                                        <p:cTn id="124" dur="3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animBg="1"/>
      <p:bldP spid="26" grpId="0"/>
      <p:bldP spid="27" grpId="0"/>
      <p:bldP spid="28" grpId="0"/>
      <p:bldP spid="29" grpId="0"/>
      <p:bldP spid="40" grpId="0"/>
      <p:bldP spid="41" grpId="0"/>
      <p:bldP spid="44" grpId="0"/>
      <p:bldP spid="45" grpId="0"/>
      <p:bldP spid="46" grpId="0"/>
      <p:bldP spid="47" grpId="0"/>
      <p:bldP spid="48" grpId="0"/>
      <p:bldP spid="49" grpId="0"/>
      <p:bldP spid="50" grpId="0"/>
      <p:bldP spid="51" grpId="0"/>
      <p:bldP spid="52" grpId="0"/>
      <p:bldP spid="53" grpId="0"/>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l="23419"/>
          <a:stretch>
            <a:fillRect/>
          </a:stretch>
        </p:blipFill>
        <p:spPr>
          <a:xfrm>
            <a:off x="0" y="0"/>
            <a:ext cx="9144000" cy="5143500"/>
          </a:xfrm>
          <a:prstGeom prst="rect">
            <a:avLst/>
          </a:prstGeom>
        </p:spPr>
      </p:pic>
      <p:pic>
        <p:nvPicPr>
          <p:cNvPr id="2" name="图片 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2099" y="241332"/>
            <a:ext cx="2658575" cy="711168"/>
          </a:xfrm>
          <a:prstGeom prst="rect">
            <a:avLst/>
          </a:prstGeom>
        </p:spPr>
      </p:pic>
      <p:sp>
        <p:nvSpPr>
          <p:cNvPr id="12" name="MH_Others_1"/>
          <p:cNvSpPr/>
          <p:nvPr>
            <p:custDataLst>
              <p:tags r:id="rId1"/>
            </p:custDataLst>
          </p:nvPr>
        </p:nvSpPr>
        <p:spPr>
          <a:xfrm rot="16200000">
            <a:off x="-480047" y="2452475"/>
            <a:ext cx="2595056" cy="450659"/>
          </a:xfrm>
          <a:prstGeom prst="rect">
            <a:avLst/>
          </a:prstGeom>
        </p:spPr>
        <p:txBody>
          <a:bodyPr wrap="none" anchor="ctr" anchorCtr="0">
            <a:noAutofit/>
          </a:bodyPr>
          <a:lstStyle/>
          <a:p>
            <a:pPr algn="ctr">
              <a:defRPr/>
            </a:pPr>
            <a:r>
              <a:rPr lang="en-US" altLang="zh-CN" sz="2400" b="1" spc="375"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CONTENTS</a:t>
            </a:r>
            <a:endParaRPr lang="zh-CN" altLang="en-US" sz="2400" b="1" spc="375"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MH_Others_2"/>
          <p:cNvSpPr txBox="1">
            <a:spLocks noChangeArrowheads="1"/>
          </p:cNvSpPr>
          <p:nvPr>
            <p:custDataLst>
              <p:tags r:id="rId2"/>
            </p:custDataLst>
          </p:nvPr>
        </p:nvSpPr>
        <p:spPr bwMode="auto">
          <a:xfrm>
            <a:off x="1042811" y="2224179"/>
            <a:ext cx="417909"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过渡页</a:t>
            </a:r>
          </a:p>
        </p:txBody>
      </p:sp>
      <p:sp>
        <p:nvSpPr>
          <p:cNvPr id="14" name="MH_Entry_1">
            <a:hlinkClick r:id="rId10" action="ppaction://hlinksldjump"/>
          </p:cNvPr>
          <p:cNvSpPr/>
          <p:nvPr>
            <p:custDataLst>
              <p:tags r:id="rId3"/>
            </p:custDataLst>
          </p:nvPr>
        </p:nvSpPr>
        <p:spPr>
          <a:xfrm>
            <a:off x="2052868" y="2363893"/>
            <a:ext cx="6431761" cy="950807"/>
          </a:xfrm>
          <a:prstGeom prst="rect">
            <a:avLst/>
          </a:pr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sz="3600" b="1" dirty="0">
                <a:solidFill>
                  <a:srgbClr val="C00000"/>
                </a:solidFill>
                <a:latin typeface="微软雅黑" panose="020B0503020204020204" pitchFamily="34" charset="-122"/>
                <a:ea typeface="微软雅黑" panose="020B0503020204020204" pitchFamily="34" charset="-122"/>
              </a:rPr>
              <a:t>此处输入您的文本</a:t>
            </a:r>
          </a:p>
        </p:txBody>
      </p:sp>
      <p:sp>
        <p:nvSpPr>
          <p:cNvPr id="15" name="MH_Number_1">
            <a:hlinkClick r:id="rId10" action="ppaction://hlinksldjump"/>
          </p:cNvPr>
          <p:cNvSpPr/>
          <p:nvPr>
            <p:custDataLst>
              <p:tags r:id="rId4"/>
            </p:custDataLst>
          </p:nvPr>
        </p:nvSpPr>
        <p:spPr>
          <a:xfrm>
            <a:off x="7535047" y="2032604"/>
            <a:ext cx="949582" cy="1282096"/>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02</a:t>
            </a:r>
            <a:endParaRPr lang="zh-CN" altLang="en-US" sz="40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77"/>
  <p:tag name="MH_SECTIONID" val="278,279,"/>
</p:tagLst>
</file>

<file path=ppt/tags/tag10.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ENTRY"/>
  <p:tag name="ID" val="547146"/>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NUMBER"/>
  <p:tag name="ID" val="547146"/>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OTHERS"/>
  <p:tag name="ID" val="547146"/>
</p:tagLst>
</file>

<file path=ppt/tags/tag13.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OTHERS"/>
  <p:tag name="ID" val="547146"/>
</p:tagLst>
</file>

<file path=ppt/tags/tag14.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ENTRY"/>
  <p:tag name="ID" val="547146"/>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NUMBER"/>
  <p:tag name="ID" val="547146"/>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OTHERS"/>
  <p:tag name="ID" val="547146"/>
</p:tagLst>
</file>

<file path=ppt/tags/tag17.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OTHERS"/>
  <p:tag name="ID" val="547146"/>
</p:tagLst>
</file>

<file path=ppt/tags/tag18.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ENTRY"/>
  <p:tag name="ID" val="547146"/>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NUMBER"/>
  <p:tag name="ID" val="547146"/>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OTHERS"/>
  <p:tag name="ID" val="547146"/>
</p:tagLst>
</file>

<file path=ppt/tags/tag20.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OTHERS"/>
  <p:tag name="ID" val="547146"/>
</p:tagLst>
</file>

<file path=ppt/tags/tag21.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OTHERS"/>
  <p:tag name="ID" val="547146"/>
</p:tagLst>
</file>

<file path=ppt/tags/tag22.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ENTRY"/>
  <p:tag name="ID" val="547146"/>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NUMBER"/>
  <p:tag name="ID" val="547146"/>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OTHERS"/>
  <p:tag name="ID" val="547146"/>
</p:tagLst>
</file>

<file path=ppt/tags/tag25.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OTHERS"/>
  <p:tag name="ID" val="547146"/>
</p:tagLst>
</file>

<file path=ppt/tags/tag26.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ENTRY"/>
  <p:tag name="ID" val="547146"/>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NUMBER"/>
  <p:tag name="ID" val="547146"/>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OTHERS"/>
  <p:tag name="ID" val="547146"/>
</p:tagLst>
</file>

<file path=ppt/tags/tag4.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ENTRY"/>
  <p:tag name="ID" val="547146"/>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NUMBER"/>
  <p:tag name="ID" val="547146"/>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ENTRY"/>
  <p:tag name="ID" val="547146"/>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NUMBER"/>
  <p:tag name="ID" val="547146"/>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ENTRY"/>
  <p:tag name="ID" val="547146"/>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107135805"/>
  <p:tag name="MH_LIBRARY" val="CONTENTS"/>
  <p:tag name="MH_TYPE" val="NUMBER"/>
  <p:tag name="ID" val="547146"/>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2663</Words>
  <Application>Microsoft Office PowerPoint</Application>
  <PresentationFormat>全屏显示(16:9)</PresentationFormat>
  <Paragraphs>376</Paragraphs>
  <Slides>27</Slides>
  <Notes>27</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27</vt:i4>
      </vt:variant>
    </vt:vector>
  </HeadingPairs>
  <TitlesOfParts>
    <vt:vector size="38" baseType="lpstr">
      <vt:lpstr>DIN-BoldItalic</vt:lpstr>
      <vt:lpstr>Impact MT Std</vt:lpstr>
      <vt:lpstr>等线</vt:lpstr>
      <vt:lpstr>等线 Light</vt:lpstr>
      <vt:lpstr>微软雅黑</vt:lpstr>
      <vt:lpstr>Arial</vt:lpstr>
      <vt:lpstr>Calibri</vt:lpstr>
      <vt:lpstr>Calibri Light</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2016-12-25T02:27:00Z</dcterms:created>
  <dcterms:modified xsi:type="dcterms:W3CDTF">2021-01-06T01:36:35Z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